
<file path=[Content_Types].xml><?xml version="1.0" encoding="utf-8"?>
<Types xmlns="http://schemas.openxmlformats.org/package/2006/content-types">
  <Default Extension="jpeg" ContentType="image/jpeg"/>
  <Default Extension="webp" ContentType="image/webp"/>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379" r:id="rId3"/>
    <p:sldId id="257" r:id="rId4"/>
    <p:sldId id="380" r:id="rId5"/>
    <p:sldId id="375" r:id="rId6"/>
    <p:sldId id="331" r:id="rId7"/>
    <p:sldId id="258" r:id="rId8"/>
    <p:sldId id="377" r:id="rId9"/>
    <p:sldId id="259" r:id="rId10"/>
    <p:sldId id="260" r:id="rId11"/>
    <p:sldId id="261" r:id="rId12"/>
    <p:sldId id="262" r:id="rId13"/>
    <p:sldId id="332" r:id="rId14"/>
    <p:sldId id="263" r:id="rId15"/>
    <p:sldId id="378" r:id="rId16"/>
    <p:sldId id="381" r:id="rId17"/>
    <p:sldId id="265" r:id="rId18"/>
    <p:sldId id="266" r:id="rId19"/>
    <p:sldId id="383" r:id="rId20"/>
    <p:sldId id="267" r:id="rId21"/>
    <p:sldId id="269" r:id="rId22"/>
    <p:sldId id="268" r:id="rId23"/>
    <p:sldId id="270" r:id="rId24"/>
    <p:sldId id="288" r:id="rId25"/>
    <p:sldId id="289" r:id="rId26"/>
    <p:sldId id="290" r:id="rId27"/>
    <p:sldId id="291" r:id="rId28"/>
    <p:sldId id="292" r:id="rId29"/>
    <p:sldId id="272" r:id="rId30"/>
    <p:sldId id="294" r:id="rId31"/>
    <p:sldId id="296" r:id="rId32"/>
    <p:sldId id="273" r:id="rId33"/>
    <p:sldId id="274" r:id="rId34"/>
    <p:sldId id="275" r:id="rId35"/>
    <p:sldId id="300" r:id="rId36"/>
    <p:sldId id="303" r:id="rId37"/>
    <p:sldId id="304" r:id="rId38"/>
    <p:sldId id="305" r:id="rId39"/>
    <p:sldId id="306" r:id="rId40"/>
    <p:sldId id="281" r:id="rId41"/>
    <p:sldId id="309" r:id="rId42"/>
    <p:sldId id="310" r:id="rId43"/>
    <p:sldId id="311" r:id="rId44"/>
    <p:sldId id="312" r:id="rId45"/>
    <p:sldId id="313"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 id="286" r:id="rId6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81" d="100"/>
          <a:sy n="81" d="100"/>
        </p:scale>
        <p:origin x="-30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_rels/data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_rels/drawing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E67ACD-82BC-4DAA-96B8-FC9DADF7501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FC44C2B7-C036-4478-BDDE-0D67FF003C25}">
      <dgm:prSet phldrT="[Văn bản]" custT="1"/>
      <dgm:spPr/>
      <dgm:t>
        <a:bodyPr/>
        <a:lstStyle/>
        <a:p>
          <a:r>
            <a:rPr lang="vi-VN" sz="3000" dirty="0">
              <a:solidFill>
                <a:schemeClr val="bg1"/>
              </a:solidFill>
              <a:latin typeface="Times New Roman" panose="02020603050405020304" pitchFamily="18" charset="0"/>
              <a:cs typeface="Times New Roman" panose="02020603050405020304" pitchFamily="18" charset="0"/>
            </a:rPr>
            <a:t>Quan </a:t>
          </a:r>
          <a:r>
            <a:rPr lang="vi-VN" sz="3000" dirty="0" err="1">
              <a:solidFill>
                <a:schemeClr val="bg1"/>
              </a:solidFill>
              <a:latin typeface="Times New Roman" panose="02020603050405020304" pitchFamily="18" charset="0"/>
              <a:cs typeface="Times New Roman" panose="02020603050405020304" pitchFamily="18" charset="0"/>
            </a:rPr>
            <a:t>sát</a:t>
          </a:r>
          <a:r>
            <a:rPr lang="vi-VN" sz="3000" dirty="0">
              <a:solidFill>
                <a:schemeClr val="bg1"/>
              </a:solidFill>
              <a:latin typeface="Times New Roman" panose="02020603050405020304" pitchFamily="18" charset="0"/>
              <a:cs typeface="Times New Roman" panose="02020603050405020304" pitchFamily="18" charset="0"/>
            </a:rPr>
            <a:t> </a:t>
          </a:r>
          <a:r>
            <a:rPr lang="vi-VN" sz="3000" dirty="0" err="1">
              <a:solidFill>
                <a:schemeClr val="bg1"/>
              </a:solidFill>
              <a:latin typeface="Times New Roman" panose="02020603050405020304" pitchFamily="18" charset="0"/>
              <a:cs typeface="Times New Roman" panose="02020603050405020304" pitchFamily="18" charset="0"/>
            </a:rPr>
            <a:t>để</a:t>
          </a:r>
          <a:r>
            <a:rPr lang="vi-VN" sz="3000" dirty="0">
              <a:solidFill>
                <a:schemeClr val="bg1"/>
              </a:solidFill>
              <a:latin typeface="Times New Roman" panose="02020603050405020304" pitchFamily="18" charset="0"/>
              <a:cs typeface="Times New Roman" panose="02020603050405020304" pitchFamily="18" charset="0"/>
            </a:rPr>
            <a:t>:</a:t>
          </a:r>
          <a:endParaRPr lang="en-US" sz="3000" dirty="0">
            <a:solidFill>
              <a:schemeClr val="bg1"/>
            </a:solidFill>
            <a:latin typeface="Times New Roman" panose="02020603050405020304" pitchFamily="18" charset="0"/>
            <a:cs typeface="Times New Roman" panose="02020603050405020304" pitchFamily="18" charset="0"/>
          </a:endParaRPr>
        </a:p>
      </dgm:t>
    </dgm:pt>
    <dgm:pt modelId="{24A5B894-D210-4433-B335-F5C16820C8AB}" type="parTrans" cxnId="{2DBCB80E-1EF7-4C14-8B7B-DE52222BFA9D}">
      <dgm:prSet/>
      <dgm:spPr/>
      <dgm:t>
        <a:bodyPr/>
        <a:lstStyle/>
        <a:p>
          <a:endParaRPr lang="en-US" sz="3000">
            <a:latin typeface="Times New Roman" panose="02020603050405020304" pitchFamily="18" charset="0"/>
            <a:cs typeface="Times New Roman" panose="02020603050405020304" pitchFamily="18" charset="0"/>
          </a:endParaRPr>
        </a:p>
      </dgm:t>
    </dgm:pt>
    <dgm:pt modelId="{37070A67-67FF-41C2-B0F9-5F121390C576}" type="sibTrans" cxnId="{2DBCB80E-1EF7-4C14-8B7B-DE52222BFA9D}">
      <dgm:prSet/>
      <dgm:spPr/>
      <dgm:t>
        <a:bodyPr/>
        <a:lstStyle/>
        <a:p>
          <a:endParaRPr lang="en-US" sz="3000">
            <a:latin typeface="Times New Roman" panose="02020603050405020304" pitchFamily="18" charset="0"/>
            <a:cs typeface="Times New Roman" panose="02020603050405020304" pitchFamily="18" charset="0"/>
          </a:endParaRPr>
        </a:p>
      </dgm:t>
    </dgm:pt>
    <dgm:pt modelId="{31435383-7337-494F-9D74-7883DFB690F3}">
      <dgm:prSet phldrT="[Văn bản]" custT="1">
        <dgm:style>
          <a:lnRef idx="1">
            <a:schemeClr val="accent4"/>
          </a:lnRef>
          <a:fillRef idx="2">
            <a:schemeClr val="accent4"/>
          </a:fillRef>
          <a:effectRef idx="1">
            <a:schemeClr val="accent4"/>
          </a:effectRef>
          <a:fontRef idx="minor">
            <a:schemeClr val="dk1"/>
          </a:fontRef>
        </dgm:style>
      </dgm:prSet>
      <dgm:spPr/>
      <dgm:t>
        <a:bodyPr/>
        <a:lstStyle/>
        <a:p>
          <a:r>
            <a:rPr lang="vi-VN" sz="3000" dirty="0" err="1">
              <a:latin typeface="Times New Roman" panose="02020603050405020304" pitchFamily="18" charset="0"/>
              <a:cs typeface="Times New Roman" panose="02020603050405020304" pitchFamily="18" charset="0"/>
            </a:rPr>
            <a:t>Nhận</a:t>
          </a:r>
          <a:r>
            <a:rPr lang="vi-VN" sz="3000" dirty="0">
              <a:latin typeface="Times New Roman" panose="02020603050405020304" pitchFamily="18" charset="0"/>
              <a:cs typeface="Times New Roman" panose="02020603050405020304" pitchFamily="18" charset="0"/>
            </a:rPr>
            <a:t> ra </a:t>
          </a:r>
          <a:r>
            <a:rPr lang="vi-VN" sz="3000" dirty="0" err="1">
              <a:latin typeface="Times New Roman" panose="02020603050405020304" pitchFamily="18" charset="0"/>
              <a:cs typeface="Times New Roman" panose="02020603050405020304" pitchFamily="18" charset="0"/>
            </a:rPr>
            <a:t>vấn</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đề</a:t>
          </a:r>
          <a:endParaRPr lang="en-US" sz="3000" dirty="0">
            <a:latin typeface="Times New Roman" panose="02020603050405020304" pitchFamily="18" charset="0"/>
            <a:cs typeface="Times New Roman" panose="02020603050405020304" pitchFamily="18" charset="0"/>
          </a:endParaRPr>
        </a:p>
      </dgm:t>
    </dgm:pt>
    <dgm:pt modelId="{82BDA71F-1479-4167-952B-092E6404CD21}" type="parTrans" cxnId="{C03D2E63-6D79-43E0-A6AF-D0D918EBE609}">
      <dgm:prSet/>
      <dgm:spPr/>
      <dgm:t>
        <a:bodyPr/>
        <a:lstStyle/>
        <a:p>
          <a:endParaRPr lang="en-US" sz="3000">
            <a:latin typeface="Times New Roman" panose="02020603050405020304" pitchFamily="18" charset="0"/>
            <a:cs typeface="Times New Roman" panose="02020603050405020304" pitchFamily="18" charset="0"/>
          </a:endParaRPr>
        </a:p>
      </dgm:t>
    </dgm:pt>
    <dgm:pt modelId="{CF465F64-0B8A-4970-9924-4C60C38A35EF}" type="sibTrans" cxnId="{C03D2E63-6D79-43E0-A6AF-D0D918EBE609}">
      <dgm:prSet/>
      <dgm:spPr/>
      <dgm:t>
        <a:bodyPr/>
        <a:lstStyle/>
        <a:p>
          <a:endParaRPr lang="en-US" sz="3000">
            <a:latin typeface="Times New Roman" panose="02020603050405020304" pitchFamily="18" charset="0"/>
            <a:cs typeface="Times New Roman" panose="02020603050405020304" pitchFamily="18" charset="0"/>
          </a:endParaRPr>
        </a:p>
      </dgm:t>
    </dgm:pt>
    <dgm:pt modelId="{8DA43BBA-8B23-472E-96BE-3556C256F9F6}">
      <dgm:prSet phldrT="[Văn bản]" custT="1">
        <dgm:style>
          <a:lnRef idx="1">
            <a:schemeClr val="accent6"/>
          </a:lnRef>
          <a:fillRef idx="2">
            <a:schemeClr val="accent6"/>
          </a:fillRef>
          <a:effectRef idx="1">
            <a:schemeClr val="accent6"/>
          </a:effectRef>
          <a:fontRef idx="minor">
            <a:schemeClr val="dk1"/>
          </a:fontRef>
        </dgm:style>
      </dgm:prSet>
      <dgm:spPr/>
      <dgm:t>
        <a:bodyPr/>
        <a:lstStyle/>
        <a:p>
          <a:r>
            <a:rPr lang="vi-VN" sz="3000" dirty="0" err="1">
              <a:latin typeface="Times New Roman" panose="02020603050405020304" pitchFamily="18" charset="0"/>
              <a:cs typeface="Times New Roman" panose="02020603050405020304" pitchFamily="18" charset="0"/>
            </a:rPr>
            <a:t>Đặt</a:t>
          </a:r>
          <a:r>
            <a:rPr lang="vi-VN" sz="3000" dirty="0">
              <a:latin typeface="Times New Roman" panose="02020603050405020304" pitchFamily="18" charset="0"/>
              <a:cs typeface="Times New Roman" panose="02020603050405020304" pitchFamily="18" charset="0"/>
            </a:rPr>
            <a:t> câu </a:t>
          </a:r>
          <a:r>
            <a:rPr lang="vi-VN" sz="3000" dirty="0" err="1">
              <a:latin typeface="Times New Roman" panose="02020603050405020304" pitchFamily="18" charset="0"/>
              <a:cs typeface="Times New Roman" panose="02020603050405020304" pitchFamily="18" charset="0"/>
            </a:rPr>
            <a:t>hỏi</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tìm</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hiểu</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vấn</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đề</a:t>
          </a:r>
          <a:endParaRPr lang="en-US" sz="3000" dirty="0">
            <a:latin typeface="Times New Roman" panose="02020603050405020304" pitchFamily="18" charset="0"/>
            <a:cs typeface="Times New Roman" panose="02020603050405020304" pitchFamily="18" charset="0"/>
          </a:endParaRPr>
        </a:p>
      </dgm:t>
    </dgm:pt>
    <dgm:pt modelId="{BA97D891-DD52-4DCE-AA17-B720EE13FD39}" type="parTrans" cxnId="{491E56FA-C35C-4A7E-A689-DA76987D9F96}">
      <dgm:prSet/>
      <dgm:spPr/>
      <dgm:t>
        <a:bodyPr/>
        <a:lstStyle/>
        <a:p>
          <a:endParaRPr lang="en-US" sz="3000">
            <a:latin typeface="Times New Roman" panose="02020603050405020304" pitchFamily="18" charset="0"/>
            <a:cs typeface="Times New Roman" panose="02020603050405020304" pitchFamily="18" charset="0"/>
          </a:endParaRPr>
        </a:p>
      </dgm:t>
    </dgm:pt>
    <dgm:pt modelId="{050F6B49-5839-42AD-BDC8-67A7F9F91966}" type="sibTrans" cxnId="{491E56FA-C35C-4A7E-A689-DA76987D9F96}">
      <dgm:prSet/>
      <dgm:spPr/>
      <dgm:t>
        <a:bodyPr/>
        <a:lstStyle/>
        <a:p>
          <a:endParaRPr lang="en-US" sz="3000">
            <a:latin typeface="Times New Roman" panose="02020603050405020304" pitchFamily="18" charset="0"/>
            <a:cs typeface="Times New Roman" panose="02020603050405020304" pitchFamily="18" charset="0"/>
          </a:endParaRPr>
        </a:p>
      </dgm:t>
    </dgm:pt>
    <dgm:pt modelId="{12690BDC-A971-4913-B90E-2A33F9B51EA0}">
      <dgm:prSet phldrT="[Văn bản]" custT="1"/>
      <dgm:spPr/>
      <dgm:t>
        <a:bodyPr/>
        <a:lstStyle/>
        <a:p>
          <a:r>
            <a:rPr lang="en-US" sz="3000" dirty="0" err="1">
              <a:solidFill>
                <a:schemeClr val="bg1"/>
              </a:solidFill>
              <a:latin typeface="Times New Roman" panose="02020603050405020304" pitchFamily="18" charset="0"/>
              <a:cs typeface="Times New Roman" panose="02020603050405020304" pitchFamily="18" charset="0"/>
            </a:rPr>
            <a:t>Biết</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lực</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tác</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dụng</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lên</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vật</a:t>
          </a:r>
          <a:endParaRPr lang="en-US" sz="3000" dirty="0">
            <a:solidFill>
              <a:schemeClr val="bg1"/>
            </a:solidFill>
            <a:latin typeface="Times New Roman" panose="02020603050405020304" pitchFamily="18" charset="0"/>
            <a:cs typeface="Times New Roman" panose="02020603050405020304" pitchFamily="18" charset="0"/>
          </a:endParaRPr>
        </a:p>
      </dgm:t>
    </dgm:pt>
    <dgm:pt modelId="{11D0A579-E464-4284-9E96-65043198DCA4}" type="parTrans" cxnId="{BAD27271-615A-4C7E-98A7-8831A8CCE0A0}">
      <dgm:prSet/>
      <dgm:spPr/>
      <dgm:t>
        <a:bodyPr/>
        <a:lstStyle/>
        <a:p>
          <a:endParaRPr lang="en-US" sz="3000">
            <a:latin typeface="Times New Roman" panose="02020603050405020304" pitchFamily="18" charset="0"/>
            <a:cs typeface="Times New Roman" panose="02020603050405020304" pitchFamily="18" charset="0"/>
          </a:endParaRPr>
        </a:p>
      </dgm:t>
    </dgm:pt>
    <dgm:pt modelId="{0BFBFE2F-DEF3-4D47-87B6-A1BF1E670E53}" type="sibTrans" cxnId="{BAD27271-615A-4C7E-98A7-8831A8CCE0A0}">
      <dgm:prSet/>
      <dgm:spPr/>
      <dgm:t>
        <a:bodyPr/>
        <a:lstStyle/>
        <a:p>
          <a:endParaRPr lang="en-US" sz="3000">
            <a:latin typeface="Times New Roman" panose="02020603050405020304" pitchFamily="18" charset="0"/>
            <a:cs typeface="Times New Roman" panose="02020603050405020304" pitchFamily="18" charset="0"/>
          </a:endParaRPr>
        </a:p>
      </dgm:t>
    </dgm:pt>
    <dgm:pt modelId="{BE7DA02B-BC05-4B4E-AFB3-210624E02A96}">
      <dgm:prSet phldrT="[Văn bản]" custT="1">
        <dgm:style>
          <a:lnRef idx="1">
            <a:schemeClr val="accent3"/>
          </a:lnRef>
          <a:fillRef idx="2">
            <a:schemeClr val="accent3"/>
          </a:fillRef>
          <a:effectRef idx="1">
            <a:schemeClr val="accent3"/>
          </a:effectRef>
          <a:fontRef idx="minor">
            <a:schemeClr val="dk1"/>
          </a:fontRef>
        </dgm:style>
      </dgm:prSet>
      <dgm:spPr/>
      <dgm:t>
        <a:bodyPr/>
        <a:lstStyle/>
        <a:p>
          <a:r>
            <a:rPr lang="en-US" sz="3000" dirty="0" err="1">
              <a:latin typeface="Times New Roman" panose="02020603050405020304" pitchFamily="18" charset="0"/>
              <a:cs typeface="Times New Roman" panose="02020603050405020304" pitchFamily="18" charset="0"/>
            </a:rPr>
            <a:t>Lực</a:t>
          </a:r>
          <a:r>
            <a:rPr lang="en-US" sz="3000" dirty="0">
              <a:latin typeface="Times New Roman" panose="02020603050405020304" pitchFamily="18" charset="0"/>
              <a:cs typeface="Times New Roman" panose="02020603050405020304" pitchFamily="18" charset="0"/>
            </a:rPr>
            <a:t> ma </a:t>
          </a:r>
          <a:r>
            <a:rPr lang="en-US" sz="3000" dirty="0" err="1">
              <a:latin typeface="Times New Roman" panose="02020603050405020304" pitchFamily="18" charset="0"/>
              <a:cs typeface="Times New Roman" panose="02020603050405020304" pitchFamily="18" charset="0"/>
            </a:rPr>
            <a:t>sát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trượt</a:t>
          </a:r>
          <a:endParaRPr lang="en-US" sz="3000" dirty="0">
            <a:latin typeface="Times New Roman" panose="02020603050405020304" pitchFamily="18" charset="0"/>
            <a:cs typeface="Times New Roman" panose="02020603050405020304" pitchFamily="18" charset="0"/>
          </a:endParaRPr>
        </a:p>
      </dgm:t>
    </dgm:pt>
    <dgm:pt modelId="{5AEA6893-0094-4E24-93A7-A3CB056037D8}" type="parTrans" cxnId="{C983ADD1-3DF4-4A2F-837E-83E3231B1B90}">
      <dgm:prSet/>
      <dgm:spPr/>
      <dgm:t>
        <a:bodyPr/>
        <a:lstStyle/>
        <a:p>
          <a:endParaRPr lang="en-US" sz="3000">
            <a:latin typeface="Times New Roman" panose="02020603050405020304" pitchFamily="18" charset="0"/>
            <a:cs typeface="Times New Roman" panose="02020603050405020304" pitchFamily="18" charset="0"/>
          </a:endParaRPr>
        </a:p>
      </dgm:t>
    </dgm:pt>
    <dgm:pt modelId="{3ECF1F16-1646-4487-9AD6-1B2AC732CDCB}" type="sibTrans" cxnId="{C983ADD1-3DF4-4A2F-837E-83E3231B1B90}">
      <dgm:prSet/>
      <dgm:spPr/>
      <dgm:t>
        <a:bodyPr/>
        <a:lstStyle/>
        <a:p>
          <a:endParaRPr lang="en-US" sz="3000">
            <a:latin typeface="Times New Roman" panose="02020603050405020304" pitchFamily="18" charset="0"/>
            <a:cs typeface="Times New Roman" panose="02020603050405020304" pitchFamily="18" charset="0"/>
          </a:endParaRPr>
        </a:p>
      </dgm:t>
    </dgm:pt>
    <dgm:pt modelId="{B5EF7D6C-8590-47B8-B931-219FD28B79CD}">
      <dgm:prSet phldrT="[Văn bản]" custT="1">
        <dgm:style>
          <a:lnRef idx="1">
            <a:schemeClr val="accent6"/>
          </a:lnRef>
          <a:fillRef idx="2">
            <a:schemeClr val="accent6"/>
          </a:fillRef>
          <a:effectRef idx="1">
            <a:schemeClr val="accent6"/>
          </a:effectRef>
          <a:fontRef idx="minor">
            <a:schemeClr val="dk1"/>
          </a:fontRef>
        </dgm:style>
      </dgm:prSet>
      <dgm:spPr/>
      <dgm:t>
        <a:bodyPr/>
        <a:lstStyle/>
        <a:p>
          <a:r>
            <a:rPr lang="en-US" sz="3000" dirty="0" err="1">
              <a:latin typeface="Times New Roman" panose="02020603050405020304" pitchFamily="18" charset="0"/>
              <a:cs typeface="Times New Roman" panose="02020603050405020304" pitchFamily="18" charset="0"/>
            </a:rPr>
            <a:t>Độ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lớn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lực</a:t>
          </a:r>
          <a:r>
            <a:rPr lang="en-US" sz="3000" dirty="0">
              <a:latin typeface="Times New Roman" panose="02020603050405020304" pitchFamily="18" charset="0"/>
              <a:cs typeface="Times New Roman" panose="02020603050405020304" pitchFamily="18" charset="0"/>
            </a:rPr>
            <a:t> ma </a:t>
          </a:r>
          <a:r>
            <a:rPr lang="en-US" sz="3000" dirty="0" err="1">
              <a:latin typeface="Times New Roman" panose="02020603050405020304" pitchFamily="18" charset="0"/>
              <a:cs typeface="Times New Roman" panose="02020603050405020304" pitchFamily="18" charset="0"/>
            </a:rPr>
            <a:t>sát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trượt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phụ</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tiếp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xúc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mặt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phẳng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chuyển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động</a:t>
          </a:r>
          <a:r>
            <a:rPr lang="en-US" sz="3000" dirty="0">
              <a:latin typeface="Times New Roman" panose="02020603050405020304" pitchFamily="18" charset="0"/>
              <a:cs typeface="Times New Roman" panose="02020603050405020304" pitchFamily="18" charset="0"/>
            </a:rPr>
            <a:t> hay </a:t>
          </a:r>
          <a:r>
            <a:rPr lang="en-US" sz="3000" dirty="0" err="1">
              <a:latin typeface="Times New Roman" panose="02020603050405020304" pitchFamily="18" charset="0"/>
              <a:cs typeface="Times New Roman" panose="02020603050405020304" pitchFamily="18" charset="0"/>
            </a:rPr>
            <a:t>không</a:t>
          </a:r>
          <a:r>
            <a:rPr lang="en-US" sz="3000" dirty="0">
              <a:latin typeface="Times New Roman" panose="02020603050405020304" pitchFamily="18" charset="0"/>
              <a:cs typeface="Times New Roman" panose="02020603050405020304" pitchFamily="18" charset="0"/>
            </a:rPr>
            <a:t>?</a:t>
          </a:r>
        </a:p>
      </dgm:t>
    </dgm:pt>
    <dgm:pt modelId="{11F2BC37-7320-4E6B-BB41-776480B9FD8A}" type="parTrans" cxnId="{29FE4E0A-55E5-491E-BFF4-F9B001935759}">
      <dgm:prSet/>
      <dgm:spPr/>
      <dgm:t>
        <a:bodyPr/>
        <a:lstStyle/>
        <a:p>
          <a:endParaRPr lang="en-US" sz="3000">
            <a:latin typeface="Times New Roman" panose="02020603050405020304" pitchFamily="18" charset="0"/>
            <a:cs typeface="Times New Roman" panose="02020603050405020304" pitchFamily="18" charset="0"/>
          </a:endParaRPr>
        </a:p>
      </dgm:t>
    </dgm:pt>
    <dgm:pt modelId="{0A12D7E3-7E3B-4E46-A753-68B3BEF9E142}" type="sibTrans" cxnId="{29FE4E0A-55E5-491E-BFF4-F9B001935759}">
      <dgm:prSet/>
      <dgm:spPr/>
      <dgm:t>
        <a:bodyPr/>
        <a:lstStyle/>
        <a:p>
          <a:endParaRPr lang="en-US" sz="3000">
            <a:latin typeface="Times New Roman" panose="02020603050405020304" pitchFamily="18" charset="0"/>
            <a:cs typeface="Times New Roman" panose="02020603050405020304" pitchFamily="18" charset="0"/>
          </a:endParaRPr>
        </a:p>
      </dgm:t>
    </dgm:pt>
    <dgm:pt modelId="{A18647A2-A44F-49E5-B01C-521DCC8873CE}" type="pres">
      <dgm:prSet presAssocID="{59E67ACD-82BC-4DAA-96B8-FC9DADF75010}" presName="diagram" presStyleCnt="0">
        <dgm:presLayoutVars>
          <dgm:chPref val="1"/>
          <dgm:dir/>
          <dgm:animOne val="branch"/>
          <dgm:animLvl val="lvl"/>
          <dgm:resizeHandles/>
        </dgm:presLayoutVars>
      </dgm:prSet>
      <dgm:spPr/>
      <dgm:t>
        <a:bodyPr/>
        <a:lstStyle/>
        <a:p>
          <a:endParaRPr lang="vi-VN"/>
        </a:p>
      </dgm:t>
    </dgm:pt>
    <dgm:pt modelId="{E4CD92A8-DA7F-4831-822F-F718943EF63F}" type="pres">
      <dgm:prSet presAssocID="{FC44C2B7-C036-4478-BDDE-0D67FF003C25}" presName="root" presStyleCnt="0"/>
      <dgm:spPr/>
    </dgm:pt>
    <dgm:pt modelId="{23D74E3B-7B78-4EAD-AF99-D3262E244D55}" type="pres">
      <dgm:prSet presAssocID="{FC44C2B7-C036-4478-BDDE-0D67FF003C25}" presName="rootComposite" presStyleCnt="0"/>
      <dgm:spPr/>
    </dgm:pt>
    <dgm:pt modelId="{12487E38-1783-4410-82F9-0527DEDCFBA3}" type="pres">
      <dgm:prSet presAssocID="{FC44C2B7-C036-4478-BDDE-0D67FF003C25}" presName="rootText" presStyleLbl="node1" presStyleIdx="0" presStyleCnt="2"/>
      <dgm:spPr/>
      <dgm:t>
        <a:bodyPr/>
        <a:lstStyle/>
        <a:p>
          <a:endParaRPr lang="vi-VN"/>
        </a:p>
      </dgm:t>
    </dgm:pt>
    <dgm:pt modelId="{54534F16-C98A-4D28-A09B-873EA9422B28}" type="pres">
      <dgm:prSet presAssocID="{FC44C2B7-C036-4478-BDDE-0D67FF003C25}" presName="rootConnector" presStyleLbl="node1" presStyleIdx="0" presStyleCnt="2"/>
      <dgm:spPr/>
      <dgm:t>
        <a:bodyPr/>
        <a:lstStyle/>
        <a:p>
          <a:endParaRPr lang="vi-VN"/>
        </a:p>
      </dgm:t>
    </dgm:pt>
    <dgm:pt modelId="{61946EF8-F398-4F84-90B6-D392D88EF97F}" type="pres">
      <dgm:prSet presAssocID="{FC44C2B7-C036-4478-BDDE-0D67FF003C25}" presName="childShape" presStyleCnt="0"/>
      <dgm:spPr/>
    </dgm:pt>
    <dgm:pt modelId="{21C990FE-5164-440C-B9BE-F5FEC278E45C}" type="pres">
      <dgm:prSet presAssocID="{82BDA71F-1479-4167-952B-092E6404CD21}" presName="Name13" presStyleLbl="parChTrans1D2" presStyleIdx="0" presStyleCnt="4"/>
      <dgm:spPr/>
      <dgm:t>
        <a:bodyPr/>
        <a:lstStyle/>
        <a:p>
          <a:endParaRPr lang="vi-VN"/>
        </a:p>
      </dgm:t>
    </dgm:pt>
    <dgm:pt modelId="{59C118B3-C480-43E9-A1D7-89D984B4F346}" type="pres">
      <dgm:prSet presAssocID="{31435383-7337-494F-9D74-7883DFB690F3}" presName="childText" presStyleLbl="bgAcc1" presStyleIdx="0" presStyleCnt="4">
        <dgm:presLayoutVars>
          <dgm:bulletEnabled val="1"/>
        </dgm:presLayoutVars>
      </dgm:prSet>
      <dgm:spPr/>
      <dgm:t>
        <a:bodyPr/>
        <a:lstStyle/>
        <a:p>
          <a:endParaRPr lang="vi-VN"/>
        </a:p>
      </dgm:t>
    </dgm:pt>
    <dgm:pt modelId="{1941471F-E385-4367-AE3D-8E95BF5FB23A}" type="pres">
      <dgm:prSet presAssocID="{BA97D891-DD52-4DCE-AA17-B720EE13FD39}" presName="Name13" presStyleLbl="parChTrans1D2" presStyleIdx="1" presStyleCnt="4"/>
      <dgm:spPr/>
      <dgm:t>
        <a:bodyPr/>
        <a:lstStyle/>
        <a:p>
          <a:endParaRPr lang="vi-VN"/>
        </a:p>
      </dgm:t>
    </dgm:pt>
    <dgm:pt modelId="{669E698E-4617-4BF2-B403-EA85418353AE}" type="pres">
      <dgm:prSet presAssocID="{8DA43BBA-8B23-472E-96BE-3556C256F9F6}" presName="childText" presStyleLbl="bgAcc1" presStyleIdx="1" presStyleCnt="4" custScaleX="177915">
        <dgm:presLayoutVars>
          <dgm:bulletEnabled val="1"/>
        </dgm:presLayoutVars>
      </dgm:prSet>
      <dgm:spPr/>
      <dgm:t>
        <a:bodyPr/>
        <a:lstStyle/>
        <a:p>
          <a:endParaRPr lang="vi-VN"/>
        </a:p>
      </dgm:t>
    </dgm:pt>
    <dgm:pt modelId="{D2F350DF-4A31-47EB-BAC8-4989285E7454}" type="pres">
      <dgm:prSet presAssocID="{12690BDC-A971-4913-B90E-2A33F9B51EA0}" presName="root" presStyleCnt="0"/>
      <dgm:spPr/>
    </dgm:pt>
    <dgm:pt modelId="{40119CF6-BA33-450A-BA51-7104C7461B33}" type="pres">
      <dgm:prSet presAssocID="{12690BDC-A971-4913-B90E-2A33F9B51EA0}" presName="rootComposite" presStyleCnt="0"/>
      <dgm:spPr/>
    </dgm:pt>
    <dgm:pt modelId="{27F24B00-0822-486B-91A1-452481635A76}" type="pres">
      <dgm:prSet presAssocID="{12690BDC-A971-4913-B90E-2A33F9B51EA0}" presName="rootText" presStyleLbl="node1" presStyleIdx="1" presStyleCnt="2" custScaleX="118954"/>
      <dgm:spPr/>
      <dgm:t>
        <a:bodyPr/>
        <a:lstStyle/>
        <a:p>
          <a:endParaRPr lang="vi-VN"/>
        </a:p>
      </dgm:t>
    </dgm:pt>
    <dgm:pt modelId="{68F77A93-1875-49FA-A9B7-B704B67E6A54}" type="pres">
      <dgm:prSet presAssocID="{12690BDC-A971-4913-B90E-2A33F9B51EA0}" presName="rootConnector" presStyleLbl="node1" presStyleIdx="1" presStyleCnt="2"/>
      <dgm:spPr/>
      <dgm:t>
        <a:bodyPr/>
        <a:lstStyle/>
        <a:p>
          <a:endParaRPr lang="vi-VN"/>
        </a:p>
      </dgm:t>
    </dgm:pt>
    <dgm:pt modelId="{E346AEA8-76BF-43F3-99CA-FF46D42CE378}" type="pres">
      <dgm:prSet presAssocID="{12690BDC-A971-4913-B90E-2A33F9B51EA0}" presName="childShape" presStyleCnt="0"/>
      <dgm:spPr/>
    </dgm:pt>
    <dgm:pt modelId="{6A47EEA2-6008-40A2-B206-F81BB3C23651}" type="pres">
      <dgm:prSet presAssocID="{5AEA6893-0094-4E24-93A7-A3CB056037D8}" presName="Name13" presStyleLbl="parChTrans1D2" presStyleIdx="2" presStyleCnt="4"/>
      <dgm:spPr/>
      <dgm:t>
        <a:bodyPr/>
        <a:lstStyle/>
        <a:p>
          <a:endParaRPr lang="vi-VN"/>
        </a:p>
      </dgm:t>
    </dgm:pt>
    <dgm:pt modelId="{4E14209E-747B-4074-B7AC-648449FBD5FD}" type="pres">
      <dgm:prSet presAssocID="{BE7DA02B-BC05-4B4E-AFB3-210624E02A96}" presName="childText" presStyleLbl="bgAcc1" presStyleIdx="2" presStyleCnt="4" custScaleX="187285">
        <dgm:presLayoutVars>
          <dgm:bulletEnabled val="1"/>
        </dgm:presLayoutVars>
      </dgm:prSet>
      <dgm:spPr/>
      <dgm:t>
        <a:bodyPr/>
        <a:lstStyle/>
        <a:p>
          <a:endParaRPr lang="vi-VN"/>
        </a:p>
      </dgm:t>
    </dgm:pt>
    <dgm:pt modelId="{B572F74F-EBFE-4D58-8553-E857FDF3B7B4}" type="pres">
      <dgm:prSet presAssocID="{11F2BC37-7320-4E6B-BB41-776480B9FD8A}" presName="Name13" presStyleLbl="parChTrans1D2" presStyleIdx="3" presStyleCnt="4"/>
      <dgm:spPr/>
      <dgm:t>
        <a:bodyPr/>
        <a:lstStyle/>
        <a:p>
          <a:endParaRPr lang="vi-VN"/>
        </a:p>
      </dgm:t>
    </dgm:pt>
    <dgm:pt modelId="{816D0D1B-FF1E-4FF6-88B6-9D3C1F58596B}" type="pres">
      <dgm:prSet presAssocID="{B5EF7D6C-8590-47B8-B931-219FD28B79CD}" presName="childText" presStyleLbl="bgAcc1" presStyleIdx="3" presStyleCnt="4" custScaleX="317536">
        <dgm:presLayoutVars>
          <dgm:bulletEnabled val="1"/>
        </dgm:presLayoutVars>
      </dgm:prSet>
      <dgm:spPr/>
      <dgm:t>
        <a:bodyPr/>
        <a:lstStyle/>
        <a:p>
          <a:endParaRPr lang="vi-VN"/>
        </a:p>
      </dgm:t>
    </dgm:pt>
  </dgm:ptLst>
  <dgm:cxnLst>
    <dgm:cxn modelId="{C983ADD1-3DF4-4A2F-837E-83E3231B1B90}" srcId="{12690BDC-A971-4913-B90E-2A33F9B51EA0}" destId="{BE7DA02B-BC05-4B4E-AFB3-210624E02A96}" srcOrd="0" destOrd="0" parTransId="{5AEA6893-0094-4E24-93A7-A3CB056037D8}" sibTransId="{3ECF1F16-1646-4487-9AD6-1B2AC732CDCB}"/>
    <dgm:cxn modelId="{09753642-DA3A-4B64-B878-CFD34D5664BF}" type="presOf" srcId="{12690BDC-A971-4913-B90E-2A33F9B51EA0}" destId="{27F24B00-0822-486B-91A1-452481635A76}" srcOrd="0" destOrd="0" presId="urn:microsoft.com/office/officeart/2005/8/layout/hierarchy3"/>
    <dgm:cxn modelId="{2AD0F625-EAC4-4158-A60D-C0ECB359049E}" type="presOf" srcId="{12690BDC-A971-4913-B90E-2A33F9B51EA0}" destId="{68F77A93-1875-49FA-A9B7-B704B67E6A54}" srcOrd="1" destOrd="0" presId="urn:microsoft.com/office/officeart/2005/8/layout/hierarchy3"/>
    <dgm:cxn modelId="{29FE4E0A-55E5-491E-BFF4-F9B001935759}" srcId="{12690BDC-A971-4913-B90E-2A33F9B51EA0}" destId="{B5EF7D6C-8590-47B8-B931-219FD28B79CD}" srcOrd="1" destOrd="0" parTransId="{11F2BC37-7320-4E6B-BB41-776480B9FD8A}" sibTransId="{0A12D7E3-7E3B-4E46-A753-68B3BEF9E142}"/>
    <dgm:cxn modelId="{244B61E1-763C-4CB2-9EBA-CCDFF4494BF2}" type="presOf" srcId="{11F2BC37-7320-4E6B-BB41-776480B9FD8A}" destId="{B572F74F-EBFE-4D58-8553-E857FDF3B7B4}" srcOrd="0" destOrd="0" presId="urn:microsoft.com/office/officeart/2005/8/layout/hierarchy3"/>
    <dgm:cxn modelId="{1021656E-9ECF-4372-B6ED-5E6D580822A8}" type="presOf" srcId="{BE7DA02B-BC05-4B4E-AFB3-210624E02A96}" destId="{4E14209E-747B-4074-B7AC-648449FBD5FD}" srcOrd="0" destOrd="0" presId="urn:microsoft.com/office/officeart/2005/8/layout/hierarchy3"/>
    <dgm:cxn modelId="{BAD27271-615A-4C7E-98A7-8831A8CCE0A0}" srcId="{59E67ACD-82BC-4DAA-96B8-FC9DADF75010}" destId="{12690BDC-A971-4913-B90E-2A33F9B51EA0}" srcOrd="1" destOrd="0" parTransId="{11D0A579-E464-4284-9E96-65043198DCA4}" sibTransId="{0BFBFE2F-DEF3-4D47-87B6-A1BF1E670E53}"/>
    <dgm:cxn modelId="{4A09C604-ED5E-47BD-B390-369F34CF8212}" type="presOf" srcId="{82BDA71F-1479-4167-952B-092E6404CD21}" destId="{21C990FE-5164-440C-B9BE-F5FEC278E45C}" srcOrd="0" destOrd="0" presId="urn:microsoft.com/office/officeart/2005/8/layout/hierarchy3"/>
    <dgm:cxn modelId="{C03D2E63-6D79-43E0-A6AF-D0D918EBE609}" srcId="{FC44C2B7-C036-4478-BDDE-0D67FF003C25}" destId="{31435383-7337-494F-9D74-7883DFB690F3}" srcOrd="0" destOrd="0" parTransId="{82BDA71F-1479-4167-952B-092E6404CD21}" sibTransId="{CF465F64-0B8A-4970-9924-4C60C38A35EF}"/>
    <dgm:cxn modelId="{2DBCB80E-1EF7-4C14-8B7B-DE52222BFA9D}" srcId="{59E67ACD-82BC-4DAA-96B8-FC9DADF75010}" destId="{FC44C2B7-C036-4478-BDDE-0D67FF003C25}" srcOrd="0" destOrd="0" parTransId="{24A5B894-D210-4433-B335-F5C16820C8AB}" sibTransId="{37070A67-67FF-41C2-B0F9-5F121390C576}"/>
    <dgm:cxn modelId="{E594BCA1-0C0E-4B42-BFBE-896F1039A23F}" type="presOf" srcId="{BA97D891-DD52-4DCE-AA17-B720EE13FD39}" destId="{1941471F-E385-4367-AE3D-8E95BF5FB23A}" srcOrd="0" destOrd="0" presId="urn:microsoft.com/office/officeart/2005/8/layout/hierarchy3"/>
    <dgm:cxn modelId="{59C64609-41F2-4A00-A077-08EE5133784B}" type="presOf" srcId="{8DA43BBA-8B23-472E-96BE-3556C256F9F6}" destId="{669E698E-4617-4BF2-B403-EA85418353AE}" srcOrd="0" destOrd="0" presId="urn:microsoft.com/office/officeart/2005/8/layout/hierarchy3"/>
    <dgm:cxn modelId="{3C559F07-007D-4AC7-8A25-A9B2538F50B0}" type="presOf" srcId="{B5EF7D6C-8590-47B8-B931-219FD28B79CD}" destId="{816D0D1B-FF1E-4FF6-88B6-9D3C1F58596B}" srcOrd="0" destOrd="0" presId="urn:microsoft.com/office/officeart/2005/8/layout/hierarchy3"/>
    <dgm:cxn modelId="{0E6D9715-4144-4ADE-B496-B23B893CE46D}" type="presOf" srcId="{31435383-7337-494F-9D74-7883DFB690F3}" destId="{59C118B3-C480-43E9-A1D7-89D984B4F346}" srcOrd="0" destOrd="0" presId="urn:microsoft.com/office/officeart/2005/8/layout/hierarchy3"/>
    <dgm:cxn modelId="{B6F5896B-C832-49A5-ABC9-76A4A3FA6DE1}" type="presOf" srcId="{5AEA6893-0094-4E24-93A7-A3CB056037D8}" destId="{6A47EEA2-6008-40A2-B206-F81BB3C23651}" srcOrd="0" destOrd="0" presId="urn:microsoft.com/office/officeart/2005/8/layout/hierarchy3"/>
    <dgm:cxn modelId="{916B28F1-7E2A-4276-A3E2-5849BF10E5B3}" type="presOf" srcId="{FC44C2B7-C036-4478-BDDE-0D67FF003C25}" destId="{12487E38-1783-4410-82F9-0527DEDCFBA3}" srcOrd="0" destOrd="0" presId="urn:microsoft.com/office/officeart/2005/8/layout/hierarchy3"/>
    <dgm:cxn modelId="{491E56FA-C35C-4A7E-A689-DA76987D9F96}" srcId="{FC44C2B7-C036-4478-BDDE-0D67FF003C25}" destId="{8DA43BBA-8B23-472E-96BE-3556C256F9F6}" srcOrd="1" destOrd="0" parTransId="{BA97D891-DD52-4DCE-AA17-B720EE13FD39}" sibTransId="{050F6B49-5839-42AD-BDC8-67A7F9F91966}"/>
    <dgm:cxn modelId="{65E55093-D97F-48F6-9963-D94141BB133F}" type="presOf" srcId="{59E67ACD-82BC-4DAA-96B8-FC9DADF75010}" destId="{A18647A2-A44F-49E5-B01C-521DCC8873CE}" srcOrd="0" destOrd="0" presId="urn:microsoft.com/office/officeart/2005/8/layout/hierarchy3"/>
    <dgm:cxn modelId="{F4C3BA5A-E2A2-4E0E-96B1-B8D44FB71943}" type="presOf" srcId="{FC44C2B7-C036-4478-BDDE-0D67FF003C25}" destId="{54534F16-C98A-4D28-A09B-873EA9422B28}" srcOrd="1" destOrd="0" presId="urn:microsoft.com/office/officeart/2005/8/layout/hierarchy3"/>
    <dgm:cxn modelId="{E1103D4D-4700-4CA0-9E19-1C784522FB16}" type="presParOf" srcId="{A18647A2-A44F-49E5-B01C-521DCC8873CE}" destId="{E4CD92A8-DA7F-4831-822F-F718943EF63F}" srcOrd="0" destOrd="0" presId="urn:microsoft.com/office/officeart/2005/8/layout/hierarchy3"/>
    <dgm:cxn modelId="{9FC4BC5A-5D54-4EB3-A8E0-1CB945002FFA}" type="presParOf" srcId="{E4CD92A8-DA7F-4831-822F-F718943EF63F}" destId="{23D74E3B-7B78-4EAD-AF99-D3262E244D55}" srcOrd="0" destOrd="0" presId="urn:microsoft.com/office/officeart/2005/8/layout/hierarchy3"/>
    <dgm:cxn modelId="{C646EB80-711A-4900-8358-76A2D7FB3510}" type="presParOf" srcId="{23D74E3B-7B78-4EAD-AF99-D3262E244D55}" destId="{12487E38-1783-4410-82F9-0527DEDCFBA3}" srcOrd="0" destOrd="0" presId="urn:microsoft.com/office/officeart/2005/8/layout/hierarchy3"/>
    <dgm:cxn modelId="{8400C1B8-DAF4-496B-B3F9-3F4FAC80B573}" type="presParOf" srcId="{23D74E3B-7B78-4EAD-AF99-D3262E244D55}" destId="{54534F16-C98A-4D28-A09B-873EA9422B28}" srcOrd="1" destOrd="0" presId="urn:microsoft.com/office/officeart/2005/8/layout/hierarchy3"/>
    <dgm:cxn modelId="{9B2B58C4-0DCA-44CE-978C-9300287240C0}" type="presParOf" srcId="{E4CD92A8-DA7F-4831-822F-F718943EF63F}" destId="{61946EF8-F398-4F84-90B6-D392D88EF97F}" srcOrd="1" destOrd="0" presId="urn:microsoft.com/office/officeart/2005/8/layout/hierarchy3"/>
    <dgm:cxn modelId="{E46BE8DA-6F57-4A76-98FA-1A201221A637}" type="presParOf" srcId="{61946EF8-F398-4F84-90B6-D392D88EF97F}" destId="{21C990FE-5164-440C-B9BE-F5FEC278E45C}" srcOrd="0" destOrd="0" presId="urn:microsoft.com/office/officeart/2005/8/layout/hierarchy3"/>
    <dgm:cxn modelId="{582EDF0F-FB2C-4AA4-B7F7-5167B2DC0816}" type="presParOf" srcId="{61946EF8-F398-4F84-90B6-D392D88EF97F}" destId="{59C118B3-C480-43E9-A1D7-89D984B4F346}" srcOrd="1" destOrd="0" presId="urn:microsoft.com/office/officeart/2005/8/layout/hierarchy3"/>
    <dgm:cxn modelId="{52547310-3B84-4865-B464-4D9CA45C90F2}" type="presParOf" srcId="{61946EF8-F398-4F84-90B6-D392D88EF97F}" destId="{1941471F-E385-4367-AE3D-8E95BF5FB23A}" srcOrd="2" destOrd="0" presId="urn:microsoft.com/office/officeart/2005/8/layout/hierarchy3"/>
    <dgm:cxn modelId="{6C86556B-90D6-4B69-96B2-F0DCD5860035}" type="presParOf" srcId="{61946EF8-F398-4F84-90B6-D392D88EF97F}" destId="{669E698E-4617-4BF2-B403-EA85418353AE}" srcOrd="3" destOrd="0" presId="urn:microsoft.com/office/officeart/2005/8/layout/hierarchy3"/>
    <dgm:cxn modelId="{2599E657-509F-447C-9F45-40309BCBFD83}" type="presParOf" srcId="{A18647A2-A44F-49E5-B01C-521DCC8873CE}" destId="{D2F350DF-4A31-47EB-BAC8-4989285E7454}" srcOrd="1" destOrd="0" presId="urn:microsoft.com/office/officeart/2005/8/layout/hierarchy3"/>
    <dgm:cxn modelId="{165A738F-8F11-4A6E-9B52-B0E844EB2C0C}" type="presParOf" srcId="{D2F350DF-4A31-47EB-BAC8-4989285E7454}" destId="{40119CF6-BA33-450A-BA51-7104C7461B33}" srcOrd="0" destOrd="0" presId="urn:microsoft.com/office/officeart/2005/8/layout/hierarchy3"/>
    <dgm:cxn modelId="{E424DCBC-00D2-4E58-B10F-C36321520F3C}" type="presParOf" srcId="{40119CF6-BA33-450A-BA51-7104C7461B33}" destId="{27F24B00-0822-486B-91A1-452481635A76}" srcOrd="0" destOrd="0" presId="urn:microsoft.com/office/officeart/2005/8/layout/hierarchy3"/>
    <dgm:cxn modelId="{830BA75C-7B5C-452C-9C4E-8C8D98BF8578}" type="presParOf" srcId="{40119CF6-BA33-450A-BA51-7104C7461B33}" destId="{68F77A93-1875-49FA-A9B7-B704B67E6A54}" srcOrd="1" destOrd="0" presId="urn:microsoft.com/office/officeart/2005/8/layout/hierarchy3"/>
    <dgm:cxn modelId="{4411982D-8BED-4145-804C-499EC220EE7F}" type="presParOf" srcId="{D2F350DF-4A31-47EB-BAC8-4989285E7454}" destId="{E346AEA8-76BF-43F3-99CA-FF46D42CE378}" srcOrd="1" destOrd="0" presId="urn:microsoft.com/office/officeart/2005/8/layout/hierarchy3"/>
    <dgm:cxn modelId="{E703B096-26B7-46D0-98F9-2EBE37C26697}" type="presParOf" srcId="{E346AEA8-76BF-43F3-99CA-FF46D42CE378}" destId="{6A47EEA2-6008-40A2-B206-F81BB3C23651}" srcOrd="0" destOrd="0" presId="urn:microsoft.com/office/officeart/2005/8/layout/hierarchy3"/>
    <dgm:cxn modelId="{DD8432CA-B11E-4A1A-9787-A307FCCAD351}" type="presParOf" srcId="{E346AEA8-76BF-43F3-99CA-FF46D42CE378}" destId="{4E14209E-747B-4074-B7AC-648449FBD5FD}" srcOrd="1" destOrd="0" presId="urn:microsoft.com/office/officeart/2005/8/layout/hierarchy3"/>
    <dgm:cxn modelId="{36C06844-E84B-4ECF-B06A-8C50FB2E4399}" type="presParOf" srcId="{E346AEA8-76BF-43F3-99CA-FF46D42CE378}" destId="{B572F74F-EBFE-4D58-8553-E857FDF3B7B4}" srcOrd="2" destOrd="0" presId="urn:microsoft.com/office/officeart/2005/8/layout/hierarchy3"/>
    <dgm:cxn modelId="{37A38C20-A0D3-41BD-AB51-8F55E9BAF022}" type="presParOf" srcId="{E346AEA8-76BF-43F3-99CA-FF46D42CE378}" destId="{816D0D1B-FF1E-4FF6-88B6-9D3C1F58596B}" srcOrd="3" destOrd="0" presId="urn:microsoft.com/office/officeart/2005/8/layout/hierarchy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B6B236-C62C-4C1B-BC8A-0D21077EB3D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57800987-9B77-4377-899E-865356D443F2}">
      <dgm:prSet phldrT="[Văn bản]" custT="1"/>
      <dgm:spPr/>
      <dgm:t>
        <a:bodyPr/>
        <a:lstStyle/>
        <a:p>
          <a:r>
            <a:rPr lang="en-US" sz="3000" dirty="0" err="1">
              <a:solidFill>
                <a:schemeClr val="tx1"/>
              </a:solidFill>
              <a:latin typeface="Times New Roman" panose="02020603050405020304" pitchFamily="18" charset="0"/>
              <a:cs typeface="Times New Roman" panose="02020603050405020304" pitchFamily="18" charset="0"/>
            </a:rPr>
            <a:t>Đi</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giày</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đế</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hẹp</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dễ</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bị</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trượt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ngã</a:t>
          </a:r>
          <a:r>
            <a:rPr lang="en-US" sz="3000" dirty="0">
              <a:solidFill>
                <a:schemeClr val="tx1"/>
              </a:solidFill>
              <a:latin typeface="Times New Roman" panose="02020603050405020304" pitchFamily="18" charset="0"/>
              <a:cs typeface="Times New Roman" panose="02020603050405020304" pitchFamily="18" charset="0"/>
            </a:rPr>
            <a:t> do </a:t>
          </a:r>
          <a:r>
            <a:rPr lang="en-US" sz="3000" dirty="0" err="1">
              <a:solidFill>
                <a:schemeClr val="tx1"/>
              </a:solidFill>
              <a:latin typeface="Times New Roman" panose="02020603050405020304" pitchFamily="18" charset="0"/>
              <a:cs typeface="Times New Roman" panose="02020603050405020304" pitchFamily="18" charset="0"/>
            </a:rPr>
            <a:t>ít</a:t>
          </a:r>
          <a:r>
            <a:rPr lang="en-US" sz="3000" dirty="0">
              <a:solidFill>
                <a:schemeClr val="tx1"/>
              </a:solidFill>
              <a:latin typeface="Times New Roman" panose="02020603050405020304" pitchFamily="18" charset="0"/>
              <a:cs typeface="Times New Roman" panose="02020603050405020304" pitchFamily="18" charset="0"/>
            </a:rPr>
            <a:t> ma </a:t>
          </a:r>
          <a:r>
            <a:rPr lang="en-US" sz="3000" dirty="0" err="1">
              <a:solidFill>
                <a:schemeClr val="tx1"/>
              </a:solidFill>
              <a:latin typeface="Times New Roman" panose="02020603050405020304" pitchFamily="18" charset="0"/>
              <a:cs typeface="Times New Roman" panose="02020603050405020304" pitchFamily="18" charset="0"/>
            </a:rPr>
            <a:t>sát</a:t>
          </a:r>
          <a:endParaRPr lang="en-US" sz="3000" dirty="0">
            <a:solidFill>
              <a:schemeClr val="tx1"/>
            </a:solidFill>
            <a:latin typeface="Times New Roman" panose="02020603050405020304" pitchFamily="18" charset="0"/>
            <a:cs typeface="Times New Roman" panose="02020603050405020304" pitchFamily="18" charset="0"/>
          </a:endParaRPr>
        </a:p>
      </dgm:t>
    </dgm:pt>
    <dgm:pt modelId="{D8C7024F-7860-4E7C-892D-CB71128CF731}" type="parTrans" cxnId="{858CA7AE-D134-4066-AEEE-EF0F704075F1}">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7DC3D00F-8844-4628-B6E0-1F482A08269C}" type="sibTrans" cxnId="{858CA7AE-D134-4066-AEEE-EF0F704075F1}">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3BBEC7B3-F20A-48F4-99C9-43908DC1A230}">
      <dgm:prSet phldrT="[Văn bản]" custT="1"/>
      <dgm:spPr/>
      <dgm:t>
        <a:bodyPr/>
        <a:lstStyle/>
        <a:p>
          <a:r>
            <a:rPr lang="en-US" sz="3000" dirty="0" err="1">
              <a:solidFill>
                <a:schemeClr val="accent5"/>
              </a:solidFill>
              <a:latin typeface="Times New Roman" panose="02020603050405020304" pitchFamily="18" charset="0"/>
              <a:cs typeface="Times New Roman" panose="02020603050405020304" pitchFamily="18" charset="0"/>
            </a:rPr>
            <a:t>Đi</a:t>
          </a:r>
          <a:r>
            <a:rPr lang="en-US" sz="3000" dirty="0">
              <a:solidFill>
                <a:schemeClr val="accent5"/>
              </a:solidFill>
              <a:latin typeface="Times New Roman" panose="02020603050405020304" pitchFamily="18" charset="0"/>
              <a:cs typeface="Times New Roman" panose="02020603050405020304" pitchFamily="18" charset="0"/>
            </a:rPr>
            <a:t> </a:t>
          </a:r>
          <a:r>
            <a:rPr lang="en-US" sz="3000" dirty="0" err="1">
              <a:solidFill>
                <a:schemeClr val="accent5"/>
              </a:solidFill>
              <a:latin typeface="Times New Roman" panose="02020603050405020304" pitchFamily="18" charset="0"/>
              <a:cs typeface="Times New Roman" panose="02020603050405020304" pitchFamily="18" charset="0"/>
            </a:rPr>
            <a:t>giày</a:t>
          </a:r>
          <a:r>
            <a:rPr lang="en-US" sz="3000" dirty="0">
              <a:solidFill>
                <a:schemeClr val="accent5"/>
              </a:solidFill>
              <a:latin typeface="Times New Roman" panose="02020603050405020304" pitchFamily="18" charset="0"/>
              <a:cs typeface="Times New Roman" panose="02020603050405020304" pitchFamily="18" charset="0"/>
            </a:rPr>
            <a:t> </a:t>
          </a:r>
          <a:r>
            <a:rPr lang="en-US" sz="3000" dirty="0" err="1">
              <a:solidFill>
                <a:schemeClr val="accent5"/>
              </a:solidFill>
              <a:latin typeface="Times New Roman" panose="02020603050405020304" pitchFamily="18" charset="0"/>
              <a:cs typeface="Times New Roman" panose="02020603050405020304" pitchFamily="18" charset="0"/>
            </a:rPr>
            <a:t>đế</a:t>
          </a:r>
          <a:r>
            <a:rPr lang="en-US" sz="3000" dirty="0">
              <a:solidFill>
                <a:schemeClr val="accent5"/>
              </a:solidFill>
              <a:latin typeface="Times New Roman" panose="02020603050405020304" pitchFamily="18" charset="0"/>
              <a:cs typeface="Times New Roman" panose="02020603050405020304" pitchFamily="18" charset="0"/>
            </a:rPr>
            <a:t> </a:t>
          </a:r>
          <a:r>
            <a:rPr lang="en-US" sz="3000" dirty="0" err="1">
              <a:solidFill>
                <a:schemeClr val="accent5"/>
              </a:solidFill>
              <a:latin typeface="Times New Roman" panose="02020603050405020304" pitchFamily="18" charset="0"/>
              <a:cs typeface="Times New Roman" panose="02020603050405020304" pitchFamily="18" charset="0"/>
            </a:rPr>
            <a:t>rộng</a:t>
          </a:r>
          <a:r>
            <a:rPr lang="en-US" sz="3000" dirty="0">
              <a:solidFill>
                <a:schemeClr val="accent5"/>
              </a:solidFill>
              <a:latin typeface="Times New Roman" panose="02020603050405020304" pitchFamily="18" charset="0"/>
              <a:cs typeface="Times New Roman" panose="02020603050405020304" pitchFamily="18" charset="0"/>
            </a:rPr>
            <a:t> </a:t>
          </a:r>
          <a:r>
            <a:rPr lang="en-US" sz="3000" dirty="0" err="1">
              <a:solidFill>
                <a:schemeClr val="accent5"/>
              </a:solidFill>
              <a:latin typeface="Times New Roman" panose="02020603050405020304" pitchFamily="18" charset="0"/>
              <a:cs typeface="Times New Roman" panose="02020603050405020304" pitchFamily="18" charset="0"/>
            </a:rPr>
            <a:t>nhiều</a:t>
          </a:r>
          <a:r>
            <a:rPr lang="en-US" sz="3000" dirty="0">
              <a:solidFill>
                <a:schemeClr val="accent5"/>
              </a:solidFill>
              <a:latin typeface="Times New Roman" panose="02020603050405020304" pitchFamily="18" charset="0"/>
              <a:cs typeface="Times New Roman" panose="02020603050405020304" pitchFamily="18" charset="0"/>
            </a:rPr>
            <a:t> ma </a:t>
          </a:r>
          <a:r>
            <a:rPr lang="en-US" sz="3000" dirty="0" err="1">
              <a:solidFill>
                <a:schemeClr val="accent5"/>
              </a:solidFill>
              <a:latin typeface="Times New Roman" panose="02020603050405020304" pitchFamily="18" charset="0"/>
              <a:cs typeface="Times New Roman" panose="02020603050405020304" pitchFamily="18" charset="0"/>
            </a:rPr>
            <a:t>sát</a:t>
          </a:r>
          <a:r>
            <a:rPr lang="en-US" sz="3000" dirty="0">
              <a:solidFill>
                <a:schemeClr val="accent5"/>
              </a:solidFill>
              <a:latin typeface="Times New Roman" panose="02020603050405020304" pitchFamily="18" charset="0"/>
              <a:cs typeface="Times New Roman" panose="02020603050405020304" pitchFamily="18" charset="0"/>
            </a:rPr>
            <a:t> </a:t>
          </a:r>
          <a:r>
            <a:rPr lang="en-US" sz="3000" dirty="0" err="1">
              <a:solidFill>
                <a:schemeClr val="accent5"/>
              </a:solidFill>
              <a:latin typeface="Times New Roman" panose="02020603050405020304" pitchFamily="18" charset="0"/>
              <a:cs typeface="Times New Roman" panose="02020603050405020304" pitchFamily="18" charset="0"/>
            </a:rPr>
            <a:t>hơn</a:t>
          </a:r>
          <a:r>
            <a:rPr lang="en-US" sz="3000" dirty="0">
              <a:solidFill>
                <a:schemeClr val="accent5"/>
              </a:solidFill>
              <a:latin typeface="Times New Roman" panose="02020603050405020304" pitchFamily="18" charset="0"/>
              <a:cs typeface="Times New Roman" panose="02020603050405020304" pitchFamily="18" charset="0"/>
            </a:rPr>
            <a:t> </a:t>
          </a:r>
          <a:r>
            <a:rPr lang="en-US" sz="3000" dirty="0" err="1">
              <a:solidFill>
                <a:schemeClr val="accent5"/>
              </a:solidFill>
              <a:latin typeface="Times New Roman" panose="02020603050405020304" pitchFamily="18" charset="0"/>
              <a:cs typeface="Times New Roman" panose="02020603050405020304" pitchFamily="18" charset="0"/>
            </a:rPr>
            <a:t>ít</a:t>
          </a:r>
          <a:r>
            <a:rPr lang="en-US" sz="3000" dirty="0">
              <a:solidFill>
                <a:schemeClr val="accent5"/>
              </a:solidFill>
              <a:latin typeface="Times New Roman" panose="02020603050405020304" pitchFamily="18" charset="0"/>
              <a:cs typeface="Times New Roman" panose="02020603050405020304" pitchFamily="18" charset="0"/>
            </a:rPr>
            <a:t> </a:t>
          </a:r>
          <a:r>
            <a:rPr lang="en-US" sz="3000" dirty="0" err="1">
              <a:solidFill>
                <a:schemeClr val="accent5"/>
              </a:solidFill>
              <a:latin typeface="Times New Roman" panose="02020603050405020304" pitchFamily="18" charset="0"/>
              <a:cs typeface="Times New Roman" panose="02020603050405020304" pitchFamily="18" charset="0"/>
            </a:rPr>
            <a:t>bị</a:t>
          </a:r>
          <a:r>
            <a:rPr lang="en-US" sz="3000" dirty="0">
              <a:solidFill>
                <a:schemeClr val="accent5"/>
              </a:solidFill>
              <a:latin typeface="Times New Roman" panose="02020603050405020304" pitchFamily="18" charset="0"/>
              <a:cs typeface="Times New Roman" panose="02020603050405020304" pitchFamily="18" charset="0"/>
            </a:rPr>
            <a:t> </a:t>
          </a:r>
          <a:r>
            <a:rPr lang="en-US" sz="3000" dirty="0" err="1">
              <a:solidFill>
                <a:schemeClr val="accent5"/>
              </a:solidFill>
              <a:latin typeface="Times New Roman" panose="02020603050405020304" pitchFamily="18" charset="0"/>
              <a:cs typeface="Times New Roman" panose="02020603050405020304" pitchFamily="18" charset="0"/>
            </a:rPr>
            <a:t>trượt</a:t>
          </a:r>
          <a:r>
            <a:rPr lang="en-US" sz="3000" dirty="0">
              <a:solidFill>
                <a:schemeClr val="accent5"/>
              </a:solidFill>
              <a:latin typeface="Times New Roman" panose="02020603050405020304" pitchFamily="18" charset="0"/>
              <a:cs typeface="Times New Roman" panose="02020603050405020304" pitchFamily="18" charset="0"/>
            </a:rPr>
            <a:t> </a:t>
          </a:r>
          <a:r>
            <a:rPr lang="en-US" sz="3000" dirty="0" err="1">
              <a:solidFill>
                <a:schemeClr val="accent5"/>
              </a:solidFill>
              <a:latin typeface="Times New Roman" panose="02020603050405020304" pitchFamily="18" charset="0"/>
              <a:cs typeface="Times New Roman" panose="02020603050405020304" pitchFamily="18" charset="0"/>
            </a:rPr>
            <a:t>ngã</a:t>
          </a:r>
          <a:endParaRPr lang="en-US" sz="3000" dirty="0">
            <a:solidFill>
              <a:schemeClr val="accent5"/>
            </a:solidFill>
            <a:latin typeface="Times New Roman" panose="02020603050405020304" pitchFamily="18" charset="0"/>
            <a:cs typeface="Times New Roman" panose="02020603050405020304" pitchFamily="18" charset="0"/>
          </a:endParaRPr>
        </a:p>
      </dgm:t>
    </dgm:pt>
    <dgm:pt modelId="{583043A6-76FE-452E-B5B0-36DBAA1D462C}" type="parTrans" cxnId="{5A9E8153-1D66-4F63-87B2-1E2380EA5E3F}">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25406268-D4D1-478B-B6D7-E352339CAFBC}" type="sibTrans" cxnId="{5A9E8153-1D66-4F63-87B2-1E2380EA5E3F}">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0F10B9E2-BC58-4909-91BF-CD73D9CD859A}" type="pres">
      <dgm:prSet presAssocID="{ACB6B236-C62C-4C1B-BC8A-0D21077EB3DA}" presName="linearFlow" presStyleCnt="0">
        <dgm:presLayoutVars>
          <dgm:dir/>
          <dgm:resizeHandles val="exact"/>
        </dgm:presLayoutVars>
      </dgm:prSet>
      <dgm:spPr/>
      <dgm:t>
        <a:bodyPr/>
        <a:lstStyle/>
        <a:p>
          <a:endParaRPr lang="vi-VN"/>
        </a:p>
      </dgm:t>
    </dgm:pt>
    <dgm:pt modelId="{A48FD492-D3DA-45BB-B8FE-1A965727B516}" type="pres">
      <dgm:prSet presAssocID="{57800987-9B77-4377-899E-865356D443F2}" presName="composite" presStyleCnt="0"/>
      <dgm:spPr/>
    </dgm:pt>
    <dgm:pt modelId="{21665B19-D7C3-4D5A-9835-5118263C771C}" type="pres">
      <dgm:prSet presAssocID="{57800987-9B77-4377-899E-865356D443F2}" presName="imgShp" presStyleLbl="fgImgPlace1" presStyleIdx="0" presStyleCnt="2" custScaleX="176953" custScaleY="165886" custLinFactNeighborX="-81813" custLinFactNeighborY="-11847"/>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D9FFBB9D-5767-4A4B-9424-6F909E947E2D}" type="pres">
      <dgm:prSet presAssocID="{57800987-9B77-4377-899E-865356D443F2}" presName="txShp" presStyleLbl="node1" presStyleIdx="0" presStyleCnt="2" custScaleX="81626" custScaleY="86451" custLinFactNeighborX="-6615" custLinFactNeighborY="-40848">
        <dgm:presLayoutVars>
          <dgm:bulletEnabled val="1"/>
        </dgm:presLayoutVars>
      </dgm:prSet>
      <dgm:spPr/>
      <dgm:t>
        <a:bodyPr/>
        <a:lstStyle/>
        <a:p>
          <a:endParaRPr lang="vi-VN"/>
        </a:p>
      </dgm:t>
    </dgm:pt>
    <dgm:pt modelId="{A6D0FD56-D446-4FDC-9126-73EDB103E4AE}" type="pres">
      <dgm:prSet presAssocID="{7DC3D00F-8844-4628-B6E0-1F482A08269C}" presName="spacing" presStyleCnt="0"/>
      <dgm:spPr/>
    </dgm:pt>
    <dgm:pt modelId="{53CC1959-63FA-4B83-BD0B-B33478EFA76E}" type="pres">
      <dgm:prSet presAssocID="{3BBEC7B3-F20A-48F4-99C9-43908DC1A230}" presName="composite" presStyleCnt="0"/>
      <dgm:spPr/>
    </dgm:pt>
    <dgm:pt modelId="{3593D28B-14F0-40BD-B6E6-1BD3B4B7A058}" type="pres">
      <dgm:prSet presAssocID="{3BBEC7B3-F20A-48F4-99C9-43908DC1A230}" presName="imgShp" presStyleLbl="fgImgPlace1" presStyleIdx="1" presStyleCnt="2" custScaleX="173113" custScaleY="160280" custLinFactX="20901" custLinFactNeighborX="100000" custLinFactNeighborY="-86321"/>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pt>
    <dgm:pt modelId="{B67E6313-27E6-49F3-807F-698F8CF559F5}" type="pres">
      <dgm:prSet presAssocID="{3BBEC7B3-F20A-48F4-99C9-43908DC1A230}" presName="txShp" presStyleLbl="node1" presStyleIdx="1" presStyleCnt="2" custScaleX="93317" custScaleY="99837" custLinFactY="-4781" custLinFactNeighborX="17771" custLinFactNeighborY="-100000">
        <dgm:presLayoutVars>
          <dgm:bulletEnabled val="1"/>
        </dgm:presLayoutVars>
      </dgm:prSet>
      <dgm:spPr/>
      <dgm:t>
        <a:bodyPr/>
        <a:lstStyle/>
        <a:p>
          <a:endParaRPr lang="vi-VN"/>
        </a:p>
      </dgm:t>
    </dgm:pt>
  </dgm:ptLst>
  <dgm:cxnLst>
    <dgm:cxn modelId="{A0342929-9AA3-490D-B23F-A2BBF37A549F}" type="presOf" srcId="{ACB6B236-C62C-4C1B-BC8A-0D21077EB3DA}" destId="{0F10B9E2-BC58-4909-91BF-CD73D9CD859A}" srcOrd="0" destOrd="0" presId="urn:microsoft.com/office/officeart/2005/8/layout/vList3"/>
    <dgm:cxn modelId="{858CA7AE-D134-4066-AEEE-EF0F704075F1}" srcId="{ACB6B236-C62C-4C1B-BC8A-0D21077EB3DA}" destId="{57800987-9B77-4377-899E-865356D443F2}" srcOrd="0" destOrd="0" parTransId="{D8C7024F-7860-4E7C-892D-CB71128CF731}" sibTransId="{7DC3D00F-8844-4628-B6E0-1F482A08269C}"/>
    <dgm:cxn modelId="{45A1EFBC-EA27-4E7A-A293-477E9C356A5E}" type="presOf" srcId="{3BBEC7B3-F20A-48F4-99C9-43908DC1A230}" destId="{B67E6313-27E6-49F3-807F-698F8CF559F5}" srcOrd="0" destOrd="0" presId="urn:microsoft.com/office/officeart/2005/8/layout/vList3"/>
    <dgm:cxn modelId="{5A9E8153-1D66-4F63-87B2-1E2380EA5E3F}" srcId="{ACB6B236-C62C-4C1B-BC8A-0D21077EB3DA}" destId="{3BBEC7B3-F20A-48F4-99C9-43908DC1A230}" srcOrd="1" destOrd="0" parTransId="{583043A6-76FE-452E-B5B0-36DBAA1D462C}" sibTransId="{25406268-D4D1-478B-B6D7-E352339CAFBC}"/>
    <dgm:cxn modelId="{82AE02FB-A533-4261-8062-049451140837}" type="presOf" srcId="{57800987-9B77-4377-899E-865356D443F2}" destId="{D9FFBB9D-5767-4A4B-9424-6F909E947E2D}" srcOrd="0" destOrd="0" presId="urn:microsoft.com/office/officeart/2005/8/layout/vList3"/>
    <dgm:cxn modelId="{2F197925-0AB4-49B4-A4FD-59BB262EA1F4}" type="presParOf" srcId="{0F10B9E2-BC58-4909-91BF-CD73D9CD859A}" destId="{A48FD492-D3DA-45BB-B8FE-1A965727B516}" srcOrd="0" destOrd="0" presId="urn:microsoft.com/office/officeart/2005/8/layout/vList3"/>
    <dgm:cxn modelId="{1C2C078D-6D93-401F-8B6E-999C9974BAE7}" type="presParOf" srcId="{A48FD492-D3DA-45BB-B8FE-1A965727B516}" destId="{21665B19-D7C3-4D5A-9835-5118263C771C}" srcOrd="0" destOrd="0" presId="urn:microsoft.com/office/officeart/2005/8/layout/vList3"/>
    <dgm:cxn modelId="{8DE9ED03-FC31-4D16-B220-C6C8CE3C3A3D}" type="presParOf" srcId="{A48FD492-D3DA-45BB-B8FE-1A965727B516}" destId="{D9FFBB9D-5767-4A4B-9424-6F909E947E2D}" srcOrd="1" destOrd="0" presId="urn:microsoft.com/office/officeart/2005/8/layout/vList3"/>
    <dgm:cxn modelId="{D589C289-E1A7-4BDA-AD45-DD518BA1C745}" type="presParOf" srcId="{0F10B9E2-BC58-4909-91BF-CD73D9CD859A}" destId="{A6D0FD56-D446-4FDC-9126-73EDB103E4AE}" srcOrd="1" destOrd="0" presId="urn:microsoft.com/office/officeart/2005/8/layout/vList3"/>
    <dgm:cxn modelId="{22506B9E-4A9C-4181-ACC8-BC60BCE3E5AF}" type="presParOf" srcId="{0F10B9E2-BC58-4909-91BF-CD73D9CD859A}" destId="{53CC1959-63FA-4B83-BD0B-B33478EFA76E}" srcOrd="2" destOrd="0" presId="urn:microsoft.com/office/officeart/2005/8/layout/vList3"/>
    <dgm:cxn modelId="{5F5A0915-04B1-4475-B1C2-227F2C5D2962}" type="presParOf" srcId="{53CC1959-63FA-4B83-BD0B-B33478EFA76E}" destId="{3593D28B-14F0-40BD-B6E6-1BD3B4B7A058}" srcOrd="0" destOrd="0" presId="urn:microsoft.com/office/officeart/2005/8/layout/vList3"/>
    <dgm:cxn modelId="{8BC5BA74-55AD-432F-A36B-F7E6487D8C75}" type="presParOf" srcId="{53CC1959-63FA-4B83-BD0B-B33478EFA76E}" destId="{B67E6313-27E6-49F3-807F-698F8CF559F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B6B236-C62C-4C1B-BC8A-0D21077EB3DA}" type="doc">
      <dgm:prSet loTypeId="urn:microsoft.com/office/officeart/2005/8/layout/vList3" loCatId="list" qsTypeId="urn:microsoft.com/office/officeart/2005/8/quickstyle/simple1" qsCatId="simple" csTypeId="urn:microsoft.com/office/officeart/2005/8/colors/accent1_2" csCatId="accent1" phldr="1"/>
      <dgm:spPr/>
    </dgm:pt>
    <dgm:pt modelId="{0F10B9E2-BC58-4909-91BF-CD73D9CD859A}" type="pres">
      <dgm:prSet presAssocID="{ACB6B236-C62C-4C1B-BC8A-0D21077EB3DA}" presName="linearFlow" presStyleCnt="0">
        <dgm:presLayoutVars>
          <dgm:dir/>
          <dgm:resizeHandles val="exact"/>
        </dgm:presLayoutVars>
      </dgm:prSet>
      <dgm:spPr/>
    </dgm:pt>
  </dgm:ptLst>
  <dgm:cxnLst>
    <dgm:cxn modelId="{A0342929-9AA3-490D-B23F-A2BBF37A549F}" type="presOf" srcId="{ACB6B236-C62C-4C1B-BC8A-0D21077EB3DA}" destId="{0F10B9E2-BC58-4909-91BF-CD73D9CD859A}" srcOrd="0"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97E006-46AB-4B5D-9FE1-2A6B4DC8C124}"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B9C1C8C7-E354-44C0-99B6-8AEBD64697E9}">
      <dgm:prSet phldrT="[Văn bản]" custT="1"/>
      <dgm:spPr/>
      <dgm:t>
        <a:bodyPr/>
        <a:lstStyle/>
        <a:p>
          <a:r>
            <a:rPr lang="vi-VN" sz="3000" dirty="0" err="1">
              <a:solidFill>
                <a:schemeClr val="bg1"/>
              </a:solidFill>
              <a:latin typeface="Times New Roman" panose="02020603050405020304" pitchFamily="18" charset="0"/>
              <a:cs typeface="Times New Roman" panose="02020603050405020304" pitchFamily="18" charset="0"/>
            </a:rPr>
            <a:t>Lựa</a:t>
          </a:r>
          <a:r>
            <a:rPr lang="vi-VN" sz="3000" dirty="0">
              <a:solidFill>
                <a:schemeClr val="bg1"/>
              </a:solidFill>
              <a:latin typeface="Times New Roman" panose="02020603050405020304" pitchFamily="18" charset="0"/>
              <a:cs typeface="Times New Roman" panose="02020603050405020304" pitchFamily="18" charset="0"/>
            </a:rPr>
            <a:t> </a:t>
          </a:r>
          <a:r>
            <a:rPr lang="vi-VN" sz="3000" dirty="0" err="1">
              <a:solidFill>
                <a:schemeClr val="bg1"/>
              </a:solidFill>
              <a:latin typeface="Times New Roman" panose="02020603050405020304" pitchFamily="18" charset="0"/>
              <a:cs typeface="Times New Roman" panose="02020603050405020304" pitchFamily="18" charset="0"/>
            </a:rPr>
            <a:t>chọn</a:t>
          </a:r>
          <a:endParaRPr lang="en-US" sz="3000" dirty="0">
            <a:solidFill>
              <a:schemeClr val="bg1"/>
            </a:solidFill>
            <a:latin typeface="Times New Roman" panose="02020603050405020304" pitchFamily="18" charset="0"/>
            <a:cs typeface="Times New Roman" panose="02020603050405020304" pitchFamily="18" charset="0"/>
          </a:endParaRPr>
        </a:p>
      </dgm:t>
    </dgm:pt>
    <dgm:pt modelId="{1DE4C576-9CFA-4CEC-8CEA-1203A997A49A}" type="parTrans" cxnId="{54859755-53FF-44E8-91D3-64E5BCE67D97}">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A8AAAE24-A74F-4F34-90DD-A4729D71D63D}" type="sibTrans" cxnId="{54859755-53FF-44E8-91D3-64E5BCE67D97}">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094D830E-5BEC-4E88-9145-A4D37B4A9943}">
      <dgm:prSet phldrT="[Văn bản]" custT="1"/>
      <dgm:spPr/>
      <dgm:t>
        <a:bodyPr/>
        <a:lstStyle/>
        <a:p>
          <a:r>
            <a:rPr lang="en-US" sz="3000" dirty="0" err="1">
              <a:solidFill>
                <a:schemeClr val="tx1"/>
              </a:solidFill>
              <a:latin typeface="Times New Roman" panose="02020603050405020304" pitchFamily="18" charset="0"/>
              <a:cs typeface="Times New Roman" panose="02020603050405020304" pitchFamily="18" charset="0"/>
            </a:rPr>
            <a:t>Phương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pháp</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thích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hợp</a:t>
          </a:r>
          <a:r>
            <a:rPr lang="en-US" sz="3000" dirty="0">
              <a:solidFill>
                <a:schemeClr val="tx1"/>
              </a:solidFill>
              <a:latin typeface="Times New Roman" panose="02020603050405020304" pitchFamily="18" charset="0"/>
              <a:cs typeface="Times New Roman" panose="02020603050405020304" pitchFamily="18" charset="0"/>
            </a:rPr>
            <a:t>,</a:t>
          </a:r>
        </a:p>
      </dgm:t>
    </dgm:pt>
    <dgm:pt modelId="{0C98DBF5-758D-4383-95C9-F12588070C1E}" type="parTrans" cxnId="{70E8763F-1AAA-4FFF-B5AC-6FD2F5CEF4AA}">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AEE8FBFA-5B1A-4F81-9D88-9275709401AE}" type="sibTrans" cxnId="{70E8763F-1AAA-4FFF-B5AC-6FD2F5CEF4AA}">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B71AEA79-92EE-461C-B1B2-6125B8CD8A8C}">
      <dgm:prSet phldrT="[Văn bản]" custT="1"/>
      <dgm:spPr/>
      <dgm:t>
        <a:bodyPr/>
        <a:lstStyle/>
        <a:p>
          <a:r>
            <a:rPr lang="en-US" sz="3000" dirty="0" err="1">
              <a:solidFill>
                <a:schemeClr val="tx1"/>
              </a:solidFill>
              <a:latin typeface="Times New Roman" panose="02020603050405020304" pitchFamily="18" charset="0"/>
              <a:cs typeface="Times New Roman" panose="02020603050405020304" pitchFamily="18" charset="0"/>
            </a:rPr>
            <a:t>Kĩ</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thuật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thích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hợp</a:t>
          </a:r>
          <a:r>
            <a:rPr lang="en-US" sz="3000" dirty="0">
              <a:solidFill>
                <a:schemeClr val="tx1"/>
              </a:solidFill>
              <a:latin typeface="Times New Roman" panose="02020603050405020304" pitchFamily="18" charset="0"/>
              <a:cs typeface="Times New Roman" panose="02020603050405020304" pitchFamily="18" charset="0"/>
            </a:rPr>
            <a:t>,</a:t>
          </a:r>
        </a:p>
      </dgm:t>
    </dgm:pt>
    <dgm:pt modelId="{D818BDE5-BF17-43D1-8231-51C79F064698}" type="parTrans" cxnId="{3F24F890-4E2B-4A6C-8397-33EFB572ECCE}">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610856B1-5254-4CF8-A3F1-EB8B856D770B}" type="sibTrans" cxnId="{3F24F890-4E2B-4A6C-8397-33EFB572ECCE}">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7D4BD80C-7BA7-44FA-A0A8-BFE2F4EDA660}">
      <dgm:prSet phldrT="[Văn bản]" custT="1"/>
      <dgm:spPr/>
      <dgm:t>
        <a:bodyPr/>
        <a:lstStyle/>
        <a:p>
          <a:r>
            <a:rPr lang="vi-VN" sz="3000" dirty="0" err="1">
              <a:solidFill>
                <a:schemeClr val="bg1"/>
              </a:solidFill>
              <a:latin typeface="Times New Roman" panose="02020603050405020304" pitchFamily="18" charset="0"/>
              <a:cs typeface="Times New Roman" panose="02020603050405020304" pitchFamily="18" charset="0"/>
            </a:rPr>
            <a:t>Lựa</a:t>
          </a:r>
          <a:r>
            <a:rPr lang="vi-VN" sz="3000" dirty="0">
              <a:solidFill>
                <a:schemeClr val="bg1"/>
              </a:solidFill>
              <a:latin typeface="Times New Roman" panose="02020603050405020304" pitchFamily="18" charset="0"/>
              <a:cs typeface="Times New Roman" panose="02020603050405020304" pitchFamily="18" charset="0"/>
            </a:rPr>
            <a:t> </a:t>
          </a:r>
          <a:r>
            <a:rPr lang="vi-VN" sz="3000" dirty="0" err="1">
              <a:solidFill>
                <a:schemeClr val="bg1"/>
              </a:solidFill>
              <a:latin typeface="Times New Roman" panose="02020603050405020304" pitchFamily="18" charset="0"/>
              <a:cs typeface="Times New Roman" panose="02020603050405020304" pitchFamily="18" charset="0"/>
            </a:rPr>
            <a:t>chọn</a:t>
          </a:r>
          <a:r>
            <a:rPr lang="vi-VN" sz="3000" dirty="0">
              <a:solidFill>
                <a:schemeClr val="bg1"/>
              </a:solidFill>
              <a:latin typeface="Times New Roman" panose="02020603050405020304" pitchFamily="18" charset="0"/>
              <a:cs typeface="Times New Roman" panose="02020603050405020304" pitchFamily="18" charset="0"/>
            </a:rPr>
            <a:t> </a:t>
          </a:r>
          <a:endParaRPr lang="en-US" sz="3000" dirty="0">
            <a:solidFill>
              <a:schemeClr val="bg1"/>
            </a:solidFill>
            <a:latin typeface="Times New Roman" panose="02020603050405020304" pitchFamily="18" charset="0"/>
            <a:cs typeface="Times New Roman" panose="02020603050405020304" pitchFamily="18" charset="0"/>
          </a:endParaRPr>
        </a:p>
      </dgm:t>
    </dgm:pt>
    <dgm:pt modelId="{52D073D2-A2A7-47AC-912D-637D1039728A}" type="parTrans" cxnId="{4FCE0C29-4170-473E-97E3-B99A2688936C}">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549D678B-29BD-46F0-9432-4185FEA68410}" type="sibTrans" cxnId="{4FCE0C29-4170-473E-97E3-B99A2688936C}">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132AE465-0F0C-49A9-8538-1DA53881F36F}">
      <dgm:prSet phldrT="[Văn bản]" custT="1"/>
      <dgm:spPr/>
      <dgm:t>
        <a:bodyPr/>
        <a:lstStyle/>
        <a:p>
          <a:r>
            <a:rPr lang="en-US" sz="3000" dirty="0" err="1">
              <a:solidFill>
                <a:schemeClr val="tx1"/>
              </a:solidFill>
              <a:latin typeface="Times New Roman" panose="02020603050405020304" pitchFamily="18" charset="0"/>
              <a:cs typeface="Times New Roman" panose="02020603050405020304" pitchFamily="18" charset="0"/>
            </a:rPr>
            <a:t>Miếng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gỗ</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hình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hộp</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chữ</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nhật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có</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diện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tích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tiếp</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xúc</a:t>
          </a:r>
          <a:r>
            <a:rPr lang="en-US" sz="3000" dirty="0">
              <a:solidFill>
                <a:schemeClr val="tx1"/>
              </a:solidFill>
              <a:latin typeface="Times New Roman" panose="02020603050405020304" pitchFamily="18" charset="0"/>
              <a:cs typeface="Times New Roman" panose="02020603050405020304" pitchFamily="18" charset="0"/>
            </a:rPr>
            <a:t> 12cm x 6cm x 3cm,</a:t>
          </a:r>
        </a:p>
      </dgm:t>
    </dgm:pt>
    <dgm:pt modelId="{1E7A8821-2940-4319-851E-18BB711573AD}" type="parTrans" cxnId="{35CF5D46-86E8-4AEF-A8EE-2B6ADED14C83}">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9EE99373-55E8-42C1-901A-4AC49285B4B5}" type="sibTrans" cxnId="{35CF5D46-86E8-4AEF-A8EE-2B6ADED14C83}">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7FEA4666-37FD-4DC4-A215-682CD8D647E1}">
      <dgm:prSet phldrT="[Văn bản]" custT="1"/>
      <dgm:spPr/>
      <dgm:t>
        <a:bodyPr/>
        <a:lstStyle/>
        <a:p>
          <a:r>
            <a:rPr lang="vi-VN" sz="3000" dirty="0" err="1">
              <a:solidFill>
                <a:schemeClr val="tx1"/>
              </a:solidFill>
              <a:latin typeface="Times New Roman" panose="02020603050405020304" pitchFamily="18" charset="0"/>
              <a:cs typeface="Times New Roman" panose="02020603050405020304" pitchFamily="18" charset="0"/>
            </a:rPr>
            <a:t>Kĩ</a:t>
          </a:r>
          <a:r>
            <a:rPr lang="vi-VN"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năng</a:t>
          </a:r>
          <a:r>
            <a:rPr lang="en-US"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thích</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hợp</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thực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nghiệm</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điều</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tra</a:t>
          </a:r>
          <a:r>
            <a:rPr lang="en-US" sz="3000" dirty="0">
              <a:solidFill>
                <a:schemeClr val="tx1"/>
              </a:solidFill>
              <a:latin typeface="Times New Roman" panose="02020603050405020304" pitchFamily="18" charset="0"/>
              <a:cs typeface="Times New Roman" panose="02020603050405020304" pitchFamily="18" charset="0"/>
            </a:rPr>
            <a:t>,…..)</a:t>
          </a:r>
        </a:p>
      </dgm:t>
    </dgm:pt>
    <dgm:pt modelId="{1332C4A5-85C8-4BBA-8302-E1EB271A7126}" type="parTrans" cxnId="{9B945466-CAAF-449B-933F-B07A1F107AE3}">
      <dgm:prSet/>
      <dgm:spPr/>
      <dgm:t>
        <a:bodyPr/>
        <a:lstStyle/>
        <a:p>
          <a:endParaRPr lang="en-US"/>
        </a:p>
      </dgm:t>
    </dgm:pt>
    <dgm:pt modelId="{E56D8BED-99FD-48CE-9785-4D831D272851}" type="sibTrans" cxnId="{9B945466-CAAF-449B-933F-B07A1F107AE3}">
      <dgm:prSet/>
      <dgm:spPr/>
      <dgm:t>
        <a:bodyPr/>
        <a:lstStyle/>
        <a:p>
          <a:endParaRPr lang="en-US"/>
        </a:p>
      </dgm:t>
    </dgm:pt>
    <dgm:pt modelId="{FB6BA280-A818-4FDC-8B20-8DC49674DCFA}">
      <dgm:prSet phldrT="[Văn bản]" custT="1"/>
      <dgm:spPr/>
      <dgm:t>
        <a:bodyPr/>
        <a:lstStyle/>
        <a:p>
          <a:r>
            <a:rPr lang="vi-VN" sz="3000" dirty="0" err="1">
              <a:solidFill>
                <a:schemeClr val="tx1"/>
              </a:solidFill>
              <a:latin typeface="Times New Roman" panose="02020603050405020304" pitchFamily="18" charset="0"/>
              <a:cs typeface="Times New Roman" panose="02020603050405020304" pitchFamily="18" charset="0"/>
            </a:rPr>
            <a:t>Lập</a:t>
          </a:r>
          <a:r>
            <a:rPr lang="vi-VN" sz="3000" dirty="0">
              <a:solidFill>
                <a:schemeClr val="tx1"/>
              </a:solidFill>
              <a:latin typeface="Times New Roman" panose="02020603050405020304" pitchFamily="18" charset="0"/>
              <a:cs typeface="Times New Roman" panose="02020603050405020304" pitchFamily="18" charset="0"/>
            </a:rPr>
            <a:t> phương </a:t>
          </a:r>
          <a:r>
            <a:rPr lang="vi-VN" sz="3000" dirty="0" err="1">
              <a:solidFill>
                <a:schemeClr val="tx1"/>
              </a:solidFill>
              <a:latin typeface="Times New Roman" panose="02020603050405020304" pitchFamily="18" charset="0"/>
              <a:cs typeface="Times New Roman" panose="02020603050405020304" pitchFamily="18" charset="0"/>
            </a:rPr>
            <a:t>án</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kiểm</a:t>
          </a:r>
          <a:r>
            <a:rPr lang="vi-VN" sz="3000" dirty="0">
              <a:solidFill>
                <a:schemeClr val="tx1"/>
              </a:solidFill>
              <a:latin typeface="Times New Roman" panose="02020603050405020304" pitchFamily="18" charset="0"/>
              <a:cs typeface="Times New Roman" panose="02020603050405020304" pitchFamily="18" charset="0"/>
            </a:rPr>
            <a:t> tra </a:t>
          </a:r>
          <a:r>
            <a:rPr lang="en-US" sz="3000" dirty="0" err="1">
              <a:solidFill>
                <a:schemeClr val="tx1"/>
              </a:solidFill>
              <a:latin typeface="Times New Roman" panose="02020603050405020304" pitchFamily="18" charset="0"/>
              <a:cs typeface="Times New Roman" panose="02020603050405020304" pitchFamily="18" charset="0"/>
            </a:rPr>
            <a:t>dự</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án</a:t>
          </a:r>
          <a:r>
            <a:rPr lang="en-US" sz="3000" dirty="0">
              <a:solidFill>
                <a:schemeClr val="tx1"/>
              </a:solidFill>
              <a:latin typeface="Times New Roman" panose="02020603050405020304" pitchFamily="18" charset="0"/>
              <a:cs typeface="Times New Roman" panose="02020603050405020304" pitchFamily="18" charset="0"/>
            </a:rPr>
            <a:t>.</a:t>
          </a:r>
        </a:p>
      </dgm:t>
    </dgm:pt>
    <dgm:pt modelId="{F29753E7-20AA-4125-913A-907C289AF9BF}" type="parTrans" cxnId="{9381A50F-B2CB-4F82-B11B-F5CAB1A5EDD9}">
      <dgm:prSet/>
      <dgm:spPr/>
      <dgm:t>
        <a:bodyPr/>
        <a:lstStyle/>
        <a:p>
          <a:endParaRPr lang="en-US"/>
        </a:p>
      </dgm:t>
    </dgm:pt>
    <dgm:pt modelId="{95C36C66-9BE3-4659-B641-E54B3C20CFCA}" type="sibTrans" cxnId="{9381A50F-B2CB-4F82-B11B-F5CAB1A5EDD9}">
      <dgm:prSet/>
      <dgm:spPr/>
      <dgm:t>
        <a:bodyPr/>
        <a:lstStyle/>
        <a:p>
          <a:endParaRPr lang="en-US"/>
        </a:p>
      </dgm:t>
    </dgm:pt>
    <dgm:pt modelId="{66DBCEEE-9BE9-478F-9D56-6F56B4BB64C5}">
      <dgm:prSet custT="1"/>
      <dgm:spPr/>
      <dgm:t>
        <a:bodyPr/>
        <a:lstStyle/>
        <a:p>
          <a:r>
            <a:rPr lang="en-US" sz="3000" dirty="0" err="1">
              <a:solidFill>
                <a:schemeClr val="tx1"/>
              </a:solidFill>
              <a:latin typeface="Times New Roman" panose="02020603050405020304" pitchFamily="18" charset="0"/>
              <a:cs typeface="Times New Roman" panose="02020603050405020304" pitchFamily="18" charset="0"/>
            </a:rPr>
            <a:t>Lực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kế</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có</a:t>
          </a:r>
          <a:r>
            <a:rPr lang="en-US" sz="3000" dirty="0">
              <a:solidFill>
                <a:schemeClr val="tx1"/>
              </a:solidFill>
              <a:latin typeface="Times New Roman" panose="02020603050405020304" pitchFamily="18" charset="0"/>
              <a:cs typeface="Times New Roman" panose="02020603050405020304" pitchFamily="18" charset="0"/>
            </a:rPr>
            <a:t> GHĐ 5N, ĐCNN 1N</a:t>
          </a:r>
          <a:r>
            <a:rPr lang="vi-VN" sz="3000" dirty="0">
              <a:solidFill>
                <a:schemeClr val="tx1"/>
              </a:solidFill>
              <a:latin typeface="Times New Roman" panose="02020603050405020304" pitchFamily="18" charset="0"/>
              <a:cs typeface="Times New Roman" panose="02020603050405020304" pitchFamily="18" charset="0"/>
            </a:rPr>
            <a:t>, phương </a:t>
          </a:r>
          <a:r>
            <a:rPr lang="vi-VN" sz="3000" dirty="0" err="1">
              <a:solidFill>
                <a:schemeClr val="tx1"/>
              </a:solidFill>
              <a:latin typeface="Times New Roman" panose="02020603050405020304" pitchFamily="18" charset="0"/>
              <a:cs typeface="Times New Roman" panose="02020603050405020304" pitchFamily="18" charset="0"/>
            </a:rPr>
            <a:t>pháp</a:t>
          </a:r>
          <a:r>
            <a:rPr lang="en-US" sz="3000" dirty="0">
              <a:solidFill>
                <a:schemeClr val="tx1"/>
              </a:solidFill>
              <a:latin typeface="Times New Roman" panose="02020603050405020304" pitchFamily="18" charset="0"/>
              <a:cs typeface="Times New Roman" panose="02020603050405020304" pitchFamily="18" charset="0"/>
            </a:rPr>
            <a:t>,</a:t>
          </a:r>
        </a:p>
      </dgm:t>
    </dgm:pt>
    <dgm:pt modelId="{DA4583E4-EB66-4E4D-B56F-0D42677161C6}" type="parTrans" cxnId="{FF41458F-6F31-4D8C-BF9D-A882155AFF91}">
      <dgm:prSet/>
      <dgm:spPr/>
      <dgm:t>
        <a:bodyPr/>
        <a:lstStyle/>
        <a:p>
          <a:endParaRPr lang="en-US"/>
        </a:p>
      </dgm:t>
    </dgm:pt>
    <dgm:pt modelId="{223A1873-4347-4969-A12D-53929B5BB609}" type="sibTrans" cxnId="{FF41458F-6F31-4D8C-BF9D-A882155AFF91}">
      <dgm:prSet/>
      <dgm:spPr/>
      <dgm:t>
        <a:bodyPr/>
        <a:lstStyle/>
        <a:p>
          <a:endParaRPr lang="en-US"/>
        </a:p>
      </dgm:t>
    </dgm:pt>
    <dgm:pt modelId="{0BF80B93-C563-4F92-BD95-FF977F447189}">
      <dgm:prSet custT="1"/>
      <dgm:spPr/>
      <dgm:t>
        <a:bodyPr/>
        <a:lstStyle/>
        <a:p>
          <a:r>
            <a:rPr lang="vi-VN" sz="3000" dirty="0" err="1">
              <a:solidFill>
                <a:schemeClr val="tx1"/>
              </a:solidFill>
              <a:latin typeface="Times New Roman" panose="02020603050405020304" pitchFamily="18" charset="0"/>
              <a:cs typeface="Times New Roman" panose="02020603050405020304" pitchFamily="18" charset="0"/>
            </a:rPr>
            <a:t>Lập</a:t>
          </a:r>
          <a:r>
            <a:rPr lang="vi-VN" sz="3000" dirty="0">
              <a:solidFill>
                <a:schemeClr val="tx1"/>
              </a:solidFill>
              <a:latin typeface="Times New Roman" panose="02020603050405020304" pitchFamily="18" charset="0"/>
              <a:cs typeface="Times New Roman" panose="02020603050405020304" pitchFamily="18" charset="0"/>
            </a:rPr>
            <a:t> phương </a:t>
          </a:r>
          <a:r>
            <a:rPr lang="vi-VN" sz="3000" dirty="0" err="1">
              <a:solidFill>
                <a:schemeClr val="tx1"/>
              </a:solidFill>
              <a:latin typeface="Times New Roman" panose="02020603050405020304" pitchFamily="18" charset="0"/>
              <a:cs typeface="Times New Roman" panose="02020603050405020304" pitchFamily="18" charset="0"/>
            </a:rPr>
            <a:t>án</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kiểm</a:t>
          </a:r>
          <a:r>
            <a:rPr lang="vi-VN" sz="3000" dirty="0">
              <a:solidFill>
                <a:schemeClr val="tx1"/>
              </a:solidFill>
              <a:latin typeface="Times New Roman" panose="02020603050405020304" pitchFamily="18" charset="0"/>
              <a:cs typeface="Times New Roman" panose="02020603050405020304" pitchFamily="18" charset="0"/>
            </a:rPr>
            <a:t> tra </a:t>
          </a:r>
          <a:r>
            <a:rPr lang="en-US" sz="3000" dirty="0" err="1">
              <a:solidFill>
                <a:schemeClr val="tx1"/>
              </a:solidFill>
              <a:latin typeface="Times New Roman" panose="02020603050405020304" pitchFamily="18" charset="0"/>
              <a:cs typeface="Times New Roman" panose="02020603050405020304" pitchFamily="18" charset="0"/>
            </a:rPr>
            <a:t>dự</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án</a:t>
          </a:r>
          <a:r>
            <a:rPr lang="en-US" sz="3000"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endParaRPr>
        </a:p>
      </dgm:t>
    </dgm:pt>
    <dgm:pt modelId="{962FF0CA-9BC5-4EF4-B558-1A340FCB6CAC}" type="parTrans" cxnId="{16794FA3-7E7A-4EFE-98B0-4940ECFFB227}">
      <dgm:prSet/>
      <dgm:spPr/>
      <dgm:t>
        <a:bodyPr/>
        <a:lstStyle/>
        <a:p>
          <a:endParaRPr lang="en-US"/>
        </a:p>
      </dgm:t>
    </dgm:pt>
    <dgm:pt modelId="{9D125144-21E9-479B-B417-53754CDEC58C}" type="sibTrans" cxnId="{16794FA3-7E7A-4EFE-98B0-4940ECFFB227}">
      <dgm:prSet/>
      <dgm:spPr/>
      <dgm:t>
        <a:bodyPr/>
        <a:lstStyle/>
        <a:p>
          <a:endParaRPr lang="en-US"/>
        </a:p>
      </dgm:t>
    </dgm:pt>
    <dgm:pt modelId="{61FB141F-131C-4C11-B77F-674FE668D552}" type="pres">
      <dgm:prSet presAssocID="{C997E006-46AB-4B5D-9FE1-2A6B4DC8C124}" presName="Name0" presStyleCnt="0">
        <dgm:presLayoutVars>
          <dgm:dir/>
          <dgm:animLvl val="lvl"/>
          <dgm:resizeHandles/>
        </dgm:presLayoutVars>
      </dgm:prSet>
      <dgm:spPr/>
      <dgm:t>
        <a:bodyPr/>
        <a:lstStyle/>
        <a:p>
          <a:endParaRPr lang="vi-VN"/>
        </a:p>
      </dgm:t>
    </dgm:pt>
    <dgm:pt modelId="{3C68C4E5-8430-4D5E-8B0E-22DE08CE772A}" type="pres">
      <dgm:prSet presAssocID="{B9C1C8C7-E354-44C0-99B6-8AEBD64697E9}" presName="linNode" presStyleCnt="0"/>
      <dgm:spPr/>
    </dgm:pt>
    <dgm:pt modelId="{DC342700-D00E-451D-9D26-FE83D7FC981C}" type="pres">
      <dgm:prSet presAssocID="{B9C1C8C7-E354-44C0-99B6-8AEBD64697E9}" presName="parentShp" presStyleLbl="node1" presStyleIdx="0" presStyleCnt="2" custScaleX="47288" custScaleY="83284" custLinFactNeighborX="-2218" custLinFactNeighborY="-440">
        <dgm:presLayoutVars>
          <dgm:bulletEnabled val="1"/>
        </dgm:presLayoutVars>
      </dgm:prSet>
      <dgm:spPr/>
      <dgm:t>
        <a:bodyPr/>
        <a:lstStyle/>
        <a:p>
          <a:endParaRPr lang="vi-VN"/>
        </a:p>
      </dgm:t>
    </dgm:pt>
    <dgm:pt modelId="{DE7A33A9-CEAD-40B3-AA3E-CDE7A9026E5F}" type="pres">
      <dgm:prSet presAssocID="{B9C1C8C7-E354-44C0-99B6-8AEBD64697E9}" presName="childShp" presStyleLbl="bgAccFollowNode1" presStyleIdx="0" presStyleCnt="2" custScaleX="129803" custLinFactNeighborX="-2500" custLinFactNeighborY="1304">
        <dgm:presLayoutVars>
          <dgm:bulletEnabled val="1"/>
        </dgm:presLayoutVars>
      </dgm:prSet>
      <dgm:spPr/>
      <dgm:t>
        <a:bodyPr/>
        <a:lstStyle/>
        <a:p>
          <a:endParaRPr lang="vi-VN"/>
        </a:p>
      </dgm:t>
    </dgm:pt>
    <dgm:pt modelId="{C57B3294-351F-4D6E-B5FA-69777D193304}" type="pres">
      <dgm:prSet presAssocID="{A8AAAE24-A74F-4F34-90DD-A4729D71D63D}" presName="spacing" presStyleCnt="0"/>
      <dgm:spPr/>
    </dgm:pt>
    <dgm:pt modelId="{1547A841-D9DE-42B4-9D64-0E92DE762FF0}" type="pres">
      <dgm:prSet presAssocID="{7D4BD80C-7BA7-44FA-A0A8-BFE2F4EDA660}" presName="linNode" presStyleCnt="0"/>
      <dgm:spPr/>
    </dgm:pt>
    <dgm:pt modelId="{44C77BC6-209E-41D2-81B3-A6E66C3533E8}" type="pres">
      <dgm:prSet presAssocID="{7D4BD80C-7BA7-44FA-A0A8-BFE2F4EDA660}" presName="parentShp" presStyleLbl="node1" presStyleIdx="1" presStyleCnt="2" custScaleX="46558" custScaleY="82622" custLinFactNeighborX="-1797" custLinFactNeighborY="2417">
        <dgm:presLayoutVars>
          <dgm:bulletEnabled val="1"/>
        </dgm:presLayoutVars>
      </dgm:prSet>
      <dgm:spPr/>
      <dgm:t>
        <a:bodyPr/>
        <a:lstStyle/>
        <a:p>
          <a:endParaRPr lang="vi-VN"/>
        </a:p>
      </dgm:t>
    </dgm:pt>
    <dgm:pt modelId="{A7C77987-692B-456C-8FD3-0CE0AACB1AAD}" type="pres">
      <dgm:prSet presAssocID="{7D4BD80C-7BA7-44FA-A0A8-BFE2F4EDA660}" presName="childShp" presStyleLbl="bgAccFollowNode1" presStyleIdx="1" presStyleCnt="2" custScaleX="132307" custScaleY="65529" custLinFactNeighborX="-1678" custLinFactNeighborY="440">
        <dgm:presLayoutVars>
          <dgm:bulletEnabled val="1"/>
        </dgm:presLayoutVars>
      </dgm:prSet>
      <dgm:spPr/>
      <dgm:t>
        <a:bodyPr/>
        <a:lstStyle/>
        <a:p>
          <a:endParaRPr lang="vi-VN"/>
        </a:p>
      </dgm:t>
    </dgm:pt>
  </dgm:ptLst>
  <dgm:cxnLst>
    <dgm:cxn modelId="{2C40E500-88AB-472C-9F80-4E8FF6F0D8DC}" type="presOf" srcId="{B71AEA79-92EE-461C-B1B2-6125B8CD8A8C}" destId="{DE7A33A9-CEAD-40B3-AA3E-CDE7A9026E5F}" srcOrd="0" destOrd="1" presId="urn:microsoft.com/office/officeart/2005/8/layout/vList6"/>
    <dgm:cxn modelId="{B8144DB1-8E1C-412F-B5F6-FEA2CDA3CC37}" type="presOf" srcId="{132AE465-0F0C-49A9-8538-1DA53881F36F}" destId="{A7C77987-692B-456C-8FD3-0CE0AACB1AAD}" srcOrd="0" destOrd="0" presId="urn:microsoft.com/office/officeart/2005/8/layout/vList6"/>
    <dgm:cxn modelId="{582FBE58-6B8A-4A3F-9EDB-CBBCE5F45A41}" type="presOf" srcId="{0BF80B93-C563-4F92-BD95-FF977F447189}" destId="{A7C77987-692B-456C-8FD3-0CE0AACB1AAD}" srcOrd="0" destOrd="2" presId="urn:microsoft.com/office/officeart/2005/8/layout/vList6"/>
    <dgm:cxn modelId="{E7BE571B-7381-4BB4-A015-833406FA0B8A}" type="presOf" srcId="{094D830E-5BEC-4E88-9145-A4D37B4A9943}" destId="{DE7A33A9-CEAD-40B3-AA3E-CDE7A9026E5F}" srcOrd="0" destOrd="0" presId="urn:microsoft.com/office/officeart/2005/8/layout/vList6"/>
    <dgm:cxn modelId="{16794FA3-7E7A-4EFE-98B0-4940ECFFB227}" srcId="{7D4BD80C-7BA7-44FA-A0A8-BFE2F4EDA660}" destId="{0BF80B93-C563-4F92-BD95-FF977F447189}" srcOrd="2" destOrd="0" parTransId="{962FF0CA-9BC5-4EF4-B558-1A340FCB6CAC}" sibTransId="{9D125144-21E9-479B-B417-53754CDEC58C}"/>
    <dgm:cxn modelId="{2772909D-08AD-48B6-A8C8-308733E7ADE2}" type="presOf" srcId="{7FEA4666-37FD-4DC4-A215-682CD8D647E1}" destId="{DE7A33A9-CEAD-40B3-AA3E-CDE7A9026E5F}" srcOrd="0" destOrd="2" presId="urn:microsoft.com/office/officeart/2005/8/layout/vList6"/>
    <dgm:cxn modelId="{9381A50F-B2CB-4F82-B11B-F5CAB1A5EDD9}" srcId="{B9C1C8C7-E354-44C0-99B6-8AEBD64697E9}" destId="{FB6BA280-A818-4FDC-8B20-8DC49674DCFA}" srcOrd="3" destOrd="0" parTransId="{F29753E7-20AA-4125-913A-907C289AF9BF}" sibTransId="{95C36C66-9BE3-4659-B641-E54B3C20CFCA}"/>
    <dgm:cxn modelId="{52F40862-A1A5-4421-8483-37A037F4F37C}" type="presOf" srcId="{7D4BD80C-7BA7-44FA-A0A8-BFE2F4EDA660}" destId="{44C77BC6-209E-41D2-81B3-A6E66C3533E8}" srcOrd="0" destOrd="0" presId="urn:microsoft.com/office/officeart/2005/8/layout/vList6"/>
    <dgm:cxn modelId="{D6877585-6F66-4DA5-B725-F1D44CFE6FB1}" type="presOf" srcId="{66DBCEEE-9BE9-478F-9D56-6F56B4BB64C5}" destId="{A7C77987-692B-456C-8FD3-0CE0AACB1AAD}" srcOrd="0" destOrd="1" presId="urn:microsoft.com/office/officeart/2005/8/layout/vList6"/>
    <dgm:cxn modelId="{9B945466-CAAF-449B-933F-B07A1F107AE3}" srcId="{B9C1C8C7-E354-44C0-99B6-8AEBD64697E9}" destId="{7FEA4666-37FD-4DC4-A215-682CD8D647E1}" srcOrd="2" destOrd="0" parTransId="{1332C4A5-85C8-4BBA-8302-E1EB271A7126}" sibTransId="{E56D8BED-99FD-48CE-9785-4D831D272851}"/>
    <dgm:cxn modelId="{3F24F890-4E2B-4A6C-8397-33EFB572ECCE}" srcId="{B9C1C8C7-E354-44C0-99B6-8AEBD64697E9}" destId="{B71AEA79-92EE-461C-B1B2-6125B8CD8A8C}" srcOrd="1" destOrd="0" parTransId="{D818BDE5-BF17-43D1-8231-51C79F064698}" sibTransId="{610856B1-5254-4CF8-A3F1-EB8B856D770B}"/>
    <dgm:cxn modelId="{926A4325-ABCC-41E6-AFBB-F44642A68B26}" type="presOf" srcId="{C997E006-46AB-4B5D-9FE1-2A6B4DC8C124}" destId="{61FB141F-131C-4C11-B77F-674FE668D552}" srcOrd="0" destOrd="0" presId="urn:microsoft.com/office/officeart/2005/8/layout/vList6"/>
    <dgm:cxn modelId="{911052FD-66B4-443D-B1AD-EAE3153808A8}" type="presOf" srcId="{FB6BA280-A818-4FDC-8B20-8DC49674DCFA}" destId="{DE7A33A9-CEAD-40B3-AA3E-CDE7A9026E5F}" srcOrd="0" destOrd="3" presId="urn:microsoft.com/office/officeart/2005/8/layout/vList6"/>
    <dgm:cxn modelId="{35CF5D46-86E8-4AEF-A8EE-2B6ADED14C83}" srcId="{7D4BD80C-7BA7-44FA-A0A8-BFE2F4EDA660}" destId="{132AE465-0F0C-49A9-8538-1DA53881F36F}" srcOrd="0" destOrd="0" parTransId="{1E7A8821-2940-4319-851E-18BB711573AD}" sibTransId="{9EE99373-55E8-42C1-901A-4AC49285B4B5}"/>
    <dgm:cxn modelId="{54859755-53FF-44E8-91D3-64E5BCE67D97}" srcId="{C997E006-46AB-4B5D-9FE1-2A6B4DC8C124}" destId="{B9C1C8C7-E354-44C0-99B6-8AEBD64697E9}" srcOrd="0" destOrd="0" parTransId="{1DE4C576-9CFA-4CEC-8CEA-1203A997A49A}" sibTransId="{A8AAAE24-A74F-4F34-90DD-A4729D71D63D}"/>
    <dgm:cxn modelId="{70E8763F-1AAA-4FFF-B5AC-6FD2F5CEF4AA}" srcId="{B9C1C8C7-E354-44C0-99B6-8AEBD64697E9}" destId="{094D830E-5BEC-4E88-9145-A4D37B4A9943}" srcOrd="0" destOrd="0" parTransId="{0C98DBF5-758D-4383-95C9-F12588070C1E}" sibTransId="{AEE8FBFA-5B1A-4F81-9D88-9275709401AE}"/>
    <dgm:cxn modelId="{FF41458F-6F31-4D8C-BF9D-A882155AFF91}" srcId="{7D4BD80C-7BA7-44FA-A0A8-BFE2F4EDA660}" destId="{66DBCEEE-9BE9-478F-9D56-6F56B4BB64C5}" srcOrd="1" destOrd="0" parTransId="{DA4583E4-EB66-4E4D-B56F-0D42677161C6}" sibTransId="{223A1873-4347-4969-A12D-53929B5BB609}"/>
    <dgm:cxn modelId="{BB6C785C-D0F4-4C03-8C1F-1D9AA4F510DC}" type="presOf" srcId="{B9C1C8C7-E354-44C0-99B6-8AEBD64697E9}" destId="{DC342700-D00E-451D-9D26-FE83D7FC981C}" srcOrd="0" destOrd="0" presId="urn:microsoft.com/office/officeart/2005/8/layout/vList6"/>
    <dgm:cxn modelId="{4FCE0C29-4170-473E-97E3-B99A2688936C}" srcId="{C997E006-46AB-4B5D-9FE1-2A6B4DC8C124}" destId="{7D4BD80C-7BA7-44FA-A0A8-BFE2F4EDA660}" srcOrd="1" destOrd="0" parTransId="{52D073D2-A2A7-47AC-912D-637D1039728A}" sibTransId="{549D678B-29BD-46F0-9432-4185FEA68410}"/>
    <dgm:cxn modelId="{19AE8636-6255-4371-9299-0A64EB2B1F26}" type="presParOf" srcId="{61FB141F-131C-4C11-B77F-674FE668D552}" destId="{3C68C4E5-8430-4D5E-8B0E-22DE08CE772A}" srcOrd="0" destOrd="0" presId="urn:microsoft.com/office/officeart/2005/8/layout/vList6"/>
    <dgm:cxn modelId="{6BF35F47-56A6-41FD-A63D-39EA0D1D929B}" type="presParOf" srcId="{3C68C4E5-8430-4D5E-8B0E-22DE08CE772A}" destId="{DC342700-D00E-451D-9D26-FE83D7FC981C}" srcOrd="0" destOrd="0" presId="urn:microsoft.com/office/officeart/2005/8/layout/vList6"/>
    <dgm:cxn modelId="{D1606EE9-4D1D-431B-9775-B87CE7B8F2BA}" type="presParOf" srcId="{3C68C4E5-8430-4D5E-8B0E-22DE08CE772A}" destId="{DE7A33A9-CEAD-40B3-AA3E-CDE7A9026E5F}" srcOrd="1" destOrd="0" presId="urn:microsoft.com/office/officeart/2005/8/layout/vList6"/>
    <dgm:cxn modelId="{2ABB1C30-035B-40EA-A864-5CC6A7FD3DBB}" type="presParOf" srcId="{61FB141F-131C-4C11-B77F-674FE668D552}" destId="{C57B3294-351F-4D6E-B5FA-69777D193304}" srcOrd="1" destOrd="0" presId="urn:microsoft.com/office/officeart/2005/8/layout/vList6"/>
    <dgm:cxn modelId="{0BBC8B3F-7481-440E-887C-9742BA61CA2E}" type="presParOf" srcId="{61FB141F-131C-4C11-B77F-674FE668D552}" destId="{1547A841-D9DE-42B4-9D64-0E92DE762FF0}" srcOrd="2" destOrd="0" presId="urn:microsoft.com/office/officeart/2005/8/layout/vList6"/>
    <dgm:cxn modelId="{AA5ECF02-434B-47C5-9939-0A69214F1965}" type="presParOf" srcId="{1547A841-D9DE-42B4-9D64-0E92DE762FF0}" destId="{44C77BC6-209E-41D2-81B3-A6E66C3533E8}" srcOrd="0" destOrd="0" presId="urn:microsoft.com/office/officeart/2005/8/layout/vList6"/>
    <dgm:cxn modelId="{E840B163-4A3F-48B1-930A-E24EBE3410EF}" type="presParOf" srcId="{1547A841-D9DE-42B4-9D64-0E92DE762FF0}" destId="{A7C77987-692B-456C-8FD3-0CE0AACB1AAD}"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F5B1F78-A742-4FDC-81A5-3658FFCC028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C1900C25-5296-45E5-8CDA-254B9C396A5A}">
      <dgm:prSet phldrT="[Văn bản]" custT="1"/>
      <dgm:spPr/>
      <dgm:t>
        <a:bodyPr/>
        <a:lstStyle/>
        <a:p>
          <a:r>
            <a:rPr lang="vi-VN" sz="3000" dirty="0" err="1">
              <a:solidFill>
                <a:schemeClr val="bg1"/>
              </a:solidFill>
              <a:latin typeface="Times New Roman" panose="02020603050405020304" pitchFamily="18" charset="0"/>
              <a:cs typeface="Times New Roman" panose="02020603050405020304" pitchFamily="18" charset="0"/>
            </a:rPr>
            <a:t>Thực</a:t>
          </a:r>
          <a:r>
            <a:rPr lang="vi-VN" sz="3000" dirty="0">
              <a:solidFill>
                <a:schemeClr val="bg1"/>
              </a:solidFill>
              <a:latin typeface="Times New Roman" panose="02020603050405020304" pitchFamily="18" charset="0"/>
              <a:cs typeface="Times New Roman" panose="02020603050405020304" pitchFamily="18" charset="0"/>
            </a:rPr>
            <a:t> </a:t>
          </a:r>
          <a:r>
            <a:rPr lang="vi-VN" sz="3000" dirty="0" err="1">
              <a:solidFill>
                <a:schemeClr val="bg1"/>
              </a:solidFill>
              <a:latin typeface="Times New Roman" panose="02020603050405020304" pitchFamily="18" charset="0"/>
              <a:cs typeface="Times New Roman" panose="02020603050405020304" pitchFamily="18" charset="0"/>
            </a:rPr>
            <a:t>hiện</a:t>
          </a:r>
          <a:r>
            <a:rPr lang="vi-VN" sz="3000" dirty="0">
              <a:solidFill>
                <a:schemeClr val="bg1"/>
              </a:solidFill>
              <a:latin typeface="Times New Roman" panose="02020603050405020304" pitchFamily="18" charset="0"/>
              <a:cs typeface="Times New Roman" panose="02020603050405020304" pitchFamily="18" charset="0"/>
            </a:rPr>
            <a:t> </a:t>
          </a:r>
          <a:r>
            <a:rPr lang="vi-VN" sz="3000" dirty="0" err="1">
              <a:solidFill>
                <a:schemeClr val="bg1"/>
              </a:solidFill>
              <a:latin typeface="Times New Roman" panose="02020603050405020304" pitchFamily="18" charset="0"/>
              <a:cs typeface="Times New Roman" panose="02020603050405020304" pitchFamily="18" charset="0"/>
            </a:rPr>
            <a:t>kế</a:t>
          </a:r>
          <a:r>
            <a:rPr lang="vi-VN" sz="3000" dirty="0">
              <a:solidFill>
                <a:schemeClr val="bg1"/>
              </a:solidFill>
              <a:latin typeface="Times New Roman" panose="02020603050405020304" pitchFamily="18" charset="0"/>
              <a:cs typeface="Times New Roman" panose="02020603050405020304" pitchFamily="18" charset="0"/>
            </a:rPr>
            <a:t> </a:t>
          </a:r>
          <a:r>
            <a:rPr lang="vi-VN" sz="3000" dirty="0" err="1">
              <a:solidFill>
                <a:schemeClr val="bg1"/>
              </a:solidFill>
              <a:latin typeface="Times New Roman" panose="02020603050405020304" pitchFamily="18" charset="0"/>
              <a:cs typeface="Times New Roman" panose="02020603050405020304" pitchFamily="18" charset="0"/>
            </a:rPr>
            <a:t>hoạch</a:t>
          </a:r>
          <a:r>
            <a:rPr lang="vi-VN" sz="3000" dirty="0">
              <a:solidFill>
                <a:schemeClr val="bg1"/>
              </a:solidFill>
              <a:latin typeface="Times New Roman" panose="02020603050405020304" pitchFamily="18" charset="0"/>
              <a:cs typeface="Times New Roman" panose="02020603050405020304" pitchFamily="18" charset="0"/>
            </a:rPr>
            <a:t> </a:t>
          </a:r>
          <a:endParaRPr lang="en-US" sz="3000" dirty="0">
            <a:solidFill>
              <a:schemeClr val="bg1"/>
            </a:solidFill>
            <a:latin typeface="Times New Roman" panose="02020603050405020304" pitchFamily="18" charset="0"/>
            <a:cs typeface="Times New Roman" panose="02020603050405020304" pitchFamily="18" charset="0"/>
          </a:endParaRPr>
        </a:p>
      </dgm:t>
    </dgm:pt>
    <dgm:pt modelId="{6749BFB3-7DA8-472B-A428-D16DF450906D}" type="parTrans" cxnId="{EF044C6D-B831-45C4-A59B-3B5078E67FB0}">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F8D62F44-3C45-4CC8-B71C-35E091EEA4BE}" type="sibTrans" cxnId="{EF044C6D-B831-45C4-A59B-3B5078E67FB0}">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D121079F-3C60-4E0C-90E9-9DFD4CC003A2}">
      <dgm:prSet phldrT="[Văn bản]" custT="1"/>
      <dgm:spPr/>
      <dgm:t>
        <a:bodyPr/>
        <a:lstStyle/>
        <a:p>
          <a:pPr algn="just"/>
          <a:r>
            <a:rPr lang="vi-VN" sz="3000" dirty="0" err="1">
              <a:solidFill>
                <a:schemeClr val="tx1"/>
              </a:solidFill>
              <a:latin typeface="Times New Roman" panose="02020603050405020304" pitchFamily="18" charset="0"/>
              <a:cs typeface="Times New Roman" panose="02020603050405020304" pitchFamily="18" charset="0"/>
            </a:rPr>
            <a:t>Làm</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thí</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nghiệm</a:t>
          </a:r>
          <a:endParaRPr lang="en-US" sz="3000" dirty="0">
            <a:solidFill>
              <a:schemeClr val="tx1"/>
            </a:solidFill>
            <a:latin typeface="Times New Roman" panose="02020603050405020304" pitchFamily="18" charset="0"/>
            <a:cs typeface="Times New Roman" panose="02020603050405020304" pitchFamily="18" charset="0"/>
          </a:endParaRPr>
        </a:p>
      </dgm:t>
    </dgm:pt>
    <dgm:pt modelId="{80BD762C-1F2B-40B0-93D2-EA8CA1CDA671}" type="parTrans" cxnId="{0EE28BAF-8C78-4F61-9F95-11C6E5B2E57B}">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BA5DCD46-4855-428D-9084-1F23642B9B1F}" type="sibTrans" cxnId="{0EE28BAF-8C78-4F61-9F95-11C6E5B2E57B}">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1E65BFAD-D5C4-481A-9D6A-360A6CDAB070}">
      <dgm:prSet phldrT="[Văn bản]" custT="1"/>
      <dgm:spPr/>
      <dgm:t>
        <a:bodyPr/>
        <a:lstStyle/>
        <a:p>
          <a:pPr algn="just"/>
          <a:r>
            <a:rPr lang="vi-VN" sz="3000" dirty="0">
              <a:solidFill>
                <a:schemeClr val="tx1"/>
              </a:solidFill>
              <a:latin typeface="Times New Roman" panose="02020603050405020304" pitchFamily="18" charset="0"/>
              <a:cs typeface="Times New Roman" panose="02020603050405020304" pitchFamily="18" charset="0"/>
            </a:rPr>
            <a:t>Thu </a:t>
          </a:r>
          <a:r>
            <a:rPr lang="vi-VN" sz="3000" dirty="0" err="1">
              <a:solidFill>
                <a:schemeClr val="tx1"/>
              </a:solidFill>
              <a:latin typeface="Times New Roman" panose="02020603050405020304" pitchFamily="18" charset="0"/>
              <a:cs typeface="Times New Roman" panose="02020603050405020304" pitchFamily="18" charset="0"/>
            </a:rPr>
            <a:t>thập</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và</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xử</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lý</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số</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liệu</a:t>
          </a:r>
          <a:r>
            <a:rPr lang="vi-VN" sz="3000" dirty="0">
              <a:solidFill>
                <a:schemeClr val="tx1"/>
              </a:solidFill>
              <a:latin typeface="Times New Roman" panose="02020603050405020304" pitchFamily="18" charset="0"/>
              <a:cs typeface="Times New Roman" panose="02020603050405020304" pitchFamily="18" charset="0"/>
            </a:rPr>
            <a:t>.</a:t>
          </a:r>
          <a:endParaRPr lang="en-US" sz="3000" dirty="0">
            <a:solidFill>
              <a:schemeClr val="tx1"/>
            </a:solidFill>
            <a:latin typeface="Times New Roman" panose="02020603050405020304" pitchFamily="18" charset="0"/>
            <a:cs typeface="Times New Roman" panose="02020603050405020304" pitchFamily="18" charset="0"/>
          </a:endParaRPr>
        </a:p>
      </dgm:t>
    </dgm:pt>
    <dgm:pt modelId="{2C80EC41-A407-45CE-A887-53E42BC41A10}" type="parTrans" cxnId="{9B649902-3210-4C2C-8337-AFBA931C40E1}">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90FEFF38-0EB7-47A5-A3D3-088B169F63B9}" type="sibTrans" cxnId="{9B649902-3210-4C2C-8337-AFBA931C40E1}">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A4FF2445-382D-4E54-A980-5C1504DB596E}">
      <dgm:prSet phldrT="[Văn bản]" custT="1"/>
      <dgm:spPr/>
      <dgm:t>
        <a:bodyPr/>
        <a:lstStyle/>
        <a:p>
          <a:r>
            <a:rPr lang="vi-VN" sz="3000" dirty="0" err="1">
              <a:solidFill>
                <a:schemeClr val="bg1"/>
              </a:solidFill>
              <a:latin typeface="Times New Roman" panose="02020603050405020304" pitchFamily="18" charset="0"/>
              <a:cs typeface="Times New Roman" panose="02020603050405020304" pitchFamily="18" charset="0"/>
            </a:rPr>
            <a:t>Thí</a:t>
          </a:r>
          <a:r>
            <a:rPr lang="vi-VN" sz="3000" dirty="0">
              <a:solidFill>
                <a:schemeClr val="bg1"/>
              </a:solidFill>
              <a:latin typeface="Times New Roman" panose="02020603050405020304" pitchFamily="18" charset="0"/>
              <a:cs typeface="Times New Roman" panose="02020603050405020304" pitchFamily="18" charset="0"/>
            </a:rPr>
            <a:t> </a:t>
          </a:r>
          <a:r>
            <a:rPr lang="vi-VN" sz="3000" dirty="0" err="1">
              <a:solidFill>
                <a:schemeClr val="bg1"/>
              </a:solidFill>
              <a:latin typeface="Times New Roman" panose="02020603050405020304" pitchFamily="18" charset="0"/>
              <a:cs typeface="Times New Roman" panose="02020603050405020304" pitchFamily="18" charset="0"/>
            </a:rPr>
            <a:t>nghiệm</a:t>
          </a:r>
          <a:r>
            <a:rPr lang="vi-VN" sz="3000" dirty="0">
              <a:solidFill>
                <a:schemeClr val="bg1"/>
              </a:solidFill>
              <a:latin typeface="Times New Roman" panose="02020603050405020304" pitchFamily="18" charset="0"/>
              <a:cs typeface="Times New Roman" panose="02020603050405020304" pitchFamily="18" charset="0"/>
            </a:rPr>
            <a:t> trên cho ta </a:t>
          </a:r>
          <a:r>
            <a:rPr lang="vi-VN" sz="3000" dirty="0" err="1">
              <a:solidFill>
                <a:schemeClr val="bg1"/>
              </a:solidFill>
              <a:latin typeface="Times New Roman" panose="02020603050405020304" pitchFamily="18" charset="0"/>
              <a:cs typeface="Times New Roman" panose="02020603050405020304" pitchFamily="18" charset="0"/>
            </a:rPr>
            <a:t>kết</a:t>
          </a:r>
          <a:r>
            <a:rPr lang="vi-VN" sz="3000" dirty="0">
              <a:solidFill>
                <a:schemeClr val="bg1"/>
              </a:solidFill>
              <a:latin typeface="Times New Roman" panose="02020603050405020304" pitchFamily="18" charset="0"/>
              <a:cs typeface="Times New Roman" panose="02020603050405020304" pitchFamily="18" charset="0"/>
            </a:rPr>
            <a:t> </a:t>
          </a:r>
          <a:r>
            <a:rPr lang="vi-VN" sz="3000" dirty="0" err="1">
              <a:solidFill>
                <a:schemeClr val="bg1"/>
              </a:solidFill>
              <a:latin typeface="Times New Roman" panose="02020603050405020304" pitchFamily="18" charset="0"/>
              <a:cs typeface="Times New Roman" panose="02020603050405020304" pitchFamily="18" charset="0"/>
            </a:rPr>
            <a:t>quả</a:t>
          </a:r>
          <a:r>
            <a:rPr lang="vi-VN" sz="3000" dirty="0">
              <a:solidFill>
                <a:schemeClr val="bg1"/>
              </a:solidFill>
              <a:latin typeface="Times New Roman" panose="02020603050405020304" pitchFamily="18" charset="0"/>
              <a:cs typeface="Times New Roman" panose="02020603050405020304" pitchFamily="18" charset="0"/>
            </a:rPr>
            <a:t> như sau: </a:t>
          </a:r>
          <a:endParaRPr lang="en-US" sz="3000" dirty="0">
            <a:solidFill>
              <a:schemeClr val="bg1"/>
            </a:solidFill>
            <a:latin typeface="Times New Roman" panose="02020603050405020304" pitchFamily="18" charset="0"/>
            <a:cs typeface="Times New Roman" panose="02020603050405020304" pitchFamily="18" charset="0"/>
          </a:endParaRPr>
        </a:p>
      </dgm:t>
    </dgm:pt>
    <dgm:pt modelId="{222D81ED-E390-402E-8568-A3EF1DCC7A73}" type="parTrans" cxnId="{6EE205AC-9DAB-440D-A524-33943E0A4BD6}">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432E94B4-CF23-4D17-9E1F-6BEC39ADFF26}" type="sibTrans" cxnId="{6EE205AC-9DAB-440D-A524-33943E0A4BD6}">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18B29867-9211-476A-A83B-786CBEF6FF97}">
      <dgm:prSet phldrT="[Văn bản]" custT="1"/>
      <dgm:spPr/>
      <dgm:t>
        <a:bodyPr/>
        <a:lstStyle/>
        <a:p>
          <a:pPr algn="just"/>
          <a:r>
            <a:rPr lang="en-US" sz="3000" dirty="0">
              <a:solidFill>
                <a:srgbClr val="FF0000"/>
              </a:solidFill>
              <a:latin typeface="Times New Roman" panose="02020603050405020304" pitchFamily="18" charset="0"/>
              <a:cs typeface="Times New Roman" panose="02020603050405020304" pitchFamily="18" charset="0"/>
            </a:rPr>
            <a:t>Khi </a:t>
          </a:r>
          <a:r>
            <a:rPr lang="en-US" sz="3000" dirty="0" err="1">
              <a:solidFill>
                <a:srgbClr val="FF0000"/>
              </a:solidFill>
              <a:latin typeface="Times New Roman" panose="02020603050405020304" pitchFamily="18" charset="0"/>
              <a:cs typeface="Times New Roman" panose="02020603050405020304" pitchFamily="18" charset="0"/>
            </a:rPr>
            <a:t>thay</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đổi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diện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tích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mặt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tiếp</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xúc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thì</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độ</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lớn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của</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lực</a:t>
          </a:r>
          <a:r>
            <a:rPr lang="en-US" sz="3000" dirty="0">
              <a:solidFill>
                <a:srgbClr val="FF0000"/>
              </a:solidFill>
              <a:latin typeface="Times New Roman" panose="02020603050405020304" pitchFamily="18" charset="0"/>
              <a:cs typeface="Times New Roman" panose="02020603050405020304" pitchFamily="18" charset="0"/>
            </a:rPr>
            <a:t> MST </a:t>
          </a:r>
          <a:r>
            <a:rPr lang="en-US" sz="3000" dirty="0" err="1">
              <a:solidFill>
                <a:srgbClr val="FF0000"/>
              </a:solidFill>
              <a:latin typeface="Times New Roman" panose="02020603050405020304" pitchFamily="18" charset="0"/>
              <a:cs typeface="Times New Roman" panose="02020603050405020304" pitchFamily="18" charset="0"/>
            </a:rPr>
            <a:t>không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thay</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đổi</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Độ</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lớn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của</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lực</a:t>
          </a:r>
          <a:r>
            <a:rPr lang="en-US" sz="3000" dirty="0">
              <a:solidFill>
                <a:srgbClr val="FF0000"/>
              </a:solidFill>
              <a:latin typeface="Times New Roman" panose="02020603050405020304" pitchFamily="18" charset="0"/>
              <a:cs typeface="Times New Roman" panose="02020603050405020304" pitchFamily="18" charset="0"/>
            </a:rPr>
            <a:t> ma </a:t>
          </a:r>
          <a:r>
            <a:rPr lang="en-US" sz="3000" dirty="0" err="1">
              <a:solidFill>
                <a:srgbClr val="FF0000"/>
              </a:solidFill>
              <a:latin typeface="Times New Roman" panose="02020603050405020304" pitchFamily="18" charset="0"/>
              <a:cs typeface="Times New Roman" panose="02020603050405020304" pitchFamily="18" charset="0"/>
            </a:rPr>
            <a:t>sát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trượt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không</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phụ</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thuộc</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vào</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diện</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tích</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mặt</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tiếp</a:t>
          </a:r>
          <a:r>
            <a:rPr lang="en-US" sz="3000" dirty="0">
              <a:solidFill>
                <a:srgbClr val="FF0000"/>
              </a:solidFill>
              <a:latin typeface="Times New Roman" panose="02020603050405020304" pitchFamily="18" charset="0"/>
              <a:cs typeface="Times New Roman" panose="02020603050405020304" pitchFamily="18" charset="0"/>
            </a:rPr>
            <a:t> </a:t>
          </a:r>
          <a:r>
            <a:rPr lang="en-US" sz="3000" dirty="0" err="1">
              <a:solidFill>
                <a:srgbClr val="FF0000"/>
              </a:solidFill>
              <a:latin typeface="Times New Roman" panose="02020603050405020304" pitchFamily="18" charset="0"/>
              <a:cs typeface="Times New Roman" panose="02020603050405020304" pitchFamily="18" charset="0"/>
            </a:rPr>
            <a:t>xúc</a:t>
          </a:r>
          <a:r>
            <a:rPr lang="en-US" sz="3000" dirty="0">
              <a:solidFill>
                <a:srgbClr val="FF0000"/>
              </a:solidFill>
              <a:latin typeface="Times New Roman" panose="02020603050405020304" pitchFamily="18" charset="0"/>
              <a:cs typeface="Times New Roman" panose="02020603050405020304" pitchFamily="18" charset="0"/>
            </a:rPr>
            <a:t>. </a:t>
          </a:r>
        </a:p>
      </dgm:t>
    </dgm:pt>
    <dgm:pt modelId="{94CF252A-1DE2-4E89-9C3F-D3E08A69A869}" type="parTrans" cxnId="{FE9E0DE0-1B0E-4803-A682-1B3A1F14609B}">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2B832D67-4A3F-4C77-B49E-0C12516E63FD}" type="sibTrans" cxnId="{FE9E0DE0-1B0E-4803-A682-1B3A1F14609B}">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8250F0C7-1B6B-43CA-B6EA-F5EE480619EF}">
      <dgm:prSet phldrT="[Văn bản]" custT="1"/>
      <dgm:spPr/>
      <dgm:t>
        <a:bodyPr/>
        <a:lstStyle/>
        <a:p>
          <a:r>
            <a:rPr lang="vi-VN" sz="3000" dirty="0" err="1">
              <a:solidFill>
                <a:schemeClr val="bg1"/>
              </a:solidFill>
              <a:latin typeface="Times New Roman" panose="02020603050405020304" pitchFamily="18" charset="0"/>
              <a:cs typeface="Times New Roman" panose="02020603050405020304" pitchFamily="18" charset="0"/>
            </a:rPr>
            <a:t>Thí</a:t>
          </a:r>
          <a:r>
            <a:rPr lang="vi-VN" sz="3000" dirty="0">
              <a:solidFill>
                <a:schemeClr val="bg1"/>
              </a:solidFill>
              <a:latin typeface="Times New Roman" panose="02020603050405020304" pitchFamily="18" charset="0"/>
              <a:cs typeface="Times New Roman" panose="02020603050405020304" pitchFamily="18" charset="0"/>
            </a:rPr>
            <a:t> </a:t>
          </a:r>
          <a:r>
            <a:rPr lang="vi-VN" sz="3000" dirty="0" err="1">
              <a:solidFill>
                <a:schemeClr val="bg1"/>
              </a:solidFill>
              <a:latin typeface="Times New Roman" panose="02020603050405020304" pitchFamily="18" charset="0"/>
              <a:cs typeface="Times New Roman" panose="02020603050405020304" pitchFamily="18" charset="0"/>
            </a:rPr>
            <a:t>nghiệm</a:t>
          </a:r>
          <a:r>
            <a:rPr lang="vi-VN" sz="3000" dirty="0">
              <a:solidFill>
                <a:schemeClr val="bg1"/>
              </a:solidFill>
              <a:latin typeface="Times New Roman" panose="02020603050405020304" pitchFamily="18" charset="0"/>
              <a:cs typeface="Times New Roman" panose="02020603050405020304" pitchFamily="18" charset="0"/>
            </a:rPr>
            <a:t> trên </a:t>
          </a:r>
          <a:r>
            <a:rPr lang="en-US" sz="3000" dirty="0" err="1">
              <a:solidFill>
                <a:schemeClr val="bg1"/>
              </a:solidFill>
              <a:latin typeface="Times New Roman" panose="02020603050405020304" pitchFamily="18" charset="0"/>
              <a:cs typeface="Times New Roman" panose="02020603050405020304" pitchFamily="18" charset="0"/>
            </a:rPr>
            <a:t>vật</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khác</a:t>
          </a:r>
          <a:endParaRPr lang="en-US" sz="3000" dirty="0">
            <a:solidFill>
              <a:schemeClr val="bg1"/>
            </a:solidFill>
            <a:latin typeface="Times New Roman" panose="02020603050405020304" pitchFamily="18" charset="0"/>
            <a:cs typeface="Times New Roman" panose="02020603050405020304" pitchFamily="18" charset="0"/>
          </a:endParaRPr>
        </a:p>
      </dgm:t>
    </dgm:pt>
    <dgm:pt modelId="{6EC6A3BC-C7AD-4B52-8D3B-228C0E46659C}" type="parTrans" cxnId="{8A5C8D43-FEA7-4BAF-BC7A-C0BE5DB8D6F8}">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7FCB32FF-9A3D-4299-899B-BD8BCD7ACCBA}" type="sibTrans" cxnId="{8A5C8D43-FEA7-4BAF-BC7A-C0BE5DB8D6F8}">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26FE2F74-7A29-41B9-A41D-CD9ABED3E2FF}">
      <dgm:prSet phldrT="[Văn bản]" custT="1"/>
      <dgm:spPr/>
      <dgm:t>
        <a:bodyPr/>
        <a:lstStyle/>
        <a:p>
          <a:pPr algn="just"/>
          <a:r>
            <a:rPr lang="vi-VN" sz="3000" dirty="0" err="1">
              <a:solidFill>
                <a:schemeClr val="tx1"/>
              </a:solidFill>
              <a:latin typeface="Times New Roman" panose="02020603050405020304" pitchFamily="18" charset="0"/>
              <a:cs typeface="Times New Roman" panose="02020603050405020304" pitchFamily="18" charset="0"/>
            </a:rPr>
            <a:t>Rút</a:t>
          </a:r>
          <a:r>
            <a:rPr lang="vi-VN" sz="3000" dirty="0">
              <a:solidFill>
                <a:schemeClr val="tx1"/>
              </a:solidFill>
              <a:latin typeface="Times New Roman" panose="02020603050405020304" pitchFamily="18" charset="0"/>
              <a:cs typeface="Times New Roman" panose="02020603050405020304" pitchFamily="18" charset="0"/>
            </a:rPr>
            <a:t> ra </a:t>
          </a:r>
          <a:r>
            <a:rPr lang="vi-VN" sz="3000" dirty="0" err="1">
              <a:solidFill>
                <a:schemeClr val="tx1"/>
              </a:solidFill>
              <a:latin typeface="Times New Roman" panose="02020603050405020304" pitchFamily="18" charset="0"/>
              <a:cs typeface="Times New Roman" panose="02020603050405020304" pitchFamily="18" charset="0"/>
            </a:rPr>
            <a:t>kết</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quả</a:t>
          </a:r>
          <a:r>
            <a:rPr lang="vi-VN" sz="3000" dirty="0">
              <a:solidFill>
                <a:schemeClr val="tx1"/>
              </a:solidFill>
              <a:latin typeface="Times New Roman" panose="02020603050405020304" pitchFamily="18" charset="0"/>
              <a:cs typeface="Times New Roman" panose="02020603050405020304" pitchFamily="18" charset="0"/>
            </a:rPr>
            <a:t> tương </a:t>
          </a:r>
          <a:r>
            <a:rPr lang="vi-VN" sz="3000" dirty="0" err="1">
              <a:solidFill>
                <a:schemeClr val="tx1"/>
              </a:solidFill>
              <a:latin typeface="Times New Roman" panose="02020603050405020304" pitchFamily="18" charset="0"/>
              <a:cs typeface="Times New Roman" panose="02020603050405020304" pitchFamily="18" charset="0"/>
            </a:rPr>
            <a:t>tự</a:t>
          </a:r>
          <a:endParaRPr lang="en-US" sz="3000" dirty="0">
            <a:solidFill>
              <a:schemeClr val="tx1"/>
            </a:solidFill>
            <a:latin typeface="Times New Roman" panose="02020603050405020304" pitchFamily="18" charset="0"/>
            <a:cs typeface="Times New Roman" panose="02020603050405020304" pitchFamily="18" charset="0"/>
          </a:endParaRPr>
        </a:p>
      </dgm:t>
    </dgm:pt>
    <dgm:pt modelId="{2941EFA4-616A-4B39-B39A-8C02DB96260D}" type="parTrans" cxnId="{90A3F5CB-0C29-4915-B959-A88E75BAA02D}">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36F09652-BBE9-4D1A-AE70-3C790C5B17E6}" type="sibTrans" cxnId="{90A3F5CB-0C29-4915-B959-A88E75BAA02D}">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DD6A7DE4-2055-4498-8D5F-BAD0B9183878}">
      <dgm:prSet phldrT="[Văn bản]" custT="1"/>
      <dgm:spPr/>
      <dgm:t>
        <a:bodyPr/>
        <a:lstStyle/>
        <a:p>
          <a:pPr algn="just"/>
          <a:r>
            <a:rPr lang="vi-VN" sz="3000" dirty="0">
              <a:solidFill>
                <a:schemeClr val="tx1"/>
              </a:solidFill>
              <a:latin typeface="Times New Roman" panose="02020603050405020304" pitchFamily="18" charset="0"/>
              <a:cs typeface="Times New Roman" panose="02020603050405020304" pitchFamily="18" charset="0"/>
            </a:rPr>
            <a:t>Phân </a:t>
          </a:r>
          <a:r>
            <a:rPr lang="vi-VN" sz="3000" dirty="0" err="1">
              <a:solidFill>
                <a:schemeClr val="tx1"/>
              </a:solidFill>
              <a:latin typeface="Times New Roman" panose="02020603050405020304" pitchFamily="18" charset="0"/>
              <a:cs typeface="Times New Roman" panose="02020603050405020304" pitchFamily="18" charset="0"/>
            </a:rPr>
            <a:t>tích</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kết</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quả</a:t>
          </a:r>
          <a:endParaRPr lang="en-US" sz="3000" dirty="0">
            <a:solidFill>
              <a:schemeClr val="tx1"/>
            </a:solidFill>
            <a:latin typeface="Times New Roman" panose="02020603050405020304" pitchFamily="18" charset="0"/>
            <a:cs typeface="Times New Roman" panose="02020603050405020304" pitchFamily="18" charset="0"/>
          </a:endParaRPr>
        </a:p>
      </dgm:t>
    </dgm:pt>
    <dgm:pt modelId="{2AC59F8D-9DC7-43AB-B593-5FA8C5A090F4}" type="parTrans" cxnId="{7B48416D-0A19-4759-A59E-41B6E3245150}">
      <dgm:prSet/>
      <dgm:spPr/>
      <dgm:t>
        <a:bodyPr/>
        <a:lstStyle/>
        <a:p>
          <a:endParaRPr lang="en-US"/>
        </a:p>
      </dgm:t>
    </dgm:pt>
    <dgm:pt modelId="{1599B54C-C604-4466-A2E9-788A572F82E6}" type="sibTrans" cxnId="{7B48416D-0A19-4759-A59E-41B6E3245150}">
      <dgm:prSet/>
      <dgm:spPr/>
      <dgm:t>
        <a:bodyPr/>
        <a:lstStyle/>
        <a:p>
          <a:endParaRPr lang="en-US"/>
        </a:p>
      </dgm:t>
    </dgm:pt>
    <dgm:pt modelId="{EF1D1E39-521E-4D11-A681-454C513C7F59}">
      <dgm:prSet phldrT="[Văn bản]" custT="1"/>
      <dgm:spPr/>
      <dgm:t>
        <a:bodyPr/>
        <a:lstStyle/>
        <a:p>
          <a:pPr algn="just"/>
          <a:r>
            <a:rPr lang="vi-VN" sz="3000" dirty="0">
              <a:solidFill>
                <a:schemeClr val="bg1"/>
              </a:solidFill>
              <a:latin typeface="Times New Roman" panose="02020603050405020304" pitchFamily="18" charset="0"/>
              <a:cs typeface="Times New Roman" panose="02020603050405020304" pitchFamily="18" charset="0"/>
            </a:rPr>
            <a:t>…</a:t>
          </a:r>
          <a:endParaRPr lang="en-US" sz="3000" dirty="0">
            <a:solidFill>
              <a:schemeClr val="bg1"/>
            </a:solidFill>
            <a:latin typeface="Times New Roman" panose="02020603050405020304" pitchFamily="18" charset="0"/>
            <a:cs typeface="Times New Roman" panose="02020603050405020304" pitchFamily="18" charset="0"/>
          </a:endParaRPr>
        </a:p>
      </dgm:t>
    </dgm:pt>
    <dgm:pt modelId="{81AFE1F0-C201-4583-9F2A-FF6760F64B8B}" type="parTrans" cxnId="{8CA5C15C-F73A-4420-ACA7-E897860FC097}">
      <dgm:prSet/>
      <dgm:spPr/>
      <dgm:t>
        <a:bodyPr/>
        <a:lstStyle/>
        <a:p>
          <a:endParaRPr lang="en-US"/>
        </a:p>
      </dgm:t>
    </dgm:pt>
    <dgm:pt modelId="{0D8A6350-1E01-4748-A29B-31B82BCAD048}" type="sibTrans" cxnId="{8CA5C15C-F73A-4420-ACA7-E897860FC097}">
      <dgm:prSet/>
      <dgm:spPr/>
      <dgm:t>
        <a:bodyPr/>
        <a:lstStyle/>
        <a:p>
          <a:endParaRPr lang="en-US"/>
        </a:p>
      </dgm:t>
    </dgm:pt>
    <dgm:pt modelId="{11C2D2AF-1E63-47A4-8FD1-D12E19175282}" type="pres">
      <dgm:prSet presAssocID="{7F5B1F78-A742-4FDC-81A5-3658FFCC028E}" presName="Name0" presStyleCnt="0">
        <dgm:presLayoutVars>
          <dgm:dir/>
          <dgm:animLvl val="lvl"/>
          <dgm:resizeHandles val="exact"/>
        </dgm:presLayoutVars>
      </dgm:prSet>
      <dgm:spPr/>
      <dgm:t>
        <a:bodyPr/>
        <a:lstStyle/>
        <a:p>
          <a:endParaRPr lang="vi-VN"/>
        </a:p>
      </dgm:t>
    </dgm:pt>
    <dgm:pt modelId="{54D55D59-4D6B-451B-9451-6C824747EA3E}" type="pres">
      <dgm:prSet presAssocID="{C1900C25-5296-45E5-8CDA-254B9C396A5A}" presName="composite" presStyleCnt="0"/>
      <dgm:spPr/>
    </dgm:pt>
    <dgm:pt modelId="{0C789282-2EEB-43F6-B811-8022D212A658}" type="pres">
      <dgm:prSet presAssocID="{C1900C25-5296-45E5-8CDA-254B9C396A5A}" presName="parTx" presStyleLbl="alignNode1" presStyleIdx="0" presStyleCnt="3" custScaleY="216799">
        <dgm:presLayoutVars>
          <dgm:chMax val="0"/>
          <dgm:chPref val="0"/>
          <dgm:bulletEnabled val="1"/>
        </dgm:presLayoutVars>
      </dgm:prSet>
      <dgm:spPr/>
      <dgm:t>
        <a:bodyPr/>
        <a:lstStyle/>
        <a:p>
          <a:endParaRPr lang="vi-VN"/>
        </a:p>
      </dgm:t>
    </dgm:pt>
    <dgm:pt modelId="{0D2E3066-C2FC-48EE-9E5C-A93ED14A4EDA}" type="pres">
      <dgm:prSet presAssocID="{C1900C25-5296-45E5-8CDA-254B9C396A5A}" presName="desTx" presStyleLbl="alignAccFollowNode1" presStyleIdx="0" presStyleCnt="3" custLinFactNeighborX="-598" custLinFactNeighborY="4701">
        <dgm:presLayoutVars>
          <dgm:bulletEnabled val="1"/>
        </dgm:presLayoutVars>
      </dgm:prSet>
      <dgm:spPr/>
      <dgm:t>
        <a:bodyPr/>
        <a:lstStyle/>
        <a:p>
          <a:endParaRPr lang="vi-VN"/>
        </a:p>
      </dgm:t>
    </dgm:pt>
    <dgm:pt modelId="{1BC8AA6C-FE0B-49FE-91B1-6EC61C6BB866}" type="pres">
      <dgm:prSet presAssocID="{F8D62F44-3C45-4CC8-B71C-35E091EEA4BE}" presName="space" presStyleCnt="0"/>
      <dgm:spPr/>
    </dgm:pt>
    <dgm:pt modelId="{0CF183CE-5F2A-4405-A34D-69883437A9E8}" type="pres">
      <dgm:prSet presAssocID="{A4FF2445-382D-4E54-A980-5C1504DB596E}" presName="composite" presStyleCnt="0"/>
      <dgm:spPr/>
    </dgm:pt>
    <dgm:pt modelId="{9EB100FC-D149-42E9-BD03-7065CADCDBB1}" type="pres">
      <dgm:prSet presAssocID="{A4FF2445-382D-4E54-A980-5C1504DB596E}" presName="parTx" presStyleLbl="alignNode1" presStyleIdx="1" presStyleCnt="3" custScaleY="219988">
        <dgm:presLayoutVars>
          <dgm:chMax val="0"/>
          <dgm:chPref val="0"/>
          <dgm:bulletEnabled val="1"/>
        </dgm:presLayoutVars>
      </dgm:prSet>
      <dgm:spPr/>
      <dgm:t>
        <a:bodyPr/>
        <a:lstStyle/>
        <a:p>
          <a:endParaRPr lang="vi-VN"/>
        </a:p>
      </dgm:t>
    </dgm:pt>
    <dgm:pt modelId="{E26A6130-9CB9-46FD-8477-4EC14BAC6D4D}" type="pres">
      <dgm:prSet presAssocID="{A4FF2445-382D-4E54-A980-5C1504DB596E}" presName="desTx" presStyleLbl="alignAccFollowNode1" presStyleIdx="1" presStyleCnt="3" custLinFactNeighborX="-29" custLinFactNeighborY="4785">
        <dgm:presLayoutVars>
          <dgm:bulletEnabled val="1"/>
        </dgm:presLayoutVars>
      </dgm:prSet>
      <dgm:spPr/>
      <dgm:t>
        <a:bodyPr/>
        <a:lstStyle/>
        <a:p>
          <a:endParaRPr lang="vi-VN"/>
        </a:p>
      </dgm:t>
    </dgm:pt>
    <dgm:pt modelId="{10119C83-A4C0-4BA4-8176-B5CDFFF6AF1E}" type="pres">
      <dgm:prSet presAssocID="{432E94B4-CF23-4D17-9E1F-6BEC39ADFF26}" presName="space" presStyleCnt="0"/>
      <dgm:spPr/>
    </dgm:pt>
    <dgm:pt modelId="{9EFEFA2B-E75F-4808-8A22-F626AE9A5D80}" type="pres">
      <dgm:prSet presAssocID="{8250F0C7-1B6B-43CA-B6EA-F5EE480619EF}" presName="composite" presStyleCnt="0"/>
      <dgm:spPr/>
    </dgm:pt>
    <dgm:pt modelId="{A0818BAF-4B32-45BD-9A63-56E69334777C}" type="pres">
      <dgm:prSet presAssocID="{8250F0C7-1B6B-43CA-B6EA-F5EE480619EF}" presName="parTx" presStyleLbl="alignNode1" presStyleIdx="2" presStyleCnt="3" custScaleY="225330">
        <dgm:presLayoutVars>
          <dgm:chMax val="0"/>
          <dgm:chPref val="0"/>
          <dgm:bulletEnabled val="1"/>
        </dgm:presLayoutVars>
      </dgm:prSet>
      <dgm:spPr/>
      <dgm:t>
        <a:bodyPr/>
        <a:lstStyle/>
        <a:p>
          <a:endParaRPr lang="vi-VN"/>
        </a:p>
      </dgm:t>
    </dgm:pt>
    <dgm:pt modelId="{41A68F4D-14D1-4D15-8FE0-3186AB3D88C9}" type="pres">
      <dgm:prSet presAssocID="{8250F0C7-1B6B-43CA-B6EA-F5EE480619EF}" presName="desTx" presStyleLbl="alignAccFollowNode1" presStyleIdx="2" presStyleCnt="3" custLinFactNeighborX="-299" custLinFactNeighborY="3736">
        <dgm:presLayoutVars>
          <dgm:bulletEnabled val="1"/>
        </dgm:presLayoutVars>
      </dgm:prSet>
      <dgm:spPr/>
      <dgm:t>
        <a:bodyPr/>
        <a:lstStyle/>
        <a:p>
          <a:endParaRPr lang="vi-VN"/>
        </a:p>
      </dgm:t>
    </dgm:pt>
  </dgm:ptLst>
  <dgm:cxnLst>
    <dgm:cxn modelId="{0EE28BAF-8C78-4F61-9F95-11C6E5B2E57B}" srcId="{C1900C25-5296-45E5-8CDA-254B9C396A5A}" destId="{D121079F-3C60-4E0C-90E9-9DFD4CC003A2}" srcOrd="0" destOrd="0" parTransId="{80BD762C-1F2B-40B0-93D2-EA8CA1CDA671}" sibTransId="{BA5DCD46-4855-428D-9084-1F23642B9B1F}"/>
    <dgm:cxn modelId="{FE9E0DE0-1B0E-4803-A682-1B3A1F14609B}" srcId="{A4FF2445-382D-4E54-A980-5C1504DB596E}" destId="{18B29867-9211-476A-A83B-786CBEF6FF97}" srcOrd="0" destOrd="0" parTransId="{94CF252A-1DE2-4E89-9C3F-D3E08A69A869}" sibTransId="{2B832D67-4A3F-4C77-B49E-0C12516E63FD}"/>
    <dgm:cxn modelId="{35BB9E5A-3086-4D1E-9537-A4E3E68C6310}" type="presOf" srcId="{1E65BFAD-D5C4-481A-9D6A-360A6CDAB070}" destId="{0D2E3066-C2FC-48EE-9E5C-A93ED14A4EDA}" srcOrd="0" destOrd="1" presId="urn:microsoft.com/office/officeart/2005/8/layout/hList1"/>
    <dgm:cxn modelId="{9C12411C-B577-4C35-85E9-F5817AD74C62}" type="presOf" srcId="{C1900C25-5296-45E5-8CDA-254B9C396A5A}" destId="{0C789282-2EEB-43F6-B811-8022D212A658}" srcOrd="0" destOrd="0" presId="urn:microsoft.com/office/officeart/2005/8/layout/hList1"/>
    <dgm:cxn modelId="{7B48416D-0A19-4759-A59E-41B6E3245150}" srcId="{C1900C25-5296-45E5-8CDA-254B9C396A5A}" destId="{DD6A7DE4-2055-4498-8D5F-BAD0B9183878}" srcOrd="2" destOrd="0" parTransId="{2AC59F8D-9DC7-43AB-B593-5FA8C5A090F4}" sibTransId="{1599B54C-C604-4466-A2E9-788A572F82E6}"/>
    <dgm:cxn modelId="{6EE205AC-9DAB-440D-A524-33943E0A4BD6}" srcId="{7F5B1F78-A742-4FDC-81A5-3658FFCC028E}" destId="{A4FF2445-382D-4E54-A980-5C1504DB596E}" srcOrd="1" destOrd="0" parTransId="{222D81ED-E390-402E-8568-A3EF1DCC7A73}" sibTransId="{432E94B4-CF23-4D17-9E1F-6BEC39ADFF26}"/>
    <dgm:cxn modelId="{AB657D43-0450-4026-BB1F-FE073B8AF1D5}" type="presOf" srcId="{8250F0C7-1B6B-43CA-B6EA-F5EE480619EF}" destId="{A0818BAF-4B32-45BD-9A63-56E69334777C}" srcOrd="0" destOrd="0" presId="urn:microsoft.com/office/officeart/2005/8/layout/hList1"/>
    <dgm:cxn modelId="{08601221-FE03-4156-950A-42C1A3AE0C69}" type="presOf" srcId="{18B29867-9211-476A-A83B-786CBEF6FF97}" destId="{E26A6130-9CB9-46FD-8477-4EC14BAC6D4D}" srcOrd="0" destOrd="0" presId="urn:microsoft.com/office/officeart/2005/8/layout/hList1"/>
    <dgm:cxn modelId="{9B649902-3210-4C2C-8337-AFBA931C40E1}" srcId="{C1900C25-5296-45E5-8CDA-254B9C396A5A}" destId="{1E65BFAD-D5C4-481A-9D6A-360A6CDAB070}" srcOrd="1" destOrd="0" parTransId="{2C80EC41-A407-45CE-A887-53E42BC41A10}" sibTransId="{90FEFF38-0EB7-47A5-A3D3-088B169F63B9}"/>
    <dgm:cxn modelId="{87E7C6B6-2383-4F12-A813-6991C8E21C23}" type="presOf" srcId="{7F5B1F78-A742-4FDC-81A5-3658FFCC028E}" destId="{11C2D2AF-1E63-47A4-8FD1-D12E19175282}" srcOrd="0" destOrd="0" presId="urn:microsoft.com/office/officeart/2005/8/layout/hList1"/>
    <dgm:cxn modelId="{8CA5C15C-F73A-4420-ACA7-E897860FC097}" srcId="{C1900C25-5296-45E5-8CDA-254B9C396A5A}" destId="{EF1D1E39-521E-4D11-A681-454C513C7F59}" srcOrd="3" destOrd="0" parTransId="{81AFE1F0-C201-4583-9F2A-FF6760F64B8B}" sibTransId="{0D8A6350-1E01-4748-A29B-31B82BCAD048}"/>
    <dgm:cxn modelId="{ECC3A253-757F-45EF-94D4-920F79D56CE2}" type="presOf" srcId="{EF1D1E39-521E-4D11-A681-454C513C7F59}" destId="{0D2E3066-C2FC-48EE-9E5C-A93ED14A4EDA}" srcOrd="0" destOrd="3" presId="urn:microsoft.com/office/officeart/2005/8/layout/hList1"/>
    <dgm:cxn modelId="{90A3F5CB-0C29-4915-B959-A88E75BAA02D}" srcId="{8250F0C7-1B6B-43CA-B6EA-F5EE480619EF}" destId="{26FE2F74-7A29-41B9-A41D-CD9ABED3E2FF}" srcOrd="0" destOrd="0" parTransId="{2941EFA4-616A-4B39-B39A-8C02DB96260D}" sibTransId="{36F09652-BBE9-4D1A-AE70-3C790C5B17E6}"/>
    <dgm:cxn modelId="{145B070F-3561-4604-8558-1364B19402C1}" type="presOf" srcId="{DD6A7DE4-2055-4498-8D5F-BAD0B9183878}" destId="{0D2E3066-C2FC-48EE-9E5C-A93ED14A4EDA}" srcOrd="0" destOrd="2" presId="urn:microsoft.com/office/officeart/2005/8/layout/hList1"/>
    <dgm:cxn modelId="{5D3C1AA1-FB65-45FC-B78E-E63C66B51A13}" type="presOf" srcId="{D121079F-3C60-4E0C-90E9-9DFD4CC003A2}" destId="{0D2E3066-C2FC-48EE-9E5C-A93ED14A4EDA}" srcOrd="0" destOrd="0" presId="urn:microsoft.com/office/officeart/2005/8/layout/hList1"/>
    <dgm:cxn modelId="{8A5C8D43-FEA7-4BAF-BC7A-C0BE5DB8D6F8}" srcId="{7F5B1F78-A742-4FDC-81A5-3658FFCC028E}" destId="{8250F0C7-1B6B-43CA-B6EA-F5EE480619EF}" srcOrd="2" destOrd="0" parTransId="{6EC6A3BC-C7AD-4B52-8D3B-228C0E46659C}" sibTransId="{7FCB32FF-9A3D-4299-899B-BD8BCD7ACCBA}"/>
    <dgm:cxn modelId="{385586C7-DFE6-4AA7-A81E-A02150BCFD2C}" type="presOf" srcId="{A4FF2445-382D-4E54-A980-5C1504DB596E}" destId="{9EB100FC-D149-42E9-BD03-7065CADCDBB1}" srcOrd="0" destOrd="0" presId="urn:microsoft.com/office/officeart/2005/8/layout/hList1"/>
    <dgm:cxn modelId="{EF044C6D-B831-45C4-A59B-3B5078E67FB0}" srcId="{7F5B1F78-A742-4FDC-81A5-3658FFCC028E}" destId="{C1900C25-5296-45E5-8CDA-254B9C396A5A}" srcOrd="0" destOrd="0" parTransId="{6749BFB3-7DA8-472B-A428-D16DF450906D}" sibTransId="{F8D62F44-3C45-4CC8-B71C-35E091EEA4BE}"/>
    <dgm:cxn modelId="{AB5DD556-7783-4D6E-8A53-DBE1DB016B91}" type="presOf" srcId="{26FE2F74-7A29-41B9-A41D-CD9ABED3E2FF}" destId="{41A68F4D-14D1-4D15-8FE0-3186AB3D88C9}" srcOrd="0" destOrd="0" presId="urn:microsoft.com/office/officeart/2005/8/layout/hList1"/>
    <dgm:cxn modelId="{8415CDEF-5F10-4A66-90E8-30E88389C18F}" type="presParOf" srcId="{11C2D2AF-1E63-47A4-8FD1-D12E19175282}" destId="{54D55D59-4D6B-451B-9451-6C824747EA3E}" srcOrd="0" destOrd="0" presId="urn:microsoft.com/office/officeart/2005/8/layout/hList1"/>
    <dgm:cxn modelId="{93DBEFAF-60D2-4914-8D32-62F72E5B2764}" type="presParOf" srcId="{54D55D59-4D6B-451B-9451-6C824747EA3E}" destId="{0C789282-2EEB-43F6-B811-8022D212A658}" srcOrd="0" destOrd="0" presId="urn:microsoft.com/office/officeart/2005/8/layout/hList1"/>
    <dgm:cxn modelId="{CC2229BF-D62D-4EA4-A84F-D26038710D86}" type="presParOf" srcId="{54D55D59-4D6B-451B-9451-6C824747EA3E}" destId="{0D2E3066-C2FC-48EE-9E5C-A93ED14A4EDA}" srcOrd="1" destOrd="0" presId="urn:microsoft.com/office/officeart/2005/8/layout/hList1"/>
    <dgm:cxn modelId="{54927F8D-4DB5-457A-9E7E-AC9F04A6F921}" type="presParOf" srcId="{11C2D2AF-1E63-47A4-8FD1-D12E19175282}" destId="{1BC8AA6C-FE0B-49FE-91B1-6EC61C6BB866}" srcOrd="1" destOrd="0" presId="urn:microsoft.com/office/officeart/2005/8/layout/hList1"/>
    <dgm:cxn modelId="{C24CAF28-2B59-4B14-8876-DA195EFF6C00}" type="presParOf" srcId="{11C2D2AF-1E63-47A4-8FD1-D12E19175282}" destId="{0CF183CE-5F2A-4405-A34D-69883437A9E8}" srcOrd="2" destOrd="0" presId="urn:microsoft.com/office/officeart/2005/8/layout/hList1"/>
    <dgm:cxn modelId="{EEF71AE4-FA1F-4E05-988C-4FB1F7DF1E26}" type="presParOf" srcId="{0CF183CE-5F2A-4405-A34D-69883437A9E8}" destId="{9EB100FC-D149-42E9-BD03-7065CADCDBB1}" srcOrd="0" destOrd="0" presId="urn:microsoft.com/office/officeart/2005/8/layout/hList1"/>
    <dgm:cxn modelId="{1D8DE283-4EFA-411D-933B-F2CFE08B43ED}" type="presParOf" srcId="{0CF183CE-5F2A-4405-A34D-69883437A9E8}" destId="{E26A6130-9CB9-46FD-8477-4EC14BAC6D4D}" srcOrd="1" destOrd="0" presId="urn:microsoft.com/office/officeart/2005/8/layout/hList1"/>
    <dgm:cxn modelId="{7C8D50B5-5ABB-4DB5-87BE-367C75CEC452}" type="presParOf" srcId="{11C2D2AF-1E63-47A4-8FD1-D12E19175282}" destId="{10119C83-A4C0-4BA4-8176-B5CDFFF6AF1E}" srcOrd="3" destOrd="0" presId="urn:microsoft.com/office/officeart/2005/8/layout/hList1"/>
    <dgm:cxn modelId="{F2B7D155-F397-44F3-8099-4D277FA86BE0}" type="presParOf" srcId="{11C2D2AF-1E63-47A4-8FD1-D12E19175282}" destId="{9EFEFA2B-E75F-4808-8A22-F626AE9A5D80}" srcOrd="4" destOrd="0" presId="urn:microsoft.com/office/officeart/2005/8/layout/hList1"/>
    <dgm:cxn modelId="{85271D62-A2EB-4BC5-8ACD-6978F2365B76}" type="presParOf" srcId="{9EFEFA2B-E75F-4808-8A22-F626AE9A5D80}" destId="{A0818BAF-4B32-45BD-9A63-56E69334777C}" srcOrd="0" destOrd="0" presId="urn:microsoft.com/office/officeart/2005/8/layout/hList1"/>
    <dgm:cxn modelId="{EF0FA62E-C916-443B-B0D6-637EEA3ABCB1}" type="presParOf" srcId="{9EFEFA2B-E75F-4808-8A22-F626AE9A5D80}" destId="{41A68F4D-14D1-4D15-8FE0-3186AB3D88C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586F80-04DB-4BE4-B4C2-58C3B3D41EAC}"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6E04513E-E800-41DB-84F6-359B73534E9D}">
      <dgm:prSet phldrT="[Văn bản]" custT="1"/>
      <dgm:spPr/>
      <dgm:t>
        <a:bodyPr/>
        <a:lstStyle/>
        <a:p>
          <a:r>
            <a:rPr lang="en-US" sz="3000" dirty="0" err="1">
              <a:solidFill>
                <a:schemeClr val="bg1"/>
              </a:solidFill>
              <a:latin typeface="Times New Roman" panose="02020603050405020304" pitchFamily="18" charset="0"/>
              <a:cs typeface="Times New Roman" panose="02020603050405020304" pitchFamily="18" charset="0"/>
            </a:rPr>
            <a:t>Thảo</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luận</a:t>
          </a:r>
          <a:endParaRPr lang="en-US" sz="3000" dirty="0">
            <a:solidFill>
              <a:schemeClr val="bg1"/>
            </a:solidFill>
            <a:latin typeface="Times New Roman" panose="02020603050405020304" pitchFamily="18" charset="0"/>
            <a:cs typeface="Times New Roman" panose="02020603050405020304" pitchFamily="18" charset="0"/>
          </a:endParaRPr>
        </a:p>
      </dgm:t>
    </dgm:pt>
    <dgm:pt modelId="{DFB55BD5-5FBF-4332-8CC5-307CE44ADD6C}" type="parTrans" cxnId="{F6F04136-EBEF-4598-A017-C6F2D52484F6}">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7F07C78D-E440-4BB2-9EB1-16FC9CC1FC4E}" type="sibTrans" cxnId="{F6F04136-EBEF-4598-A017-C6F2D52484F6}">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E0DB13F0-77BF-4F6D-935A-7D37D6454723}">
      <dgm:prSet phldrT="[Văn bản]" custT="1"/>
      <dgm:spPr/>
      <dgm:t>
        <a:bodyPr/>
        <a:lstStyle/>
        <a:p>
          <a:r>
            <a:rPr lang="en-US" sz="3000" dirty="0" err="1">
              <a:solidFill>
                <a:schemeClr val="bg1"/>
              </a:solidFill>
              <a:latin typeface="Times New Roman" panose="02020603050405020304" pitchFamily="18" charset="0"/>
              <a:cs typeface="Times New Roman" panose="02020603050405020304" pitchFamily="18" charset="0"/>
            </a:rPr>
            <a:t>Trình</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bày</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báo</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cáo</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khi</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được</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yêu</a:t>
          </a:r>
          <a:r>
            <a:rPr lang="en-US" sz="3000" dirty="0">
              <a:solidFill>
                <a:schemeClr val="bg1"/>
              </a:solidFill>
              <a:latin typeface="Times New Roman" panose="02020603050405020304" pitchFamily="18" charset="0"/>
              <a:cs typeface="Times New Roman" panose="02020603050405020304" pitchFamily="18" charset="0"/>
            </a:rPr>
            <a:t> </a:t>
          </a:r>
          <a:r>
            <a:rPr lang="en-US" sz="3000" dirty="0" err="1">
              <a:solidFill>
                <a:schemeClr val="bg1"/>
              </a:solidFill>
              <a:latin typeface="Times New Roman" panose="02020603050405020304" pitchFamily="18" charset="0"/>
              <a:cs typeface="Times New Roman" panose="02020603050405020304" pitchFamily="18" charset="0"/>
            </a:rPr>
            <a:t>cầu</a:t>
          </a:r>
          <a:endParaRPr lang="en-US" sz="3000" dirty="0">
            <a:solidFill>
              <a:schemeClr val="bg1"/>
            </a:solidFill>
            <a:latin typeface="Times New Roman" panose="02020603050405020304" pitchFamily="18" charset="0"/>
            <a:cs typeface="Times New Roman" panose="02020603050405020304" pitchFamily="18" charset="0"/>
          </a:endParaRPr>
        </a:p>
      </dgm:t>
    </dgm:pt>
    <dgm:pt modelId="{D8A279B2-4678-42B1-8F5F-BF3DB701E989}" type="parTrans" cxnId="{F4072C1B-DDB5-4FF8-8255-6FBE8E9A38FE}">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464173F1-16C3-4508-979F-9495B9370B8B}" type="sibTrans" cxnId="{F4072C1B-DDB5-4FF8-8255-6FBE8E9A38FE}">
      <dgm:prSet/>
      <dgm:spPr/>
      <dgm:t>
        <a:bodyPr/>
        <a:lstStyle/>
        <a:p>
          <a:endParaRPr lang="en-US" sz="3000">
            <a:solidFill>
              <a:schemeClr val="bg1"/>
            </a:solidFill>
            <a:latin typeface="Times New Roman" panose="02020603050405020304" pitchFamily="18" charset="0"/>
            <a:cs typeface="Times New Roman" panose="02020603050405020304" pitchFamily="18" charset="0"/>
          </a:endParaRPr>
        </a:p>
      </dgm:t>
    </dgm:pt>
    <dgm:pt modelId="{DA1797AA-1C26-46AA-9F7D-ACD79F461723}" type="pres">
      <dgm:prSet presAssocID="{6A586F80-04DB-4BE4-B4C2-58C3B3D41EAC}" presName="Name0" presStyleCnt="0">
        <dgm:presLayoutVars>
          <dgm:chMax val="1"/>
          <dgm:chPref val="1"/>
          <dgm:dir/>
          <dgm:animOne val="branch"/>
          <dgm:animLvl val="lvl"/>
        </dgm:presLayoutVars>
      </dgm:prSet>
      <dgm:spPr/>
      <dgm:t>
        <a:bodyPr/>
        <a:lstStyle/>
        <a:p>
          <a:endParaRPr lang="vi-VN"/>
        </a:p>
      </dgm:t>
    </dgm:pt>
    <dgm:pt modelId="{B6B1CE72-811A-4B9C-9EFA-22C1BE83C21E}" type="pres">
      <dgm:prSet presAssocID="{6E04513E-E800-41DB-84F6-359B73534E9D}" presName="singleCycle" presStyleCnt="0"/>
      <dgm:spPr/>
    </dgm:pt>
    <dgm:pt modelId="{B4425DDE-BA51-4B60-AE2C-8EC8989C1528}" type="pres">
      <dgm:prSet presAssocID="{6E04513E-E800-41DB-84F6-359B73534E9D}" presName="singleCenter" presStyleLbl="node1" presStyleIdx="0" presStyleCnt="2" custLinFactNeighborX="-40091" custLinFactNeighborY="-10671">
        <dgm:presLayoutVars>
          <dgm:chMax val="7"/>
          <dgm:chPref val="7"/>
        </dgm:presLayoutVars>
      </dgm:prSet>
      <dgm:spPr/>
      <dgm:t>
        <a:bodyPr/>
        <a:lstStyle/>
        <a:p>
          <a:endParaRPr lang="vi-VN"/>
        </a:p>
      </dgm:t>
    </dgm:pt>
    <dgm:pt modelId="{171F3EEB-E446-4167-ABBE-5563F7A6BDE0}" type="pres">
      <dgm:prSet presAssocID="{D8A279B2-4678-42B1-8F5F-BF3DB701E989}" presName="Name56" presStyleLbl="parChTrans1D2" presStyleIdx="0" presStyleCnt="1"/>
      <dgm:spPr/>
      <dgm:t>
        <a:bodyPr/>
        <a:lstStyle/>
        <a:p>
          <a:endParaRPr lang="vi-VN"/>
        </a:p>
      </dgm:t>
    </dgm:pt>
    <dgm:pt modelId="{74F798E9-02B5-40C2-82C0-D7F2C7A45375}" type="pres">
      <dgm:prSet presAssocID="{E0DB13F0-77BF-4F6D-935A-7D37D6454723}" presName="text0" presStyleLbl="node1" presStyleIdx="1" presStyleCnt="2" custScaleX="302648" custRadScaleRad="147908" custRadScaleInc="-209873">
        <dgm:presLayoutVars>
          <dgm:bulletEnabled val="1"/>
        </dgm:presLayoutVars>
      </dgm:prSet>
      <dgm:spPr/>
      <dgm:t>
        <a:bodyPr/>
        <a:lstStyle/>
        <a:p>
          <a:endParaRPr lang="vi-VN"/>
        </a:p>
      </dgm:t>
    </dgm:pt>
  </dgm:ptLst>
  <dgm:cxnLst>
    <dgm:cxn modelId="{E621C4D0-50CB-4EE8-83D4-DCC3955B7E35}" type="presOf" srcId="{6E04513E-E800-41DB-84F6-359B73534E9D}" destId="{B4425DDE-BA51-4B60-AE2C-8EC8989C1528}" srcOrd="0" destOrd="0" presId="urn:microsoft.com/office/officeart/2008/layout/RadialCluster"/>
    <dgm:cxn modelId="{F6F04136-EBEF-4598-A017-C6F2D52484F6}" srcId="{6A586F80-04DB-4BE4-B4C2-58C3B3D41EAC}" destId="{6E04513E-E800-41DB-84F6-359B73534E9D}" srcOrd="0" destOrd="0" parTransId="{DFB55BD5-5FBF-4332-8CC5-307CE44ADD6C}" sibTransId="{7F07C78D-E440-4BB2-9EB1-16FC9CC1FC4E}"/>
    <dgm:cxn modelId="{14124C39-03A0-4BD7-BEE5-DA90AFDC6161}" type="presOf" srcId="{D8A279B2-4678-42B1-8F5F-BF3DB701E989}" destId="{171F3EEB-E446-4167-ABBE-5563F7A6BDE0}" srcOrd="0" destOrd="0" presId="urn:microsoft.com/office/officeart/2008/layout/RadialCluster"/>
    <dgm:cxn modelId="{F4072C1B-DDB5-4FF8-8255-6FBE8E9A38FE}" srcId="{6E04513E-E800-41DB-84F6-359B73534E9D}" destId="{E0DB13F0-77BF-4F6D-935A-7D37D6454723}" srcOrd="0" destOrd="0" parTransId="{D8A279B2-4678-42B1-8F5F-BF3DB701E989}" sibTransId="{464173F1-16C3-4508-979F-9495B9370B8B}"/>
    <dgm:cxn modelId="{14F939FE-3ED4-4689-9CA8-F5DC42D866A2}" type="presOf" srcId="{E0DB13F0-77BF-4F6D-935A-7D37D6454723}" destId="{74F798E9-02B5-40C2-82C0-D7F2C7A45375}" srcOrd="0" destOrd="0" presId="urn:microsoft.com/office/officeart/2008/layout/RadialCluster"/>
    <dgm:cxn modelId="{DA1E61F3-1D75-4C1A-8F93-0B856E677879}" type="presOf" srcId="{6A586F80-04DB-4BE4-B4C2-58C3B3D41EAC}" destId="{DA1797AA-1C26-46AA-9F7D-ACD79F461723}" srcOrd="0" destOrd="0" presId="urn:microsoft.com/office/officeart/2008/layout/RadialCluster"/>
    <dgm:cxn modelId="{10CDC37D-D92D-49F3-A224-DAF3FBE1DC6D}" type="presParOf" srcId="{DA1797AA-1C26-46AA-9F7D-ACD79F461723}" destId="{B6B1CE72-811A-4B9C-9EFA-22C1BE83C21E}" srcOrd="0" destOrd="0" presId="urn:microsoft.com/office/officeart/2008/layout/RadialCluster"/>
    <dgm:cxn modelId="{EEE30C6B-C525-4C2C-AB9A-0A569B8D2B75}" type="presParOf" srcId="{B6B1CE72-811A-4B9C-9EFA-22C1BE83C21E}" destId="{B4425DDE-BA51-4B60-AE2C-8EC8989C1528}" srcOrd="0" destOrd="0" presId="urn:microsoft.com/office/officeart/2008/layout/RadialCluster"/>
    <dgm:cxn modelId="{7377F747-F010-4680-A2E7-E9996EFB05B2}" type="presParOf" srcId="{B6B1CE72-811A-4B9C-9EFA-22C1BE83C21E}" destId="{171F3EEB-E446-4167-ABBE-5563F7A6BDE0}" srcOrd="1" destOrd="0" presId="urn:microsoft.com/office/officeart/2008/layout/RadialCluster"/>
    <dgm:cxn modelId="{3FFC90F4-9B5A-4C0B-AF30-5E59E8A1E3C8}" type="presParOf" srcId="{B6B1CE72-811A-4B9C-9EFA-22C1BE83C21E}" destId="{74F798E9-02B5-40C2-82C0-D7F2C7A45375}" srcOrd="2"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DE89CEE-4657-4AC0-8BDC-C73CF7102F3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5170EC63-46E2-4C7B-BDEB-2773FBD2B87C}">
      <dgm:prSet phldrT="[Văn bản]" custT="1"/>
      <dgm:spPr/>
      <dgm:t>
        <a:bodyPr/>
        <a:lstStyle/>
        <a:p>
          <a:r>
            <a:rPr lang="vi-VN" sz="3500" dirty="0">
              <a:latin typeface="Times New Roman" panose="02020603050405020304" pitchFamily="18" charset="0"/>
              <a:cs typeface="Times New Roman" panose="02020603050405020304" pitchFamily="18" charset="0"/>
            </a:rPr>
            <a:t>ĐV </a:t>
          </a:r>
          <a:r>
            <a:rPr lang="vi-VN" sz="3500" dirty="0" err="1">
              <a:latin typeface="Times New Roman" panose="02020603050405020304" pitchFamily="18" charset="0"/>
              <a:cs typeface="Times New Roman" panose="02020603050405020304" pitchFamily="18" charset="0"/>
            </a:rPr>
            <a:t>sống</a:t>
          </a:r>
          <a:r>
            <a:rPr lang="vi-VN" sz="3500" dirty="0">
              <a:latin typeface="Times New Roman" panose="02020603050405020304" pitchFamily="18" charset="0"/>
              <a:cs typeface="Times New Roman" panose="02020603050405020304" pitchFamily="18" charset="0"/>
            </a:rPr>
            <a:t> trên </a:t>
          </a:r>
          <a:r>
            <a:rPr lang="vi-VN" sz="3500" dirty="0" err="1">
              <a:latin typeface="Times New Roman" panose="02020603050405020304" pitchFamily="18" charset="0"/>
              <a:cs typeface="Times New Roman" panose="02020603050405020304" pitchFamily="18" charset="0"/>
            </a:rPr>
            <a:t>cạn</a:t>
          </a:r>
          <a:endParaRPr lang="en-US" sz="3500" dirty="0">
            <a:latin typeface="Times New Roman" panose="02020603050405020304" pitchFamily="18" charset="0"/>
            <a:cs typeface="Times New Roman" panose="02020603050405020304" pitchFamily="18" charset="0"/>
          </a:endParaRPr>
        </a:p>
      </dgm:t>
    </dgm:pt>
    <dgm:pt modelId="{915F23E5-EAE2-457B-87EA-ED2C61A52B68}" type="parTrans" cxnId="{ACEA6959-712E-4754-93FE-2DAB576B104B}">
      <dgm:prSet/>
      <dgm:spPr/>
      <dgm:t>
        <a:bodyPr/>
        <a:lstStyle/>
        <a:p>
          <a:endParaRPr lang="en-US" sz="3500">
            <a:latin typeface="Times New Roman" panose="02020603050405020304" pitchFamily="18" charset="0"/>
            <a:cs typeface="Times New Roman" panose="02020603050405020304" pitchFamily="18" charset="0"/>
          </a:endParaRPr>
        </a:p>
      </dgm:t>
    </dgm:pt>
    <dgm:pt modelId="{11468EED-BBE8-43BF-AAF8-62147CC128A7}" type="sibTrans" cxnId="{ACEA6959-712E-4754-93FE-2DAB576B104B}">
      <dgm:prSet/>
      <dgm:spPr/>
      <dgm:t>
        <a:bodyPr/>
        <a:lstStyle/>
        <a:p>
          <a:endParaRPr lang="en-US" sz="3500">
            <a:latin typeface="Times New Roman" panose="02020603050405020304" pitchFamily="18" charset="0"/>
            <a:cs typeface="Times New Roman" panose="02020603050405020304" pitchFamily="18" charset="0"/>
          </a:endParaRPr>
        </a:p>
      </dgm:t>
    </dgm:pt>
    <dgm:pt modelId="{79137427-0B6F-4335-BEBB-3E82CC206F3F}">
      <dgm:prSet phldrT="[Văn bản]" custT="1"/>
      <dgm:spPr/>
      <dgm:t>
        <a:bodyPr/>
        <a:lstStyle/>
        <a:p>
          <a:pPr algn="ctr"/>
          <a:r>
            <a:rPr lang="vi-VN" sz="3500" dirty="0">
              <a:solidFill>
                <a:srgbClr val="002060"/>
              </a:solidFill>
              <a:latin typeface="Times New Roman" panose="02020603050405020304" pitchFamily="18" charset="0"/>
              <a:cs typeface="Times New Roman" panose="02020603050405020304" pitchFamily="18" charset="0"/>
            </a:rPr>
            <a:t>Tê </a:t>
          </a:r>
          <a:r>
            <a:rPr lang="vi-VN" sz="3500" dirty="0" err="1">
              <a:solidFill>
                <a:srgbClr val="002060"/>
              </a:solidFill>
              <a:latin typeface="Times New Roman" panose="02020603050405020304" pitchFamily="18" charset="0"/>
              <a:cs typeface="Times New Roman" panose="02020603050405020304" pitchFamily="18" charset="0"/>
            </a:rPr>
            <a:t>giác</a:t>
          </a:r>
          <a:r>
            <a:rPr lang="vi-VN" sz="3500" dirty="0">
              <a:solidFill>
                <a:srgbClr val="002060"/>
              </a:solidFill>
              <a:latin typeface="Times New Roman" panose="02020603050405020304" pitchFamily="18" charset="0"/>
              <a:cs typeface="Times New Roman" panose="02020603050405020304" pitchFamily="18" charset="0"/>
            </a:rPr>
            <a:t>, hươu, sư </a:t>
          </a:r>
          <a:r>
            <a:rPr lang="vi-VN" sz="3500" dirty="0" err="1">
              <a:solidFill>
                <a:srgbClr val="002060"/>
              </a:solidFill>
              <a:latin typeface="Times New Roman" panose="02020603050405020304" pitchFamily="18" charset="0"/>
              <a:cs typeface="Times New Roman" panose="02020603050405020304" pitchFamily="18" charset="0"/>
            </a:rPr>
            <a:t>tử</a:t>
          </a:r>
          <a:r>
            <a:rPr lang="vi-VN" sz="3500" dirty="0">
              <a:solidFill>
                <a:srgbClr val="002060"/>
              </a:solidFill>
              <a:latin typeface="Times New Roman" panose="02020603050405020304" pitchFamily="18" charset="0"/>
              <a:cs typeface="Times New Roman" panose="02020603050405020304" pitchFamily="18" charset="0"/>
            </a:rPr>
            <a:t>, trâu </a:t>
          </a:r>
          <a:r>
            <a:rPr lang="vi-VN" sz="3500" dirty="0" err="1">
              <a:solidFill>
                <a:srgbClr val="002060"/>
              </a:solidFill>
              <a:latin typeface="Times New Roman" panose="02020603050405020304" pitchFamily="18" charset="0"/>
              <a:cs typeface="Times New Roman" panose="02020603050405020304" pitchFamily="18" charset="0"/>
            </a:rPr>
            <a:t>rừng</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ngựa</a:t>
          </a:r>
          <a:r>
            <a:rPr lang="vi-VN" sz="3500" dirty="0">
              <a:solidFill>
                <a:srgbClr val="002060"/>
              </a:solidFill>
              <a:latin typeface="Times New Roman" panose="02020603050405020304" pitchFamily="18" charset="0"/>
              <a:cs typeface="Times New Roman" panose="02020603050405020304" pitchFamily="18" charset="0"/>
            </a:rPr>
            <a:t>,...</a:t>
          </a:r>
          <a:endParaRPr lang="en-US" sz="3500" dirty="0">
            <a:solidFill>
              <a:srgbClr val="002060"/>
            </a:solidFill>
            <a:latin typeface="Times New Roman" panose="02020603050405020304" pitchFamily="18" charset="0"/>
            <a:cs typeface="Times New Roman" panose="02020603050405020304" pitchFamily="18" charset="0"/>
          </a:endParaRPr>
        </a:p>
      </dgm:t>
    </dgm:pt>
    <dgm:pt modelId="{99091F1F-63E2-428B-B46D-0978AEA46957}" type="parTrans" cxnId="{ABFBF5A4-8D4D-4407-B91E-9EC259D8B6B1}">
      <dgm:prSet/>
      <dgm:spPr/>
      <dgm:t>
        <a:bodyPr/>
        <a:lstStyle/>
        <a:p>
          <a:endParaRPr lang="en-US" sz="3500">
            <a:latin typeface="Times New Roman" panose="02020603050405020304" pitchFamily="18" charset="0"/>
            <a:cs typeface="Times New Roman" panose="02020603050405020304" pitchFamily="18" charset="0"/>
          </a:endParaRPr>
        </a:p>
      </dgm:t>
    </dgm:pt>
    <dgm:pt modelId="{3B7B63E2-6F3C-476F-8654-CB6CF50099A3}" type="sibTrans" cxnId="{ABFBF5A4-8D4D-4407-B91E-9EC259D8B6B1}">
      <dgm:prSet/>
      <dgm:spPr/>
      <dgm:t>
        <a:bodyPr/>
        <a:lstStyle/>
        <a:p>
          <a:endParaRPr lang="en-US" sz="3500">
            <a:latin typeface="Times New Roman" panose="02020603050405020304" pitchFamily="18" charset="0"/>
            <a:cs typeface="Times New Roman" panose="02020603050405020304" pitchFamily="18" charset="0"/>
          </a:endParaRPr>
        </a:p>
      </dgm:t>
    </dgm:pt>
    <dgm:pt modelId="{831288F7-5399-48B3-AD87-C719BE237B49}">
      <dgm:prSet phldrT="[Văn bản]" custT="1"/>
      <dgm:spPr/>
      <dgm:t>
        <a:bodyPr/>
        <a:lstStyle/>
        <a:p>
          <a:r>
            <a:rPr lang="vi-VN" sz="3500" dirty="0">
              <a:latin typeface="Times New Roman" panose="02020603050405020304" pitchFamily="18" charset="0"/>
              <a:cs typeface="Times New Roman" panose="02020603050405020304" pitchFamily="18" charset="0"/>
            </a:rPr>
            <a:t>ĐV </a:t>
          </a:r>
          <a:r>
            <a:rPr lang="vi-VN" sz="3500" dirty="0" err="1">
              <a:latin typeface="Times New Roman" panose="02020603050405020304" pitchFamily="18" charset="0"/>
              <a:cs typeface="Times New Roman" panose="02020603050405020304" pitchFamily="18" charset="0"/>
            </a:rPr>
            <a:t>sống</a:t>
          </a:r>
          <a:r>
            <a:rPr lang="vi-VN" sz="3500" dirty="0">
              <a:latin typeface="Times New Roman" panose="02020603050405020304" pitchFamily="18" charset="0"/>
              <a:cs typeface="Times New Roman" panose="02020603050405020304" pitchFamily="18" charset="0"/>
            </a:rPr>
            <a:t> </a:t>
          </a:r>
          <a:r>
            <a:rPr lang="vi-VN" sz="3500" dirty="0" err="1">
              <a:latin typeface="Times New Roman" panose="02020603050405020304" pitchFamily="18" charset="0"/>
              <a:cs typeface="Times New Roman" panose="02020603050405020304" pitchFamily="18" charset="0"/>
            </a:rPr>
            <a:t>dưới</a:t>
          </a:r>
          <a:r>
            <a:rPr lang="vi-VN" sz="3500" dirty="0">
              <a:latin typeface="Times New Roman" panose="02020603050405020304" pitchFamily="18" charset="0"/>
              <a:cs typeface="Times New Roman" panose="02020603050405020304" pitchFamily="18" charset="0"/>
            </a:rPr>
            <a:t> </a:t>
          </a:r>
          <a:r>
            <a:rPr lang="vi-VN" sz="3500" dirty="0" err="1">
              <a:latin typeface="Times New Roman" panose="02020603050405020304" pitchFamily="18" charset="0"/>
              <a:cs typeface="Times New Roman" panose="02020603050405020304" pitchFamily="18" charset="0"/>
            </a:rPr>
            <a:t>nước</a:t>
          </a:r>
          <a:endParaRPr lang="en-US" sz="3500" dirty="0">
            <a:latin typeface="Times New Roman" panose="02020603050405020304" pitchFamily="18" charset="0"/>
            <a:cs typeface="Times New Roman" panose="02020603050405020304" pitchFamily="18" charset="0"/>
          </a:endParaRPr>
        </a:p>
      </dgm:t>
    </dgm:pt>
    <dgm:pt modelId="{26FC20BD-7D6E-40D0-A1E8-C2CC1CF0FAC8}" type="parTrans" cxnId="{F2253FD6-5D8D-40A4-BC98-8BE3BCD9F946}">
      <dgm:prSet/>
      <dgm:spPr/>
      <dgm:t>
        <a:bodyPr/>
        <a:lstStyle/>
        <a:p>
          <a:endParaRPr lang="en-US" sz="3500">
            <a:latin typeface="Times New Roman" panose="02020603050405020304" pitchFamily="18" charset="0"/>
            <a:cs typeface="Times New Roman" panose="02020603050405020304" pitchFamily="18" charset="0"/>
          </a:endParaRPr>
        </a:p>
      </dgm:t>
    </dgm:pt>
    <dgm:pt modelId="{2533C8E7-D690-483F-8D88-0AA89C327688}" type="sibTrans" cxnId="{F2253FD6-5D8D-40A4-BC98-8BE3BCD9F946}">
      <dgm:prSet/>
      <dgm:spPr/>
      <dgm:t>
        <a:bodyPr/>
        <a:lstStyle/>
        <a:p>
          <a:endParaRPr lang="en-US" sz="3500">
            <a:latin typeface="Times New Roman" panose="02020603050405020304" pitchFamily="18" charset="0"/>
            <a:cs typeface="Times New Roman" panose="02020603050405020304" pitchFamily="18" charset="0"/>
          </a:endParaRPr>
        </a:p>
      </dgm:t>
    </dgm:pt>
    <dgm:pt modelId="{DEA1C9A5-1159-432C-AAD1-1AF31EBBEF05}">
      <dgm:prSet phldrT="[Văn bản]" custT="1"/>
      <dgm:spPr/>
      <dgm:t>
        <a:bodyPr/>
        <a:lstStyle/>
        <a:p>
          <a:r>
            <a:rPr lang="vi-VN" sz="3500" dirty="0" err="1">
              <a:solidFill>
                <a:srgbClr val="FF0000"/>
              </a:solidFill>
              <a:latin typeface="Times New Roman" panose="02020603050405020304" pitchFamily="18" charset="0"/>
              <a:cs typeface="Times New Roman" panose="02020603050405020304" pitchFamily="18" charset="0"/>
            </a:rPr>
            <a:t>Vịt</a:t>
          </a:r>
          <a:r>
            <a:rPr lang="vi-VN" sz="3500" dirty="0">
              <a:solidFill>
                <a:srgbClr val="FF0000"/>
              </a:solidFill>
              <a:latin typeface="Times New Roman" panose="02020603050405020304" pitchFamily="18" charset="0"/>
              <a:cs typeface="Times New Roman" panose="02020603050405020304" pitchFamily="18" charset="0"/>
            </a:rPr>
            <a:t>, </a:t>
          </a:r>
          <a:r>
            <a:rPr lang="vi-VN" sz="3500" dirty="0" err="1">
              <a:solidFill>
                <a:srgbClr val="FF0000"/>
              </a:solidFill>
              <a:latin typeface="Times New Roman" panose="02020603050405020304" pitchFamily="18" charset="0"/>
              <a:cs typeface="Times New Roman" panose="02020603050405020304" pitchFamily="18" charset="0"/>
            </a:rPr>
            <a:t>hà</a:t>
          </a:r>
          <a:r>
            <a:rPr lang="vi-VN" sz="3500" dirty="0">
              <a:solidFill>
                <a:srgbClr val="FF0000"/>
              </a:solidFill>
              <a:latin typeface="Times New Roman" panose="02020603050405020304" pitchFamily="18" charset="0"/>
              <a:cs typeface="Times New Roman" panose="02020603050405020304" pitchFamily="18" charset="0"/>
            </a:rPr>
            <a:t> </a:t>
          </a:r>
          <a:r>
            <a:rPr lang="vi-VN" sz="3500" dirty="0" err="1">
              <a:solidFill>
                <a:srgbClr val="FF0000"/>
              </a:solidFill>
              <a:latin typeface="Times New Roman" panose="02020603050405020304" pitchFamily="18" charset="0"/>
              <a:cs typeface="Times New Roman" panose="02020603050405020304" pitchFamily="18" charset="0"/>
            </a:rPr>
            <a:t>mã</a:t>
          </a:r>
          <a:r>
            <a:rPr lang="vi-VN" sz="3500" dirty="0">
              <a:solidFill>
                <a:srgbClr val="FF0000"/>
              </a:solidFill>
              <a:latin typeface="Times New Roman" panose="02020603050405020304" pitchFamily="18" charset="0"/>
              <a:cs typeface="Times New Roman" panose="02020603050405020304" pitchFamily="18" charset="0"/>
            </a:rPr>
            <a:t>, ...</a:t>
          </a:r>
          <a:endParaRPr lang="en-US" sz="3500" dirty="0">
            <a:solidFill>
              <a:srgbClr val="FF0000"/>
            </a:solidFill>
            <a:latin typeface="Times New Roman" panose="02020603050405020304" pitchFamily="18" charset="0"/>
            <a:cs typeface="Times New Roman" panose="02020603050405020304" pitchFamily="18" charset="0"/>
          </a:endParaRPr>
        </a:p>
      </dgm:t>
    </dgm:pt>
    <dgm:pt modelId="{9218F550-41D5-4127-AC22-DD7C67E67109}" type="parTrans" cxnId="{04461439-579C-41F7-8F89-CD805D1C30EF}">
      <dgm:prSet/>
      <dgm:spPr/>
      <dgm:t>
        <a:bodyPr/>
        <a:lstStyle/>
        <a:p>
          <a:endParaRPr lang="en-US" sz="3500">
            <a:latin typeface="Times New Roman" panose="02020603050405020304" pitchFamily="18" charset="0"/>
            <a:cs typeface="Times New Roman" panose="02020603050405020304" pitchFamily="18" charset="0"/>
          </a:endParaRPr>
        </a:p>
      </dgm:t>
    </dgm:pt>
    <dgm:pt modelId="{ACD500B6-2F8A-471D-9495-C1ED30AF628A}" type="sibTrans" cxnId="{04461439-579C-41F7-8F89-CD805D1C30EF}">
      <dgm:prSet/>
      <dgm:spPr/>
      <dgm:t>
        <a:bodyPr/>
        <a:lstStyle/>
        <a:p>
          <a:endParaRPr lang="en-US" sz="3500">
            <a:latin typeface="Times New Roman" panose="02020603050405020304" pitchFamily="18" charset="0"/>
            <a:cs typeface="Times New Roman" panose="02020603050405020304" pitchFamily="18" charset="0"/>
          </a:endParaRPr>
        </a:p>
      </dgm:t>
    </dgm:pt>
    <dgm:pt modelId="{CE30F708-4C48-4A6B-B4EA-48CCABB20C13}">
      <dgm:prSet phldrT="[Văn bản]" custT="1"/>
      <dgm:spPr/>
      <dgm:t>
        <a:bodyPr/>
        <a:lstStyle/>
        <a:p>
          <a:r>
            <a:rPr lang="vi-VN" sz="3500" dirty="0">
              <a:latin typeface="Times New Roman" panose="02020603050405020304" pitchFamily="18" charset="0"/>
              <a:cs typeface="Times New Roman" panose="02020603050405020304" pitchFamily="18" charset="0"/>
            </a:rPr>
            <a:t>ĐV </a:t>
          </a:r>
          <a:r>
            <a:rPr lang="vi-VN" sz="3500" dirty="0" err="1">
              <a:latin typeface="Times New Roman" panose="02020603050405020304" pitchFamily="18" charset="0"/>
              <a:cs typeface="Times New Roman" panose="02020603050405020304" pitchFamily="18" charset="0"/>
            </a:rPr>
            <a:t>biết</a:t>
          </a:r>
          <a:r>
            <a:rPr lang="vi-VN" sz="3500" dirty="0">
              <a:latin typeface="Times New Roman" panose="02020603050405020304" pitchFamily="18" charset="0"/>
              <a:cs typeface="Times New Roman" panose="02020603050405020304" pitchFamily="18" charset="0"/>
            </a:rPr>
            <a:t> bay</a:t>
          </a:r>
          <a:endParaRPr lang="en-US" sz="3500" dirty="0">
            <a:latin typeface="Times New Roman" panose="02020603050405020304" pitchFamily="18" charset="0"/>
            <a:cs typeface="Times New Roman" panose="02020603050405020304" pitchFamily="18" charset="0"/>
          </a:endParaRPr>
        </a:p>
      </dgm:t>
    </dgm:pt>
    <dgm:pt modelId="{1215E40A-9E32-4B37-B293-A1BF15B4C287}" type="parTrans" cxnId="{DAE95F11-3C4B-45AC-A332-DE0315E90726}">
      <dgm:prSet/>
      <dgm:spPr/>
      <dgm:t>
        <a:bodyPr/>
        <a:lstStyle/>
        <a:p>
          <a:endParaRPr lang="en-US" sz="3500">
            <a:latin typeface="Times New Roman" panose="02020603050405020304" pitchFamily="18" charset="0"/>
            <a:cs typeface="Times New Roman" panose="02020603050405020304" pitchFamily="18" charset="0"/>
          </a:endParaRPr>
        </a:p>
      </dgm:t>
    </dgm:pt>
    <dgm:pt modelId="{4EF8AEA5-CFF8-4BD5-94EC-7A755A997E2B}" type="sibTrans" cxnId="{DAE95F11-3C4B-45AC-A332-DE0315E90726}">
      <dgm:prSet/>
      <dgm:spPr/>
      <dgm:t>
        <a:bodyPr/>
        <a:lstStyle/>
        <a:p>
          <a:endParaRPr lang="en-US" sz="3500">
            <a:latin typeface="Times New Roman" panose="02020603050405020304" pitchFamily="18" charset="0"/>
            <a:cs typeface="Times New Roman" panose="02020603050405020304" pitchFamily="18" charset="0"/>
          </a:endParaRPr>
        </a:p>
      </dgm:t>
    </dgm:pt>
    <dgm:pt modelId="{D86E5F22-3FED-4A32-832C-216D47AC30AD}">
      <dgm:prSet phldrT="[Văn bản]" custT="1"/>
      <dgm:spPr/>
      <dgm:t>
        <a:bodyPr/>
        <a:lstStyle/>
        <a:p>
          <a:r>
            <a:rPr lang="vi-VN" sz="3500" dirty="0">
              <a:solidFill>
                <a:schemeClr val="tx1"/>
              </a:solidFill>
              <a:latin typeface="Times New Roman" panose="02020603050405020304" pitchFamily="18" charset="0"/>
              <a:cs typeface="Times New Roman" panose="02020603050405020304" pitchFamily="18" charset="0"/>
            </a:rPr>
            <a:t>Chim </a:t>
          </a:r>
          <a:r>
            <a:rPr lang="vi-VN" sz="3500" dirty="0" err="1">
              <a:solidFill>
                <a:schemeClr val="tx1"/>
              </a:solidFill>
              <a:latin typeface="Times New Roman" panose="02020603050405020304" pitchFamily="18" charset="0"/>
              <a:cs typeface="Times New Roman" panose="02020603050405020304" pitchFamily="18" charset="0"/>
            </a:rPr>
            <a:t>bồ</a:t>
          </a:r>
          <a:r>
            <a:rPr lang="vi-VN" sz="3500" dirty="0">
              <a:solidFill>
                <a:schemeClr val="tx1"/>
              </a:solidFill>
              <a:latin typeface="Times New Roman" panose="02020603050405020304" pitchFamily="18" charset="0"/>
              <a:cs typeface="Times New Roman" panose="02020603050405020304" pitchFamily="18" charset="0"/>
            </a:rPr>
            <a:t> nông</a:t>
          </a:r>
          <a:endParaRPr lang="en-US" sz="3500" dirty="0">
            <a:solidFill>
              <a:schemeClr val="tx1"/>
            </a:solidFill>
            <a:latin typeface="Times New Roman" panose="02020603050405020304" pitchFamily="18" charset="0"/>
            <a:cs typeface="Times New Roman" panose="02020603050405020304" pitchFamily="18" charset="0"/>
          </a:endParaRPr>
        </a:p>
      </dgm:t>
    </dgm:pt>
    <dgm:pt modelId="{6A912F79-68FC-47B2-9D39-B503151CB322}" type="parTrans" cxnId="{92E43E6A-5501-4BDB-8970-8220B9411130}">
      <dgm:prSet/>
      <dgm:spPr/>
      <dgm:t>
        <a:bodyPr/>
        <a:lstStyle/>
        <a:p>
          <a:endParaRPr lang="en-US" sz="3500">
            <a:latin typeface="Times New Roman" panose="02020603050405020304" pitchFamily="18" charset="0"/>
            <a:cs typeface="Times New Roman" panose="02020603050405020304" pitchFamily="18" charset="0"/>
          </a:endParaRPr>
        </a:p>
      </dgm:t>
    </dgm:pt>
    <dgm:pt modelId="{01B72BC5-B277-427B-8D01-B5C2F008F7E7}" type="sibTrans" cxnId="{92E43E6A-5501-4BDB-8970-8220B9411130}">
      <dgm:prSet/>
      <dgm:spPr/>
      <dgm:t>
        <a:bodyPr/>
        <a:lstStyle/>
        <a:p>
          <a:endParaRPr lang="en-US" sz="3500">
            <a:latin typeface="Times New Roman" panose="02020603050405020304" pitchFamily="18" charset="0"/>
            <a:cs typeface="Times New Roman" panose="02020603050405020304" pitchFamily="18" charset="0"/>
          </a:endParaRPr>
        </a:p>
      </dgm:t>
    </dgm:pt>
    <dgm:pt modelId="{BC525795-084D-40F2-9E27-3543A402088F}" type="pres">
      <dgm:prSet presAssocID="{2DE89CEE-4657-4AC0-8BDC-C73CF7102F38}" presName="theList" presStyleCnt="0">
        <dgm:presLayoutVars>
          <dgm:dir/>
          <dgm:animLvl val="lvl"/>
          <dgm:resizeHandles val="exact"/>
        </dgm:presLayoutVars>
      </dgm:prSet>
      <dgm:spPr/>
      <dgm:t>
        <a:bodyPr/>
        <a:lstStyle/>
        <a:p>
          <a:endParaRPr lang="vi-VN"/>
        </a:p>
      </dgm:t>
    </dgm:pt>
    <dgm:pt modelId="{36646C7D-2020-4F8B-9EE7-A701E137756F}" type="pres">
      <dgm:prSet presAssocID="{5170EC63-46E2-4C7B-BDEB-2773FBD2B87C}" presName="compNode" presStyleCnt="0"/>
      <dgm:spPr/>
    </dgm:pt>
    <dgm:pt modelId="{44EAA2D5-8BA4-4768-B69E-4FD3084B342B}" type="pres">
      <dgm:prSet presAssocID="{5170EC63-46E2-4C7B-BDEB-2773FBD2B87C}" presName="aNode" presStyleLbl="bgShp" presStyleIdx="0" presStyleCnt="3" custScaleX="137882"/>
      <dgm:spPr/>
      <dgm:t>
        <a:bodyPr/>
        <a:lstStyle/>
        <a:p>
          <a:endParaRPr lang="vi-VN"/>
        </a:p>
      </dgm:t>
    </dgm:pt>
    <dgm:pt modelId="{98E31EB1-0CB9-4970-A875-D75ACCDD520A}" type="pres">
      <dgm:prSet presAssocID="{5170EC63-46E2-4C7B-BDEB-2773FBD2B87C}" presName="textNode" presStyleLbl="bgShp" presStyleIdx="0" presStyleCnt="3"/>
      <dgm:spPr/>
      <dgm:t>
        <a:bodyPr/>
        <a:lstStyle/>
        <a:p>
          <a:endParaRPr lang="vi-VN"/>
        </a:p>
      </dgm:t>
    </dgm:pt>
    <dgm:pt modelId="{3D6C0C4E-7570-4E19-9B80-79D8EE95CAAE}" type="pres">
      <dgm:prSet presAssocID="{5170EC63-46E2-4C7B-BDEB-2773FBD2B87C}" presName="compChildNode" presStyleCnt="0"/>
      <dgm:spPr/>
    </dgm:pt>
    <dgm:pt modelId="{CAD170CF-A4F3-41FB-B2CD-FC9614F50D74}" type="pres">
      <dgm:prSet presAssocID="{5170EC63-46E2-4C7B-BDEB-2773FBD2B87C}" presName="theInnerList" presStyleCnt="0"/>
      <dgm:spPr/>
    </dgm:pt>
    <dgm:pt modelId="{46171589-A74F-4D33-9AFB-246845E98EAF}" type="pres">
      <dgm:prSet presAssocID="{79137427-0B6F-4335-BEBB-3E82CC206F3F}" presName="childNode" presStyleLbl="node1" presStyleIdx="0" presStyleCnt="3" custScaleX="150326" custScaleY="108744">
        <dgm:presLayoutVars>
          <dgm:bulletEnabled val="1"/>
        </dgm:presLayoutVars>
      </dgm:prSet>
      <dgm:spPr/>
      <dgm:t>
        <a:bodyPr/>
        <a:lstStyle/>
        <a:p>
          <a:endParaRPr lang="vi-VN"/>
        </a:p>
      </dgm:t>
    </dgm:pt>
    <dgm:pt modelId="{8A973FAC-C398-4009-B4BE-C052C755916B}" type="pres">
      <dgm:prSet presAssocID="{5170EC63-46E2-4C7B-BDEB-2773FBD2B87C}" presName="aSpace" presStyleCnt="0"/>
      <dgm:spPr/>
    </dgm:pt>
    <dgm:pt modelId="{CF6F53EA-6F94-42BC-B94B-FF60C9677B05}" type="pres">
      <dgm:prSet presAssocID="{831288F7-5399-48B3-AD87-C719BE237B49}" presName="compNode" presStyleCnt="0"/>
      <dgm:spPr/>
    </dgm:pt>
    <dgm:pt modelId="{4167E401-D177-447F-AD1A-669991CFC498}" type="pres">
      <dgm:prSet presAssocID="{831288F7-5399-48B3-AD87-C719BE237B49}" presName="aNode" presStyleLbl="bgShp" presStyleIdx="1" presStyleCnt="3" custScaleX="132403"/>
      <dgm:spPr/>
      <dgm:t>
        <a:bodyPr/>
        <a:lstStyle/>
        <a:p>
          <a:endParaRPr lang="vi-VN"/>
        </a:p>
      </dgm:t>
    </dgm:pt>
    <dgm:pt modelId="{62234C60-D2E8-4BAB-AB74-A9D509DA49D3}" type="pres">
      <dgm:prSet presAssocID="{831288F7-5399-48B3-AD87-C719BE237B49}" presName="textNode" presStyleLbl="bgShp" presStyleIdx="1" presStyleCnt="3"/>
      <dgm:spPr/>
      <dgm:t>
        <a:bodyPr/>
        <a:lstStyle/>
        <a:p>
          <a:endParaRPr lang="vi-VN"/>
        </a:p>
      </dgm:t>
    </dgm:pt>
    <dgm:pt modelId="{3863DFC9-8527-4701-B337-C7C6AC08873B}" type="pres">
      <dgm:prSet presAssocID="{831288F7-5399-48B3-AD87-C719BE237B49}" presName="compChildNode" presStyleCnt="0"/>
      <dgm:spPr/>
    </dgm:pt>
    <dgm:pt modelId="{F62B1778-3FC1-4C01-8D78-94E8DCAFA2D3}" type="pres">
      <dgm:prSet presAssocID="{831288F7-5399-48B3-AD87-C719BE237B49}" presName="theInnerList" presStyleCnt="0"/>
      <dgm:spPr/>
    </dgm:pt>
    <dgm:pt modelId="{4345074D-F4B5-4616-8631-DC1760C11AB6}" type="pres">
      <dgm:prSet presAssocID="{DEA1C9A5-1159-432C-AAD1-1AF31EBBEF05}" presName="childNode" presStyleLbl="node1" presStyleIdx="1" presStyleCnt="3" custScaleX="156632">
        <dgm:presLayoutVars>
          <dgm:bulletEnabled val="1"/>
        </dgm:presLayoutVars>
      </dgm:prSet>
      <dgm:spPr/>
      <dgm:t>
        <a:bodyPr/>
        <a:lstStyle/>
        <a:p>
          <a:endParaRPr lang="vi-VN"/>
        </a:p>
      </dgm:t>
    </dgm:pt>
    <dgm:pt modelId="{F0C4CBA6-A331-4C91-A9A1-B7D7D71D6889}" type="pres">
      <dgm:prSet presAssocID="{831288F7-5399-48B3-AD87-C719BE237B49}" presName="aSpace" presStyleCnt="0"/>
      <dgm:spPr/>
    </dgm:pt>
    <dgm:pt modelId="{616F034D-2453-4FC1-8217-B110CED71B0C}" type="pres">
      <dgm:prSet presAssocID="{CE30F708-4C48-4A6B-B4EA-48CCABB20C13}" presName="compNode" presStyleCnt="0"/>
      <dgm:spPr/>
    </dgm:pt>
    <dgm:pt modelId="{F873B61B-8865-4002-86EF-869766860233}" type="pres">
      <dgm:prSet presAssocID="{CE30F708-4C48-4A6B-B4EA-48CCABB20C13}" presName="aNode" presStyleLbl="bgShp" presStyleIdx="2" presStyleCnt="3"/>
      <dgm:spPr/>
      <dgm:t>
        <a:bodyPr/>
        <a:lstStyle/>
        <a:p>
          <a:endParaRPr lang="vi-VN"/>
        </a:p>
      </dgm:t>
    </dgm:pt>
    <dgm:pt modelId="{95E715AC-7AD8-4111-B858-C619CD5B8108}" type="pres">
      <dgm:prSet presAssocID="{CE30F708-4C48-4A6B-B4EA-48CCABB20C13}" presName="textNode" presStyleLbl="bgShp" presStyleIdx="2" presStyleCnt="3"/>
      <dgm:spPr/>
      <dgm:t>
        <a:bodyPr/>
        <a:lstStyle/>
        <a:p>
          <a:endParaRPr lang="vi-VN"/>
        </a:p>
      </dgm:t>
    </dgm:pt>
    <dgm:pt modelId="{E00AEAA6-F820-4B4A-AA4F-A22E895E108A}" type="pres">
      <dgm:prSet presAssocID="{CE30F708-4C48-4A6B-B4EA-48CCABB20C13}" presName="compChildNode" presStyleCnt="0"/>
      <dgm:spPr/>
    </dgm:pt>
    <dgm:pt modelId="{6557F1B0-4806-4D21-877A-6D1BF9A0FBC3}" type="pres">
      <dgm:prSet presAssocID="{CE30F708-4C48-4A6B-B4EA-48CCABB20C13}" presName="theInnerList" presStyleCnt="0"/>
      <dgm:spPr/>
    </dgm:pt>
    <dgm:pt modelId="{6EA8CFB4-CC39-41BB-8976-1FDAAD9C9B44}" type="pres">
      <dgm:prSet presAssocID="{D86E5F22-3FED-4A32-832C-216D47AC30AD}" presName="childNode" presStyleLbl="node1" presStyleIdx="2" presStyleCnt="3">
        <dgm:presLayoutVars>
          <dgm:bulletEnabled val="1"/>
        </dgm:presLayoutVars>
      </dgm:prSet>
      <dgm:spPr/>
      <dgm:t>
        <a:bodyPr/>
        <a:lstStyle/>
        <a:p>
          <a:endParaRPr lang="vi-VN"/>
        </a:p>
      </dgm:t>
    </dgm:pt>
  </dgm:ptLst>
  <dgm:cxnLst>
    <dgm:cxn modelId="{826017E8-0FFA-462B-B204-9A836394C3B0}" type="presOf" srcId="{5170EC63-46E2-4C7B-BDEB-2773FBD2B87C}" destId="{98E31EB1-0CB9-4970-A875-D75ACCDD520A}" srcOrd="1" destOrd="0" presId="urn:microsoft.com/office/officeart/2005/8/layout/lProcess2"/>
    <dgm:cxn modelId="{DAE95F11-3C4B-45AC-A332-DE0315E90726}" srcId="{2DE89CEE-4657-4AC0-8BDC-C73CF7102F38}" destId="{CE30F708-4C48-4A6B-B4EA-48CCABB20C13}" srcOrd="2" destOrd="0" parTransId="{1215E40A-9E32-4B37-B293-A1BF15B4C287}" sibTransId="{4EF8AEA5-CFF8-4BD5-94EC-7A755A997E2B}"/>
    <dgm:cxn modelId="{BCA44E95-0342-4BEE-822D-C63397422D4D}" type="presOf" srcId="{DEA1C9A5-1159-432C-AAD1-1AF31EBBEF05}" destId="{4345074D-F4B5-4616-8631-DC1760C11AB6}" srcOrd="0" destOrd="0" presId="urn:microsoft.com/office/officeart/2005/8/layout/lProcess2"/>
    <dgm:cxn modelId="{023F1571-C35A-4D67-8ED1-882B81767F77}" type="presOf" srcId="{831288F7-5399-48B3-AD87-C719BE237B49}" destId="{62234C60-D2E8-4BAB-AB74-A9D509DA49D3}" srcOrd="1" destOrd="0" presId="urn:microsoft.com/office/officeart/2005/8/layout/lProcess2"/>
    <dgm:cxn modelId="{04461439-579C-41F7-8F89-CD805D1C30EF}" srcId="{831288F7-5399-48B3-AD87-C719BE237B49}" destId="{DEA1C9A5-1159-432C-AAD1-1AF31EBBEF05}" srcOrd="0" destOrd="0" parTransId="{9218F550-41D5-4127-AC22-DD7C67E67109}" sibTransId="{ACD500B6-2F8A-471D-9495-C1ED30AF628A}"/>
    <dgm:cxn modelId="{A6BE1FD2-1800-45EF-82A4-749AC4EC19A8}" type="presOf" srcId="{2DE89CEE-4657-4AC0-8BDC-C73CF7102F38}" destId="{BC525795-084D-40F2-9E27-3543A402088F}" srcOrd="0" destOrd="0" presId="urn:microsoft.com/office/officeart/2005/8/layout/lProcess2"/>
    <dgm:cxn modelId="{B05571BB-4560-4B50-9B2F-ABC0564B65D9}" type="presOf" srcId="{5170EC63-46E2-4C7B-BDEB-2773FBD2B87C}" destId="{44EAA2D5-8BA4-4768-B69E-4FD3084B342B}" srcOrd="0" destOrd="0" presId="urn:microsoft.com/office/officeart/2005/8/layout/lProcess2"/>
    <dgm:cxn modelId="{3B8A0274-9280-498B-AD52-90107D05C56B}" type="presOf" srcId="{79137427-0B6F-4335-BEBB-3E82CC206F3F}" destId="{46171589-A74F-4D33-9AFB-246845E98EAF}" srcOrd="0" destOrd="0" presId="urn:microsoft.com/office/officeart/2005/8/layout/lProcess2"/>
    <dgm:cxn modelId="{F2253FD6-5D8D-40A4-BC98-8BE3BCD9F946}" srcId="{2DE89CEE-4657-4AC0-8BDC-C73CF7102F38}" destId="{831288F7-5399-48B3-AD87-C719BE237B49}" srcOrd="1" destOrd="0" parTransId="{26FC20BD-7D6E-40D0-A1E8-C2CC1CF0FAC8}" sibTransId="{2533C8E7-D690-483F-8D88-0AA89C327688}"/>
    <dgm:cxn modelId="{92E43E6A-5501-4BDB-8970-8220B9411130}" srcId="{CE30F708-4C48-4A6B-B4EA-48CCABB20C13}" destId="{D86E5F22-3FED-4A32-832C-216D47AC30AD}" srcOrd="0" destOrd="0" parTransId="{6A912F79-68FC-47B2-9D39-B503151CB322}" sibTransId="{01B72BC5-B277-427B-8D01-B5C2F008F7E7}"/>
    <dgm:cxn modelId="{5256FBF2-421D-4B5A-BBDE-276E6F3EF9B2}" type="presOf" srcId="{D86E5F22-3FED-4A32-832C-216D47AC30AD}" destId="{6EA8CFB4-CC39-41BB-8976-1FDAAD9C9B44}" srcOrd="0" destOrd="0" presId="urn:microsoft.com/office/officeart/2005/8/layout/lProcess2"/>
    <dgm:cxn modelId="{094C0849-BA92-42AF-BB7F-95709672A38D}" type="presOf" srcId="{831288F7-5399-48B3-AD87-C719BE237B49}" destId="{4167E401-D177-447F-AD1A-669991CFC498}" srcOrd="0" destOrd="0" presId="urn:microsoft.com/office/officeart/2005/8/layout/lProcess2"/>
    <dgm:cxn modelId="{95F2ED58-67F0-4C4A-97DB-230F0F85D6AF}" type="presOf" srcId="{CE30F708-4C48-4A6B-B4EA-48CCABB20C13}" destId="{95E715AC-7AD8-4111-B858-C619CD5B8108}" srcOrd="1" destOrd="0" presId="urn:microsoft.com/office/officeart/2005/8/layout/lProcess2"/>
    <dgm:cxn modelId="{2C2AC8EC-D5BF-49EB-A879-DBD014A28791}" type="presOf" srcId="{CE30F708-4C48-4A6B-B4EA-48CCABB20C13}" destId="{F873B61B-8865-4002-86EF-869766860233}" srcOrd="0" destOrd="0" presId="urn:microsoft.com/office/officeart/2005/8/layout/lProcess2"/>
    <dgm:cxn modelId="{ACEA6959-712E-4754-93FE-2DAB576B104B}" srcId="{2DE89CEE-4657-4AC0-8BDC-C73CF7102F38}" destId="{5170EC63-46E2-4C7B-BDEB-2773FBD2B87C}" srcOrd="0" destOrd="0" parTransId="{915F23E5-EAE2-457B-87EA-ED2C61A52B68}" sibTransId="{11468EED-BBE8-43BF-AAF8-62147CC128A7}"/>
    <dgm:cxn modelId="{ABFBF5A4-8D4D-4407-B91E-9EC259D8B6B1}" srcId="{5170EC63-46E2-4C7B-BDEB-2773FBD2B87C}" destId="{79137427-0B6F-4335-BEBB-3E82CC206F3F}" srcOrd="0" destOrd="0" parTransId="{99091F1F-63E2-428B-B46D-0978AEA46957}" sibTransId="{3B7B63E2-6F3C-476F-8654-CB6CF50099A3}"/>
    <dgm:cxn modelId="{7E7BF7F7-8585-45E8-994F-5B9B6878DC7F}" type="presParOf" srcId="{BC525795-084D-40F2-9E27-3543A402088F}" destId="{36646C7D-2020-4F8B-9EE7-A701E137756F}" srcOrd="0" destOrd="0" presId="urn:microsoft.com/office/officeart/2005/8/layout/lProcess2"/>
    <dgm:cxn modelId="{CDBECBCD-C965-4D1D-93D8-5A49C88C0166}" type="presParOf" srcId="{36646C7D-2020-4F8B-9EE7-A701E137756F}" destId="{44EAA2D5-8BA4-4768-B69E-4FD3084B342B}" srcOrd="0" destOrd="0" presId="urn:microsoft.com/office/officeart/2005/8/layout/lProcess2"/>
    <dgm:cxn modelId="{69965BE3-6606-4A4D-BC4F-DFF73209057D}" type="presParOf" srcId="{36646C7D-2020-4F8B-9EE7-A701E137756F}" destId="{98E31EB1-0CB9-4970-A875-D75ACCDD520A}" srcOrd="1" destOrd="0" presId="urn:microsoft.com/office/officeart/2005/8/layout/lProcess2"/>
    <dgm:cxn modelId="{3A7F0813-43BB-43CE-84B6-8C1139FD6CF6}" type="presParOf" srcId="{36646C7D-2020-4F8B-9EE7-A701E137756F}" destId="{3D6C0C4E-7570-4E19-9B80-79D8EE95CAAE}" srcOrd="2" destOrd="0" presId="urn:microsoft.com/office/officeart/2005/8/layout/lProcess2"/>
    <dgm:cxn modelId="{6BF6DEB7-B847-458E-B868-C71FE381AAB8}" type="presParOf" srcId="{3D6C0C4E-7570-4E19-9B80-79D8EE95CAAE}" destId="{CAD170CF-A4F3-41FB-B2CD-FC9614F50D74}" srcOrd="0" destOrd="0" presId="urn:microsoft.com/office/officeart/2005/8/layout/lProcess2"/>
    <dgm:cxn modelId="{BDF9DBB1-5232-49FD-B432-62A3CC3A3BA8}" type="presParOf" srcId="{CAD170CF-A4F3-41FB-B2CD-FC9614F50D74}" destId="{46171589-A74F-4D33-9AFB-246845E98EAF}" srcOrd="0" destOrd="0" presId="urn:microsoft.com/office/officeart/2005/8/layout/lProcess2"/>
    <dgm:cxn modelId="{ACE731A6-62AE-4E07-B344-4709B4B3F038}" type="presParOf" srcId="{BC525795-084D-40F2-9E27-3543A402088F}" destId="{8A973FAC-C398-4009-B4BE-C052C755916B}" srcOrd="1" destOrd="0" presId="urn:microsoft.com/office/officeart/2005/8/layout/lProcess2"/>
    <dgm:cxn modelId="{2D91C8DA-7CF1-43F7-8996-01DD414A7045}" type="presParOf" srcId="{BC525795-084D-40F2-9E27-3543A402088F}" destId="{CF6F53EA-6F94-42BC-B94B-FF60C9677B05}" srcOrd="2" destOrd="0" presId="urn:microsoft.com/office/officeart/2005/8/layout/lProcess2"/>
    <dgm:cxn modelId="{2A6BB5F7-4E46-42C2-958F-138E562037ED}" type="presParOf" srcId="{CF6F53EA-6F94-42BC-B94B-FF60C9677B05}" destId="{4167E401-D177-447F-AD1A-669991CFC498}" srcOrd="0" destOrd="0" presId="urn:microsoft.com/office/officeart/2005/8/layout/lProcess2"/>
    <dgm:cxn modelId="{114AAFB8-7841-414B-8DF0-7B8CA6FFCB5C}" type="presParOf" srcId="{CF6F53EA-6F94-42BC-B94B-FF60C9677B05}" destId="{62234C60-D2E8-4BAB-AB74-A9D509DA49D3}" srcOrd="1" destOrd="0" presId="urn:microsoft.com/office/officeart/2005/8/layout/lProcess2"/>
    <dgm:cxn modelId="{0B5647E5-6991-4E70-9DC1-896916F2B0F9}" type="presParOf" srcId="{CF6F53EA-6F94-42BC-B94B-FF60C9677B05}" destId="{3863DFC9-8527-4701-B337-C7C6AC08873B}" srcOrd="2" destOrd="0" presId="urn:microsoft.com/office/officeart/2005/8/layout/lProcess2"/>
    <dgm:cxn modelId="{6B25C739-4F4C-4072-8399-0D08EFCC639A}" type="presParOf" srcId="{3863DFC9-8527-4701-B337-C7C6AC08873B}" destId="{F62B1778-3FC1-4C01-8D78-94E8DCAFA2D3}" srcOrd="0" destOrd="0" presId="urn:microsoft.com/office/officeart/2005/8/layout/lProcess2"/>
    <dgm:cxn modelId="{989D1715-1EF2-417C-936B-97AA90A44F31}" type="presParOf" srcId="{F62B1778-3FC1-4C01-8D78-94E8DCAFA2D3}" destId="{4345074D-F4B5-4616-8631-DC1760C11AB6}" srcOrd="0" destOrd="0" presId="urn:microsoft.com/office/officeart/2005/8/layout/lProcess2"/>
    <dgm:cxn modelId="{5D1AC27F-AC4B-4396-AE78-19A704A33916}" type="presParOf" srcId="{BC525795-084D-40F2-9E27-3543A402088F}" destId="{F0C4CBA6-A331-4C91-A9A1-B7D7D71D6889}" srcOrd="3" destOrd="0" presId="urn:microsoft.com/office/officeart/2005/8/layout/lProcess2"/>
    <dgm:cxn modelId="{7638EEFA-A703-4F1C-ADD1-17F6A6AA4DF2}" type="presParOf" srcId="{BC525795-084D-40F2-9E27-3543A402088F}" destId="{616F034D-2453-4FC1-8217-B110CED71B0C}" srcOrd="4" destOrd="0" presId="urn:microsoft.com/office/officeart/2005/8/layout/lProcess2"/>
    <dgm:cxn modelId="{683D46C3-B620-456A-A4B9-C24EFDA4EA4D}" type="presParOf" srcId="{616F034D-2453-4FC1-8217-B110CED71B0C}" destId="{F873B61B-8865-4002-86EF-869766860233}" srcOrd="0" destOrd="0" presId="urn:microsoft.com/office/officeart/2005/8/layout/lProcess2"/>
    <dgm:cxn modelId="{053E1EB9-48C8-4BA1-9F28-C6214DB32A6A}" type="presParOf" srcId="{616F034D-2453-4FC1-8217-B110CED71B0C}" destId="{95E715AC-7AD8-4111-B858-C619CD5B8108}" srcOrd="1" destOrd="0" presId="urn:microsoft.com/office/officeart/2005/8/layout/lProcess2"/>
    <dgm:cxn modelId="{5C66294B-4223-432D-8CF2-C584B3AEBB10}" type="presParOf" srcId="{616F034D-2453-4FC1-8217-B110CED71B0C}" destId="{E00AEAA6-F820-4B4A-AA4F-A22E895E108A}" srcOrd="2" destOrd="0" presId="urn:microsoft.com/office/officeart/2005/8/layout/lProcess2"/>
    <dgm:cxn modelId="{7ED3FB56-4F44-47A1-BEFC-5DEFE6BFB1B0}" type="presParOf" srcId="{E00AEAA6-F820-4B4A-AA4F-A22E895E108A}" destId="{6557F1B0-4806-4D21-877A-6D1BF9A0FBC3}" srcOrd="0" destOrd="0" presId="urn:microsoft.com/office/officeart/2005/8/layout/lProcess2"/>
    <dgm:cxn modelId="{8C8536EC-B5D3-43DC-8B79-B31C44F22BDF}" type="presParOf" srcId="{6557F1B0-4806-4D21-877A-6D1BF9A0FBC3}" destId="{6EA8CFB4-CC39-41BB-8976-1FDAAD9C9B4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5C46E9-E93E-4023-8F4E-8DE25F271A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1CCD1CD-5629-4BA8-99E2-B3C2F696F4D7}">
      <dgm:prSet phldrT="[Văn bản]" custT="1"/>
      <dgm:spPr>
        <a:solidFill>
          <a:srgbClr val="7030A0"/>
        </a:solidFill>
      </dgm:spPr>
      <dgm:t>
        <a:bodyPr/>
        <a:lstStyle/>
        <a:p>
          <a:r>
            <a:rPr lang="vi-VN" sz="4000" dirty="0">
              <a:latin typeface="Times New Roman" panose="02020603050405020304" pitchFamily="18" charset="0"/>
              <a:cs typeface="Times New Roman" panose="02020603050405020304" pitchFamily="18" charset="0"/>
            </a:rPr>
            <a:t>VD: Khi nghiên </a:t>
          </a:r>
          <a:r>
            <a:rPr lang="vi-VN" sz="4000" dirty="0" err="1">
              <a:latin typeface="Times New Roman" panose="02020603050405020304" pitchFamily="18" charset="0"/>
              <a:cs typeface="Times New Roman" panose="02020603050405020304" pitchFamily="18" charset="0"/>
            </a:rPr>
            <a:t>cứu</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về</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sự</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phát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triển</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của</a:t>
          </a:r>
          <a:r>
            <a:rPr lang="vi-VN" sz="4000" dirty="0">
              <a:latin typeface="Times New Roman" panose="02020603050405020304" pitchFamily="18" charset="0"/>
              <a:cs typeface="Times New Roman" panose="02020603050405020304" pitchFamily="18" charset="0"/>
            </a:rPr>
            <a:t> cây </a:t>
          </a:r>
          <a:r>
            <a:rPr lang="vi-VN" sz="4000" dirty="0" err="1">
              <a:latin typeface="Times New Roman" panose="02020603050405020304" pitchFamily="18" charset="0"/>
              <a:cs typeface="Times New Roman" panose="02020603050405020304" pitchFamily="18" charset="0"/>
            </a:rPr>
            <a:t>trồng</a:t>
          </a:r>
          <a:r>
            <a:rPr lang="vi-VN" sz="4000"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dgm:t>
    </dgm:pt>
    <dgm:pt modelId="{7EC6C0C9-3E73-4C15-91EA-31925B7DA8DC}" type="parTrans" cxnId="{939F246B-DB8A-4A74-AC9C-D4A93C9996B7}">
      <dgm:prSet/>
      <dgm:spPr/>
      <dgm:t>
        <a:bodyPr/>
        <a:lstStyle/>
        <a:p>
          <a:endParaRPr lang="en-US" sz="4000">
            <a:latin typeface="Times New Roman" panose="02020603050405020304" pitchFamily="18" charset="0"/>
            <a:cs typeface="Times New Roman" panose="02020603050405020304" pitchFamily="18" charset="0"/>
          </a:endParaRPr>
        </a:p>
      </dgm:t>
    </dgm:pt>
    <dgm:pt modelId="{0B66B746-66CF-46F3-A4D6-5A1859F4C23B}" type="sibTrans" cxnId="{939F246B-DB8A-4A74-AC9C-D4A93C9996B7}">
      <dgm:prSet/>
      <dgm:spPr/>
      <dgm:t>
        <a:bodyPr/>
        <a:lstStyle/>
        <a:p>
          <a:endParaRPr lang="en-US" sz="4000">
            <a:latin typeface="Times New Roman" panose="02020603050405020304" pitchFamily="18" charset="0"/>
            <a:cs typeface="Times New Roman" panose="02020603050405020304" pitchFamily="18" charset="0"/>
          </a:endParaRPr>
        </a:p>
      </dgm:t>
    </dgm:pt>
    <dgm:pt modelId="{779CB5CB-97DD-4B82-ADCF-59A48FAEA0CB}">
      <dgm:prSet phldrT="[Văn bản]" custT="1"/>
      <dgm:spPr/>
      <dgm:t>
        <a:bodyPr/>
        <a:lstStyle/>
        <a:p>
          <a:r>
            <a:rPr lang="vi-VN" sz="4000" dirty="0" err="1">
              <a:latin typeface="Times New Roman" panose="02020603050405020304" pitchFamily="18" charset="0"/>
              <a:cs typeface="Times New Roman" panose="02020603050405020304" pitchFamily="18" charset="0"/>
            </a:rPr>
            <a:t>Dự</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báo</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thời</a:t>
          </a:r>
          <a:r>
            <a:rPr lang="vi-VN" sz="4000" dirty="0">
              <a:latin typeface="Times New Roman" panose="02020603050405020304" pitchFamily="18" charset="0"/>
              <a:cs typeface="Times New Roman" panose="02020603050405020304" pitchFamily="18" charset="0"/>
            </a:rPr>
            <a:t> gian cây sinh </a:t>
          </a:r>
          <a:r>
            <a:rPr lang="vi-VN" sz="4000" dirty="0" err="1">
              <a:latin typeface="Times New Roman" panose="02020603050405020304" pitchFamily="18" charset="0"/>
              <a:cs typeface="Times New Roman" panose="02020603050405020304" pitchFamily="18" charset="0"/>
            </a:rPr>
            <a:t>trưởng</a:t>
          </a:r>
          <a:endParaRPr lang="en-US" sz="4000" dirty="0">
            <a:latin typeface="Times New Roman" panose="02020603050405020304" pitchFamily="18" charset="0"/>
            <a:cs typeface="Times New Roman" panose="02020603050405020304" pitchFamily="18" charset="0"/>
          </a:endParaRPr>
        </a:p>
      </dgm:t>
    </dgm:pt>
    <dgm:pt modelId="{879F1B0D-B2C7-4D4F-AF51-50C2A9CC6B21}" type="parTrans" cxnId="{CC8A3EC3-4B58-43B8-AE35-9816793ADC0A}">
      <dgm:prSet/>
      <dgm:spPr/>
      <dgm:t>
        <a:bodyPr/>
        <a:lstStyle/>
        <a:p>
          <a:endParaRPr lang="en-US" sz="4000">
            <a:latin typeface="Times New Roman" panose="02020603050405020304" pitchFamily="18" charset="0"/>
            <a:cs typeface="Times New Roman" panose="02020603050405020304" pitchFamily="18" charset="0"/>
          </a:endParaRPr>
        </a:p>
      </dgm:t>
    </dgm:pt>
    <dgm:pt modelId="{26398FE3-CB87-4632-8B40-667476F9DD74}" type="sibTrans" cxnId="{CC8A3EC3-4B58-43B8-AE35-9816793ADC0A}">
      <dgm:prSet/>
      <dgm:spPr/>
      <dgm:t>
        <a:bodyPr/>
        <a:lstStyle/>
        <a:p>
          <a:endParaRPr lang="en-US" sz="4000">
            <a:latin typeface="Times New Roman" panose="02020603050405020304" pitchFamily="18" charset="0"/>
            <a:cs typeface="Times New Roman" panose="02020603050405020304" pitchFamily="18" charset="0"/>
          </a:endParaRPr>
        </a:p>
      </dgm:t>
    </dgm:pt>
    <dgm:pt modelId="{D141C465-AEC4-43C5-A094-7D256E89A760}">
      <dgm:prSet phldrT="[Văn bản]" custT="1"/>
      <dgm:spPr>
        <a:solidFill>
          <a:srgbClr val="7030A0"/>
        </a:solidFill>
      </dgm:spPr>
      <dgm:t>
        <a:bodyPr/>
        <a:lstStyle/>
        <a:p>
          <a:r>
            <a:rPr lang="vi-VN" sz="4000" dirty="0">
              <a:latin typeface="Times New Roman" panose="02020603050405020304" pitchFamily="18" charset="0"/>
              <a:cs typeface="Times New Roman" panose="02020603050405020304" pitchFamily="18" charset="0"/>
            </a:rPr>
            <a:t>VD: </a:t>
          </a:r>
          <a:r>
            <a:rPr lang="vi-VN" sz="4000" dirty="0" err="1">
              <a:latin typeface="Times New Roman" panose="02020603050405020304" pitchFamily="18" charset="0"/>
              <a:cs typeface="Times New Roman" panose="02020603050405020304" pitchFamily="18" charset="0"/>
            </a:rPr>
            <a:t>Dựa</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vào</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các</a:t>
          </a:r>
          <a:r>
            <a:rPr lang="vi-VN" sz="4000" dirty="0">
              <a:latin typeface="Times New Roman" panose="02020603050405020304" pitchFamily="18" charset="0"/>
              <a:cs typeface="Times New Roman" panose="02020603050405020304" pitchFamily="18" charset="0"/>
            </a:rPr>
            <a:t> quy </a:t>
          </a:r>
          <a:r>
            <a:rPr lang="vi-VN" sz="4000" dirty="0" err="1">
              <a:latin typeface="Times New Roman" panose="02020603050405020304" pitchFamily="18" charset="0"/>
              <a:cs typeface="Times New Roman" panose="02020603050405020304" pitchFamily="18" charset="0"/>
            </a:rPr>
            <a:t>luật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về</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khí</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tượng</a:t>
          </a:r>
          <a:r>
            <a:rPr lang="vi-VN" sz="4000" dirty="0">
              <a:latin typeface="Times New Roman" panose="02020603050405020304" pitchFamily="18" charset="0"/>
              <a:cs typeface="Times New Roman" panose="02020603050405020304" pitchFamily="18" charset="0"/>
            </a:rPr>
            <a:t> trong </a:t>
          </a:r>
          <a:r>
            <a:rPr lang="vi-VN" sz="4000" dirty="0" err="1">
              <a:latin typeface="Times New Roman" panose="02020603050405020304" pitchFamily="18" charset="0"/>
              <a:cs typeface="Times New Roman" panose="02020603050405020304" pitchFamily="18" charset="0"/>
            </a:rPr>
            <a:t>tự</a:t>
          </a:r>
          <a:r>
            <a:rPr lang="vi-VN" sz="4000" dirty="0">
              <a:latin typeface="Times New Roman" panose="02020603050405020304" pitchFamily="18" charset="0"/>
              <a:cs typeface="Times New Roman" panose="02020603050405020304" pitchFamily="18" charset="0"/>
            </a:rPr>
            <a:t> nhiên  </a:t>
          </a:r>
          <a:endParaRPr lang="en-US" sz="4000" dirty="0">
            <a:latin typeface="Times New Roman" panose="02020603050405020304" pitchFamily="18" charset="0"/>
            <a:cs typeface="Times New Roman" panose="02020603050405020304" pitchFamily="18" charset="0"/>
          </a:endParaRPr>
        </a:p>
      </dgm:t>
    </dgm:pt>
    <dgm:pt modelId="{0984D222-1812-496F-8970-0F17E790B24E}" type="parTrans" cxnId="{62DE3CA2-0659-49FB-94E5-1EF4CEF015F4}">
      <dgm:prSet/>
      <dgm:spPr/>
      <dgm:t>
        <a:bodyPr/>
        <a:lstStyle/>
        <a:p>
          <a:endParaRPr lang="en-US" sz="4000">
            <a:latin typeface="Times New Roman" panose="02020603050405020304" pitchFamily="18" charset="0"/>
            <a:cs typeface="Times New Roman" panose="02020603050405020304" pitchFamily="18" charset="0"/>
          </a:endParaRPr>
        </a:p>
      </dgm:t>
    </dgm:pt>
    <dgm:pt modelId="{2D82E37D-C5BE-44DE-8416-3DACD8877957}" type="sibTrans" cxnId="{62DE3CA2-0659-49FB-94E5-1EF4CEF015F4}">
      <dgm:prSet/>
      <dgm:spPr/>
      <dgm:t>
        <a:bodyPr/>
        <a:lstStyle/>
        <a:p>
          <a:endParaRPr lang="en-US" sz="4000">
            <a:latin typeface="Times New Roman" panose="02020603050405020304" pitchFamily="18" charset="0"/>
            <a:cs typeface="Times New Roman" panose="02020603050405020304" pitchFamily="18" charset="0"/>
          </a:endParaRPr>
        </a:p>
      </dgm:t>
    </dgm:pt>
    <dgm:pt modelId="{231E023C-101F-45DE-BB38-09A706D71AFB}">
      <dgm:prSet phldrT="[Văn bản]" custT="1"/>
      <dgm:spPr/>
      <dgm:t>
        <a:bodyPr/>
        <a:lstStyle/>
        <a:p>
          <a:r>
            <a:rPr lang="vi-VN" sz="4000" dirty="0" err="1">
              <a:latin typeface="Times New Roman" panose="02020603050405020304" pitchFamily="18" charset="0"/>
              <a:cs typeface="Times New Roman" panose="02020603050405020304" pitchFamily="18" charset="0"/>
            </a:rPr>
            <a:t>Nhà</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khí</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tượng</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có</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thể</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dự</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báo</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thời</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tiết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các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ngày</a:t>
          </a:r>
          <a:r>
            <a:rPr lang="vi-VN" sz="4000" dirty="0">
              <a:latin typeface="Times New Roman" panose="02020603050405020304" pitchFamily="18" charset="0"/>
              <a:cs typeface="Times New Roman" panose="02020603050405020304" pitchFamily="18" charset="0"/>
            </a:rPr>
            <a:t> trong </a:t>
          </a:r>
          <a:r>
            <a:rPr lang="vi-VN" sz="4000" dirty="0" err="1">
              <a:latin typeface="Times New Roman" panose="02020603050405020304" pitchFamily="18" charset="0"/>
              <a:cs typeface="Times New Roman" panose="02020603050405020304" pitchFamily="18" charset="0"/>
            </a:rPr>
            <a:t>tuần</a:t>
          </a:r>
          <a:endParaRPr lang="en-US" sz="4000" dirty="0">
            <a:latin typeface="Times New Roman" panose="02020603050405020304" pitchFamily="18" charset="0"/>
            <a:cs typeface="Times New Roman" panose="02020603050405020304" pitchFamily="18" charset="0"/>
          </a:endParaRPr>
        </a:p>
      </dgm:t>
    </dgm:pt>
    <dgm:pt modelId="{36281AEC-2D08-446E-9D2C-71DBBF0A0BF6}" type="parTrans" cxnId="{89EE5F9F-0DA3-40AD-A370-C34BA977EE1A}">
      <dgm:prSet/>
      <dgm:spPr/>
      <dgm:t>
        <a:bodyPr/>
        <a:lstStyle/>
        <a:p>
          <a:endParaRPr lang="en-US" sz="4000">
            <a:latin typeface="Times New Roman" panose="02020603050405020304" pitchFamily="18" charset="0"/>
            <a:cs typeface="Times New Roman" panose="02020603050405020304" pitchFamily="18" charset="0"/>
          </a:endParaRPr>
        </a:p>
      </dgm:t>
    </dgm:pt>
    <dgm:pt modelId="{339405EA-AEF2-4F2B-B318-22B177F17D74}" type="sibTrans" cxnId="{89EE5F9F-0DA3-40AD-A370-C34BA977EE1A}">
      <dgm:prSet/>
      <dgm:spPr/>
      <dgm:t>
        <a:bodyPr/>
        <a:lstStyle/>
        <a:p>
          <a:endParaRPr lang="en-US" sz="4000">
            <a:latin typeface="Times New Roman" panose="02020603050405020304" pitchFamily="18" charset="0"/>
            <a:cs typeface="Times New Roman" panose="02020603050405020304" pitchFamily="18" charset="0"/>
          </a:endParaRPr>
        </a:p>
      </dgm:t>
    </dgm:pt>
    <dgm:pt modelId="{E38808E4-F811-4A2B-B9A5-45F2E37A96F3}" type="pres">
      <dgm:prSet presAssocID="{4C5C46E9-E93E-4023-8F4E-8DE25F271AEA}" presName="linear" presStyleCnt="0">
        <dgm:presLayoutVars>
          <dgm:animLvl val="lvl"/>
          <dgm:resizeHandles val="exact"/>
        </dgm:presLayoutVars>
      </dgm:prSet>
      <dgm:spPr/>
      <dgm:t>
        <a:bodyPr/>
        <a:lstStyle/>
        <a:p>
          <a:endParaRPr lang="vi-VN"/>
        </a:p>
      </dgm:t>
    </dgm:pt>
    <dgm:pt modelId="{0E58C227-4F85-4429-92E9-891BA03E85F4}" type="pres">
      <dgm:prSet presAssocID="{91CCD1CD-5629-4BA8-99E2-B3C2F696F4D7}" presName="parentText" presStyleLbl="node1" presStyleIdx="0" presStyleCnt="2">
        <dgm:presLayoutVars>
          <dgm:chMax val="0"/>
          <dgm:bulletEnabled val="1"/>
        </dgm:presLayoutVars>
      </dgm:prSet>
      <dgm:spPr/>
      <dgm:t>
        <a:bodyPr/>
        <a:lstStyle/>
        <a:p>
          <a:endParaRPr lang="vi-VN"/>
        </a:p>
      </dgm:t>
    </dgm:pt>
    <dgm:pt modelId="{93013219-BEA2-49AC-BA65-20EBEA12CA9C}" type="pres">
      <dgm:prSet presAssocID="{91CCD1CD-5629-4BA8-99E2-B3C2F696F4D7}" presName="childText" presStyleLbl="revTx" presStyleIdx="0" presStyleCnt="2">
        <dgm:presLayoutVars>
          <dgm:bulletEnabled val="1"/>
        </dgm:presLayoutVars>
      </dgm:prSet>
      <dgm:spPr/>
      <dgm:t>
        <a:bodyPr/>
        <a:lstStyle/>
        <a:p>
          <a:endParaRPr lang="vi-VN"/>
        </a:p>
      </dgm:t>
    </dgm:pt>
    <dgm:pt modelId="{75B7D555-7689-480C-852B-96157AFD0DAB}" type="pres">
      <dgm:prSet presAssocID="{D141C465-AEC4-43C5-A094-7D256E89A760}" presName="parentText" presStyleLbl="node1" presStyleIdx="1" presStyleCnt="2">
        <dgm:presLayoutVars>
          <dgm:chMax val="0"/>
          <dgm:bulletEnabled val="1"/>
        </dgm:presLayoutVars>
      </dgm:prSet>
      <dgm:spPr/>
      <dgm:t>
        <a:bodyPr/>
        <a:lstStyle/>
        <a:p>
          <a:endParaRPr lang="vi-VN"/>
        </a:p>
      </dgm:t>
    </dgm:pt>
    <dgm:pt modelId="{3AACFECB-FA6C-4D9F-A73F-9011C95AA716}" type="pres">
      <dgm:prSet presAssocID="{D141C465-AEC4-43C5-A094-7D256E89A760}" presName="childText" presStyleLbl="revTx" presStyleIdx="1" presStyleCnt="2">
        <dgm:presLayoutVars>
          <dgm:bulletEnabled val="1"/>
        </dgm:presLayoutVars>
      </dgm:prSet>
      <dgm:spPr/>
      <dgm:t>
        <a:bodyPr/>
        <a:lstStyle/>
        <a:p>
          <a:endParaRPr lang="vi-VN"/>
        </a:p>
      </dgm:t>
    </dgm:pt>
  </dgm:ptLst>
  <dgm:cxnLst>
    <dgm:cxn modelId="{8A967366-6075-4277-AED3-95440A1BF9AF}" type="presOf" srcId="{91CCD1CD-5629-4BA8-99E2-B3C2F696F4D7}" destId="{0E58C227-4F85-4429-92E9-891BA03E85F4}" srcOrd="0" destOrd="0" presId="urn:microsoft.com/office/officeart/2005/8/layout/vList2"/>
    <dgm:cxn modelId="{62DE3CA2-0659-49FB-94E5-1EF4CEF015F4}" srcId="{4C5C46E9-E93E-4023-8F4E-8DE25F271AEA}" destId="{D141C465-AEC4-43C5-A094-7D256E89A760}" srcOrd="1" destOrd="0" parTransId="{0984D222-1812-496F-8970-0F17E790B24E}" sibTransId="{2D82E37D-C5BE-44DE-8416-3DACD8877957}"/>
    <dgm:cxn modelId="{26C28D2B-6385-4A71-B680-33CE86CB67CE}" type="presOf" srcId="{231E023C-101F-45DE-BB38-09A706D71AFB}" destId="{3AACFECB-FA6C-4D9F-A73F-9011C95AA716}" srcOrd="0" destOrd="0" presId="urn:microsoft.com/office/officeart/2005/8/layout/vList2"/>
    <dgm:cxn modelId="{CC8A3EC3-4B58-43B8-AE35-9816793ADC0A}" srcId="{91CCD1CD-5629-4BA8-99E2-B3C2F696F4D7}" destId="{779CB5CB-97DD-4B82-ADCF-59A48FAEA0CB}" srcOrd="0" destOrd="0" parTransId="{879F1B0D-B2C7-4D4F-AF51-50C2A9CC6B21}" sibTransId="{26398FE3-CB87-4632-8B40-667476F9DD74}"/>
    <dgm:cxn modelId="{89EE5F9F-0DA3-40AD-A370-C34BA977EE1A}" srcId="{D141C465-AEC4-43C5-A094-7D256E89A760}" destId="{231E023C-101F-45DE-BB38-09A706D71AFB}" srcOrd="0" destOrd="0" parTransId="{36281AEC-2D08-446E-9D2C-71DBBF0A0BF6}" sibTransId="{339405EA-AEF2-4F2B-B318-22B177F17D74}"/>
    <dgm:cxn modelId="{51532AFA-FD8F-40F9-9C4A-539890FD5BA1}" type="presOf" srcId="{779CB5CB-97DD-4B82-ADCF-59A48FAEA0CB}" destId="{93013219-BEA2-49AC-BA65-20EBEA12CA9C}" srcOrd="0" destOrd="0" presId="urn:microsoft.com/office/officeart/2005/8/layout/vList2"/>
    <dgm:cxn modelId="{BA91F75B-7A7E-4B1E-8777-20D5FA7DD02E}" type="presOf" srcId="{D141C465-AEC4-43C5-A094-7D256E89A760}" destId="{75B7D555-7689-480C-852B-96157AFD0DAB}" srcOrd="0" destOrd="0" presId="urn:microsoft.com/office/officeart/2005/8/layout/vList2"/>
    <dgm:cxn modelId="{090C01BC-119F-4647-9911-584A935CEB76}" type="presOf" srcId="{4C5C46E9-E93E-4023-8F4E-8DE25F271AEA}" destId="{E38808E4-F811-4A2B-B9A5-45F2E37A96F3}" srcOrd="0" destOrd="0" presId="urn:microsoft.com/office/officeart/2005/8/layout/vList2"/>
    <dgm:cxn modelId="{939F246B-DB8A-4A74-AC9C-D4A93C9996B7}" srcId="{4C5C46E9-E93E-4023-8F4E-8DE25F271AEA}" destId="{91CCD1CD-5629-4BA8-99E2-B3C2F696F4D7}" srcOrd="0" destOrd="0" parTransId="{7EC6C0C9-3E73-4C15-91EA-31925B7DA8DC}" sibTransId="{0B66B746-66CF-46F3-A4D6-5A1859F4C23B}"/>
    <dgm:cxn modelId="{3F40C635-3081-4621-BD2F-BD346A95ECC2}" type="presParOf" srcId="{E38808E4-F811-4A2B-B9A5-45F2E37A96F3}" destId="{0E58C227-4F85-4429-92E9-891BA03E85F4}" srcOrd="0" destOrd="0" presId="urn:microsoft.com/office/officeart/2005/8/layout/vList2"/>
    <dgm:cxn modelId="{A3B98AFC-4D54-43FB-A644-814693699BE0}" type="presParOf" srcId="{E38808E4-F811-4A2B-B9A5-45F2E37A96F3}" destId="{93013219-BEA2-49AC-BA65-20EBEA12CA9C}" srcOrd="1" destOrd="0" presId="urn:microsoft.com/office/officeart/2005/8/layout/vList2"/>
    <dgm:cxn modelId="{F03B69B1-305F-4AFD-A045-69E560A9401E}" type="presParOf" srcId="{E38808E4-F811-4A2B-B9A5-45F2E37A96F3}" destId="{75B7D555-7689-480C-852B-96157AFD0DAB}" srcOrd="2" destOrd="0" presId="urn:microsoft.com/office/officeart/2005/8/layout/vList2"/>
    <dgm:cxn modelId="{99863CE6-2E1C-41CB-9DD2-1EA980CC3EDC}" type="presParOf" srcId="{E38808E4-F811-4A2B-B9A5-45F2E37A96F3}" destId="{3AACFECB-FA6C-4D9F-A73F-9011C95AA71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1746342-DD1A-442A-B02B-21B67FB4BBF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42F65AB-8EDB-445A-80A9-E9B643788E0C}">
      <dgm:prSet phldrT="[Văn bản]" custT="1"/>
      <dgm:spPr/>
      <dgm:t>
        <a:bodyPr/>
        <a:lstStyle/>
        <a:p>
          <a:r>
            <a:rPr lang="vi-VN" sz="4000" dirty="0" err="1">
              <a:solidFill>
                <a:srgbClr val="002060"/>
              </a:solidFill>
              <a:latin typeface="Times New Roman" panose="02020603050405020304" pitchFamily="18" charset="0"/>
              <a:cs typeface="Times New Roman" panose="02020603050405020304" pitchFamily="18" charset="0"/>
            </a:rPr>
            <a:t>Bác</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sĩ</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dùng</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kĩ</a:t>
          </a:r>
          <a:r>
            <a:rPr lang="vi-VN" sz="4000" dirty="0">
              <a:solidFill>
                <a:srgbClr val="002060"/>
              </a:solidFill>
              <a:latin typeface="Times New Roman" panose="02020603050405020304" pitchFamily="18" charset="0"/>
              <a:cs typeface="Times New Roman" panose="02020603050405020304" pitchFamily="18" charset="0"/>
            </a:rPr>
            <a:t> năng:</a:t>
          </a:r>
          <a:endParaRPr lang="en-US" sz="4000" dirty="0">
            <a:solidFill>
              <a:srgbClr val="002060"/>
            </a:solidFill>
            <a:latin typeface="Times New Roman" panose="02020603050405020304" pitchFamily="18" charset="0"/>
            <a:cs typeface="Times New Roman" panose="02020603050405020304" pitchFamily="18" charset="0"/>
          </a:endParaRPr>
        </a:p>
      </dgm:t>
    </dgm:pt>
    <dgm:pt modelId="{67DD4E5B-0C3F-4BB6-B9FE-1CA04EFCC12D}" type="parTrans" cxnId="{C085D0FA-A065-48E6-8ADF-55DE30035E95}">
      <dgm:prSet/>
      <dgm:spPr/>
      <dgm:t>
        <a:bodyPr/>
        <a:lstStyle/>
        <a:p>
          <a:endParaRPr lang="en-US" sz="4000">
            <a:solidFill>
              <a:srgbClr val="002060"/>
            </a:solidFill>
            <a:latin typeface="Times New Roman" panose="02020603050405020304" pitchFamily="18" charset="0"/>
            <a:cs typeface="Times New Roman" panose="02020603050405020304" pitchFamily="18" charset="0"/>
          </a:endParaRPr>
        </a:p>
      </dgm:t>
    </dgm:pt>
    <dgm:pt modelId="{CF7EF387-5597-4AB1-A576-D8252922DDE4}" type="sibTrans" cxnId="{C085D0FA-A065-48E6-8ADF-55DE30035E95}">
      <dgm:prSet/>
      <dgm:spPr/>
      <dgm:t>
        <a:bodyPr/>
        <a:lstStyle/>
        <a:p>
          <a:endParaRPr lang="en-US" sz="4000">
            <a:solidFill>
              <a:srgbClr val="002060"/>
            </a:solidFill>
            <a:latin typeface="Times New Roman" panose="02020603050405020304" pitchFamily="18" charset="0"/>
            <a:cs typeface="Times New Roman" panose="02020603050405020304" pitchFamily="18" charset="0"/>
          </a:endParaRPr>
        </a:p>
      </dgm:t>
    </dgm:pt>
    <dgm:pt modelId="{E9CAB5D9-1D65-47A2-B931-B35AB4A9E079}">
      <dgm:prSet phldrT="[Văn bản]" custT="1"/>
      <dgm:spPr/>
      <dgm:t>
        <a:bodyPr/>
        <a:lstStyle/>
        <a:p>
          <a:r>
            <a:rPr lang="vi-VN" sz="3000" dirty="0">
              <a:latin typeface="Times New Roman" panose="02020603050405020304" pitchFamily="18" charset="0"/>
              <a:cs typeface="Times New Roman" panose="02020603050405020304" pitchFamily="18" charset="0"/>
            </a:rPr>
            <a:t>Quan </a:t>
          </a:r>
          <a:r>
            <a:rPr lang="vi-VN" sz="3000" dirty="0" err="1">
              <a:latin typeface="Times New Roman" panose="02020603050405020304" pitchFamily="18" charset="0"/>
              <a:cs typeface="Times New Roman" panose="02020603050405020304" pitchFamily="18" charset="0"/>
            </a:rPr>
            <a:t>sát</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nhìn</a:t>
          </a:r>
          <a:r>
            <a:rPr lang="vi-VN" sz="3000" dirty="0">
              <a:latin typeface="Times New Roman" panose="02020603050405020304" pitchFamily="18" charset="0"/>
              <a:cs typeface="Times New Roman" panose="02020603050405020304" pitchFamily="18" charset="0"/>
            </a:rPr>
            <a:t>, nghe, </a:t>
          </a:r>
          <a:r>
            <a:rPr lang="vi-VN" sz="3000" dirty="0" err="1">
              <a:latin typeface="Times New Roman" panose="02020603050405020304" pitchFamily="18" charset="0"/>
              <a:cs typeface="Times New Roman" panose="02020603050405020304" pitchFamily="18" charset="0"/>
            </a:rPr>
            <a:t>gõ</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sờ</a:t>
          </a:r>
          <a:r>
            <a:rPr lang="vi-VN" sz="3000" dirty="0">
              <a:latin typeface="Times New Roman" panose="02020603050405020304" pitchFamily="18" charset="0"/>
              <a:cs typeface="Times New Roman" panose="02020603050405020304" pitchFamily="18" charset="0"/>
            </a:rPr>
            <a:t>)</a:t>
          </a:r>
          <a:endParaRPr lang="en-US" sz="3000" dirty="0">
            <a:solidFill>
              <a:srgbClr val="002060"/>
            </a:solidFill>
            <a:latin typeface="Times New Roman" panose="02020603050405020304" pitchFamily="18" charset="0"/>
            <a:cs typeface="Times New Roman" panose="02020603050405020304" pitchFamily="18" charset="0"/>
          </a:endParaRPr>
        </a:p>
      </dgm:t>
    </dgm:pt>
    <dgm:pt modelId="{5FFB1658-171F-4959-B627-16C942F276CC}" type="parTrans" cxnId="{4EA89C77-8804-4D08-99D7-208E28404728}">
      <dgm:prSet/>
      <dgm:spPr/>
      <dgm:t>
        <a:bodyPr/>
        <a:lstStyle/>
        <a:p>
          <a:endParaRPr lang="en-US" sz="4000">
            <a:solidFill>
              <a:srgbClr val="002060"/>
            </a:solidFill>
            <a:latin typeface="Times New Roman" panose="02020603050405020304" pitchFamily="18" charset="0"/>
            <a:cs typeface="Times New Roman" panose="02020603050405020304" pitchFamily="18" charset="0"/>
          </a:endParaRPr>
        </a:p>
      </dgm:t>
    </dgm:pt>
    <dgm:pt modelId="{4255689C-3885-4682-BC30-A21A9E9A0D9D}" type="sibTrans" cxnId="{4EA89C77-8804-4D08-99D7-208E28404728}">
      <dgm:prSet/>
      <dgm:spPr/>
      <dgm:t>
        <a:bodyPr/>
        <a:lstStyle/>
        <a:p>
          <a:endParaRPr lang="en-US" sz="4000">
            <a:solidFill>
              <a:srgbClr val="002060"/>
            </a:solidFill>
            <a:latin typeface="Times New Roman" panose="02020603050405020304" pitchFamily="18" charset="0"/>
            <a:cs typeface="Times New Roman" panose="02020603050405020304" pitchFamily="18" charset="0"/>
          </a:endParaRPr>
        </a:p>
      </dgm:t>
    </dgm:pt>
    <dgm:pt modelId="{F6475B06-AF5A-4373-88B8-7C897104EFD5}">
      <dgm:prSet phldrT="[Văn bản]" custT="1"/>
      <dgm:spPr/>
      <dgm:t>
        <a:bodyPr/>
        <a:lstStyle/>
        <a:p>
          <a:r>
            <a:rPr lang="vi-VN" sz="4000" dirty="0" err="1">
              <a:solidFill>
                <a:srgbClr val="002060"/>
              </a:solidFill>
              <a:latin typeface="Times New Roman" panose="02020603050405020304" pitchFamily="18" charset="0"/>
              <a:cs typeface="Times New Roman" panose="02020603050405020304" pitchFamily="18" charset="0"/>
            </a:rPr>
            <a:t>Kĩ</a:t>
          </a:r>
          <a:r>
            <a:rPr lang="vi-VN" sz="4000" dirty="0">
              <a:solidFill>
                <a:srgbClr val="002060"/>
              </a:solidFill>
              <a:latin typeface="Times New Roman" panose="02020603050405020304" pitchFamily="18" charset="0"/>
              <a:cs typeface="Times New Roman" panose="02020603050405020304" pitchFamily="18" charset="0"/>
            </a:rPr>
            <a:t> năng trên tương </a:t>
          </a:r>
          <a:r>
            <a:rPr lang="vi-VN" sz="4000" dirty="0" err="1">
              <a:solidFill>
                <a:srgbClr val="002060"/>
              </a:solidFill>
              <a:latin typeface="Times New Roman" panose="02020603050405020304" pitchFamily="18" charset="0"/>
              <a:cs typeface="Times New Roman" panose="02020603050405020304" pitchFamily="18" charset="0"/>
            </a:rPr>
            <a:t>ứng</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với</a:t>
          </a:r>
          <a:r>
            <a:rPr lang="vi-VN" sz="4000" dirty="0">
              <a:solidFill>
                <a:srgbClr val="002060"/>
              </a:solidFill>
              <a:latin typeface="Times New Roman" panose="02020603050405020304" pitchFamily="18" charset="0"/>
              <a:cs typeface="Times New Roman" panose="02020603050405020304" pitchFamily="18" charset="0"/>
            </a:rPr>
            <a:t>:</a:t>
          </a:r>
          <a:endParaRPr lang="en-US" sz="4000" dirty="0">
            <a:solidFill>
              <a:srgbClr val="002060"/>
            </a:solidFill>
            <a:latin typeface="Times New Roman" panose="02020603050405020304" pitchFamily="18" charset="0"/>
            <a:cs typeface="Times New Roman" panose="02020603050405020304" pitchFamily="18" charset="0"/>
          </a:endParaRPr>
        </a:p>
      </dgm:t>
    </dgm:pt>
    <dgm:pt modelId="{A313B3B7-D09A-4189-AA4B-50678F0217FA}" type="parTrans" cxnId="{BA8EA346-F0A6-4F0A-9D17-64F061342086}">
      <dgm:prSet/>
      <dgm:spPr/>
      <dgm:t>
        <a:bodyPr/>
        <a:lstStyle/>
        <a:p>
          <a:endParaRPr lang="en-US" sz="4000">
            <a:solidFill>
              <a:srgbClr val="002060"/>
            </a:solidFill>
            <a:latin typeface="Times New Roman" panose="02020603050405020304" pitchFamily="18" charset="0"/>
            <a:cs typeface="Times New Roman" panose="02020603050405020304" pitchFamily="18" charset="0"/>
          </a:endParaRPr>
        </a:p>
      </dgm:t>
    </dgm:pt>
    <dgm:pt modelId="{27EBADA3-BCFF-4DD9-871A-AA953177EF78}" type="sibTrans" cxnId="{BA8EA346-F0A6-4F0A-9D17-64F061342086}">
      <dgm:prSet/>
      <dgm:spPr/>
      <dgm:t>
        <a:bodyPr/>
        <a:lstStyle/>
        <a:p>
          <a:endParaRPr lang="en-US" sz="4000">
            <a:solidFill>
              <a:srgbClr val="002060"/>
            </a:solidFill>
            <a:latin typeface="Times New Roman" panose="02020603050405020304" pitchFamily="18" charset="0"/>
            <a:cs typeface="Times New Roman" panose="02020603050405020304" pitchFamily="18" charset="0"/>
          </a:endParaRPr>
        </a:p>
      </dgm:t>
    </dgm:pt>
    <dgm:pt modelId="{C23F65CA-FB8E-4729-8C7E-83B0206097A6}">
      <dgm:prSet phldrT="[Văn bản]" custT="1"/>
      <dgm:spPr/>
      <dgm:t>
        <a:bodyPr/>
        <a:lstStyle/>
        <a:p>
          <a:r>
            <a:rPr lang="vi-VN" sz="3000" dirty="0" err="1">
              <a:latin typeface="Times New Roman" panose="02020603050405020304" pitchFamily="18" charset="0"/>
              <a:cs typeface="Times New Roman" panose="02020603050405020304" pitchFamily="18" charset="0"/>
            </a:rPr>
            <a:t>Bước</a:t>
          </a:r>
          <a:r>
            <a:rPr lang="vi-VN" sz="3000" dirty="0">
              <a:latin typeface="Times New Roman" panose="02020603050405020304" pitchFamily="18" charset="0"/>
              <a:cs typeface="Times New Roman" panose="02020603050405020304" pitchFamily="18" charset="0"/>
            </a:rPr>
            <a:t> (1) Quan </a:t>
          </a:r>
          <a:r>
            <a:rPr lang="vi-VN" sz="3000" dirty="0" err="1">
              <a:latin typeface="Times New Roman" panose="02020603050405020304" pitchFamily="18" charset="0"/>
              <a:cs typeface="Times New Roman" panose="02020603050405020304" pitchFamily="18" charset="0"/>
            </a:rPr>
            <a:t>sát</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và</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đặt</a:t>
          </a:r>
          <a:r>
            <a:rPr lang="vi-VN" sz="3000" dirty="0">
              <a:latin typeface="Times New Roman" panose="02020603050405020304" pitchFamily="18" charset="0"/>
              <a:cs typeface="Times New Roman" panose="02020603050405020304" pitchFamily="18" charset="0"/>
            </a:rPr>
            <a:t> câu </a:t>
          </a:r>
          <a:r>
            <a:rPr lang="vi-VN" sz="3000" dirty="0" err="1">
              <a:latin typeface="Times New Roman" panose="02020603050405020304" pitchFamily="18" charset="0"/>
              <a:cs typeface="Times New Roman" panose="02020603050405020304" pitchFamily="18" charset="0"/>
            </a:rPr>
            <a:t>hỏi</a:t>
          </a:r>
          <a:endParaRPr lang="en-US" sz="3000" dirty="0">
            <a:solidFill>
              <a:srgbClr val="002060"/>
            </a:solidFill>
            <a:latin typeface="Times New Roman" panose="02020603050405020304" pitchFamily="18" charset="0"/>
            <a:cs typeface="Times New Roman" panose="02020603050405020304" pitchFamily="18" charset="0"/>
          </a:endParaRPr>
        </a:p>
      </dgm:t>
    </dgm:pt>
    <dgm:pt modelId="{191F7B16-1B03-4D3F-9385-9FCCCCF887B6}" type="parTrans" cxnId="{5F8FA724-DFC2-45B6-BE14-7E6AC0CF46FD}">
      <dgm:prSet/>
      <dgm:spPr/>
      <dgm:t>
        <a:bodyPr/>
        <a:lstStyle/>
        <a:p>
          <a:endParaRPr lang="en-US" sz="4000">
            <a:solidFill>
              <a:srgbClr val="002060"/>
            </a:solidFill>
            <a:latin typeface="Times New Roman" panose="02020603050405020304" pitchFamily="18" charset="0"/>
            <a:cs typeface="Times New Roman" panose="02020603050405020304" pitchFamily="18" charset="0"/>
          </a:endParaRPr>
        </a:p>
      </dgm:t>
    </dgm:pt>
    <dgm:pt modelId="{820B5F63-8D39-4603-84D4-E75ED26990F1}" type="sibTrans" cxnId="{5F8FA724-DFC2-45B6-BE14-7E6AC0CF46FD}">
      <dgm:prSet/>
      <dgm:spPr/>
      <dgm:t>
        <a:bodyPr/>
        <a:lstStyle/>
        <a:p>
          <a:endParaRPr lang="en-US" sz="4000">
            <a:solidFill>
              <a:srgbClr val="002060"/>
            </a:solidFill>
            <a:latin typeface="Times New Roman" panose="02020603050405020304" pitchFamily="18" charset="0"/>
            <a:cs typeface="Times New Roman" panose="02020603050405020304" pitchFamily="18" charset="0"/>
          </a:endParaRPr>
        </a:p>
      </dgm:t>
    </dgm:pt>
    <dgm:pt modelId="{0A54F760-F55C-43B3-B6DF-C2F0672DDC10}">
      <dgm:prSet phldrT="[Văn bản]" custT="1"/>
      <dgm:spPr/>
      <dgm:t>
        <a:bodyPr/>
        <a:lstStyle/>
        <a:p>
          <a:r>
            <a:rPr lang="vi-VN" sz="3000" dirty="0" err="1">
              <a:latin typeface="Times New Roman" panose="02020603050405020304" pitchFamily="18" charset="0"/>
              <a:cs typeface="Times New Roman" panose="02020603050405020304" pitchFamily="18" charset="0"/>
            </a:rPr>
            <a:t>Bước</a:t>
          </a:r>
          <a:r>
            <a:rPr lang="vi-VN" sz="3000" dirty="0">
              <a:latin typeface="Times New Roman" panose="02020603050405020304" pitchFamily="18" charset="0"/>
              <a:cs typeface="Times New Roman" panose="02020603050405020304" pitchFamily="18" charset="0"/>
            </a:rPr>
            <a:t> (3) </a:t>
          </a:r>
          <a:r>
            <a:rPr lang="vi-VN" sz="3000" dirty="0" err="1">
              <a:latin typeface="Times New Roman" panose="02020603050405020304" pitchFamily="18" charset="0"/>
              <a:cs typeface="Times New Roman" panose="02020603050405020304" pitchFamily="18" charset="0"/>
            </a:rPr>
            <a:t>Lập</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kế</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hoạch</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và</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kiểm</a:t>
          </a:r>
          <a:r>
            <a:rPr lang="vi-VN" sz="3000" dirty="0">
              <a:latin typeface="Times New Roman" panose="02020603050405020304" pitchFamily="18" charset="0"/>
              <a:cs typeface="Times New Roman" panose="02020603050405020304" pitchFamily="18" charset="0"/>
            </a:rPr>
            <a:t> tra </a:t>
          </a:r>
          <a:r>
            <a:rPr lang="vi-VN" sz="3000" dirty="0" err="1">
              <a:latin typeface="Times New Roman" panose="02020603050405020304" pitchFamily="18" charset="0"/>
              <a:cs typeface="Times New Roman" panose="02020603050405020304" pitchFamily="18" charset="0"/>
            </a:rPr>
            <a:t>giả</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thuyết</a:t>
          </a:r>
          <a:r>
            <a:rPr lang="vi-VN" sz="3000" dirty="0">
              <a:latin typeface="Times New Roman" panose="02020603050405020304" pitchFamily="18" charset="0"/>
              <a:cs typeface="Times New Roman" panose="02020603050405020304" pitchFamily="18" charset="0"/>
            </a:rPr>
            <a:t>.</a:t>
          </a:r>
          <a:endParaRPr lang="en-US" sz="3000" dirty="0">
            <a:solidFill>
              <a:srgbClr val="002060"/>
            </a:solidFill>
            <a:latin typeface="Times New Roman" panose="02020603050405020304" pitchFamily="18" charset="0"/>
            <a:cs typeface="Times New Roman" panose="02020603050405020304" pitchFamily="18" charset="0"/>
          </a:endParaRPr>
        </a:p>
      </dgm:t>
    </dgm:pt>
    <dgm:pt modelId="{6FC06A9E-78BE-4A83-AEF7-8301BFEA3446}" type="parTrans" cxnId="{83D9E4E6-A897-4650-A134-CC0E39B3956E}">
      <dgm:prSet/>
      <dgm:spPr/>
      <dgm:t>
        <a:bodyPr/>
        <a:lstStyle/>
        <a:p>
          <a:endParaRPr lang="en-US"/>
        </a:p>
      </dgm:t>
    </dgm:pt>
    <dgm:pt modelId="{C3058972-3CCC-41DD-B445-8AF64FED7F28}" type="sibTrans" cxnId="{83D9E4E6-A897-4650-A134-CC0E39B3956E}">
      <dgm:prSet/>
      <dgm:spPr/>
      <dgm:t>
        <a:bodyPr/>
        <a:lstStyle/>
        <a:p>
          <a:endParaRPr lang="en-US"/>
        </a:p>
      </dgm:t>
    </dgm:pt>
    <dgm:pt modelId="{47997C4F-5C04-45DD-A1C1-A137D6E311D0}">
      <dgm:prSet phldrT="[Văn bản]" custT="1"/>
      <dgm:spPr/>
      <dgm:t>
        <a:bodyPr/>
        <a:lstStyle/>
        <a:p>
          <a:r>
            <a:rPr lang="vi-VN" sz="3000" dirty="0">
              <a:latin typeface="Times New Roman" panose="02020603050405020304" pitchFamily="18" charset="0"/>
              <a:cs typeface="Times New Roman" panose="02020603050405020304" pitchFamily="18" charset="0"/>
            </a:rPr>
            <a:t>Đo (</a:t>
          </a:r>
          <a:r>
            <a:rPr lang="vi-VN" sz="3000" dirty="0" err="1">
              <a:latin typeface="Times New Roman" panose="02020603050405020304" pitchFamily="18" charset="0"/>
              <a:cs typeface="Times New Roman" panose="02020603050405020304" pitchFamily="18" charset="0"/>
            </a:rPr>
            <a:t>nhiệt</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độ</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nhịp</a:t>
          </a:r>
          <a:r>
            <a:rPr lang="vi-VN" sz="3000" dirty="0">
              <a:latin typeface="Times New Roman" panose="02020603050405020304" pitchFamily="18" charset="0"/>
              <a:cs typeface="Times New Roman" panose="02020603050405020304" pitchFamily="18" charset="0"/>
            </a:rPr>
            <a:t> tim…)</a:t>
          </a:r>
          <a:endParaRPr lang="en-US" sz="3000" dirty="0">
            <a:solidFill>
              <a:srgbClr val="002060"/>
            </a:solidFill>
            <a:latin typeface="Times New Roman" panose="02020603050405020304" pitchFamily="18" charset="0"/>
            <a:cs typeface="Times New Roman" panose="02020603050405020304" pitchFamily="18" charset="0"/>
          </a:endParaRPr>
        </a:p>
      </dgm:t>
    </dgm:pt>
    <dgm:pt modelId="{925F6C14-CEFD-4537-B045-95394D822209}" type="parTrans" cxnId="{A6BE88B3-1B80-4ECA-ACAD-5AD1B57D8543}">
      <dgm:prSet/>
      <dgm:spPr/>
      <dgm:t>
        <a:bodyPr/>
        <a:lstStyle/>
        <a:p>
          <a:endParaRPr lang="en-US"/>
        </a:p>
      </dgm:t>
    </dgm:pt>
    <dgm:pt modelId="{EC94912C-C287-48BD-BF2D-80BDAD6BCCC7}" type="sibTrans" cxnId="{A6BE88B3-1B80-4ECA-ACAD-5AD1B57D8543}">
      <dgm:prSet/>
      <dgm:spPr/>
      <dgm:t>
        <a:bodyPr/>
        <a:lstStyle/>
        <a:p>
          <a:endParaRPr lang="en-US"/>
        </a:p>
      </dgm:t>
    </dgm:pt>
    <dgm:pt modelId="{F3422409-16F0-4F79-8B84-0B95F449A4A0}">
      <dgm:prSet phldrT="[Văn bản]" custT="1"/>
      <dgm:spPr/>
      <dgm:t>
        <a:bodyPr/>
        <a:lstStyle/>
        <a:p>
          <a:r>
            <a:rPr lang="vi-VN" sz="3000" dirty="0" err="1">
              <a:latin typeface="Times New Roman" panose="02020603050405020304" pitchFamily="18" charset="0"/>
              <a:cs typeface="Times New Roman" panose="02020603050405020304" pitchFamily="18" charset="0"/>
            </a:rPr>
            <a:t>dự</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báo</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chẩn</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đoán</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bệnh</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dựa</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vào</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các</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dấu</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hiệu</a:t>
          </a:r>
          <a:r>
            <a:rPr lang="vi-VN" sz="3000" dirty="0">
              <a:latin typeface="Times New Roman" panose="02020603050405020304" pitchFamily="18" charset="0"/>
              <a:cs typeface="Times New Roman" panose="02020603050405020304" pitchFamily="18" charset="0"/>
            </a:rPr>
            <a:t> lâm </a:t>
          </a:r>
          <a:r>
            <a:rPr lang="vi-VN" sz="3000" dirty="0" err="1">
              <a:latin typeface="Times New Roman" panose="02020603050405020304" pitchFamily="18" charset="0"/>
              <a:cs typeface="Times New Roman" panose="02020603050405020304" pitchFamily="18" charset="0"/>
            </a:rPr>
            <a:t>sàng</a:t>
          </a:r>
          <a:r>
            <a:rPr lang="vi-VN" sz="3000" dirty="0">
              <a:latin typeface="Times New Roman" panose="02020603050405020304" pitchFamily="18" charset="0"/>
              <a:cs typeface="Times New Roman" panose="02020603050405020304" pitchFamily="18" charset="0"/>
            </a:rPr>
            <a:t>)</a:t>
          </a:r>
          <a:endParaRPr lang="en-US" sz="3000" dirty="0">
            <a:solidFill>
              <a:srgbClr val="002060"/>
            </a:solidFill>
            <a:latin typeface="Times New Roman" panose="02020603050405020304" pitchFamily="18" charset="0"/>
            <a:cs typeface="Times New Roman" panose="02020603050405020304" pitchFamily="18" charset="0"/>
          </a:endParaRPr>
        </a:p>
      </dgm:t>
    </dgm:pt>
    <dgm:pt modelId="{BE5B461A-C4BD-4B9A-A757-753CBFD67806}" type="parTrans" cxnId="{1543C685-7FAC-4AA3-BE0C-F56073E89F81}">
      <dgm:prSet/>
      <dgm:spPr/>
      <dgm:t>
        <a:bodyPr/>
        <a:lstStyle/>
        <a:p>
          <a:endParaRPr lang="en-US"/>
        </a:p>
      </dgm:t>
    </dgm:pt>
    <dgm:pt modelId="{575BBF39-5542-4D50-A9E1-B883AF2A3CED}" type="sibTrans" cxnId="{1543C685-7FAC-4AA3-BE0C-F56073E89F81}">
      <dgm:prSet/>
      <dgm:spPr/>
      <dgm:t>
        <a:bodyPr/>
        <a:lstStyle/>
        <a:p>
          <a:endParaRPr lang="en-US"/>
        </a:p>
      </dgm:t>
    </dgm:pt>
    <dgm:pt modelId="{F9B8EA90-6128-4290-8360-69C9966C5F0E}">
      <dgm:prSet phldrT="[Văn bản]" custT="1"/>
      <dgm:spPr/>
      <dgm:t>
        <a:bodyPr/>
        <a:lstStyle/>
        <a:p>
          <a:r>
            <a:rPr lang="vi-VN" sz="3000" dirty="0">
              <a:latin typeface="Times New Roman" panose="02020603050405020304" pitchFamily="18" charset="0"/>
              <a:cs typeface="Times New Roman" panose="02020603050405020304" pitchFamily="18" charset="0"/>
            </a:rPr>
            <a:t>phân </a:t>
          </a:r>
          <a:r>
            <a:rPr lang="vi-VN" sz="3000" dirty="0" err="1">
              <a:latin typeface="Times New Roman" panose="02020603050405020304" pitchFamily="18" charset="0"/>
              <a:cs typeface="Times New Roman" panose="02020603050405020304" pitchFamily="18" charset="0"/>
            </a:rPr>
            <a:t>loại</a:t>
          </a:r>
          <a:r>
            <a:rPr lang="vi-VN" sz="3000" dirty="0">
              <a:latin typeface="Times New Roman" panose="02020603050405020304" pitchFamily="18" charset="0"/>
              <a:cs typeface="Times New Roman" panose="02020603050405020304" pitchFamily="18" charset="0"/>
            </a:rPr>
            <a:t> (phân </a:t>
          </a:r>
          <a:r>
            <a:rPr lang="vi-VN" sz="3000" dirty="0" err="1">
              <a:latin typeface="Times New Roman" panose="02020603050405020304" pitchFamily="18" charset="0"/>
              <a:cs typeface="Times New Roman" panose="02020603050405020304" pitchFamily="18" charset="0"/>
            </a:rPr>
            <a:t>loại</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bệnh</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dựa</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vào</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việc</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chẩn</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đoán</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bệnh</a:t>
          </a:r>
          <a:r>
            <a:rPr lang="vi-VN" sz="3000" dirty="0">
              <a:latin typeface="Times New Roman" panose="02020603050405020304" pitchFamily="18" charset="0"/>
              <a:cs typeface="Times New Roman" panose="02020603050405020304" pitchFamily="18" charset="0"/>
            </a:rPr>
            <a:t>)</a:t>
          </a:r>
          <a:endParaRPr lang="en-US" sz="3000" dirty="0">
            <a:solidFill>
              <a:srgbClr val="002060"/>
            </a:solidFill>
            <a:latin typeface="Times New Roman" panose="02020603050405020304" pitchFamily="18" charset="0"/>
            <a:cs typeface="Times New Roman" panose="02020603050405020304" pitchFamily="18" charset="0"/>
          </a:endParaRPr>
        </a:p>
      </dgm:t>
    </dgm:pt>
    <dgm:pt modelId="{D71C6066-75E8-4A13-843C-B0051CD0DACB}" type="parTrans" cxnId="{F3CCBDF4-88DA-4FEB-AB9B-17433411B0FA}">
      <dgm:prSet/>
      <dgm:spPr/>
      <dgm:t>
        <a:bodyPr/>
        <a:lstStyle/>
        <a:p>
          <a:endParaRPr lang="en-US"/>
        </a:p>
      </dgm:t>
    </dgm:pt>
    <dgm:pt modelId="{13430C1A-B646-4426-9625-E2C3A45F4DCD}" type="sibTrans" cxnId="{F3CCBDF4-88DA-4FEB-AB9B-17433411B0FA}">
      <dgm:prSet/>
      <dgm:spPr/>
      <dgm:t>
        <a:bodyPr/>
        <a:lstStyle/>
        <a:p>
          <a:endParaRPr lang="en-US"/>
        </a:p>
      </dgm:t>
    </dgm:pt>
    <dgm:pt modelId="{9F03FE9E-A4E3-425E-BECD-6113C97E0DE1}" type="pres">
      <dgm:prSet presAssocID="{61746342-DD1A-442A-B02B-21B67FB4BBF2}" presName="Name0" presStyleCnt="0">
        <dgm:presLayoutVars>
          <dgm:dir/>
          <dgm:animLvl val="lvl"/>
          <dgm:resizeHandles val="exact"/>
        </dgm:presLayoutVars>
      </dgm:prSet>
      <dgm:spPr/>
      <dgm:t>
        <a:bodyPr/>
        <a:lstStyle/>
        <a:p>
          <a:endParaRPr lang="vi-VN"/>
        </a:p>
      </dgm:t>
    </dgm:pt>
    <dgm:pt modelId="{FDC53FD9-DF9E-4690-9EC1-241CC1BF8641}" type="pres">
      <dgm:prSet presAssocID="{E42F65AB-8EDB-445A-80A9-E9B643788E0C}" presName="linNode" presStyleCnt="0"/>
      <dgm:spPr/>
    </dgm:pt>
    <dgm:pt modelId="{806A8114-19A3-42CC-986F-79F4B4C7A7E7}" type="pres">
      <dgm:prSet presAssocID="{E42F65AB-8EDB-445A-80A9-E9B643788E0C}" presName="parentText" presStyleLbl="node1" presStyleIdx="0" presStyleCnt="2" custScaleX="54140">
        <dgm:presLayoutVars>
          <dgm:chMax val="1"/>
          <dgm:bulletEnabled val="1"/>
        </dgm:presLayoutVars>
      </dgm:prSet>
      <dgm:spPr/>
      <dgm:t>
        <a:bodyPr/>
        <a:lstStyle/>
        <a:p>
          <a:endParaRPr lang="vi-VN"/>
        </a:p>
      </dgm:t>
    </dgm:pt>
    <dgm:pt modelId="{329223FE-CCD6-4635-9CCB-5A56D2DA0886}" type="pres">
      <dgm:prSet presAssocID="{E42F65AB-8EDB-445A-80A9-E9B643788E0C}" presName="descendantText" presStyleLbl="alignAccFollowNode1" presStyleIdx="0" presStyleCnt="2" custScaleX="113652" custScaleY="98007" custLinFactNeighborX="445" custLinFactNeighborY="1620">
        <dgm:presLayoutVars>
          <dgm:bulletEnabled val="1"/>
        </dgm:presLayoutVars>
      </dgm:prSet>
      <dgm:spPr/>
      <dgm:t>
        <a:bodyPr/>
        <a:lstStyle/>
        <a:p>
          <a:endParaRPr lang="vi-VN"/>
        </a:p>
      </dgm:t>
    </dgm:pt>
    <dgm:pt modelId="{3F0C805B-EAC8-4E22-B255-84AF1F952D13}" type="pres">
      <dgm:prSet presAssocID="{CF7EF387-5597-4AB1-A576-D8252922DDE4}" presName="sp" presStyleCnt="0"/>
      <dgm:spPr/>
    </dgm:pt>
    <dgm:pt modelId="{DE477AD2-4408-4780-8B86-A1C7E21A6924}" type="pres">
      <dgm:prSet presAssocID="{F6475B06-AF5A-4373-88B8-7C897104EFD5}" presName="linNode" presStyleCnt="0"/>
      <dgm:spPr/>
    </dgm:pt>
    <dgm:pt modelId="{C7682247-F011-4137-8EF5-99B417A5B26D}" type="pres">
      <dgm:prSet presAssocID="{F6475B06-AF5A-4373-88B8-7C897104EFD5}" presName="parentText" presStyleLbl="node1" presStyleIdx="1" presStyleCnt="2" custScaleX="54449">
        <dgm:presLayoutVars>
          <dgm:chMax val="1"/>
          <dgm:bulletEnabled val="1"/>
        </dgm:presLayoutVars>
      </dgm:prSet>
      <dgm:spPr/>
      <dgm:t>
        <a:bodyPr/>
        <a:lstStyle/>
        <a:p>
          <a:endParaRPr lang="vi-VN"/>
        </a:p>
      </dgm:t>
    </dgm:pt>
    <dgm:pt modelId="{CAFAFBF6-9AB9-45BF-8D03-5B17F3B29D4D}" type="pres">
      <dgm:prSet presAssocID="{F6475B06-AF5A-4373-88B8-7C897104EFD5}" presName="descendantText" presStyleLbl="alignAccFollowNode1" presStyleIdx="1" presStyleCnt="2" custScaleX="114620">
        <dgm:presLayoutVars>
          <dgm:bulletEnabled val="1"/>
        </dgm:presLayoutVars>
      </dgm:prSet>
      <dgm:spPr/>
      <dgm:t>
        <a:bodyPr/>
        <a:lstStyle/>
        <a:p>
          <a:endParaRPr lang="vi-VN"/>
        </a:p>
      </dgm:t>
    </dgm:pt>
  </dgm:ptLst>
  <dgm:cxnLst>
    <dgm:cxn modelId="{A5FAF8AB-4338-4232-B44A-CD5B41DE5B53}" type="presOf" srcId="{47997C4F-5C04-45DD-A1C1-A137D6E311D0}" destId="{329223FE-CCD6-4635-9CCB-5A56D2DA0886}" srcOrd="0" destOrd="1" presId="urn:microsoft.com/office/officeart/2005/8/layout/vList5"/>
    <dgm:cxn modelId="{420213AD-2616-4EF2-8CA9-75029A70FCEE}" type="presOf" srcId="{0A54F760-F55C-43B3-B6DF-C2F0672DDC10}" destId="{CAFAFBF6-9AB9-45BF-8D03-5B17F3B29D4D}" srcOrd="0" destOrd="1" presId="urn:microsoft.com/office/officeart/2005/8/layout/vList5"/>
    <dgm:cxn modelId="{1543C685-7FAC-4AA3-BE0C-F56073E89F81}" srcId="{E42F65AB-8EDB-445A-80A9-E9B643788E0C}" destId="{F3422409-16F0-4F79-8B84-0B95F449A4A0}" srcOrd="2" destOrd="0" parTransId="{BE5B461A-C4BD-4B9A-A757-753CBFD67806}" sibTransId="{575BBF39-5542-4D50-A9E1-B883AF2A3CED}"/>
    <dgm:cxn modelId="{BDC58C44-932D-459F-99D7-D14A80F17211}" type="presOf" srcId="{E42F65AB-8EDB-445A-80A9-E9B643788E0C}" destId="{806A8114-19A3-42CC-986F-79F4B4C7A7E7}" srcOrd="0" destOrd="0" presId="urn:microsoft.com/office/officeart/2005/8/layout/vList5"/>
    <dgm:cxn modelId="{B6D658E6-DE91-4B85-BA7D-CEC52B08DD0C}" type="presOf" srcId="{F9B8EA90-6128-4290-8360-69C9966C5F0E}" destId="{329223FE-CCD6-4635-9CCB-5A56D2DA0886}" srcOrd="0" destOrd="3" presId="urn:microsoft.com/office/officeart/2005/8/layout/vList5"/>
    <dgm:cxn modelId="{83D9E4E6-A897-4650-A134-CC0E39B3956E}" srcId="{F6475B06-AF5A-4373-88B8-7C897104EFD5}" destId="{0A54F760-F55C-43B3-B6DF-C2F0672DDC10}" srcOrd="1" destOrd="0" parTransId="{6FC06A9E-78BE-4A83-AEF7-8301BFEA3446}" sibTransId="{C3058972-3CCC-41DD-B445-8AF64FED7F28}"/>
    <dgm:cxn modelId="{ABD25B04-C607-452E-9F08-6CD8FD79CCDB}" type="presOf" srcId="{F6475B06-AF5A-4373-88B8-7C897104EFD5}" destId="{C7682247-F011-4137-8EF5-99B417A5B26D}" srcOrd="0" destOrd="0" presId="urn:microsoft.com/office/officeart/2005/8/layout/vList5"/>
    <dgm:cxn modelId="{A6BE88B3-1B80-4ECA-ACAD-5AD1B57D8543}" srcId="{E42F65AB-8EDB-445A-80A9-E9B643788E0C}" destId="{47997C4F-5C04-45DD-A1C1-A137D6E311D0}" srcOrd="1" destOrd="0" parTransId="{925F6C14-CEFD-4537-B045-95394D822209}" sibTransId="{EC94912C-C287-48BD-BF2D-80BDAD6BCCC7}"/>
    <dgm:cxn modelId="{4EA89C77-8804-4D08-99D7-208E28404728}" srcId="{E42F65AB-8EDB-445A-80A9-E9B643788E0C}" destId="{E9CAB5D9-1D65-47A2-B931-B35AB4A9E079}" srcOrd="0" destOrd="0" parTransId="{5FFB1658-171F-4959-B627-16C942F276CC}" sibTransId="{4255689C-3885-4682-BC30-A21A9E9A0D9D}"/>
    <dgm:cxn modelId="{BA8EA346-F0A6-4F0A-9D17-64F061342086}" srcId="{61746342-DD1A-442A-B02B-21B67FB4BBF2}" destId="{F6475B06-AF5A-4373-88B8-7C897104EFD5}" srcOrd="1" destOrd="0" parTransId="{A313B3B7-D09A-4189-AA4B-50678F0217FA}" sibTransId="{27EBADA3-BCFF-4DD9-871A-AA953177EF78}"/>
    <dgm:cxn modelId="{F3CCBDF4-88DA-4FEB-AB9B-17433411B0FA}" srcId="{E42F65AB-8EDB-445A-80A9-E9B643788E0C}" destId="{F9B8EA90-6128-4290-8360-69C9966C5F0E}" srcOrd="3" destOrd="0" parTransId="{D71C6066-75E8-4A13-843C-B0051CD0DACB}" sibTransId="{13430C1A-B646-4426-9625-E2C3A45F4DCD}"/>
    <dgm:cxn modelId="{5F8FA724-DFC2-45B6-BE14-7E6AC0CF46FD}" srcId="{F6475B06-AF5A-4373-88B8-7C897104EFD5}" destId="{C23F65CA-FB8E-4729-8C7E-83B0206097A6}" srcOrd="0" destOrd="0" parTransId="{191F7B16-1B03-4D3F-9385-9FCCCCF887B6}" sibTransId="{820B5F63-8D39-4603-84D4-E75ED26990F1}"/>
    <dgm:cxn modelId="{76864C20-51CA-4E55-8BD6-7CF63DA53425}" type="presOf" srcId="{61746342-DD1A-442A-B02B-21B67FB4BBF2}" destId="{9F03FE9E-A4E3-425E-BECD-6113C97E0DE1}" srcOrd="0" destOrd="0" presId="urn:microsoft.com/office/officeart/2005/8/layout/vList5"/>
    <dgm:cxn modelId="{C085D0FA-A065-48E6-8ADF-55DE30035E95}" srcId="{61746342-DD1A-442A-B02B-21B67FB4BBF2}" destId="{E42F65AB-8EDB-445A-80A9-E9B643788E0C}" srcOrd="0" destOrd="0" parTransId="{67DD4E5B-0C3F-4BB6-B9FE-1CA04EFCC12D}" sibTransId="{CF7EF387-5597-4AB1-A576-D8252922DDE4}"/>
    <dgm:cxn modelId="{4C694D4E-9F12-4415-BF57-0B1B869C119A}" type="presOf" srcId="{F3422409-16F0-4F79-8B84-0B95F449A4A0}" destId="{329223FE-CCD6-4635-9CCB-5A56D2DA0886}" srcOrd="0" destOrd="2" presId="urn:microsoft.com/office/officeart/2005/8/layout/vList5"/>
    <dgm:cxn modelId="{4E2F81D8-ECA3-4E4E-949E-2D270AE0FB51}" type="presOf" srcId="{E9CAB5D9-1D65-47A2-B931-B35AB4A9E079}" destId="{329223FE-CCD6-4635-9CCB-5A56D2DA0886}" srcOrd="0" destOrd="0" presId="urn:microsoft.com/office/officeart/2005/8/layout/vList5"/>
    <dgm:cxn modelId="{AEB83648-4D25-4AA0-9384-BA3A0262AC27}" type="presOf" srcId="{C23F65CA-FB8E-4729-8C7E-83B0206097A6}" destId="{CAFAFBF6-9AB9-45BF-8D03-5B17F3B29D4D}" srcOrd="0" destOrd="0" presId="urn:microsoft.com/office/officeart/2005/8/layout/vList5"/>
    <dgm:cxn modelId="{5046F1D1-6C79-4349-8683-F93859864A08}" type="presParOf" srcId="{9F03FE9E-A4E3-425E-BECD-6113C97E0DE1}" destId="{FDC53FD9-DF9E-4690-9EC1-241CC1BF8641}" srcOrd="0" destOrd="0" presId="urn:microsoft.com/office/officeart/2005/8/layout/vList5"/>
    <dgm:cxn modelId="{389773B3-CA27-449D-9996-66685E342D9E}" type="presParOf" srcId="{FDC53FD9-DF9E-4690-9EC1-241CC1BF8641}" destId="{806A8114-19A3-42CC-986F-79F4B4C7A7E7}" srcOrd="0" destOrd="0" presId="urn:microsoft.com/office/officeart/2005/8/layout/vList5"/>
    <dgm:cxn modelId="{3463C351-A967-4146-A515-6415DD221EB1}" type="presParOf" srcId="{FDC53FD9-DF9E-4690-9EC1-241CC1BF8641}" destId="{329223FE-CCD6-4635-9CCB-5A56D2DA0886}" srcOrd="1" destOrd="0" presId="urn:microsoft.com/office/officeart/2005/8/layout/vList5"/>
    <dgm:cxn modelId="{FBDEB625-FFA7-4C77-8C06-32105E627E3D}" type="presParOf" srcId="{9F03FE9E-A4E3-425E-BECD-6113C97E0DE1}" destId="{3F0C805B-EAC8-4E22-B255-84AF1F952D13}" srcOrd="1" destOrd="0" presId="urn:microsoft.com/office/officeart/2005/8/layout/vList5"/>
    <dgm:cxn modelId="{60C0259A-7836-431F-9939-ADAF385379D2}" type="presParOf" srcId="{9F03FE9E-A4E3-425E-BECD-6113C97E0DE1}" destId="{DE477AD2-4408-4780-8B86-A1C7E21A6924}" srcOrd="2" destOrd="0" presId="urn:microsoft.com/office/officeart/2005/8/layout/vList5"/>
    <dgm:cxn modelId="{071F777F-715B-42F2-A0F4-C8E821FC6C8B}" type="presParOf" srcId="{DE477AD2-4408-4780-8B86-A1C7E21A6924}" destId="{C7682247-F011-4137-8EF5-99B417A5B26D}" srcOrd="0" destOrd="0" presId="urn:microsoft.com/office/officeart/2005/8/layout/vList5"/>
    <dgm:cxn modelId="{2701594B-8296-48D0-B7C6-90481AA77508}" type="presParOf" srcId="{DE477AD2-4408-4780-8B86-A1C7E21A6924}" destId="{CAFAFBF6-9AB9-45BF-8D03-5B17F3B29D4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487E38-1783-4410-82F9-0527DEDCFBA3}">
      <dsp:nvSpPr>
        <dsp:cNvPr id="0" name=""/>
        <dsp:cNvSpPr/>
      </dsp:nvSpPr>
      <dsp:spPr>
        <a:xfrm>
          <a:off x="236" y="38679"/>
          <a:ext cx="2551328" cy="127566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vi-VN" sz="3000" kern="1200" dirty="0">
              <a:solidFill>
                <a:schemeClr val="bg1"/>
              </a:solidFill>
              <a:latin typeface="Times New Roman" panose="02020603050405020304" pitchFamily="18" charset="0"/>
              <a:cs typeface="Times New Roman" panose="02020603050405020304" pitchFamily="18" charset="0"/>
            </a:rPr>
            <a:t>Quan </a:t>
          </a:r>
          <a:r>
            <a:rPr lang="vi-VN" sz="3000" kern="1200" dirty="0" err="1">
              <a:solidFill>
                <a:schemeClr val="bg1"/>
              </a:solidFill>
              <a:latin typeface="Times New Roman" panose="02020603050405020304" pitchFamily="18" charset="0"/>
              <a:cs typeface="Times New Roman" panose="02020603050405020304" pitchFamily="18" charset="0"/>
            </a:rPr>
            <a:t>sát</a:t>
          </a:r>
          <a:r>
            <a:rPr lang="vi-VN" sz="3000" kern="1200" dirty="0">
              <a:solidFill>
                <a:schemeClr val="bg1"/>
              </a:solidFill>
              <a:latin typeface="Times New Roman" panose="02020603050405020304" pitchFamily="18" charset="0"/>
              <a:cs typeface="Times New Roman" panose="02020603050405020304" pitchFamily="18" charset="0"/>
            </a:rPr>
            <a:t> </a:t>
          </a:r>
          <a:r>
            <a:rPr lang="vi-VN" sz="3000" kern="1200" dirty="0" err="1">
              <a:solidFill>
                <a:schemeClr val="bg1"/>
              </a:solidFill>
              <a:latin typeface="Times New Roman" panose="02020603050405020304" pitchFamily="18" charset="0"/>
              <a:cs typeface="Times New Roman" panose="02020603050405020304" pitchFamily="18" charset="0"/>
            </a:rPr>
            <a:t>để</a:t>
          </a:r>
          <a:r>
            <a:rPr lang="vi-VN" sz="3000" kern="1200" dirty="0">
              <a:solidFill>
                <a:schemeClr val="bg1"/>
              </a:solidFill>
              <a:latin typeface="Times New Roman" panose="02020603050405020304" pitchFamily="18" charset="0"/>
              <a:cs typeface="Times New Roman" panose="02020603050405020304" pitchFamily="18" charset="0"/>
            </a:rPr>
            <a:t>:</a:t>
          </a:r>
          <a:endParaRPr lang="en-US" sz="3000" kern="1200" dirty="0">
            <a:solidFill>
              <a:schemeClr val="bg1"/>
            </a:solidFill>
            <a:latin typeface="Times New Roman" panose="02020603050405020304" pitchFamily="18" charset="0"/>
            <a:cs typeface="Times New Roman" panose="02020603050405020304" pitchFamily="18" charset="0"/>
          </a:endParaRPr>
        </a:p>
      </dsp:txBody>
      <dsp:txXfrm>
        <a:off x="37599" y="76042"/>
        <a:ext cx="2476602" cy="1200938"/>
      </dsp:txXfrm>
    </dsp:sp>
    <dsp:sp modelId="{21C990FE-5164-440C-B9BE-F5FEC278E45C}">
      <dsp:nvSpPr>
        <dsp:cNvPr id="0" name=""/>
        <dsp:cNvSpPr/>
      </dsp:nvSpPr>
      <dsp:spPr>
        <a:xfrm>
          <a:off x="255368" y="1314343"/>
          <a:ext cx="255132" cy="956748"/>
        </a:xfrm>
        <a:custGeom>
          <a:avLst/>
          <a:gdLst/>
          <a:ahLst/>
          <a:cxnLst/>
          <a:rect l="0" t="0" r="0" b="0"/>
          <a:pathLst>
            <a:path>
              <a:moveTo>
                <a:pt x="0" y="0"/>
              </a:moveTo>
              <a:lnTo>
                <a:pt x="0" y="956748"/>
              </a:lnTo>
              <a:lnTo>
                <a:pt x="255132" y="95674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C118B3-C480-43E9-A1D7-89D984B4F346}">
      <dsp:nvSpPr>
        <dsp:cNvPr id="0" name=""/>
        <dsp:cNvSpPr/>
      </dsp:nvSpPr>
      <dsp:spPr>
        <a:xfrm>
          <a:off x="510501" y="1633259"/>
          <a:ext cx="2041062" cy="1275664"/>
        </a:xfrm>
        <a:prstGeom prst="roundRect">
          <a:avLst>
            <a:gd name="adj" fmla="val 10000"/>
          </a:avLst>
        </a:prstGeom>
        <a:gradFill rotWithShape="1">
          <a:gsLst>
            <a:gs pos="0">
              <a:schemeClr val="accent4">
                <a:tint val="65000"/>
                <a:lumMod val="110000"/>
              </a:schemeClr>
            </a:gs>
            <a:gs pos="88000">
              <a:schemeClr val="accent4">
                <a:tint val="90000"/>
              </a:schemeClr>
            </a:gs>
          </a:gsLst>
          <a:lin ang="5400000" scaled="0"/>
        </a:gradFill>
        <a:ln w="12700" cap="rnd"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vi-VN" sz="3000" kern="1200" dirty="0" err="1">
              <a:latin typeface="Times New Roman" panose="02020603050405020304" pitchFamily="18" charset="0"/>
              <a:cs typeface="Times New Roman" panose="02020603050405020304" pitchFamily="18" charset="0"/>
            </a:rPr>
            <a:t>Nhận</a:t>
          </a:r>
          <a:r>
            <a:rPr lang="vi-VN" sz="3000" kern="1200" dirty="0">
              <a:latin typeface="Times New Roman" panose="02020603050405020304" pitchFamily="18" charset="0"/>
              <a:cs typeface="Times New Roman" panose="02020603050405020304" pitchFamily="18" charset="0"/>
            </a:rPr>
            <a:t> ra </a:t>
          </a:r>
          <a:r>
            <a:rPr lang="vi-VN" sz="3000" kern="1200" dirty="0" err="1">
              <a:latin typeface="Times New Roman" panose="02020603050405020304" pitchFamily="18" charset="0"/>
              <a:cs typeface="Times New Roman" panose="02020603050405020304" pitchFamily="18" charset="0"/>
            </a:rPr>
            <a:t>vấn</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đề</a:t>
          </a:r>
          <a:endParaRPr lang="en-US" sz="3000" kern="1200" dirty="0">
            <a:latin typeface="Times New Roman" panose="02020603050405020304" pitchFamily="18" charset="0"/>
            <a:cs typeface="Times New Roman" panose="02020603050405020304" pitchFamily="18" charset="0"/>
          </a:endParaRPr>
        </a:p>
      </dsp:txBody>
      <dsp:txXfrm>
        <a:off x="547864" y="1670622"/>
        <a:ext cx="1966336" cy="1200938"/>
      </dsp:txXfrm>
    </dsp:sp>
    <dsp:sp modelId="{1941471F-E385-4367-AE3D-8E95BF5FB23A}">
      <dsp:nvSpPr>
        <dsp:cNvPr id="0" name=""/>
        <dsp:cNvSpPr/>
      </dsp:nvSpPr>
      <dsp:spPr>
        <a:xfrm>
          <a:off x="255368" y="1314343"/>
          <a:ext cx="255132" cy="2551328"/>
        </a:xfrm>
        <a:custGeom>
          <a:avLst/>
          <a:gdLst/>
          <a:ahLst/>
          <a:cxnLst/>
          <a:rect l="0" t="0" r="0" b="0"/>
          <a:pathLst>
            <a:path>
              <a:moveTo>
                <a:pt x="0" y="0"/>
              </a:moveTo>
              <a:lnTo>
                <a:pt x="0" y="2551328"/>
              </a:lnTo>
              <a:lnTo>
                <a:pt x="255132" y="255132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9E698E-4617-4BF2-B403-EA85418353AE}">
      <dsp:nvSpPr>
        <dsp:cNvPr id="0" name=""/>
        <dsp:cNvSpPr/>
      </dsp:nvSpPr>
      <dsp:spPr>
        <a:xfrm>
          <a:off x="510501" y="3227839"/>
          <a:ext cx="3631356" cy="1275664"/>
        </a:xfrm>
        <a:prstGeom prst="roundRect">
          <a:avLst>
            <a:gd name="adj" fmla="val 10000"/>
          </a:avLst>
        </a:prstGeom>
        <a:gradFill rotWithShape="1">
          <a:gsLst>
            <a:gs pos="0">
              <a:schemeClr val="accent6">
                <a:tint val="65000"/>
                <a:lumMod val="110000"/>
              </a:schemeClr>
            </a:gs>
            <a:gs pos="88000">
              <a:schemeClr val="accent6">
                <a:tint val="90000"/>
              </a:schemeClr>
            </a:gs>
          </a:gsLst>
          <a:lin ang="5400000" scaled="0"/>
        </a:gradFill>
        <a:ln w="12700" cap="rnd"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vi-VN" sz="3000" kern="1200" dirty="0" err="1">
              <a:latin typeface="Times New Roman" panose="02020603050405020304" pitchFamily="18" charset="0"/>
              <a:cs typeface="Times New Roman" panose="02020603050405020304" pitchFamily="18" charset="0"/>
            </a:rPr>
            <a:t>Đặt</a:t>
          </a:r>
          <a:r>
            <a:rPr lang="vi-VN" sz="3000" kern="1200" dirty="0">
              <a:latin typeface="Times New Roman" panose="02020603050405020304" pitchFamily="18" charset="0"/>
              <a:cs typeface="Times New Roman" panose="02020603050405020304" pitchFamily="18" charset="0"/>
            </a:rPr>
            <a:t> câu </a:t>
          </a:r>
          <a:r>
            <a:rPr lang="vi-VN" sz="3000" kern="1200" dirty="0" err="1">
              <a:latin typeface="Times New Roman" panose="02020603050405020304" pitchFamily="18" charset="0"/>
              <a:cs typeface="Times New Roman" panose="02020603050405020304" pitchFamily="18" charset="0"/>
            </a:rPr>
            <a:t>hỏi</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tìm</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hiểu</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vấn</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đề</a:t>
          </a:r>
          <a:endParaRPr lang="en-US" sz="3000" kern="1200" dirty="0">
            <a:latin typeface="Times New Roman" panose="02020603050405020304" pitchFamily="18" charset="0"/>
            <a:cs typeface="Times New Roman" panose="02020603050405020304" pitchFamily="18" charset="0"/>
          </a:endParaRPr>
        </a:p>
      </dsp:txBody>
      <dsp:txXfrm>
        <a:off x="547864" y="3265202"/>
        <a:ext cx="3556630" cy="1200938"/>
      </dsp:txXfrm>
    </dsp:sp>
    <dsp:sp modelId="{27F24B00-0822-486B-91A1-452481635A76}">
      <dsp:nvSpPr>
        <dsp:cNvPr id="0" name=""/>
        <dsp:cNvSpPr/>
      </dsp:nvSpPr>
      <dsp:spPr>
        <a:xfrm>
          <a:off x="4172708" y="38679"/>
          <a:ext cx="3034906" cy="127566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err="1">
              <a:solidFill>
                <a:schemeClr val="bg1"/>
              </a:solidFill>
              <a:latin typeface="Times New Roman" panose="02020603050405020304" pitchFamily="18" charset="0"/>
              <a:cs typeface="Times New Roman" panose="02020603050405020304" pitchFamily="18" charset="0"/>
            </a:rPr>
            <a:t>Biết</a:t>
          </a:r>
          <a:r>
            <a:rPr lang="en-US" sz="3000" kern="1200" dirty="0">
              <a:solidFill>
                <a:schemeClr val="bg1"/>
              </a:solidFill>
              <a:latin typeface="Times New Roman" panose="02020603050405020304" pitchFamily="18" charset="0"/>
              <a:cs typeface="Times New Roman" panose="02020603050405020304" pitchFamily="18" charset="0"/>
            </a:rPr>
            <a:t> </a:t>
          </a:r>
          <a:r>
            <a:rPr lang="en-US" sz="3000" kern="1200" dirty="0" err="1">
              <a:solidFill>
                <a:schemeClr val="bg1"/>
              </a:solidFill>
              <a:latin typeface="Times New Roman" panose="02020603050405020304" pitchFamily="18" charset="0"/>
              <a:cs typeface="Times New Roman" panose="02020603050405020304" pitchFamily="18" charset="0"/>
            </a:rPr>
            <a:t>lực</a:t>
          </a:r>
          <a:r>
            <a:rPr lang="en-US" sz="3000" kern="1200" dirty="0">
              <a:solidFill>
                <a:schemeClr val="bg1"/>
              </a:solidFill>
              <a:latin typeface="Times New Roman" panose="02020603050405020304" pitchFamily="18" charset="0"/>
              <a:cs typeface="Times New Roman" panose="02020603050405020304" pitchFamily="18" charset="0"/>
            </a:rPr>
            <a:t> </a:t>
          </a:r>
          <a:r>
            <a:rPr lang="en-US" sz="3000" kern="1200" dirty="0" err="1">
              <a:solidFill>
                <a:schemeClr val="bg1"/>
              </a:solidFill>
              <a:latin typeface="Times New Roman" panose="02020603050405020304" pitchFamily="18" charset="0"/>
              <a:cs typeface="Times New Roman" panose="02020603050405020304" pitchFamily="18" charset="0"/>
            </a:rPr>
            <a:t>tác</a:t>
          </a:r>
          <a:r>
            <a:rPr lang="en-US" sz="3000" kern="1200" dirty="0">
              <a:solidFill>
                <a:schemeClr val="bg1"/>
              </a:solidFill>
              <a:latin typeface="Times New Roman" panose="02020603050405020304" pitchFamily="18" charset="0"/>
              <a:cs typeface="Times New Roman" panose="02020603050405020304" pitchFamily="18" charset="0"/>
            </a:rPr>
            <a:t> </a:t>
          </a:r>
          <a:r>
            <a:rPr lang="en-US" sz="3000" kern="1200" dirty="0" err="1">
              <a:solidFill>
                <a:schemeClr val="bg1"/>
              </a:solidFill>
              <a:latin typeface="Times New Roman" panose="02020603050405020304" pitchFamily="18" charset="0"/>
              <a:cs typeface="Times New Roman" panose="02020603050405020304" pitchFamily="18" charset="0"/>
            </a:rPr>
            <a:t>dụng</a:t>
          </a:r>
          <a:r>
            <a:rPr lang="en-US" sz="3000" kern="1200" dirty="0">
              <a:solidFill>
                <a:schemeClr val="bg1"/>
              </a:solidFill>
              <a:latin typeface="Times New Roman" panose="02020603050405020304" pitchFamily="18" charset="0"/>
              <a:cs typeface="Times New Roman" panose="02020603050405020304" pitchFamily="18" charset="0"/>
            </a:rPr>
            <a:t> </a:t>
          </a:r>
          <a:r>
            <a:rPr lang="en-US" sz="3000" kern="1200" dirty="0" err="1">
              <a:solidFill>
                <a:schemeClr val="bg1"/>
              </a:solidFill>
              <a:latin typeface="Times New Roman" panose="02020603050405020304" pitchFamily="18" charset="0"/>
              <a:cs typeface="Times New Roman" panose="02020603050405020304" pitchFamily="18" charset="0"/>
            </a:rPr>
            <a:t>lên</a:t>
          </a:r>
          <a:r>
            <a:rPr lang="en-US" sz="3000" kern="1200" dirty="0">
              <a:solidFill>
                <a:schemeClr val="bg1"/>
              </a:solidFill>
              <a:latin typeface="Times New Roman" panose="02020603050405020304" pitchFamily="18" charset="0"/>
              <a:cs typeface="Times New Roman" panose="02020603050405020304" pitchFamily="18" charset="0"/>
            </a:rPr>
            <a:t> </a:t>
          </a:r>
          <a:r>
            <a:rPr lang="en-US" sz="3000" kern="1200" dirty="0" err="1">
              <a:solidFill>
                <a:schemeClr val="bg1"/>
              </a:solidFill>
              <a:latin typeface="Times New Roman" panose="02020603050405020304" pitchFamily="18" charset="0"/>
              <a:cs typeface="Times New Roman" panose="02020603050405020304" pitchFamily="18" charset="0"/>
            </a:rPr>
            <a:t>vật</a:t>
          </a:r>
          <a:endParaRPr lang="en-US" sz="3000" kern="1200" dirty="0">
            <a:solidFill>
              <a:schemeClr val="bg1"/>
            </a:solidFill>
            <a:latin typeface="Times New Roman" panose="02020603050405020304" pitchFamily="18" charset="0"/>
            <a:cs typeface="Times New Roman" panose="02020603050405020304" pitchFamily="18" charset="0"/>
          </a:endParaRPr>
        </a:p>
      </dsp:txBody>
      <dsp:txXfrm>
        <a:off x="4210071" y="76042"/>
        <a:ext cx="2960180" cy="1200938"/>
      </dsp:txXfrm>
    </dsp:sp>
    <dsp:sp modelId="{6A47EEA2-6008-40A2-B206-F81BB3C23651}">
      <dsp:nvSpPr>
        <dsp:cNvPr id="0" name=""/>
        <dsp:cNvSpPr/>
      </dsp:nvSpPr>
      <dsp:spPr>
        <a:xfrm>
          <a:off x="4476199" y="1314343"/>
          <a:ext cx="303490" cy="956748"/>
        </a:xfrm>
        <a:custGeom>
          <a:avLst/>
          <a:gdLst/>
          <a:ahLst/>
          <a:cxnLst/>
          <a:rect l="0" t="0" r="0" b="0"/>
          <a:pathLst>
            <a:path>
              <a:moveTo>
                <a:pt x="0" y="0"/>
              </a:moveTo>
              <a:lnTo>
                <a:pt x="0" y="956748"/>
              </a:lnTo>
              <a:lnTo>
                <a:pt x="303490" y="95674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14209E-747B-4074-B7AC-648449FBD5FD}">
      <dsp:nvSpPr>
        <dsp:cNvPr id="0" name=""/>
        <dsp:cNvSpPr/>
      </dsp:nvSpPr>
      <dsp:spPr>
        <a:xfrm>
          <a:off x="4779689" y="1633259"/>
          <a:ext cx="3822603" cy="1275664"/>
        </a:xfrm>
        <a:prstGeom prst="roundRect">
          <a:avLst>
            <a:gd name="adj" fmla="val 10000"/>
          </a:avLst>
        </a:prstGeom>
        <a:gradFill rotWithShape="1">
          <a:gsLst>
            <a:gs pos="0">
              <a:schemeClr val="accent3">
                <a:tint val="65000"/>
                <a:lumMod val="110000"/>
              </a:schemeClr>
            </a:gs>
            <a:gs pos="88000">
              <a:schemeClr val="accent3">
                <a:tint val="90000"/>
              </a:schemeClr>
            </a:gs>
          </a:gsLst>
          <a:lin ang="5400000" scaled="0"/>
        </a:gradFill>
        <a:ln w="12700" cap="rnd"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err="1">
              <a:latin typeface="Times New Roman" panose="02020603050405020304" pitchFamily="18" charset="0"/>
              <a:cs typeface="Times New Roman" panose="02020603050405020304" pitchFamily="18" charset="0"/>
            </a:rPr>
            <a:t>Lực</a:t>
          </a:r>
          <a:r>
            <a:rPr lang="en-US" sz="3000" kern="1200" dirty="0">
              <a:latin typeface="Times New Roman" panose="02020603050405020304" pitchFamily="18" charset="0"/>
              <a:cs typeface="Times New Roman" panose="02020603050405020304" pitchFamily="18" charset="0"/>
            </a:rPr>
            <a:t> ma </a:t>
          </a:r>
          <a:r>
            <a:rPr lang="en-US" sz="3000" kern="1200" dirty="0" err="1">
              <a:latin typeface="Times New Roman" panose="02020603050405020304" pitchFamily="18" charset="0"/>
              <a:cs typeface="Times New Roman" panose="02020603050405020304" pitchFamily="18" charset="0"/>
            </a:rPr>
            <a:t>sát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trượt</a:t>
          </a:r>
          <a:endParaRPr lang="en-US" sz="3000" kern="1200" dirty="0">
            <a:latin typeface="Times New Roman" panose="02020603050405020304" pitchFamily="18" charset="0"/>
            <a:cs typeface="Times New Roman" panose="02020603050405020304" pitchFamily="18" charset="0"/>
          </a:endParaRPr>
        </a:p>
      </dsp:txBody>
      <dsp:txXfrm>
        <a:off x="4817052" y="1670622"/>
        <a:ext cx="3747877" cy="1200938"/>
      </dsp:txXfrm>
    </dsp:sp>
    <dsp:sp modelId="{B572F74F-EBFE-4D58-8553-E857FDF3B7B4}">
      <dsp:nvSpPr>
        <dsp:cNvPr id="0" name=""/>
        <dsp:cNvSpPr/>
      </dsp:nvSpPr>
      <dsp:spPr>
        <a:xfrm>
          <a:off x="4476199" y="1314343"/>
          <a:ext cx="303490" cy="2551328"/>
        </a:xfrm>
        <a:custGeom>
          <a:avLst/>
          <a:gdLst/>
          <a:ahLst/>
          <a:cxnLst/>
          <a:rect l="0" t="0" r="0" b="0"/>
          <a:pathLst>
            <a:path>
              <a:moveTo>
                <a:pt x="0" y="0"/>
              </a:moveTo>
              <a:lnTo>
                <a:pt x="0" y="2551328"/>
              </a:lnTo>
              <a:lnTo>
                <a:pt x="303490" y="255132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6D0D1B-FF1E-4FF6-88B6-9D3C1F58596B}">
      <dsp:nvSpPr>
        <dsp:cNvPr id="0" name=""/>
        <dsp:cNvSpPr/>
      </dsp:nvSpPr>
      <dsp:spPr>
        <a:xfrm>
          <a:off x="4779689" y="3227839"/>
          <a:ext cx="6481107" cy="1275664"/>
        </a:xfrm>
        <a:prstGeom prst="roundRect">
          <a:avLst>
            <a:gd name="adj" fmla="val 10000"/>
          </a:avLst>
        </a:prstGeom>
        <a:gradFill rotWithShape="1">
          <a:gsLst>
            <a:gs pos="0">
              <a:schemeClr val="accent6">
                <a:tint val="65000"/>
                <a:lumMod val="110000"/>
              </a:schemeClr>
            </a:gs>
            <a:gs pos="88000">
              <a:schemeClr val="accent6">
                <a:tint val="90000"/>
              </a:schemeClr>
            </a:gs>
          </a:gsLst>
          <a:lin ang="5400000" scaled="0"/>
        </a:gradFill>
        <a:ln w="12700" cap="rnd"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err="1">
              <a:latin typeface="Times New Roman" panose="02020603050405020304" pitchFamily="18" charset="0"/>
              <a:cs typeface="Times New Roman" panose="02020603050405020304" pitchFamily="18" charset="0"/>
            </a:rPr>
            <a:t>Độ</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lớn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của</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lực</a:t>
          </a:r>
          <a:r>
            <a:rPr lang="en-US" sz="3000" kern="1200" dirty="0">
              <a:latin typeface="Times New Roman" panose="02020603050405020304" pitchFamily="18" charset="0"/>
              <a:cs typeface="Times New Roman" panose="02020603050405020304" pitchFamily="18" charset="0"/>
            </a:rPr>
            <a:t> ma </a:t>
          </a:r>
          <a:r>
            <a:rPr lang="en-US" sz="3000" kern="1200" dirty="0" err="1">
              <a:latin typeface="Times New Roman" panose="02020603050405020304" pitchFamily="18" charset="0"/>
              <a:cs typeface="Times New Roman" panose="02020603050405020304" pitchFamily="18" charset="0"/>
            </a:rPr>
            <a:t>sát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trượt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có</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phụ</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thuộc</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vào</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diện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tích</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tiếp</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xúc</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của</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vật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với</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mặt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phẳng</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vật</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chuyển</a:t>
          </a:r>
          <a:r>
            <a:rPr lang="en-US" sz="3000" kern="1200" dirty="0">
              <a:latin typeface="Times New Roman" panose="02020603050405020304" pitchFamily="18" charset="0"/>
              <a:cs typeface="Times New Roman" panose="02020603050405020304" pitchFamily="18" charset="0"/>
            </a:rPr>
            <a:t> </a:t>
          </a:r>
          <a:r>
            <a:rPr lang="en-US" sz="3000" kern="1200" dirty="0" err="1">
              <a:latin typeface="Times New Roman" panose="02020603050405020304" pitchFamily="18" charset="0"/>
              <a:cs typeface="Times New Roman" panose="02020603050405020304" pitchFamily="18" charset="0"/>
            </a:rPr>
            <a:t>động</a:t>
          </a:r>
          <a:r>
            <a:rPr lang="en-US" sz="3000" kern="1200" dirty="0">
              <a:latin typeface="Times New Roman" panose="02020603050405020304" pitchFamily="18" charset="0"/>
              <a:cs typeface="Times New Roman" panose="02020603050405020304" pitchFamily="18" charset="0"/>
            </a:rPr>
            <a:t> hay </a:t>
          </a:r>
          <a:r>
            <a:rPr lang="en-US" sz="3000" kern="1200" dirty="0" err="1">
              <a:latin typeface="Times New Roman" panose="02020603050405020304" pitchFamily="18" charset="0"/>
              <a:cs typeface="Times New Roman" panose="02020603050405020304" pitchFamily="18" charset="0"/>
            </a:rPr>
            <a:t>không</a:t>
          </a:r>
          <a:r>
            <a:rPr lang="en-US" sz="3000" kern="1200" dirty="0">
              <a:latin typeface="Times New Roman" panose="02020603050405020304" pitchFamily="18" charset="0"/>
              <a:cs typeface="Times New Roman" panose="02020603050405020304" pitchFamily="18" charset="0"/>
            </a:rPr>
            <a:t>?</a:t>
          </a:r>
        </a:p>
      </dsp:txBody>
      <dsp:txXfrm>
        <a:off x="4817052" y="3265202"/>
        <a:ext cx="6406381" cy="1200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FFBB9D-5767-4A4B-9424-6F909E947E2D}">
      <dsp:nvSpPr>
        <dsp:cNvPr id="0" name=""/>
        <dsp:cNvSpPr/>
      </dsp:nvSpPr>
      <dsp:spPr>
        <a:xfrm rot="10800000">
          <a:off x="3369961" y="0"/>
          <a:ext cx="7429036" cy="831266"/>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015" tIns="114300" rIns="213360" bIns="114300" numCol="1" spcCol="1270" anchor="ctr" anchorCtr="0">
          <a:noAutofit/>
        </a:bodyPr>
        <a:lstStyle/>
        <a:p>
          <a:pPr lvl="0" algn="ctr" defTabSz="1333500">
            <a:lnSpc>
              <a:spcPct val="90000"/>
            </a:lnSpc>
            <a:spcBef>
              <a:spcPct val="0"/>
            </a:spcBef>
            <a:spcAft>
              <a:spcPct val="35000"/>
            </a:spcAft>
          </a:pPr>
          <a:r>
            <a:rPr lang="en-US" sz="3000" kern="1200" dirty="0" err="1">
              <a:solidFill>
                <a:schemeClr val="tx1"/>
              </a:solidFill>
              <a:latin typeface="Times New Roman" panose="02020603050405020304" pitchFamily="18" charset="0"/>
              <a:cs typeface="Times New Roman" panose="02020603050405020304" pitchFamily="18" charset="0"/>
            </a:rPr>
            <a:t>Đi</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giày</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đế</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hẹp</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dễ</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bị</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trượt</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ngã</a:t>
          </a:r>
          <a:r>
            <a:rPr lang="en-US" sz="3000" kern="1200" dirty="0">
              <a:solidFill>
                <a:schemeClr val="tx1"/>
              </a:solidFill>
              <a:latin typeface="Times New Roman" panose="02020603050405020304" pitchFamily="18" charset="0"/>
              <a:cs typeface="Times New Roman" panose="02020603050405020304" pitchFamily="18" charset="0"/>
            </a:rPr>
            <a:t> do </a:t>
          </a:r>
          <a:r>
            <a:rPr lang="en-US" sz="3000" kern="1200" dirty="0" err="1">
              <a:solidFill>
                <a:schemeClr val="tx1"/>
              </a:solidFill>
              <a:latin typeface="Times New Roman" panose="02020603050405020304" pitchFamily="18" charset="0"/>
              <a:cs typeface="Times New Roman" panose="02020603050405020304" pitchFamily="18" charset="0"/>
            </a:rPr>
            <a:t>ít</a:t>
          </a:r>
          <a:r>
            <a:rPr lang="en-US" sz="3000" kern="1200" dirty="0">
              <a:solidFill>
                <a:schemeClr val="tx1"/>
              </a:solidFill>
              <a:latin typeface="Times New Roman" panose="02020603050405020304" pitchFamily="18" charset="0"/>
              <a:cs typeface="Times New Roman" panose="02020603050405020304" pitchFamily="18" charset="0"/>
            </a:rPr>
            <a:t> ma </a:t>
          </a:r>
          <a:r>
            <a:rPr lang="en-US" sz="3000" kern="1200" dirty="0" err="1">
              <a:solidFill>
                <a:schemeClr val="tx1"/>
              </a:solidFill>
              <a:latin typeface="Times New Roman" panose="02020603050405020304" pitchFamily="18" charset="0"/>
              <a:cs typeface="Times New Roman" panose="02020603050405020304" pitchFamily="18" charset="0"/>
            </a:rPr>
            <a:t>sát</a:t>
          </a:r>
          <a:endParaRPr lang="en-US" sz="3000" kern="1200" dirty="0">
            <a:solidFill>
              <a:schemeClr val="tx1"/>
            </a:solidFill>
            <a:latin typeface="Times New Roman" panose="02020603050405020304" pitchFamily="18" charset="0"/>
            <a:cs typeface="Times New Roman" panose="02020603050405020304" pitchFamily="18" charset="0"/>
          </a:endParaRPr>
        </a:p>
      </dsp:txBody>
      <dsp:txXfrm rot="10800000">
        <a:off x="3577777" y="0"/>
        <a:ext cx="7221220" cy="831266"/>
      </dsp:txXfrm>
    </dsp:sp>
    <dsp:sp modelId="{21665B19-D7C3-4D5A-9835-5118263C771C}">
      <dsp:nvSpPr>
        <dsp:cNvPr id="0" name=""/>
        <dsp:cNvSpPr/>
      </dsp:nvSpPr>
      <dsp:spPr>
        <a:xfrm>
          <a:off x="1498462" y="0"/>
          <a:ext cx="1701485" cy="1595071"/>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7E6313-27E6-49F3-807F-698F8CF559F5}">
      <dsp:nvSpPr>
        <dsp:cNvPr id="0" name=""/>
        <dsp:cNvSpPr/>
      </dsp:nvSpPr>
      <dsp:spPr>
        <a:xfrm rot="10800000">
          <a:off x="4782150" y="1119112"/>
          <a:ext cx="8493071" cy="959979"/>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4015" tIns="114300" rIns="213360" bIns="114300" numCol="1" spcCol="1270" anchor="ctr" anchorCtr="0">
          <a:noAutofit/>
        </a:bodyPr>
        <a:lstStyle/>
        <a:p>
          <a:pPr lvl="0" algn="ctr" defTabSz="1333500">
            <a:lnSpc>
              <a:spcPct val="90000"/>
            </a:lnSpc>
            <a:spcBef>
              <a:spcPct val="0"/>
            </a:spcBef>
            <a:spcAft>
              <a:spcPct val="35000"/>
            </a:spcAft>
          </a:pPr>
          <a:r>
            <a:rPr lang="en-US" sz="3000" kern="1200" dirty="0" err="1">
              <a:solidFill>
                <a:schemeClr val="accent5"/>
              </a:solidFill>
              <a:latin typeface="Times New Roman" panose="02020603050405020304" pitchFamily="18" charset="0"/>
              <a:cs typeface="Times New Roman" panose="02020603050405020304" pitchFamily="18" charset="0"/>
            </a:rPr>
            <a:t>Đi</a:t>
          </a:r>
          <a:r>
            <a:rPr lang="en-US" sz="3000" kern="1200" dirty="0">
              <a:solidFill>
                <a:schemeClr val="accent5"/>
              </a:solidFill>
              <a:latin typeface="Times New Roman" panose="02020603050405020304" pitchFamily="18" charset="0"/>
              <a:cs typeface="Times New Roman" panose="02020603050405020304" pitchFamily="18" charset="0"/>
            </a:rPr>
            <a:t> </a:t>
          </a:r>
          <a:r>
            <a:rPr lang="en-US" sz="3000" kern="1200" dirty="0" err="1">
              <a:solidFill>
                <a:schemeClr val="accent5"/>
              </a:solidFill>
              <a:latin typeface="Times New Roman" panose="02020603050405020304" pitchFamily="18" charset="0"/>
              <a:cs typeface="Times New Roman" panose="02020603050405020304" pitchFamily="18" charset="0"/>
            </a:rPr>
            <a:t>giày</a:t>
          </a:r>
          <a:r>
            <a:rPr lang="en-US" sz="3000" kern="1200" dirty="0">
              <a:solidFill>
                <a:schemeClr val="accent5"/>
              </a:solidFill>
              <a:latin typeface="Times New Roman" panose="02020603050405020304" pitchFamily="18" charset="0"/>
              <a:cs typeface="Times New Roman" panose="02020603050405020304" pitchFamily="18" charset="0"/>
            </a:rPr>
            <a:t> </a:t>
          </a:r>
          <a:r>
            <a:rPr lang="en-US" sz="3000" kern="1200" dirty="0" err="1">
              <a:solidFill>
                <a:schemeClr val="accent5"/>
              </a:solidFill>
              <a:latin typeface="Times New Roman" panose="02020603050405020304" pitchFamily="18" charset="0"/>
              <a:cs typeface="Times New Roman" panose="02020603050405020304" pitchFamily="18" charset="0"/>
            </a:rPr>
            <a:t>đế</a:t>
          </a:r>
          <a:r>
            <a:rPr lang="en-US" sz="3000" kern="1200" dirty="0">
              <a:solidFill>
                <a:schemeClr val="accent5"/>
              </a:solidFill>
              <a:latin typeface="Times New Roman" panose="02020603050405020304" pitchFamily="18" charset="0"/>
              <a:cs typeface="Times New Roman" panose="02020603050405020304" pitchFamily="18" charset="0"/>
            </a:rPr>
            <a:t> </a:t>
          </a:r>
          <a:r>
            <a:rPr lang="en-US" sz="3000" kern="1200" dirty="0" err="1">
              <a:solidFill>
                <a:schemeClr val="accent5"/>
              </a:solidFill>
              <a:latin typeface="Times New Roman" panose="02020603050405020304" pitchFamily="18" charset="0"/>
              <a:cs typeface="Times New Roman" panose="02020603050405020304" pitchFamily="18" charset="0"/>
            </a:rPr>
            <a:t>rộng</a:t>
          </a:r>
          <a:r>
            <a:rPr lang="en-US" sz="3000" kern="1200" dirty="0">
              <a:solidFill>
                <a:schemeClr val="accent5"/>
              </a:solidFill>
              <a:latin typeface="Times New Roman" panose="02020603050405020304" pitchFamily="18" charset="0"/>
              <a:cs typeface="Times New Roman" panose="02020603050405020304" pitchFamily="18" charset="0"/>
            </a:rPr>
            <a:t> </a:t>
          </a:r>
          <a:r>
            <a:rPr lang="en-US" sz="3000" kern="1200" dirty="0" err="1">
              <a:solidFill>
                <a:schemeClr val="accent5"/>
              </a:solidFill>
              <a:latin typeface="Times New Roman" panose="02020603050405020304" pitchFamily="18" charset="0"/>
              <a:cs typeface="Times New Roman" panose="02020603050405020304" pitchFamily="18" charset="0"/>
            </a:rPr>
            <a:t>nhiều</a:t>
          </a:r>
          <a:r>
            <a:rPr lang="en-US" sz="3000" kern="1200" dirty="0">
              <a:solidFill>
                <a:schemeClr val="accent5"/>
              </a:solidFill>
              <a:latin typeface="Times New Roman" panose="02020603050405020304" pitchFamily="18" charset="0"/>
              <a:cs typeface="Times New Roman" panose="02020603050405020304" pitchFamily="18" charset="0"/>
            </a:rPr>
            <a:t> ma </a:t>
          </a:r>
          <a:r>
            <a:rPr lang="en-US" sz="3000" kern="1200" dirty="0" err="1">
              <a:solidFill>
                <a:schemeClr val="accent5"/>
              </a:solidFill>
              <a:latin typeface="Times New Roman" panose="02020603050405020304" pitchFamily="18" charset="0"/>
              <a:cs typeface="Times New Roman" panose="02020603050405020304" pitchFamily="18" charset="0"/>
            </a:rPr>
            <a:t>sát</a:t>
          </a:r>
          <a:r>
            <a:rPr lang="en-US" sz="3000" kern="1200" dirty="0">
              <a:solidFill>
                <a:schemeClr val="accent5"/>
              </a:solidFill>
              <a:latin typeface="Times New Roman" panose="02020603050405020304" pitchFamily="18" charset="0"/>
              <a:cs typeface="Times New Roman" panose="02020603050405020304" pitchFamily="18" charset="0"/>
            </a:rPr>
            <a:t> </a:t>
          </a:r>
          <a:r>
            <a:rPr lang="en-US" sz="3000" kern="1200" dirty="0" err="1">
              <a:solidFill>
                <a:schemeClr val="accent5"/>
              </a:solidFill>
              <a:latin typeface="Times New Roman" panose="02020603050405020304" pitchFamily="18" charset="0"/>
              <a:cs typeface="Times New Roman" panose="02020603050405020304" pitchFamily="18" charset="0"/>
            </a:rPr>
            <a:t>hơn</a:t>
          </a:r>
          <a:r>
            <a:rPr lang="en-US" sz="3000" kern="1200" dirty="0">
              <a:solidFill>
                <a:schemeClr val="accent5"/>
              </a:solidFill>
              <a:latin typeface="Times New Roman" panose="02020603050405020304" pitchFamily="18" charset="0"/>
              <a:cs typeface="Times New Roman" panose="02020603050405020304" pitchFamily="18" charset="0"/>
            </a:rPr>
            <a:t> </a:t>
          </a:r>
          <a:r>
            <a:rPr lang="en-US" sz="3000" kern="1200" dirty="0" err="1">
              <a:solidFill>
                <a:schemeClr val="accent5"/>
              </a:solidFill>
              <a:latin typeface="Times New Roman" panose="02020603050405020304" pitchFamily="18" charset="0"/>
              <a:cs typeface="Times New Roman" panose="02020603050405020304" pitchFamily="18" charset="0"/>
            </a:rPr>
            <a:t>ít</a:t>
          </a:r>
          <a:r>
            <a:rPr lang="en-US" sz="3000" kern="1200" dirty="0">
              <a:solidFill>
                <a:schemeClr val="accent5"/>
              </a:solidFill>
              <a:latin typeface="Times New Roman" panose="02020603050405020304" pitchFamily="18" charset="0"/>
              <a:cs typeface="Times New Roman" panose="02020603050405020304" pitchFamily="18" charset="0"/>
            </a:rPr>
            <a:t> </a:t>
          </a:r>
          <a:r>
            <a:rPr lang="en-US" sz="3000" kern="1200" dirty="0" err="1">
              <a:solidFill>
                <a:schemeClr val="accent5"/>
              </a:solidFill>
              <a:latin typeface="Times New Roman" panose="02020603050405020304" pitchFamily="18" charset="0"/>
              <a:cs typeface="Times New Roman" panose="02020603050405020304" pitchFamily="18" charset="0"/>
            </a:rPr>
            <a:t>bị</a:t>
          </a:r>
          <a:r>
            <a:rPr lang="en-US" sz="3000" kern="1200" dirty="0">
              <a:solidFill>
                <a:schemeClr val="accent5"/>
              </a:solidFill>
              <a:latin typeface="Times New Roman" panose="02020603050405020304" pitchFamily="18" charset="0"/>
              <a:cs typeface="Times New Roman" panose="02020603050405020304" pitchFamily="18" charset="0"/>
            </a:rPr>
            <a:t> </a:t>
          </a:r>
          <a:r>
            <a:rPr lang="en-US" sz="3000" kern="1200" dirty="0" err="1">
              <a:solidFill>
                <a:schemeClr val="accent5"/>
              </a:solidFill>
              <a:latin typeface="Times New Roman" panose="02020603050405020304" pitchFamily="18" charset="0"/>
              <a:cs typeface="Times New Roman" panose="02020603050405020304" pitchFamily="18" charset="0"/>
            </a:rPr>
            <a:t>trượt</a:t>
          </a:r>
          <a:r>
            <a:rPr lang="en-US" sz="3000" kern="1200" dirty="0">
              <a:solidFill>
                <a:schemeClr val="accent5"/>
              </a:solidFill>
              <a:latin typeface="Times New Roman" panose="02020603050405020304" pitchFamily="18" charset="0"/>
              <a:cs typeface="Times New Roman" panose="02020603050405020304" pitchFamily="18" charset="0"/>
            </a:rPr>
            <a:t> </a:t>
          </a:r>
          <a:r>
            <a:rPr lang="en-US" sz="3000" kern="1200" dirty="0" err="1">
              <a:solidFill>
                <a:schemeClr val="accent5"/>
              </a:solidFill>
              <a:latin typeface="Times New Roman" panose="02020603050405020304" pitchFamily="18" charset="0"/>
              <a:cs typeface="Times New Roman" panose="02020603050405020304" pitchFamily="18" charset="0"/>
            </a:rPr>
            <a:t>ngã</a:t>
          </a:r>
          <a:endParaRPr lang="en-US" sz="3000" kern="1200" dirty="0">
            <a:solidFill>
              <a:schemeClr val="accent5"/>
            </a:solidFill>
            <a:latin typeface="Times New Roman" panose="02020603050405020304" pitchFamily="18" charset="0"/>
            <a:cs typeface="Times New Roman" panose="02020603050405020304" pitchFamily="18" charset="0"/>
          </a:endParaRPr>
        </a:p>
      </dsp:txBody>
      <dsp:txXfrm rot="10800000">
        <a:off x="5022145" y="1119112"/>
        <a:ext cx="8253076" cy="959979"/>
      </dsp:txXfrm>
    </dsp:sp>
    <dsp:sp modelId="{3593D28B-14F0-40BD-B6E6-1BD3B4B7A058}">
      <dsp:nvSpPr>
        <dsp:cNvPr id="0" name=""/>
        <dsp:cNvSpPr/>
      </dsp:nvSpPr>
      <dsp:spPr>
        <a:xfrm>
          <a:off x="3190874" y="1006020"/>
          <a:ext cx="1664562" cy="1541166"/>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A33A9-CEAD-40B3-AA3E-CDE7A9026E5F}">
      <dsp:nvSpPr>
        <dsp:cNvPr id="0" name=""/>
        <dsp:cNvSpPr/>
      </dsp:nvSpPr>
      <dsp:spPr>
        <a:xfrm>
          <a:off x="2379476" y="38450"/>
          <a:ext cx="9495349" cy="2717664"/>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285750" lvl="1" indent="-285750" algn="l" defTabSz="1333500">
            <a:lnSpc>
              <a:spcPct val="90000"/>
            </a:lnSpc>
            <a:spcBef>
              <a:spcPct val="0"/>
            </a:spcBef>
            <a:spcAft>
              <a:spcPct val="15000"/>
            </a:spcAft>
            <a:buChar char="••"/>
          </a:pPr>
          <a:r>
            <a:rPr lang="en-US" sz="3000" kern="1200" dirty="0" err="1">
              <a:solidFill>
                <a:schemeClr val="tx1"/>
              </a:solidFill>
              <a:latin typeface="Times New Roman" panose="02020603050405020304" pitchFamily="18" charset="0"/>
              <a:cs typeface="Times New Roman" panose="02020603050405020304" pitchFamily="18" charset="0"/>
            </a:rPr>
            <a:t>Phương</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pháp</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thích</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hợp</a:t>
          </a:r>
          <a:r>
            <a:rPr lang="en-US" sz="3000" kern="1200" dirty="0">
              <a:solidFill>
                <a:schemeClr val="tx1"/>
              </a:solidFill>
              <a:latin typeface="Times New Roman" panose="02020603050405020304" pitchFamily="18" charset="0"/>
              <a:cs typeface="Times New Roman" panose="02020603050405020304" pitchFamily="18" charset="0"/>
            </a:rPr>
            <a:t>,</a:t>
          </a:r>
        </a:p>
        <a:p>
          <a:pPr marL="285750" lvl="1" indent="-285750" algn="l" defTabSz="1333500">
            <a:lnSpc>
              <a:spcPct val="90000"/>
            </a:lnSpc>
            <a:spcBef>
              <a:spcPct val="0"/>
            </a:spcBef>
            <a:spcAft>
              <a:spcPct val="15000"/>
            </a:spcAft>
            <a:buChar char="••"/>
          </a:pPr>
          <a:r>
            <a:rPr lang="en-US" sz="3000" kern="1200" dirty="0" err="1">
              <a:solidFill>
                <a:schemeClr val="tx1"/>
              </a:solidFill>
              <a:latin typeface="Times New Roman" panose="02020603050405020304" pitchFamily="18" charset="0"/>
              <a:cs typeface="Times New Roman" panose="02020603050405020304" pitchFamily="18" charset="0"/>
            </a:rPr>
            <a:t>Kĩ</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thuật</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thích</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hợp</a:t>
          </a:r>
          <a:r>
            <a:rPr lang="en-US" sz="3000" kern="1200" dirty="0">
              <a:solidFill>
                <a:schemeClr val="tx1"/>
              </a:solidFill>
              <a:latin typeface="Times New Roman" panose="02020603050405020304" pitchFamily="18" charset="0"/>
              <a:cs typeface="Times New Roman" panose="02020603050405020304" pitchFamily="18" charset="0"/>
            </a:rPr>
            <a:t>,</a:t>
          </a:r>
        </a:p>
        <a:p>
          <a:pPr marL="285750" lvl="1" indent="-285750" algn="l" defTabSz="1333500">
            <a:lnSpc>
              <a:spcPct val="90000"/>
            </a:lnSpc>
            <a:spcBef>
              <a:spcPct val="0"/>
            </a:spcBef>
            <a:spcAft>
              <a:spcPct val="15000"/>
            </a:spcAft>
            <a:buChar char="••"/>
          </a:pPr>
          <a:r>
            <a:rPr lang="vi-VN" sz="3000" kern="1200" dirty="0" err="1">
              <a:solidFill>
                <a:schemeClr val="tx1"/>
              </a:solidFill>
              <a:latin typeface="Times New Roman" panose="02020603050405020304" pitchFamily="18" charset="0"/>
              <a:cs typeface="Times New Roman" panose="02020603050405020304" pitchFamily="18" charset="0"/>
            </a:rPr>
            <a:t>Kĩ</a:t>
          </a:r>
          <a:r>
            <a:rPr lang="vi-VN"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năng</a:t>
          </a:r>
          <a:r>
            <a:rPr lang="en-US"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thích</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hợp</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thực</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nghiệm</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điều</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tra</a:t>
          </a:r>
          <a:r>
            <a:rPr lang="en-US" sz="3000" kern="1200" dirty="0">
              <a:solidFill>
                <a:schemeClr val="tx1"/>
              </a:solidFill>
              <a:latin typeface="Times New Roman" panose="02020603050405020304" pitchFamily="18" charset="0"/>
              <a:cs typeface="Times New Roman" panose="02020603050405020304" pitchFamily="18" charset="0"/>
            </a:rPr>
            <a:t>,…..)</a:t>
          </a:r>
        </a:p>
        <a:p>
          <a:pPr marL="285750" lvl="1" indent="-285750" algn="l" defTabSz="1333500">
            <a:lnSpc>
              <a:spcPct val="90000"/>
            </a:lnSpc>
            <a:spcBef>
              <a:spcPct val="0"/>
            </a:spcBef>
            <a:spcAft>
              <a:spcPct val="15000"/>
            </a:spcAft>
            <a:buChar char="••"/>
          </a:pPr>
          <a:r>
            <a:rPr lang="vi-VN" sz="3000" kern="1200" dirty="0" err="1">
              <a:solidFill>
                <a:schemeClr val="tx1"/>
              </a:solidFill>
              <a:latin typeface="Times New Roman" panose="02020603050405020304" pitchFamily="18" charset="0"/>
              <a:cs typeface="Times New Roman" panose="02020603050405020304" pitchFamily="18" charset="0"/>
            </a:rPr>
            <a:t>Lập</a:t>
          </a:r>
          <a:r>
            <a:rPr lang="vi-VN" sz="3000" kern="1200" dirty="0">
              <a:solidFill>
                <a:schemeClr val="tx1"/>
              </a:solidFill>
              <a:latin typeface="Times New Roman" panose="02020603050405020304" pitchFamily="18" charset="0"/>
              <a:cs typeface="Times New Roman" panose="02020603050405020304" pitchFamily="18" charset="0"/>
            </a:rPr>
            <a:t> phương </a:t>
          </a:r>
          <a:r>
            <a:rPr lang="vi-VN" sz="3000" kern="1200" dirty="0" err="1">
              <a:solidFill>
                <a:schemeClr val="tx1"/>
              </a:solidFill>
              <a:latin typeface="Times New Roman" panose="02020603050405020304" pitchFamily="18" charset="0"/>
              <a:cs typeface="Times New Roman" panose="02020603050405020304" pitchFamily="18" charset="0"/>
            </a:rPr>
            <a:t>án</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kiểm</a:t>
          </a:r>
          <a:r>
            <a:rPr lang="vi-VN" sz="3000" kern="1200" dirty="0">
              <a:solidFill>
                <a:schemeClr val="tx1"/>
              </a:solidFill>
              <a:latin typeface="Times New Roman" panose="02020603050405020304" pitchFamily="18" charset="0"/>
              <a:cs typeface="Times New Roman" panose="02020603050405020304" pitchFamily="18" charset="0"/>
            </a:rPr>
            <a:t> tra </a:t>
          </a:r>
          <a:r>
            <a:rPr lang="en-US" sz="3000" kern="1200" dirty="0" err="1">
              <a:solidFill>
                <a:schemeClr val="tx1"/>
              </a:solidFill>
              <a:latin typeface="Times New Roman" panose="02020603050405020304" pitchFamily="18" charset="0"/>
              <a:cs typeface="Times New Roman" panose="02020603050405020304" pitchFamily="18" charset="0"/>
            </a:rPr>
            <a:t>dự</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án</a:t>
          </a:r>
          <a:r>
            <a:rPr lang="en-US" sz="3000" kern="1200" dirty="0">
              <a:solidFill>
                <a:schemeClr val="tx1"/>
              </a:solidFill>
              <a:latin typeface="Times New Roman" panose="02020603050405020304" pitchFamily="18" charset="0"/>
              <a:cs typeface="Times New Roman" panose="02020603050405020304" pitchFamily="18" charset="0"/>
            </a:rPr>
            <a:t>.</a:t>
          </a:r>
        </a:p>
      </dsp:txBody>
      <dsp:txXfrm>
        <a:off x="2379476" y="378158"/>
        <a:ext cx="8476225" cy="2038248"/>
      </dsp:txXfrm>
    </dsp:sp>
    <dsp:sp modelId="{DC342700-D00E-451D-9D26-FE83D7FC981C}">
      <dsp:nvSpPr>
        <dsp:cNvPr id="0" name=""/>
        <dsp:cNvSpPr/>
      </dsp:nvSpPr>
      <dsp:spPr>
        <a:xfrm>
          <a:off x="33003" y="218197"/>
          <a:ext cx="2306141" cy="226337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vi-VN" sz="3000" kern="1200" dirty="0" err="1">
              <a:solidFill>
                <a:schemeClr val="bg1"/>
              </a:solidFill>
              <a:latin typeface="Times New Roman" panose="02020603050405020304" pitchFamily="18" charset="0"/>
              <a:cs typeface="Times New Roman" panose="02020603050405020304" pitchFamily="18" charset="0"/>
            </a:rPr>
            <a:t>Lựa</a:t>
          </a:r>
          <a:r>
            <a:rPr lang="vi-VN" sz="3000" kern="1200" dirty="0">
              <a:solidFill>
                <a:schemeClr val="bg1"/>
              </a:solidFill>
              <a:latin typeface="Times New Roman" panose="02020603050405020304" pitchFamily="18" charset="0"/>
              <a:cs typeface="Times New Roman" panose="02020603050405020304" pitchFamily="18" charset="0"/>
            </a:rPr>
            <a:t> </a:t>
          </a:r>
          <a:r>
            <a:rPr lang="vi-VN" sz="3000" kern="1200" dirty="0" err="1">
              <a:solidFill>
                <a:schemeClr val="bg1"/>
              </a:solidFill>
              <a:latin typeface="Times New Roman" panose="02020603050405020304" pitchFamily="18" charset="0"/>
              <a:cs typeface="Times New Roman" panose="02020603050405020304" pitchFamily="18" charset="0"/>
            </a:rPr>
            <a:t>chọn</a:t>
          </a:r>
          <a:endParaRPr lang="en-US" sz="3000" kern="1200" dirty="0">
            <a:solidFill>
              <a:schemeClr val="bg1"/>
            </a:solidFill>
            <a:latin typeface="Times New Roman" panose="02020603050405020304" pitchFamily="18" charset="0"/>
            <a:cs typeface="Times New Roman" panose="02020603050405020304" pitchFamily="18" charset="0"/>
          </a:endParaRPr>
        </a:p>
      </dsp:txBody>
      <dsp:txXfrm>
        <a:off x="143492" y="328686"/>
        <a:ext cx="2085163" cy="2042401"/>
      </dsp:txXfrm>
    </dsp:sp>
    <dsp:sp modelId="{A7C77987-692B-456C-8FD3-0CE0AACB1AAD}">
      <dsp:nvSpPr>
        <dsp:cNvPr id="0" name=""/>
        <dsp:cNvSpPr/>
      </dsp:nvSpPr>
      <dsp:spPr>
        <a:xfrm>
          <a:off x="2310176" y="3236665"/>
          <a:ext cx="9678522" cy="1780858"/>
        </a:xfrm>
        <a:prstGeom prst="rightArrow">
          <a:avLst>
            <a:gd name="adj1" fmla="val 75000"/>
            <a:gd name="adj2" fmla="val 5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t" anchorCtr="0">
          <a:noAutofit/>
        </a:bodyPr>
        <a:lstStyle/>
        <a:p>
          <a:pPr marL="285750" lvl="1" indent="-285750" algn="l" defTabSz="1333500">
            <a:lnSpc>
              <a:spcPct val="90000"/>
            </a:lnSpc>
            <a:spcBef>
              <a:spcPct val="0"/>
            </a:spcBef>
            <a:spcAft>
              <a:spcPct val="15000"/>
            </a:spcAft>
            <a:buChar char="••"/>
          </a:pPr>
          <a:r>
            <a:rPr lang="en-US" sz="3000" kern="1200" dirty="0" err="1">
              <a:solidFill>
                <a:schemeClr val="tx1"/>
              </a:solidFill>
              <a:latin typeface="Times New Roman" panose="02020603050405020304" pitchFamily="18" charset="0"/>
              <a:cs typeface="Times New Roman" panose="02020603050405020304" pitchFamily="18" charset="0"/>
            </a:rPr>
            <a:t>Miếng</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gỗ</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hình</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hộp</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chữ</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nhật</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có</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diện</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tích</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tiếp</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xúc</a:t>
          </a:r>
          <a:r>
            <a:rPr lang="en-US" sz="3000" kern="1200" dirty="0">
              <a:solidFill>
                <a:schemeClr val="tx1"/>
              </a:solidFill>
              <a:latin typeface="Times New Roman" panose="02020603050405020304" pitchFamily="18" charset="0"/>
              <a:cs typeface="Times New Roman" panose="02020603050405020304" pitchFamily="18" charset="0"/>
            </a:rPr>
            <a:t> 12cm x 6cm x 3cm,</a:t>
          </a:r>
        </a:p>
        <a:p>
          <a:pPr marL="285750" lvl="1" indent="-285750" algn="l" defTabSz="1333500">
            <a:lnSpc>
              <a:spcPct val="90000"/>
            </a:lnSpc>
            <a:spcBef>
              <a:spcPct val="0"/>
            </a:spcBef>
            <a:spcAft>
              <a:spcPct val="15000"/>
            </a:spcAft>
            <a:buChar char="••"/>
          </a:pPr>
          <a:r>
            <a:rPr lang="en-US" sz="3000" kern="1200" dirty="0" err="1">
              <a:solidFill>
                <a:schemeClr val="tx1"/>
              </a:solidFill>
              <a:latin typeface="Times New Roman" panose="02020603050405020304" pitchFamily="18" charset="0"/>
              <a:cs typeface="Times New Roman" panose="02020603050405020304" pitchFamily="18" charset="0"/>
            </a:rPr>
            <a:t>Lực</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kế</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có</a:t>
          </a:r>
          <a:r>
            <a:rPr lang="en-US" sz="3000" kern="1200" dirty="0">
              <a:solidFill>
                <a:schemeClr val="tx1"/>
              </a:solidFill>
              <a:latin typeface="Times New Roman" panose="02020603050405020304" pitchFamily="18" charset="0"/>
              <a:cs typeface="Times New Roman" panose="02020603050405020304" pitchFamily="18" charset="0"/>
            </a:rPr>
            <a:t> GHĐ 5N, ĐCNN 1N</a:t>
          </a:r>
          <a:r>
            <a:rPr lang="vi-VN" sz="3000" kern="1200" dirty="0">
              <a:solidFill>
                <a:schemeClr val="tx1"/>
              </a:solidFill>
              <a:latin typeface="Times New Roman" panose="02020603050405020304" pitchFamily="18" charset="0"/>
              <a:cs typeface="Times New Roman" panose="02020603050405020304" pitchFamily="18" charset="0"/>
            </a:rPr>
            <a:t>, phương </a:t>
          </a:r>
          <a:r>
            <a:rPr lang="vi-VN" sz="3000" kern="1200" dirty="0" err="1">
              <a:solidFill>
                <a:schemeClr val="tx1"/>
              </a:solidFill>
              <a:latin typeface="Times New Roman" panose="02020603050405020304" pitchFamily="18" charset="0"/>
              <a:cs typeface="Times New Roman" panose="02020603050405020304" pitchFamily="18" charset="0"/>
            </a:rPr>
            <a:t>pháp</a:t>
          </a:r>
          <a:r>
            <a:rPr lang="en-US" sz="3000" kern="1200" dirty="0">
              <a:solidFill>
                <a:schemeClr val="tx1"/>
              </a:solidFill>
              <a:latin typeface="Times New Roman" panose="02020603050405020304" pitchFamily="18" charset="0"/>
              <a:cs typeface="Times New Roman" panose="02020603050405020304" pitchFamily="18" charset="0"/>
            </a:rPr>
            <a:t>,</a:t>
          </a:r>
        </a:p>
        <a:p>
          <a:pPr marL="285750" lvl="1" indent="-285750" algn="l" defTabSz="1333500">
            <a:lnSpc>
              <a:spcPct val="90000"/>
            </a:lnSpc>
            <a:spcBef>
              <a:spcPct val="0"/>
            </a:spcBef>
            <a:spcAft>
              <a:spcPct val="15000"/>
            </a:spcAft>
            <a:buChar char="••"/>
          </a:pPr>
          <a:r>
            <a:rPr lang="vi-VN" sz="3000" kern="1200" dirty="0" err="1">
              <a:solidFill>
                <a:schemeClr val="tx1"/>
              </a:solidFill>
              <a:latin typeface="Times New Roman" panose="02020603050405020304" pitchFamily="18" charset="0"/>
              <a:cs typeface="Times New Roman" panose="02020603050405020304" pitchFamily="18" charset="0"/>
            </a:rPr>
            <a:t>Lập</a:t>
          </a:r>
          <a:r>
            <a:rPr lang="vi-VN" sz="3000" kern="1200" dirty="0">
              <a:solidFill>
                <a:schemeClr val="tx1"/>
              </a:solidFill>
              <a:latin typeface="Times New Roman" panose="02020603050405020304" pitchFamily="18" charset="0"/>
              <a:cs typeface="Times New Roman" panose="02020603050405020304" pitchFamily="18" charset="0"/>
            </a:rPr>
            <a:t> phương </a:t>
          </a:r>
          <a:r>
            <a:rPr lang="vi-VN" sz="3000" kern="1200" dirty="0" err="1">
              <a:solidFill>
                <a:schemeClr val="tx1"/>
              </a:solidFill>
              <a:latin typeface="Times New Roman" panose="02020603050405020304" pitchFamily="18" charset="0"/>
              <a:cs typeface="Times New Roman" panose="02020603050405020304" pitchFamily="18" charset="0"/>
            </a:rPr>
            <a:t>án</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kiểm</a:t>
          </a:r>
          <a:r>
            <a:rPr lang="vi-VN" sz="3000" kern="1200" dirty="0">
              <a:solidFill>
                <a:schemeClr val="tx1"/>
              </a:solidFill>
              <a:latin typeface="Times New Roman" panose="02020603050405020304" pitchFamily="18" charset="0"/>
              <a:cs typeface="Times New Roman" panose="02020603050405020304" pitchFamily="18" charset="0"/>
            </a:rPr>
            <a:t> tra </a:t>
          </a:r>
          <a:r>
            <a:rPr lang="en-US" sz="3000" kern="1200" dirty="0" err="1">
              <a:solidFill>
                <a:schemeClr val="tx1"/>
              </a:solidFill>
              <a:latin typeface="Times New Roman" panose="02020603050405020304" pitchFamily="18" charset="0"/>
              <a:cs typeface="Times New Roman" panose="02020603050405020304" pitchFamily="18" charset="0"/>
            </a:rPr>
            <a:t>dự</a:t>
          </a:r>
          <a:r>
            <a:rPr lang="en-US" sz="3000" kern="1200" dirty="0">
              <a:solidFill>
                <a:schemeClr val="tx1"/>
              </a:solidFill>
              <a:latin typeface="Times New Roman" panose="02020603050405020304" pitchFamily="18" charset="0"/>
              <a:cs typeface="Times New Roman" panose="02020603050405020304" pitchFamily="18" charset="0"/>
            </a:rPr>
            <a:t> </a:t>
          </a:r>
          <a:r>
            <a:rPr lang="en-US" sz="3000" kern="1200" dirty="0" err="1">
              <a:solidFill>
                <a:schemeClr val="tx1"/>
              </a:solidFill>
              <a:latin typeface="Times New Roman" panose="02020603050405020304" pitchFamily="18" charset="0"/>
              <a:cs typeface="Times New Roman" panose="02020603050405020304" pitchFamily="18" charset="0"/>
            </a:rPr>
            <a:t>án</a:t>
          </a:r>
          <a:r>
            <a:rPr lang="en-US" sz="3000" kern="1200" dirty="0">
              <a:solidFill>
                <a:schemeClr val="tx1"/>
              </a:solidFill>
              <a:latin typeface="Times New Roman" panose="02020603050405020304" pitchFamily="18" charset="0"/>
              <a:cs typeface="Times New Roman" panose="02020603050405020304" pitchFamily="18" charset="0"/>
            </a:rPr>
            <a:t>.</a:t>
          </a:r>
          <a:endParaRPr lang="en-US" sz="3000" kern="1200" dirty="0">
            <a:solidFill>
              <a:schemeClr val="tx1"/>
            </a:solidFill>
          </a:endParaRPr>
        </a:p>
      </dsp:txBody>
      <dsp:txXfrm>
        <a:off x="2310176" y="3459272"/>
        <a:ext cx="9010700" cy="1335644"/>
      </dsp:txXfrm>
    </dsp:sp>
    <dsp:sp modelId="{44C77BC6-209E-41D2-81B3-A6E66C3533E8}">
      <dsp:nvSpPr>
        <dsp:cNvPr id="0" name=""/>
        <dsp:cNvSpPr/>
      </dsp:nvSpPr>
      <dsp:spPr>
        <a:xfrm>
          <a:off x="0" y="2995455"/>
          <a:ext cx="2270540" cy="22453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vi-VN" sz="3000" kern="1200" dirty="0" err="1">
              <a:solidFill>
                <a:schemeClr val="bg1"/>
              </a:solidFill>
              <a:latin typeface="Times New Roman" panose="02020603050405020304" pitchFamily="18" charset="0"/>
              <a:cs typeface="Times New Roman" panose="02020603050405020304" pitchFamily="18" charset="0"/>
            </a:rPr>
            <a:t>Lựa</a:t>
          </a:r>
          <a:r>
            <a:rPr lang="vi-VN" sz="3000" kern="1200" dirty="0">
              <a:solidFill>
                <a:schemeClr val="bg1"/>
              </a:solidFill>
              <a:latin typeface="Times New Roman" panose="02020603050405020304" pitchFamily="18" charset="0"/>
              <a:cs typeface="Times New Roman" panose="02020603050405020304" pitchFamily="18" charset="0"/>
            </a:rPr>
            <a:t> </a:t>
          </a:r>
          <a:r>
            <a:rPr lang="vi-VN" sz="3000" kern="1200" dirty="0" err="1">
              <a:solidFill>
                <a:schemeClr val="bg1"/>
              </a:solidFill>
              <a:latin typeface="Times New Roman" panose="02020603050405020304" pitchFamily="18" charset="0"/>
              <a:cs typeface="Times New Roman" panose="02020603050405020304" pitchFamily="18" charset="0"/>
            </a:rPr>
            <a:t>chọn</a:t>
          </a:r>
          <a:r>
            <a:rPr lang="vi-VN" sz="3000" kern="1200" dirty="0">
              <a:solidFill>
                <a:schemeClr val="bg1"/>
              </a:solidFill>
              <a:latin typeface="Times New Roman" panose="02020603050405020304" pitchFamily="18" charset="0"/>
              <a:cs typeface="Times New Roman" panose="02020603050405020304" pitchFamily="18" charset="0"/>
            </a:rPr>
            <a:t> </a:t>
          </a:r>
          <a:endParaRPr lang="en-US" sz="3000" kern="1200" dirty="0">
            <a:solidFill>
              <a:schemeClr val="bg1"/>
            </a:solidFill>
            <a:latin typeface="Times New Roman" panose="02020603050405020304" pitchFamily="18" charset="0"/>
            <a:cs typeface="Times New Roman" panose="02020603050405020304" pitchFamily="18" charset="0"/>
          </a:endParaRPr>
        </a:p>
      </dsp:txBody>
      <dsp:txXfrm>
        <a:off x="109611" y="3105066"/>
        <a:ext cx="2051318" cy="20261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89282-2EEB-43F6-B811-8022D212A658}">
      <dsp:nvSpPr>
        <dsp:cNvPr id="0" name=""/>
        <dsp:cNvSpPr/>
      </dsp:nvSpPr>
      <dsp:spPr>
        <a:xfrm>
          <a:off x="9336" y="529852"/>
          <a:ext cx="3550378" cy="621117"/>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vi-VN" sz="3000" kern="1200" dirty="0" err="1">
              <a:solidFill>
                <a:schemeClr val="bg1"/>
              </a:solidFill>
              <a:latin typeface="Times New Roman" panose="02020603050405020304" pitchFamily="18" charset="0"/>
              <a:cs typeface="Times New Roman" panose="02020603050405020304" pitchFamily="18" charset="0"/>
            </a:rPr>
            <a:t>Thực</a:t>
          </a:r>
          <a:r>
            <a:rPr lang="vi-VN" sz="3000" kern="1200" dirty="0">
              <a:solidFill>
                <a:schemeClr val="bg1"/>
              </a:solidFill>
              <a:latin typeface="Times New Roman" panose="02020603050405020304" pitchFamily="18" charset="0"/>
              <a:cs typeface="Times New Roman" panose="02020603050405020304" pitchFamily="18" charset="0"/>
            </a:rPr>
            <a:t> </a:t>
          </a:r>
          <a:r>
            <a:rPr lang="vi-VN" sz="3000" kern="1200" dirty="0" err="1">
              <a:solidFill>
                <a:schemeClr val="bg1"/>
              </a:solidFill>
              <a:latin typeface="Times New Roman" panose="02020603050405020304" pitchFamily="18" charset="0"/>
              <a:cs typeface="Times New Roman" panose="02020603050405020304" pitchFamily="18" charset="0"/>
            </a:rPr>
            <a:t>hiện</a:t>
          </a:r>
          <a:r>
            <a:rPr lang="vi-VN" sz="3000" kern="1200" dirty="0">
              <a:solidFill>
                <a:schemeClr val="bg1"/>
              </a:solidFill>
              <a:latin typeface="Times New Roman" panose="02020603050405020304" pitchFamily="18" charset="0"/>
              <a:cs typeface="Times New Roman" panose="02020603050405020304" pitchFamily="18" charset="0"/>
            </a:rPr>
            <a:t> </a:t>
          </a:r>
          <a:r>
            <a:rPr lang="vi-VN" sz="3000" kern="1200" dirty="0" err="1">
              <a:solidFill>
                <a:schemeClr val="bg1"/>
              </a:solidFill>
              <a:latin typeface="Times New Roman" panose="02020603050405020304" pitchFamily="18" charset="0"/>
              <a:cs typeface="Times New Roman" panose="02020603050405020304" pitchFamily="18" charset="0"/>
            </a:rPr>
            <a:t>kế</a:t>
          </a:r>
          <a:r>
            <a:rPr lang="vi-VN" sz="3000" kern="1200" dirty="0">
              <a:solidFill>
                <a:schemeClr val="bg1"/>
              </a:solidFill>
              <a:latin typeface="Times New Roman" panose="02020603050405020304" pitchFamily="18" charset="0"/>
              <a:cs typeface="Times New Roman" panose="02020603050405020304" pitchFamily="18" charset="0"/>
            </a:rPr>
            <a:t> </a:t>
          </a:r>
          <a:r>
            <a:rPr lang="vi-VN" sz="3000" kern="1200" dirty="0" err="1">
              <a:solidFill>
                <a:schemeClr val="bg1"/>
              </a:solidFill>
              <a:latin typeface="Times New Roman" panose="02020603050405020304" pitchFamily="18" charset="0"/>
              <a:cs typeface="Times New Roman" panose="02020603050405020304" pitchFamily="18" charset="0"/>
            </a:rPr>
            <a:t>hoạch</a:t>
          </a:r>
          <a:r>
            <a:rPr lang="vi-VN" sz="3000" kern="1200" dirty="0">
              <a:solidFill>
                <a:schemeClr val="bg1"/>
              </a:solidFill>
              <a:latin typeface="Times New Roman" panose="02020603050405020304" pitchFamily="18" charset="0"/>
              <a:cs typeface="Times New Roman" panose="02020603050405020304" pitchFamily="18" charset="0"/>
            </a:rPr>
            <a:t> </a:t>
          </a:r>
          <a:endParaRPr lang="en-US" sz="3000" kern="1200" dirty="0">
            <a:solidFill>
              <a:schemeClr val="bg1"/>
            </a:solidFill>
            <a:latin typeface="Times New Roman" panose="02020603050405020304" pitchFamily="18" charset="0"/>
            <a:cs typeface="Times New Roman" panose="02020603050405020304" pitchFamily="18" charset="0"/>
          </a:endParaRPr>
        </a:p>
      </dsp:txBody>
      <dsp:txXfrm>
        <a:off x="9336" y="529852"/>
        <a:ext cx="3550378" cy="621117"/>
      </dsp:txXfrm>
    </dsp:sp>
    <dsp:sp modelId="{0D2E3066-C2FC-48EE-9E5C-A93ED14A4EDA}">
      <dsp:nvSpPr>
        <dsp:cNvPr id="0" name=""/>
        <dsp:cNvSpPr/>
      </dsp:nvSpPr>
      <dsp:spPr>
        <a:xfrm>
          <a:off x="0" y="1015051"/>
          <a:ext cx="3550378" cy="395108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just" defTabSz="1333500">
            <a:lnSpc>
              <a:spcPct val="90000"/>
            </a:lnSpc>
            <a:spcBef>
              <a:spcPct val="0"/>
            </a:spcBef>
            <a:spcAft>
              <a:spcPct val="15000"/>
            </a:spcAft>
            <a:buChar char="••"/>
          </a:pPr>
          <a:r>
            <a:rPr lang="vi-VN" sz="3000" kern="1200" dirty="0" err="1">
              <a:solidFill>
                <a:schemeClr val="tx1"/>
              </a:solidFill>
              <a:latin typeface="Times New Roman" panose="02020603050405020304" pitchFamily="18" charset="0"/>
              <a:cs typeface="Times New Roman" panose="02020603050405020304" pitchFamily="18" charset="0"/>
            </a:rPr>
            <a:t>Làm</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thí</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nghiệm</a:t>
          </a:r>
          <a:endParaRPr lang="en-US" sz="3000" kern="1200" dirty="0">
            <a:solidFill>
              <a:schemeClr val="tx1"/>
            </a:solidFill>
            <a:latin typeface="Times New Roman" panose="02020603050405020304" pitchFamily="18" charset="0"/>
            <a:cs typeface="Times New Roman" panose="02020603050405020304" pitchFamily="18" charset="0"/>
          </a:endParaRPr>
        </a:p>
        <a:p>
          <a:pPr marL="285750" lvl="1" indent="-285750" algn="just" defTabSz="1333500">
            <a:lnSpc>
              <a:spcPct val="90000"/>
            </a:lnSpc>
            <a:spcBef>
              <a:spcPct val="0"/>
            </a:spcBef>
            <a:spcAft>
              <a:spcPct val="15000"/>
            </a:spcAft>
            <a:buChar char="••"/>
          </a:pPr>
          <a:r>
            <a:rPr lang="vi-VN" sz="3000" kern="1200" dirty="0">
              <a:solidFill>
                <a:schemeClr val="tx1"/>
              </a:solidFill>
              <a:latin typeface="Times New Roman" panose="02020603050405020304" pitchFamily="18" charset="0"/>
              <a:cs typeface="Times New Roman" panose="02020603050405020304" pitchFamily="18" charset="0"/>
            </a:rPr>
            <a:t>Thu </a:t>
          </a:r>
          <a:r>
            <a:rPr lang="vi-VN" sz="3000" kern="1200" dirty="0" err="1">
              <a:solidFill>
                <a:schemeClr val="tx1"/>
              </a:solidFill>
              <a:latin typeface="Times New Roman" panose="02020603050405020304" pitchFamily="18" charset="0"/>
              <a:cs typeface="Times New Roman" panose="02020603050405020304" pitchFamily="18" charset="0"/>
            </a:rPr>
            <a:t>thập</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và</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xử</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lý</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số</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liệu</a:t>
          </a:r>
          <a:r>
            <a:rPr lang="vi-VN" sz="3000" kern="1200" dirty="0">
              <a:solidFill>
                <a:schemeClr val="tx1"/>
              </a:solidFill>
              <a:latin typeface="Times New Roman" panose="02020603050405020304" pitchFamily="18" charset="0"/>
              <a:cs typeface="Times New Roman" panose="02020603050405020304" pitchFamily="18" charset="0"/>
            </a:rPr>
            <a:t>.</a:t>
          </a:r>
          <a:endParaRPr lang="en-US" sz="3000" kern="1200" dirty="0">
            <a:solidFill>
              <a:schemeClr val="tx1"/>
            </a:solidFill>
            <a:latin typeface="Times New Roman" panose="02020603050405020304" pitchFamily="18" charset="0"/>
            <a:cs typeface="Times New Roman" panose="02020603050405020304" pitchFamily="18" charset="0"/>
          </a:endParaRPr>
        </a:p>
        <a:p>
          <a:pPr marL="285750" lvl="1" indent="-285750" algn="just" defTabSz="1333500">
            <a:lnSpc>
              <a:spcPct val="90000"/>
            </a:lnSpc>
            <a:spcBef>
              <a:spcPct val="0"/>
            </a:spcBef>
            <a:spcAft>
              <a:spcPct val="15000"/>
            </a:spcAft>
            <a:buChar char="••"/>
          </a:pPr>
          <a:r>
            <a:rPr lang="vi-VN" sz="3000" kern="1200" dirty="0">
              <a:solidFill>
                <a:schemeClr val="tx1"/>
              </a:solidFill>
              <a:latin typeface="Times New Roman" panose="02020603050405020304" pitchFamily="18" charset="0"/>
              <a:cs typeface="Times New Roman" panose="02020603050405020304" pitchFamily="18" charset="0"/>
            </a:rPr>
            <a:t>Phân </a:t>
          </a:r>
          <a:r>
            <a:rPr lang="vi-VN" sz="3000" kern="1200" dirty="0" err="1">
              <a:solidFill>
                <a:schemeClr val="tx1"/>
              </a:solidFill>
              <a:latin typeface="Times New Roman" panose="02020603050405020304" pitchFamily="18" charset="0"/>
              <a:cs typeface="Times New Roman" panose="02020603050405020304" pitchFamily="18" charset="0"/>
            </a:rPr>
            <a:t>tích</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kết</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quả</a:t>
          </a:r>
          <a:endParaRPr lang="en-US" sz="3000" kern="1200" dirty="0">
            <a:solidFill>
              <a:schemeClr val="tx1"/>
            </a:solidFill>
            <a:latin typeface="Times New Roman" panose="02020603050405020304" pitchFamily="18" charset="0"/>
            <a:cs typeface="Times New Roman" panose="02020603050405020304" pitchFamily="18" charset="0"/>
          </a:endParaRPr>
        </a:p>
        <a:p>
          <a:pPr marL="285750" lvl="1" indent="-285750" algn="just" defTabSz="1333500">
            <a:lnSpc>
              <a:spcPct val="90000"/>
            </a:lnSpc>
            <a:spcBef>
              <a:spcPct val="0"/>
            </a:spcBef>
            <a:spcAft>
              <a:spcPct val="15000"/>
            </a:spcAft>
            <a:buChar char="••"/>
          </a:pPr>
          <a:r>
            <a:rPr lang="vi-VN" sz="3000" kern="1200" dirty="0">
              <a:solidFill>
                <a:schemeClr val="bg1"/>
              </a:solidFill>
              <a:latin typeface="Times New Roman" panose="02020603050405020304" pitchFamily="18" charset="0"/>
              <a:cs typeface="Times New Roman" panose="02020603050405020304" pitchFamily="18" charset="0"/>
            </a:rPr>
            <a:t>…</a:t>
          </a:r>
          <a:endParaRPr lang="en-US" sz="3000" kern="1200" dirty="0">
            <a:solidFill>
              <a:schemeClr val="bg1"/>
            </a:solidFill>
            <a:latin typeface="Times New Roman" panose="02020603050405020304" pitchFamily="18" charset="0"/>
            <a:cs typeface="Times New Roman" panose="02020603050405020304" pitchFamily="18" charset="0"/>
          </a:endParaRPr>
        </a:p>
      </dsp:txBody>
      <dsp:txXfrm>
        <a:off x="0" y="1015051"/>
        <a:ext cx="3550378" cy="3951084"/>
      </dsp:txXfrm>
    </dsp:sp>
    <dsp:sp modelId="{9EB100FC-D149-42E9-BD03-7065CADCDBB1}">
      <dsp:nvSpPr>
        <dsp:cNvPr id="0" name=""/>
        <dsp:cNvSpPr/>
      </dsp:nvSpPr>
      <dsp:spPr>
        <a:xfrm>
          <a:off x="4056768" y="526304"/>
          <a:ext cx="3550378" cy="639524"/>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vi-VN" sz="3000" kern="1200" dirty="0" err="1">
              <a:solidFill>
                <a:schemeClr val="bg1"/>
              </a:solidFill>
              <a:latin typeface="Times New Roman" panose="02020603050405020304" pitchFamily="18" charset="0"/>
              <a:cs typeface="Times New Roman" panose="02020603050405020304" pitchFamily="18" charset="0"/>
            </a:rPr>
            <a:t>Thí</a:t>
          </a:r>
          <a:r>
            <a:rPr lang="vi-VN" sz="3000" kern="1200" dirty="0">
              <a:solidFill>
                <a:schemeClr val="bg1"/>
              </a:solidFill>
              <a:latin typeface="Times New Roman" panose="02020603050405020304" pitchFamily="18" charset="0"/>
              <a:cs typeface="Times New Roman" panose="02020603050405020304" pitchFamily="18" charset="0"/>
            </a:rPr>
            <a:t> </a:t>
          </a:r>
          <a:r>
            <a:rPr lang="vi-VN" sz="3000" kern="1200" dirty="0" err="1">
              <a:solidFill>
                <a:schemeClr val="bg1"/>
              </a:solidFill>
              <a:latin typeface="Times New Roman" panose="02020603050405020304" pitchFamily="18" charset="0"/>
              <a:cs typeface="Times New Roman" panose="02020603050405020304" pitchFamily="18" charset="0"/>
            </a:rPr>
            <a:t>nghiệm</a:t>
          </a:r>
          <a:r>
            <a:rPr lang="vi-VN" sz="3000" kern="1200" dirty="0">
              <a:solidFill>
                <a:schemeClr val="bg1"/>
              </a:solidFill>
              <a:latin typeface="Times New Roman" panose="02020603050405020304" pitchFamily="18" charset="0"/>
              <a:cs typeface="Times New Roman" panose="02020603050405020304" pitchFamily="18" charset="0"/>
            </a:rPr>
            <a:t> trên cho ta </a:t>
          </a:r>
          <a:r>
            <a:rPr lang="vi-VN" sz="3000" kern="1200" dirty="0" err="1">
              <a:solidFill>
                <a:schemeClr val="bg1"/>
              </a:solidFill>
              <a:latin typeface="Times New Roman" panose="02020603050405020304" pitchFamily="18" charset="0"/>
              <a:cs typeface="Times New Roman" panose="02020603050405020304" pitchFamily="18" charset="0"/>
            </a:rPr>
            <a:t>kết</a:t>
          </a:r>
          <a:r>
            <a:rPr lang="vi-VN" sz="3000" kern="1200" dirty="0">
              <a:solidFill>
                <a:schemeClr val="bg1"/>
              </a:solidFill>
              <a:latin typeface="Times New Roman" panose="02020603050405020304" pitchFamily="18" charset="0"/>
              <a:cs typeface="Times New Roman" panose="02020603050405020304" pitchFamily="18" charset="0"/>
            </a:rPr>
            <a:t> </a:t>
          </a:r>
          <a:r>
            <a:rPr lang="vi-VN" sz="3000" kern="1200" dirty="0" err="1">
              <a:solidFill>
                <a:schemeClr val="bg1"/>
              </a:solidFill>
              <a:latin typeface="Times New Roman" panose="02020603050405020304" pitchFamily="18" charset="0"/>
              <a:cs typeface="Times New Roman" panose="02020603050405020304" pitchFamily="18" charset="0"/>
            </a:rPr>
            <a:t>quả</a:t>
          </a:r>
          <a:r>
            <a:rPr lang="vi-VN" sz="3000" kern="1200" dirty="0">
              <a:solidFill>
                <a:schemeClr val="bg1"/>
              </a:solidFill>
              <a:latin typeface="Times New Roman" panose="02020603050405020304" pitchFamily="18" charset="0"/>
              <a:cs typeface="Times New Roman" panose="02020603050405020304" pitchFamily="18" charset="0"/>
            </a:rPr>
            <a:t> như sau: </a:t>
          </a:r>
          <a:endParaRPr lang="en-US" sz="3000" kern="1200" dirty="0">
            <a:solidFill>
              <a:schemeClr val="bg1"/>
            </a:solidFill>
            <a:latin typeface="Times New Roman" panose="02020603050405020304" pitchFamily="18" charset="0"/>
            <a:cs typeface="Times New Roman" panose="02020603050405020304" pitchFamily="18" charset="0"/>
          </a:endParaRPr>
        </a:p>
      </dsp:txBody>
      <dsp:txXfrm>
        <a:off x="4056768" y="526304"/>
        <a:ext cx="3550378" cy="639524"/>
      </dsp:txXfrm>
    </dsp:sp>
    <dsp:sp modelId="{E26A6130-9CB9-46FD-8477-4EC14BAC6D4D}">
      <dsp:nvSpPr>
        <dsp:cNvPr id="0" name=""/>
        <dsp:cNvSpPr/>
      </dsp:nvSpPr>
      <dsp:spPr>
        <a:xfrm>
          <a:off x="4055738" y="1021918"/>
          <a:ext cx="3550378" cy="395108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just" defTabSz="1333500">
            <a:lnSpc>
              <a:spcPct val="90000"/>
            </a:lnSpc>
            <a:spcBef>
              <a:spcPct val="0"/>
            </a:spcBef>
            <a:spcAft>
              <a:spcPct val="15000"/>
            </a:spcAft>
            <a:buChar char="••"/>
          </a:pPr>
          <a:r>
            <a:rPr lang="en-US" sz="3000" kern="1200" dirty="0">
              <a:solidFill>
                <a:srgbClr val="FF0000"/>
              </a:solidFill>
              <a:latin typeface="Times New Roman" panose="02020603050405020304" pitchFamily="18" charset="0"/>
              <a:cs typeface="Times New Roman" panose="02020603050405020304" pitchFamily="18" charset="0"/>
            </a:rPr>
            <a:t>Khi </a:t>
          </a:r>
          <a:r>
            <a:rPr lang="en-US" sz="3000" kern="1200" dirty="0" err="1">
              <a:solidFill>
                <a:srgbClr val="FF0000"/>
              </a:solidFill>
              <a:latin typeface="Times New Roman" panose="02020603050405020304" pitchFamily="18" charset="0"/>
              <a:cs typeface="Times New Roman" panose="02020603050405020304" pitchFamily="18" charset="0"/>
            </a:rPr>
            <a:t>thay</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đổi</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diện</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tích</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mặt</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tiếp</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xúc</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thì</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độ</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lớn</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của</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lực</a:t>
          </a:r>
          <a:r>
            <a:rPr lang="en-US" sz="3000" kern="1200" dirty="0">
              <a:solidFill>
                <a:srgbClr val="FF0000"/>
              </a:solidFill>
              <a:latin typeface="Times New Roman" panose="02020603050405020304" pitchFamily="18" charset="0"/>
              <a:cs typeface="Times New Roman" panose="02020603050405020304" pitchFamily="18" charset="0"/>
            </a:rPr>
            <a:t> MST </a:t>
          </a:r>
          <a:r>
            <a:rPr lang="en-US" sz="3000" kern="1200" dirty="0" err="1">
              <a:solidFill>
                <a:srgbClr val="FF0000"/>
              </a:solidFill>
              <a:latin typeface="Times New Roman" panose="02020603050405020304" pitchFamily="18" charset="0"/>
              <a:cs typeface="Times New Roman" panose="02020603050405020304" pitchFamily="18" charset="0"/>
            </a:rPr>
            <a:t>không</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thay</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đổi</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Độ</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lớn</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của</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lực</a:t>
          </a:r>
          <a:r>
            <a:rPr lang="en-US" sz="3000" kern="1200" dirty="0">
              <a:solidFill>
                <a:srgbClr val="FF0000"/>
              </a:solidFill>
              <a:latin typeface="Times New Roman" panose="02020603050405020304" pitchFamily="18" charset="0"/>
              <a:cs typeface="Times New Roman" panose="02020603050405020304" pitchFamily="18" charset="0"/>
            </a:rPr>
            <a:t> ma </a:t>
          </a:r>
          <a:r>
            <a:rPr lang="en-US" sz="3000" kern="1200" dirty="0" err="1">
              <a:solidFill>
                <a:srgbClr val="FF0000"/>
              </a:solidFill>
              <a:latin typeface="Times New Roman" panose="02020603050405020304" pitchFamily="18" charset="0"/>
              <a:cs typeface="Times New Roman" panose="02020603050405020304" pitchFamily="18" charset="0"/>
            </a:rPr>
            <a:t>sát</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trượt</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không</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phụ</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thuộc</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vào</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diện</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tích</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mặt</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tiếp</a:t>
          </a:r>
          <a:r>
            <a:rPr lang="en-US" sz="3000" kern="1200" dirty="0">
              <a:solidFill>
                <a:srgbClr val="FF0000"/>
              </a:solidFill>
              <a:latin typeface="Times New Roman" panose="02020603050405020304" pitchFamily="18" charset="0"/>
              <a:cs typeface="Times New Roman" panose="02020603050405020304" pitchFamily="18" charset="0"/>
            </a:rPr>
            <a:t> </a:t>
          </a:r>
          <a:r>
            <a:rPr lang="en-US" sz="3000" kern="1200" dirty="0" err="1">
              <a:solidFill>
                <a:srgbClr val="FF0000"/>
              </a:solidFill>
              <a:latin typeface="Times New Roman" panose="02020603050405020304" pitchFamily="18" charset="0"/>
              <a:cs typeface="Times New Roman" panose="02020603050405020304" pitchFamily="18" charset="0"/>
            </a:rPr>
            <a:t>xúc</a:t>
          </a:r>
          <a:r>
            <a:rPr lang="en-US" sz="3000" kern="1200" dirty="0">
              <a:solidFill>
                <a:srgbClr val="FF0000"/>
              </a:solidFill>
              <a:latin typeface="Times New Roman" panose="02020603050405020304" pitchFamily="18" charset="0"/>
              <a:cs typeface="Times New Roman" panose="02020603050405020304" pitchFamily="18" charset="0"/>
            </a:rPr>
            <a:t>. </a:t>
          </a:r>
        </a:p>
      </dsp:txBody>
      <dsp:txXfrm>
        <a:off x="4055738" y="1021918"/>
        <a:ext cx="3550378" cy="3951084"/>
      </dsp:txXfrm>
    </dsp:sp>
    <dsp:sp modelId="{A0818BAF-4B32-45BD-9A63-56E69334777C}">
      <dsp:nvSpPr>
        <dsp:cNvPr id="0" name=""/>
        <dsp:cNvSpPr/>
      </dsp:nvSpPr>
      <dsp:spPr>
        <a:xfrm>
          <a:off x="8104199" y="520209"/>
          <a:ext cx="3550378" cy="670961"/>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lvl="0" algn="ctr" defTabSz="1333500">
            <a:lnSpc>
              <a:spcPct val="90000"/>
            </a:lnSpc>
            <a:spcBef>
              <a:spcPct val="0"/>
            </a:spcBef>
            <a:spcAft>
              <a:spcPct val="35000"/>
            </a:spcAft>
          </a:pPr>
          <a:r>
            <a:rPr lang="vi-VN" sz="3000" kern="1200" dirty="0" err="1">
              <a:solidFill>
                <a:schemeClr val="bg1"/>
              </a:solidFill>
              <a:latin typeface="Times New Roman" panose="02020603050405020304" pitchFamily="18" charset="0"/>
              <a:cs typeface="Times New Roman" panose="02020603050405020304" pitchFamily="18" charset="0"/>
            </a:rPr>
            <a:t>Thí</a:t>
          </a:r>
          <a:r>
            <a:rPr lang="vi-VN" sz="3000" kern="1200" dirty="0">
              <a:solidFill>
                <a:schemeClr val="bg1"/>
              </a:solidFill>
              <a:latin typeface="Times New Roman" panose="02020603050405020304" pitchFamily="18" charset="0"/>
              <a:cs typeface="Times New Roman" panose="02020603050405020304" pitchFamily="18" charset="0"/>
            </a:rPr>
            <a:t> </a:t>
          </a:r>
          <a:r>
            <a:rPr lang="vi-VN" sz="3000" kern="1200" dirty="0" err="1">
              <a:solidFill>
                <a:schemeClr val="bg1"/>
              </a:solidFill>
              <a:latin typeface="Times New Roman" panose="02020603050405020304" pitchFamily="18" charset="0"/>
              <a:cs typeface="Times New Roman" panose="02020603050405020304" pitchFamily="18" charset="0"/>
            </a:rPr>
            <a:t>nghiệm</a:t>
          </a:r>
          <a:r>
            <a:rPr lang="vi-VN" sz="3000" kern="1200" dirty="0">
              <a:solidFill>
                <a:schemeClr val="bg1"/>
              </a:solidFill>
              <a:latin typeface="Times New Roman" panose="02020603050405020304" pitchFamily="18" charset="0"/>
              <a:cs typeface="Times New Roman" panose="02020603050405020304" pitchFamily="18" charset="0"/>
            </a:rPr>
            <a:t> trên </a:t>
          </a:r>
          <a:r>
            <a:rPr lang="en-US" sz="3000" kern="1200" dirty="0" err="1">
              <a:solidFill>
                <a:schemeClr val="bg1"/>
              </a:solidFill>
              <a:latin typeface="Times New Roman" panose="02020603050405020304" pitchFamily="18" charset="0"/>
              <a:cs typeface="Times New Roman" panose="02020603050405020304" pitchFamily="18" charset="0"/>
            </a:rPr>
            <a:t>vật</a:t>
          </a:r>
          <a:r>
            <a:rPr lang="en-US" sz="3000" kern="1200" dirty="0">
              <a:solidFill>
                <a:schemeClr val="bg1"/>
              </a:solidFill>
              <a:latin typeface="Times New Roman" panose="02020603050405020304" pitchFamily="18" charset="0"/>
              <a:cs typeface="Times New Roman" panose="02020603050405020304" pitchFamily="18" charset="0"/>
            </a:rPr>
            <a:t> </a:t>
          </a:r>
          <a:r>
            <a:rPr lang="en-US" sz="3000" kern="1200" dirty="0" err="1">
              <a:solidFill>
                <a:schemeClr val="bg1"/>
              </a:solidFill>
              <a:latin typeface="Times New Roman" panose="02020603050405020304" pitchFamily="18" charset="0"/>
              <a:cs typeface="Times New Roman" panose="02020603050405020304" pitchFamily="18" charset="0"/>
            </a:rPr>
            <a:t>khác</a:t>
          </a:r>
          <a:endParaRPr lang="en-US" sz="3000" kern="1200" dirty="0">
            <a:solidFill>
              <a:schemeClr val="bg1"/>
            </a:solidFill>
            <a:latin typeface="Times New Roman" panose="02020603050405020304" pitchFamily="18" charset="0"/>
            <a:cs typeface="Times New Roman" panose="02020603050405020304" pitchFamily="18" charset="0"/>
          </a:endParaRPr>
        </a:p>
      </dsp:txBody>
      <dsp:txXfrm>
        <a:off x="8104199" y="520209"/>
        <a:ext cx="3550378" cy="670961"/>
      </dsp:txXfrm>
    </dsp:sp>
    <dsp:sp modelId="{41A68F4D-14D1-4D15-8FE0-3186AB3D88C9}">
      <dsp:nvSpPr>
        <dsp:cNvPr id="0" name=""/>
        <dsp:cNvSpPr/>
      </dsp:nvSpPr>
      <dsp:spPr>
        <a:xfrm>
          <a:off x="8093584" y="986566"/>
          <a:ext cx="3550378" cy="3951084"/>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just" defTabSz="1333500">
            <a:lnSpc>
              <a:spcPct val="90000"/>
            </a:lnSpc>
            <a:spcBef>
              <a:spcPct val="0"/>
            </a:spcBef>
            <a:spcAft>
              <a:spcPct val="15000"/>
            </a:spcAft>
            <a:buChar char="••"/>
          </a:pPr>
          <a:r>
            <a:rPr lang="vi-VN" sz="3000" kern="1200" dirty="0" err="1">
              <a:solidFill>
                <a:schemeClr val="tx1"/>
              </a:solidFill>
              <a:latin typeface="Times New Roman" panose="02020603050405020304" pitchFamily="18" charset="0"/>
              <a:cs typeface="Times New Roman" panose="02020603050405020304" pitchFamily="18" charset="0"/>
            </a:rPr>
            <a:t>Rút</a:t>
          </a:r>
          <a:r>
            <a:rPr lang="vi-VN" sz="3000" kern="1200" dirty="0">
              <a:solidFill>
                <a:schemeClr val="tx1"/>
              </a:solidFill>
              <a:latin typeface="Times New Roman" panose="02020603050405020304" pitchFamily="18" charset="0"/>
              <a:cs typeface="Times New Roman" panose="02020603050405020304" pitchFamily="18" charset="0"/>
            </a:rPr>
            <a:t> ra </a:t>
          </a:r>
          <a:r>
            <a:rPr lang="vi-VN" sz="3000" kern="1200" dirty="0" err="1">
              <a:solidFill>
                <a:schemeClr val="tx1"/>
              </a:solidFill>
              <a:latin typeface="Times New Roman" panose="02020603050405020304" pitchFamily="18" charset="0"/>
              <a:cs typeface="Times New Roman" panose="02020603050405020304" pitchFamily="18" charset="0"/>
            </a:rPr>
            <a:t>kết</a:t>
          </a:r>
          <a:r>
            <a:rPr lang="vi-VN" sz="3000" kern="1200" dirty="0">
              <a:solidFill>
                <a:schemeClr val="tx1"/>
              </a:solidFill>
              <a:latin typeface="Times New Roman" panose="02020603050405020304" pitchFamily="18" charset="0"/>
              <a:cs typeface="Times New Roman" panose="02020603050405020304" pitchFamily="18" charset="0"/>
            </a:rPr>
            <a:t> </a:t>
          </a:r>
          <a:r>
            <a:rPr lang="vi-VN" sz="3000" kern="1200" dirty="0" err="1">
              <a:solidFill>
                <a:schemeClr val="tx1"/>
              </a:solidFill>
              <a:latin typeface="Times New Roman" panose="02020603050405020304" pitchFamily="18" charset="0"/>
              <a:cs typeface="Times New Roman" panose="02020603050405020304" pitchFamily="18" charset="0"/>
            </a:rPr>
            <a:t>quả</a:t>
          </a:r>
          <a:r>
            <a:rPr lang="vi-VN" sz="3000" kern="1200" dirty="0">
              <a:solidFill>
                <a:schemeClr val="tx1"/>
              </a:solidFill>
              <a:latin typeface="Times New Roman" panose="02020603050405020304" pitchFamily="18" charset="0"/>
              <a:cs typeface="Times New Roman" panose="02020603050405020304" pitchFamily="18" charset="0"/>
            </a:rPr>
            <a:t> tương </a:t>
          </a:r>
          <a:r>
            <a:rPr lang="vi-VN" sz="3000" kern="1200" dirty="0" err="1">
              <a:solidFill>
                <a:schemeClr val="tx1"/>
              </a:solidFill>
              <a:latin typeface="Times New Roman" panose="02020603050405020304" pitchFamily="18" charset="0"/>
              <a:cs typeface="Times New Roman" panose="02020603050405020304" pitchFamily="18" charset="0"/>
            </a:rPr>
            <a:t>tự</a:t>
          </a:r>
          <a:endParaRPr lang="en-US" sz="3000" kern="1200" dirty="0">
            <a:solidFill>
              <a:schemeClr val="tx1"/>
            </a:solidFill>
            <a:latin typeface="Times New Roman" panose="02020603050405020304" pitchFamily="18" charset="0"/>
            <a:cs typeface="Times New Roman" panose="02020603050405020304" pitchFamily="18" charset="0"/>
          </a:endParaRPr>
        </a:p>
      </dsp:txBody>
      <dsp:txXfrm>
        <a:off x="8093584" y="986566"/>
        <a:ext cx="3550378" cy="39510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25DDE-BA51-4B60-AE2C-8EC8989C1528}">
      <dsp:nvSpPr>
        <dsp:cNvPr id="0" name=""/>
        <dsp:cNvSpPr/>
      </dsp:nvSpPr>
      <dsp:spPr>
        <a:xfrm>
          <a:off x="0" y="629296"/>
          <a:ext cx="2501518" cy="250151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n-US" sz="3000" kern="1200" dirty="0" err="1">
              <a:solidFill>
                <a:schemeClr val="bg1"/>
              </a:solidFill>
              <a:latin typeface="Times New Roman" panose="02020603050405020304" pitchFamily="18" charset="0"/>
              <a:cs typeface="Times New Roman" panose="02020603050405020304" pitchFamily="18" charset="0"/>
            </a:rPr>
            <a:t>Thảo</a:t>
          </a:r>
          <a:r>
            <a:rPr lang="en-US" sz="3000" kern="1200" dirty="0">
              <a:solidFill>
                <a:schemeClr val="bg1"/>
              </a:solidFill>
              <a:latin typeface="Times New Roman" panose="02020603050405020304" pitchFamily="18" charset="0"/>
              <a:cs typeface="Times New Roman" panose="02020603050405020304" pitchFamily="18" charset="0"/>
            </a:rPr>
            <a:t> </a:t>
          </a:r>
          <a:r>
            <a:rPr lang="en-US" sz="3000" kern="1200" dirty="0" err="1">
              <a:solidFill>
                <a:schemeClr val="bg1"/>
              </a:solidFill>
              <a:latin typeface="Times New Roman" panose="02020603050405020304" pitchFamily="18" charset="0"/>
              <a:cs typeface="Times New Roman" panose="02020603050405020304" pitchFamily="18" charset="0"/>
            </a:rPr>
            <a:t>luận</a:t>
          </a:r>
          <a:endParaRPr lang="en-US" sz="3000" kern="1200" dirty="0">
            <a:solidFill>
              <a:schemeClr val="bg1"/>
            </a:solidFill>
            <a:latin typeface="Times New Roman" panose="02020603050405020304" pitchFamily="18" charset="0"/>
            <a:cs typeface="Times New Roman" panose="02020603050405020304" pitchFamily="18" charset="0"/>
          </a:endParaRPr>
        </a:p>
      </dsp:txBody>
      <dsp:txXfrm>
        <a:off x="122114" y="751410"/>
        <a:ext cx="2257290" cy="2257290"/>
      </dsp:txXfrm>
    </dsp:sp>
    <dsp:sp modelId="{171F3EEB-E446-4167-ABBE-5563F7A6BDE0}">
      <dsp:nvSpPr>
        <dsp:cNvPr id="0" name=""/>
        <dsp:cNvSpPr/>
      </dsp:nvSpPr>
      <dsp:spPr>
        <a:xfrm rot="21205349">
          <a:off x="2494149" y="1607610"/>
          <a:ext cx="2238797" cy="0"/>
        </a:xfrm>
        <a:custGeom>
          <a:avLst/>
          <a:gdLst/>
          <a:ahLst/>
          <a:cxnLst/>
          <a:rect l="0" t="0" r="0" b="0"/>
          <a:pathLst>
            <a:path>
              <a:moveTo>
                <a:pt x="0" y="0"/>
              </a:moveTo>
              <a:lnTo>
                <a:pt x="2238797"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F798E9-02B5-40C2-82C0-D7F2C7A45375}">
      <dsp:nvSpPr>
        <dsp:cNvPr id="0" name=""/>
        <dsp:cNvSpPr/>
      </dsp:nvSpPr>
      <dsp:spPr>
        <a:xfrm>
          <a:off x="4725578" y="348936"/>
          <a:ext cx="5072432" cy="167601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n-US" sz="3000" kern="1200" dirty="0" err="1">
              <a:solidFill>
                <a:schemeClr val="bg1"/>
              </a:solidFill>
              <a:latin typeface="Times New Roman" panose="02020603050405020304" pitchFamily="18" charset="0"/>
              <a:cs typeface="Times New Roman" panose="02020603050405020304" pitchFamily="18" charset="0"/>
            </a:rPr>
            <a:t>Trình</a:t>
          </a:r>
          <a:r>
            <a:rPr lang="en-US" sz="3000" kern="1200" dirty="0">
              <a:solidFill>
                <a:schemeClr val="bg1"/>
              </a:solidFill>
              <a:latin typeface="Times New Roman" panose="02020603050405020304" pitchFamily="18" charset="0"/>
              <a:cs typeface="Times New Roman" panose="02020603050405020304" pitchFamily="18" charset="0"/>
            </a:rPr>
            <a:t> </a:t>
          </a:r>
          <a:r>
            <a:rPr lang="en-US" sz="3000" kern="1200" dirty="0" err="1">
              <a:solidFill>
                <a:schemeClr val="bg1"/>
              </a:solidFill>
              <a:latin typeface="Times New Roman" panose="02020603050405020304" pitchFamily="18" charset="0"/>
              <a:cs typeface="Times New Roman" panose="02020603050405020304" pitchFamily="18" charset="0"/>
            </a:rPr>
            <a:t>bày</a:t>
          </a:r>
          <a:r>
            <a:rPr lang="en-US" sz="3000" kern="1200" dirty="0">
              <a:solidFill>
                <a:schemeClr val="bg1"/>
              </a:solidFill>
              <a:latin typeface="Times New Roman" panose="02020603050405020304" pitchFamily="18" charset="0"/>
              <a:cs typeface="Times New Roman" panose="02020603050405020304" pitchFamily="18" charset="0"/>
            </a:rPr>
            <a:t> </a:t>
          </a:r>
          <a:r>
            <a:rPr lang="en-US" sz="3000" kern="1200" dirty="0" err="1">
              <a:solidFill>
                <a:schemeClr val="bg1"/>
              </a:solidFill>
              <a:latin typeface="Times New Roman" panose="02020603050405020304" pitchFamily="18" charset="0"/>
              <a:cs typeface="Times New Roman" panose="02020603050405020304" pitchFamily="18" charset="0"/>
            </a:rPr>
            <a:t>báo</a:t>
          </a:r>
          <a:r>
            <a:rPr lang="en-US" sz="3000" kern="1200" dirty="0">
              <a:solidFill>
                <a:schemeClr val="bg1"/>
              </a:solidFill>
              <a:latin typeface="Times New Roman" panose="02020603050405020304" pitchFamily="18" charset="0"/>
              <a:cs typeface="Times New Roman" panose="02020603050405020304" pitchFamily="18" charset="0"/>
            </a:rPr>
            <a:t> </a:t>
          </a:r>
          <a:r>
            <a:rPr lang="en-US" sz="3000" kern="1200" dirty="0" err="1">
              <a:solidFill>
                <a:schemeClr val="bg1"/>
              </a:solidFill>
              <a:latin typeface="Times New Roman" panose="02020603050405020304" pitchFamily="18" charset="0"/>
              <a:cs typeface="Times New Roman" panose="02020603050405020304" pitchFamily="18" charset="0"/>
            </a:rPr>
            <a:t>cáo</a:t>
          </a:r>
          <a:r>
            <a:rPr lang="en-US" sz="3000" kern="1200" dirty="0">
              <a:solidFill>
                <a:schemeClr val="bg1"/>
              </a:solidFill>
              <a:latin typeface="Times New Roman" panose="02020603050405020304" pitchFamily="18" charset="0"/>
              <a:cs typeface="Times New Roman" panose="02020603050405020304" pitchFamily="18" charset="0"/>
            </a:rPr>
            <a:t> </a:t>
          </a:r>
          <a:r>
            <a:rPr lang="en-US" sz="3000" kern="1200" dirty="0" err="1">
              <a:solidFill>
                <a:schemeClr val="bg1"/>
              </a:solidFill>
              <a:latin typeface="Times New Roman" panose="02020603050405020304" pitchFamily="18" charset="0"/>
              <a:cs typeface="Times New Roman" panose="02020603050405020304" pitchFamily="18" charset="0"/>
            </a:rPr>
            <a:t>khi</a:t>
          </a:r>
          <a:r>
            <a:rPr lang="en-US" sz="3000" kern="1200" dirty="0">
              <a:solidFill>
                <a:schemeClr val="bg1"/>
              </a:solidFill>
              <a:latin typeface="Times New Roman" panose="02020603050405020304" pitchFamily="18" charset="0"/>
              <a:cs typeface="Times New Roman" panose="02020603050405020304" pitchFamily="18" charset="0"/>
            </a:rPr>
            <a:t> </a:t>
          </a:r>
          <a:r>
            <a:rPr lang="en-US" sz="3000" kern="1200" dirty="0" err="1">
              <a:solidFill>
                <a:schemeClr val="bg1"/>
              </a:solidFill>
              <a:latin typeface="Times New Roman" panose="02020603050405020304" pitchFamily="18" charset="0"/>
              <a:cs typeface="Times New Roman" panose="02020603050405020304" pitchFamily="18" charset="0"/>
            </a:rPr>
            <a:t>được</a:t>
          </a:r>
          <a:r>
            <a:rPr lang="en-US" sz="3000" kern="1200" dirty="0">
              <a:solidFill>
                <a:schemeClr val="bg1"/>
              </a:solidFill>
              <a:latin typeface="Times New Roman" panose="02020603050405020304" pitchFamily="18" charset="0"/>
              <a:cs typeface="Times New Roman" panose="02020603050405020304" pitchFamily="18" charset="0"/>
            </a:rPr>
            <a:t> </a:t>
          </a:r>
          <a:r>
            <a:rPr lang="en-US" sz="3000" kern="1200" dirty="0" err="1">
              <a:solidFill>
                <a:schemeClr val="bg1"/>
              </a:solidFill>
              <a:latin typeface="Times New Roman" panose="02020603050405020304" pitchFamily="18" charset="0"/>
              <a:cs typeface="Times New Roman" panose="02020603050405020304" pitchFamily="18" charset="0"/>
            </a:rPr>
            <a:t>yêu</a:t>
          </a:r>
          <a:r>
            <a:rPr lang="en-US" sz="3000" kern="1200" dirty="0">
              <a:solidFill>
                <a:schemeClr val="bg1"/>
              </a:solidFill>
              <a:latin typeface="Times New Roman" panose="02020603050405020304" pitchFamily="18" charset="0"/>
              <a:cs typeface="Times New Roman" panose="02020603050405020304" pitchFamily="18" charset="0"/>
            </a:rPr>
            <a:t> </a:t>
          </a:r>
          <a:r>
            <a:rPr lang="en-US" sz="3000" kern="1200" dirty="0" err="1">
              <a:solidFill>
                <a:schemeClr val="bg1"/>
              </a:solidFill>
              <a:latin typeface="Times New Roman" panose="02020603050405020304" pitchFamily="18" charset="0"/>
              <a:cs typeface="Times New Roman" panose="02020603050405020304" pitchFamily="18" charset="0"/>
            </a:rPr>
            <a:t>cầu</a:t>
          </a:r>
          <a:endParaRPr lang="en-US" sz="3000" kern="1200" dirty="0">
            <a:solidFill>
              <a:schemeClr val="bg1"/>
            </a:solidFill>
            <a:latin typeface="Times New Roman" panose="02020603050405020304" pitchFamily="18" charset="0"/>
            <a:cs typeface="Times New Roman" panose="02020603050405020304" pitchFamily="18" charset="0"/>
          </a:endParaRPr>
        </a:p>
      </dsp:txBody>
      <dsp:txXfrm>
        <a:off x="4807394" y="430752"/>
        <a:ext cx="4908800" cy="15123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AA2D5-8BA4-4768-B69E-4FD3084B342B}">
      <dsp:nvSpPr>
        <dsp:cNvPr id="0" name=""/>
        <dsp:cNvSpPr/>
      </dsp:nvSpPr>
      <dsp:spPr>
        <a:xfrm>
          <a:off x="3606" y="0"/>
          <a:ext cx="2471902" cy="34866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vi-VN" sz="3500" kern="1200" dirty="0">
              <a:latin typeface="Times New Roman" panose="02020603050405020304" pitchFamily="18" charset="0"/>
              <a:cs typeface="Times New Roman" panose="02020603050405020304" pitchFamily="18" charset="0"/>
            </a:rPr>
            <a:t>ĐV </a:t>
          </a:r>
          <a:r>
            <a:rPr lang="vi-VN" sz="3500" kern="1200" dirty="0" err="1">
              <a:latin typeface="Times New Roman" panose="02020603050405020304" pitchFamily="18" charset="0"/>
              <a:cs typeface="Times New Roman" panose="02020603050405020304" pitchFamily="18" charset="0"/>
            </a:rPr>
            <a:t>sống</a:t>
          </a:r>
          <a:r>
            <a:rPr lang="vi-VN" sz="3500" kern="1200" dirty="0">
              <a:latin typeface="Times New Roman" panose="02020603050405020304" pitchFamily="18" charset="0"/>
              <a:cs typeface="Times New Roman" panose="02020603050405020304" pitchFamily="18" charset="0"/>
            </a:rPr>
            <a:t> trên </a:t>
          </a:r>
          <a:r>
            <a:rPr lang="vi-VN" sz="3500" kern="1200" dirty="0" err="1">
              <a:latin typeface="Times New Roman" panose="02020603050405020304" pitchFamily="18" charset="0"/>
              <a:cs typeface="Times New Roman" panose="02020603050405020304" pitchFamily="18" charset="0"/>
            </a:rPr>
            <a:t>cạn</a:t>
          </a:r>
          <a:endParaRPr lang="en-US" sz="3500" kern="1200" dirty="0">
            <a:latin typeface="Times New Roman" panose="02020603050405020304" pitchFamily="18" charset="0"/>
            <a:cs typeface="Times New Roman" panose="02020603050405020304" pitchFamily="18" charset="0"/>
          </a:endParaRPr>
        </a:p>
      </dsp:txBody>
      <dsp:txXfrm>
        <a:off x="3606" y="0"/>
        <a:ext cx="2471902" cy="1046002"/>
      </dsp:txXfrm>
    </dsp:sp>
    <dsp:sp modelId="{46171589-A74F-4D33-9AFB-246845E98EAF}">
      <dsp:nvSpPr>
        <dsp:cNvPr id="0" name=""/>
        <dsp:cNvSpPr/>
      </dsp:nvSpPr>
      <dsp:spPr>
        <a:xfrm>
          <a:off x="161560" y="1046798"/>
          <a:ext cx="2155995" cy="226474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vi-VN" sz="3500" kern="1200" dirty="0">
              <a:solidFill>
                <a:srgbClr val="002060"/>
              </a:solidFill>
              <a:latin typeface="Times New Roman" panose="02020603050405020304" pitchFamily="18" charset="0"/>
              <a:cs typeface="Times New Roman" panose="02020603050405020304" pitchFamily="18" charset="0"/>
            </a:rPr>
            <a:t>Tê </a:t>
          </a:r>
          <a:r>
            <a:rPr lang="vi-VN" sz="3500" kern="1200" dirty="0" err="1">
              <a:solidFill>
                <a:srgbClr val="002060"/>
              </a:solidFill>
              <a:latin typeface="Times New Roman" panose="02020603050405020304" pitchFamily="18" charset="0"/>
              <a:cs typeface="Times New Roman" panose="02020603050405020304" pitchFamily="18" charset="0"/>
            </a:rPr>
            <a:t>giác</a:t>
          </a:r>
          <a:r>
            <a:rPr lang="vi-VN" sz="3500" kern="1200" dirty="0">
              <a:solidFill>
                <a:srgbClr val="002060"/>
              </a:solidFill>
              <a:latin typeface="Times New Roman" panose="02020603050405020304" pitchFamily="18" charset="0"/>
              <a:cs typeface="Times New Roman" panose="02020603050405020304" pitchFamily="18" charset="0"/>
            </a:rPr>
            <a:t>, hươu, sư </a:t>
          </a:r>
          <a:r>
            <a:rPr lang="vi-VN" sz="3500" kern="1200" dirty="0" err="1">
              <a:solidFill>
                <a:srgbClr val="002060"/>
              </a:solidFill>
              <a:latin typeface="Times New Roman" panose="02020603050405020304" pitchFamily="18" charset="0"/>
              <a:cs typeface="Times New Roman" panose="02020603050405020304" pitchFamily="18" charset="0"/>
            </a:rPr>
            <a:t>tử</a:t>
          </a:r>
          <a:r>
            <a:rPr lang="vi-VN" sz="3500" kern="1200" dirty="0">
              <a:solidFill>
                <a:srgbClr val="002060"/>
              </a:solidFill>
              <a:latin typeface="Times New Roman" panose="02020603050405020304" pitchFamily="18" charset="0"/>
              <a:cs typeface="Times New Roman" panose="02020603050405020304" pitchFamily="18" charset="0"/>
            </a:rPr>
            <a:t>, trâu </a:t>
          </a:r>
          <a:r>
            <a:rPr lang="vi-VN" sz="3500" kern="1200" dirty="0" err="1">
              <a:solidFill>
                <a:srgbClr val="002060"/>
              </a:solidFill>
              <a:latin typeface="Times New Roman" panose="02020603050405020304" pitchFamily="18" charset="0"/>
              <a:cs typeface="Times New Roman" panose="02020603050405020304" pitchFamily="18" charset="0"/>
            </a:rPr>
            <a:t>rừng</a:t>
          </a:r>
          <a:r>
            <a:rPr lang="vi-VN" sz="3500" kern="1200" dirty="0">
              <a:solidFill>
                <a:srgbClr val="002060"/>
              </a:solidFill>
              <a:latin typeface="Times New Roman" panose="02020603050405020304" pitchFamily="18" charset="0"/>
              <a:cs typeface="Times New Roman" panose="02020603050405020304" pitchFamily="18" charset="0"/>
            </a:rPr>
            <a:t>, </a:t>
          </a:r>
          <a:r>
            <a:rPr lang="vi-VN" sz="3500" kern="1200" dirty="0" err="1">
              <a:solidFill>
                <a:srgbClr val="002060"/>
              </a:solidFill>
              <a:latin typeface="Times New Roman" panose="02020603050405020304" pitchFamily="18" charset="0"/>
              <a:cs typeface="Times New Roman" panose="02020603050405020304" pitchFamily="18" charset="0"/>
            </a:rPr>
            <a:t>ngựa</a:t>
          </a:r>
          <a:r>
            <a:rPr lang="vi-VN" sz="3500" kern="1200" dirty="0">
              <a:solidFill>
                <a:srgbClr val="002060"/>
              </a:solidFill>
              <a:latin typeface="Times New Roman" panose="02020603050405020304" pitchFamily="18" charset="0"/>
              <a:cs typeface="Times New Roman" panose="02020603050405020304" pitchFamily="18" charset="0"/>
            </a:rPr>
            <a:t>,...</a:t>
          </a:r>
          <a:endParaRPr lang="en-US" sz="3500" kern="1200" dirty="0">
            <a:solidFill>
              <a:srgbClr val="002060"/>
            </a:solidFill>
            <a:latin typeface="Times New Roman" panose="02020603050405020304" pitchFamily="18" charset="0"/>
            <a:cs typeface="Times New Roman" panose="02020603050405020304" pitchFamily="18" charset="0"/>
          </a:endParaRPr>
        </a:p>
      </dsp:txBody>
      <dsp:txXfrm>
        <a:off x="224707" y="1109945"/>
        <a:ext cx="2029701" cy="2138453"/>
      </dsp:txXfrm>
    </dsp:sp>
    <dsp:sp modelId="{4167E401-D177-447F-AD1A-669991CFC498}">
      <dsp:nvSpPr>
        <dsp:cNvPr id="0" name=""/>
        <dsp:cNvSpPr/>
      </dsp:nvSpPr>
      <dsp:spPr>
        <a:xfrm>
          <a:off x="2609967" y="0"/>
          <a:ext cx="2373677" cy="34866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vi-VN" sz="3500" kern="1200" dirty="0">
              <a:latin typeface="Times New Roman" panose="02020603050405020304" pitchFamily="18" charset="0"/>
              <a:cs typeface="Times New Roman" panose="02020603050405020304" pitchFamily="18" charset="0"/>
            </a:rPr>
            <a:t>ĐV </a:t>
          </a:r>
          <a:r>
            <a:rPr lang="vi-VN" sz="3500" kern="1200" dirty="0" err="1">
              <a:latin typeface="Times New Roman" panose="02020603050405020304" pitchFamily="18" charset="0"/>
              <a:cs typeface="Times New Roman" panose="02020603050405020304" pitchFamily="18" charset="0"/>
            </a:rPr>
            <a:t>sống</a:t>
          </a:r>
          <a:r>
            <a:rPr lang="vi-VN" sz="3500" kern="1200" dirty="0">
              <a:latin typeface="Times New Roman" panose="02020603050405020304" pitchFamily="18" charset="0"/>
              <a:cs typeface="Times New Roman" panose="02020603050405020304" pitchFamily="18" charset="0"/>
            </a:rPr>
            <a:t> </a:t>
          </a:r>
          <a:r>
            <a:rPr lang="vi-VN" sz="3500" kern="1200" dirty="0" err="1">
              <a:latin typeface="Times New Roman" panose="02020603050405020304" pitchFamily="18" charset="0"/>
              <a:cs typeface="Times New Roman" panose="02020603050405020304" pitchFamily="18" charset="0"/>
            </a:rPr>
            <a:t>dưới</a:t>
          </a:r>
          <a:r>
            <a:rPr lang="vi-VN" sz="3500" kern="1200" dirty="0">
              <a:latin typeface="Times New Roman" panose="02020603050405020304" pitchFamily="18" charset="0"/>
              <a:cs typeface="Times New Roman" panose="02020603050405020304" pitchFamily="18" charset="0"/>
            </a:rPr>
            <a:t> </a:t>
          </a:r>
          <a:r>
            <a:rPr lang="vi-VN" sz="3500" kern="1200" dirty="0" err="1">
              <a:latin typeface="Times New Roman" panose="02020603050405020304" pitchFamily="18" charset="0"/>
              <a:cs typeface="Times New Roman" panose="02020603050405020304" pitchFamily="18" charset="0"/>
            </a:rPr>
            <a:t>nước</a:t>
          </a:r>
          <a:endParaRPr lang="en-US" sz="3500" kern="1200" dirty="0">
            <a:latin typeface="Times New Roman" panose="02020603050405020304" pitchFamily="18" charset="0"/>
            <a:cs typeface="Times New Roman" panose="02020603050405020304" pitchFamily="18" charset="0"/>
          </a:endParaRPr>
        </a:p>
      </dsp:txBody>
      <dsp:txXfrm>
        <a:off x="2609967" y="0"/>
        <a:ext cx="2373677" cy="1046002"/>
      </dsp:txXfrm>
    </dsp:sp>
    <dsp:sp modelId="{4345074D-F4B5-4616-8631-DC1760C11AB6}">
      <dsp:nvSpPr>
        <dsp:cNvPr id="0" name=""/>
        <dsp:cNvSpPr/>
      </dsp:nvSpPr>
      <dsp:spPr>
        <a:xfrm>
          <a:off x="2673587" y="1047109"/>
          <a:ext cx="2246437" cy="226412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vi-VN" sz="3500" kern="1200" dirty="0" err="1">
              <a:solidFill>
                <a:srgbClr val="FF0000"/>
              </a:solidFill>
              <a:latin typeface="Times New Roman" panose="02020603050405020304" pitchFamily="18" charset="0"/>
              <a:cs typeface="Times New Roman" panose="02020603050405020304" pitchFamily="18" charset="0"/>
            </a:rPr>
            <a:t>Vịt</a:t>
          </a:r>
          <a:r>
            <a:rPr lang="vi-VN" sz="3500" kern="1200" dirty="0">
              <a:solidFill>
                <a:srgbClr val="FF0000"/>
              </a:solidFill>
              <a:latin typeface="Times New Roman" panose="02020603050405020304" pitchFamily="18" charset="0"/>
              <a:cs typeface="Times New Roman" panose="02020603050405020304" pitchFamily="18" charset="0"/>
            </a:rPr>
            <a:t>, </a:t>
          </a:r>
          <a:r>
            <a:rPr lang="vi-VN" sz="3500" kern="1200" dirty="0" err="1">
              <a:solidFill>
                <a:srgbClr val="FF0000"/>
              </a:solidFill>
              <a:latin typeface="Times New Roman" panose="02020603050405020304" pitchFamily="18" charset="0"/>
              <a:cs typeface="Times New Roman" panose="02020603050405020304" pitchFamily="18" charset="0"/>
            </a:rPr>
            <a:t>hà</a:t>
          </a:r>
          <a:r>
            <a:rPr lang="vi-VN" sz="3500" kern="1200" dirty="0">
              <a:solidFill>
                <a:srgbClr val="FF0000"/>
              </a:solidFill>
              <a:latin typeface="Times New Roman" panose="02020603050405020304" pitchFamily="18" charset="0"/>
              <a:cs typeface="Times New Roman" panose="02020603050405020304" pitchFamily="18" charset="0"/>
            </a:rPr>
            <a:t> </a:t>
          </a:r>
          <a:r>
            <a:rPr lang="vi-VN" sz="3500" kern="1200" dirty="0" err="1">
              <a:solidFill>
                <a:srgbClr val="FF0000"/>
              </a:solidFill>
              <a:latin typeface="Times New Roman" panose="02020603050405020304" pitchFamily="18" charset="0"/>
              <a:cs typeface="Times New Roman" panose="02020603050405020304" pitchFamily="18" charset="0"/>
            </a:rPr>
            <a:t>mã</a:t>
          </a:r>
          <a:r>
            <a:rPr lang="vi-VN" sz="3500" kern="1200" dirty="0">
              <a:solidFill>
                <a:srgbClr val="FF0000"/>
              </a:solidFill>
              <a:latin typeface="Times New Roman" panose="02020603050405020304" pitchFamily="18" charset="0"/>
              <a:cs typeface="Times New Roman" panose="02020603050405020304" pitchFamily="18" charset="0"/>
            </a:rPr>
            <a:t>, ...</a:t>
          </a:r>
          <a:endParaRPr lang="en-US" sz="3500" kern="1200" dirty="0">
            <a:solidFill>
              <a:srgbClr val="FF0000"/>
            </a:solidFill>
            <a:latin typeface="Times New Roman" panose="02020603050405020304" pitchFamily="18" charset="0"/>
            <a:cs typeface="Times New Roman" panose="02020603050405020304" pitchFamily="18" charset="0"/>
          </a:endParaRPr>
        </a:p>
      </dsp:txBody>
      <dsp:txXfrm>
        <a:off x="2739383" y="1112905"/>
        <a:ext cx="2114845" cy="2132533"/>
      </dsp:txXfrm>
    </dsp:sp>
    <dsp:sp modelId="{F873B61B-8865-4002-86EF-869766860233}">
      <dsp:nvSpPr>
        <dsp:cNvPr id="0" name=""/>
        <dsp:cNvSpPr/>
      </dsp:nvSpPr>
      <dsp:spPr>
        <a:xfrm>
          <a:off x="5118102" y="0"/>
          <a:ext cx="1792766" cy="34866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vi-VN" sz="3500" kern="1200" dirty="0">
              <a:latin typeface="Times New Roman" panose="02020603050405020304" pitchFamily="18" charset="0"/>
              <a:cs typeface="Times New Roman" panose="02020603050405020304" pitchFamily="18" charset="0"/>
            </a:rPr>
            <a:t>ĐV </a:t>
          </a:r>
          <a:r>
            <a:rPr lang="vi-VN" sz="3500" kern="1200" dirty="0" err="1">
              <a:latin typeface="Times New Roman" panose="02020603050405020304" pitchFamily="18" charset="0"/>
              <a:cs typeface="Times New Roman" panose="02020603050405020304" pitchFamily="18" charset="0"/>
            </a:rPr>
            <a:t>biết</a:t>
          </a:r>
          <a:r>
            <a:rPr lang="vi-VN" sz="3500" kern="1200" dirty="0">
              <a:latin typeface="Times New Roman" panose="02020603050405020304" pitchFamily="18" charset="0"/>
              <a:cs typeface="Times New Roman" panose="02020603050405020304" pitchFamily="18" charset="0"/>
            </a:rPr>
            <a:t> bay</a:t>
          </a:r>
          <a:endParaRPr lang="en-US" sz="3500" kern="1200" dirty="0">
            <a:latin typeface="Times New Roman" panose="02020603050405020304" pitchFamily="18" charset="0"/>
            <a:cs typeface="Times New Roman" panose="02020603050405020304" pitchFamily="18" charset="0"/>
          </a:endParaRPr>
        </a:p>
      </dsp:txBody>
      <dsp:txXfrm>
        <a:off x="5118102" y="0"/>
        <a:ext cx="1792766" cy="1046002"/>
      </dsp:txXfrm>
    </dsp:sp>
    <dsp:sp modelId="{6EA8CFB4-CC39-41BB-8976-1FDAAD9C9B44}">
      <dsp:nvSpPr>
        <dsp:cNvPr id="0" name=""/>
        <dsp:cNvSpPr/>
      </dsp:nvSpPr>
      <dsp:spPr>
        <a:xfrm>
          <a:off x="5297378" y="1046002"/>
          <a:ext cx="1434213" cy="226633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66675" rIns="88900" bIns="66675" numCol="1" spcCol="1270" anchor="ctr" anchorCtr="0">
          <a:noAutofit/>
        </a:bodyPr>
        <a:lstStyle/>
        <a:p>
          <a:pPr lvl="0" algn="ctr" defTabSz="1555750">
            <a:lnSpc>
              <a:spcPct val="90000"/>
            </a:lnSpc>
            <a:spcBef>
              <a:spcPct val="0"/>
            </a:spcBef>
            <a:spcAft>
              <a:spcPct val="35000"/>
            </a:spcAft>
          </a:pPr>
          <a:r>
            <a:rPr lang="vi-VN" sz="3500" kern="1200" dirty="0">
              <a:solidFill>
                <a:schemeClr val="tx1"/>
              </a:solidFill>
              <a:latin typeface="Times New Roman" panose="02020603050405020304" pitchFamily="18" charset="0"/>
              <a:cs typeface="Times New Roman" panose="02020603050405020304" pitchFamily="18" charset="0"/>
            </a:rPr>
            <a:t>Chim </a:t>
          </a:r>
          <a:r>
            <a:rPr lang="vi-VN" sz="3500" kern="1200" dirty="0" err="1">
              <a:solidFill>
                <a:schemeClr val="tx1"/>
              </a:solidFill>
              <a:latin typeface="Times New Roman" panose="02020603050405020304" pitchFamily="18" charset="0"/>
              <a:cs typeface="Times New Roman" panose="02020603050405020304" pitchFamily="18" charset="0"/>
            </a:rPr>
            <a:t>bồ</a:t>
          </a:r>
          <a:r>
            <a:rPr lang="vi-VN" sz="3500" kern="1200" dirty="0">
              <a:solidFill>
                <a:schemeClr val="tx1"/>
              </a:solidFill>
              <a:latin typeface="Times New Roman" panose="02020603050405020304" pitchFamily="18" charset="0"/>
              <a:cs typeface="Times New Roman" panose="02020603050405020304" pitchFamily="18" charset="0"/>
            </a:rPr>
            <a:t> nông</a:t>
          </a:r>
          <a:endParaRPr lang="en-US" sz="3500" kern="1200" dirty="0">
            <a:solidFill>
              <a:schemeClr val="tx1"/>
            </a:solidFill>
            <a:latin typeface="Times New Roman" panose="02020603050405020304" pitchFamily="18" charset="0"/>
            <a:cs typeface="Times New Roman" panose="02020603050405020304" pitchFamily="18" charset="0"/>
          </a:endParaRPr>
        </a:p>
      </dsp:txBody>
      <dsp:txXfrm>
        <a:off x="5339385" y="1088009"/>
        <a:ext cx="1350199" cy="21823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8C227-4F85-4429-92E9-891BA03E85F4}">
      <dsp:nvSpPr>
        <dsp:cNvPr id="0" name=""/>
        <dsp:cNvSpPr/>
      </dsp:nvSpPr>
      <dsp:spPr>
        <a:xfrm>
          <a:off x="0" y="13294"/>
          <a:ext cx="11851683" cy="1179360"/>
        </a:xfrm>
        <a:prstGeom prst="roundRect">
          <a:avLst/>
        </a:prstGeom>
        <a:solidFill>
          <a:srgbClr val="7030A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vi-VN" sz="4000" kern="1200" dirty="0">
              <a:latin typeface="Times New Roman" panose="02020603050405020304" pitchFamily="18" charset="0"/>
              <a:cs typeface="Times New Roman" panose="02020603050405020304" pitchFamily="18" charset="0"/>
            </a:rPr>
            <a:t>VD: Khi nghiên </a:t>
          </a:r>
          <a:r>
            <a:rPr lang="vi-VN" sz="4000" kern="1200" dirty="0" err="1">
              <a:latin typeface="Times New Roman" panose="02020603050405020304" pitchFamily="18" charset="0"/>
              <a:cs typeface="Times New Roman" panose="02020603050405020304" pitchFamily="18" charset="0"/>
            </a:rPr>
            <a:t>cứu</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về</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sự</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phát</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triển</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của</a:t>
          </a:r>
          <a:r>
            <a:rPr lang="vi-VN" sz="4000" kern="1200" dirty="0">
              <a:latin typeface="Times New Roman" panose="02020603050405020304" pitchFamily="18" charset="0"/>
              <a:cs typeface="Times New Roman" panose="02020603050405020304" pitchFamily="18" charset="0"/>
            </a:rPr>
            <a:t> cây </a:t>
          </a:r>
          <a:r>
            <a:rPr lang="vi-VN" sz="4000" kern="1200" dirty="0" err="1">
              <a:latin typeface="Times New Roman" panose="02020603050405020304" pitchFamily="18" charset="0"/>
              <a:cs typeface="Times New Roman" panose="02020603050405020304" pitchFamily="18" charset="0"/>
            </a:rPr>
            <a:t>trồng</a:t>
          </a:r>
          <a:r>
            <a:rPr lang="vi-VN" sz="4000" kern="1200" dirty="0">
              <a:latin typeface="Times New Roman" panose="02020603050405020304" pitchFamily="18" charset="0"/>
              <a:cs typeface="Times New Roman" panose="02020603050405020304" pitchFamily="18" charset="0"/>
            </a:rPr>
            <a:t>. </a:t>
          </a:r>
          <a:endParaRPr lang="en-US" sz="4000" kern="1200" dirty="0">
            <a:latin typeface="Times New Roman" panose="02020603050405020304" pitchFamily="18" charset="0"/>
            <a:cs typeface="Times New Roman" panose="02020603050405020304" pitchFamily="18" charset="0"/>
          </a:endParaRPr>
        </a:p>
      </dsp:txBody>
      <dsp:txXfrm>
        <a:off x="57572" y="70866"/>
        <a:ext cx="11736539" cy="1064216"/>
      </dsp:txXfrm>
    </dsp:sp>
    <dsp:sp modelId="{93013219-BEA2-49AC-BA65-20EBEA12CA9C}">
      <dsp:nvSpPr>
        <dsp:cNvPr id="0" name=""/>
        <dsp:cNvSpPr/>
      </dsp:nvSpPr>
      <dsp:spPr>
        <a:xfrm>
          <a:off x="0" y="1192654"/>
          <a:ext cx="11851683"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291" tIns="50800" rIns="284480" bIns="50800" numCol="1" spcCol="1270" anchor="t" anchorCtr="0">
          <a:noAutofit/>
        </a:bodyPr>
        <a:lstStyle/>
        <a:p>
          <a:pPr marL="285750" lvl="1" indent="-285750" algn="l" defTabSz="1778000">
            <a:lnSpc>
              <a:spcPct val="90000"/>
            </a:lnSpc>
            <a:spcBef>
              <a:spcPct val="0"/>
            </a:spcBef>
            <a:spcAft>
              <a:spcPct val="20000"/>
            </a:spcAft>
            <a:buChar char="••"/>
          </a:pPr>
          <a:r>
            <a:rPr lang="vi-VN" sz="4000" kern="1200" dirty="0" err="1">
              <a:latin typeface="Times New Roman" panose="02020603050405020304" pitchFamily="18" charset="0"/>
              <a:cs typeface="Times New Roman" panose="02020603050405020304" pitchFamily="18" charset="0"/>
            </a:rPr>
            <a:t>Dự</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báo</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thời</a:t>
          </a:r>
          <a:r>
            <a:rPr lang="vi-VN" sz="4000" kern="1200" dirty="0">
              <a:latin typeface="Times New Roman" panose="02020603050405020304" pitchFamily="18" charset="0"/>
              <a:cs typeface="Times New Roman" panose="02020603050405020304" pitchFamily="18" charset="0"/>
            </a:rPr>
            <a:t> gian cây sinh </a:t>
          </a:r>
          <a:r>
            <a:rPr lang="vi-VN" sz="4000" kern="1200" dirty="0" err="1">
              <a:latin typeface="Times New Roman" panose="02020603050405020304" pitchFamily="18" charset="0"/>
              <a:cs typeface="Times New Roman" panose="02020603050405020304" pitchFamily="18" charset="0"/>
            </a:rPr>
            <a:t>trưởng</a:t>
          </a:r>
          <a:endParaRPr lang="en-US" sz="4000" kern="1200" dirty="0">
            <a:latin typeface="Times New Roman" panose="02020603050405020304" pitchFamily="18" charset="0"/>
            <a:cs typeface="Times New Roman" panose="02020603050405020304" pitchFamily="18" charset="0"/>
          </a:endParaRPr>
        </a:p>
      </dsp:txBody>
      <dsp:txXfrm>
        <a:off x="0" y="1192654"/>
        <a:ext cx="11851683" cy="1043280"/>
      </dsp:txXfrm>
    </dsp:sp>
    <dsp:sp modelId="{75B7D555-7689-480C-852B-96157AFD0DAB}">
      <dsp:nvSpPr>
        <dsp:cNvPr id="0" name=""/>
        <dsp:cNvSpPr/>
      </dsp:nvSpPr>
      <dsp:spPr>
        <a:xfrm>
          <a:off x="0" y="2235934"/>
          <a:ext cx="11851683" cy="1179360"/>
        </a:xfrm>
        <a:prstGeom prst="roundRect">
          <a:avLst/>
        </a:prstGeom>
        <a:solidFill>
          <a:srgbClr val="7030A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vi-VN" sz="4000" kern="1200" dirty="0">
              <a:latin typeface="Times New Roman" panose="02020603050405020304" pitchFamily="18" charset="0"/>
              <a:cs typeface="Times New Roman" panose="02020603050405020304" pitchFamily="18" charset="0"/>
            </a:rPr>
            <a:t>VD: </a:t>
          </a:r>
          <a:r>
            <a:rPr lang="vi-VN" sz="4000" kern="1200" dirty="0" err="1">
              <a:latin typeface="Times New Roman" panose="02020603050405020304" pitchFamily="18" charset="0"/>
              <a:cs typeface="Times New Roman" panose="02020603050405020304" pitchFamily="18" charset="0"/>
            </a:rPr>
            <a:t>Dựa</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vào</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các</a:t>
          </a:r>
          <a:r>
            <a:rPr lang="vi-VN" sz="4000" kern="1200" dirty="0">
              <a:latin typeface="Times New Roman" panose="02020603050405020304" pitchFamily="18" charset="0"/>
              <a:cs typeface="Times New Roman" panose="02020603050405020304" pitchFamily="18" charset="0"/>
            </a:rPr>
            <a:t> quy </a:t>
          </a:r>
          <a:r>
            <a:rPr lang="vi-VN" sz="4000" kern="1200" dirty="0" err="1">
              <a:latin typeface="Times New Roman" panose="02020603050405020304" pitchFamily="18" charset="0"/>
              <a:cs typeface="Times New Roman" panose="02020603050405020304" pitchFamily="18" charset="0"/>
            </a:rPr>
            <a:t>luật</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về</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khí</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tượng</a:t>
          </a:r>
          <a:r>
            <a:rPr lang="vi-VN" sz="4000" kern="1200" dirty="0">
              <a:latin typeface="Times New Roman" panose="02020603050405020304" pitchFamily="18" charset="0"/>
              <a:cs typeface="Times New Roman" panose="02020603050405020304" pitchFamily="18" charset="0"/>
            </a:rPr>
            <a:t> trong </a:t>
          </a:r>
          <a:r>
            <a:rPr lang="vi-VN" sz="4000" kern="1200" dirty="0" err="1">
              <a:latin typeface="Times New Roman" panose="02020603050405020304" pitchFamily="18" charset="0"/>
              <a:cs typeface="Times New Roman" panose="02020603050405020304" pitchFamily="18" charset="0"/>
            </a:rPr>
            <a:t>tự</a:t>
          </a:r>
          <a:r>
            <a:rPr lang="vi-VN" sz="4000" kern="1200" dirty="0">
              <a:latin typeface="Times New Roman" panose="02020603050405020304" pitchFamily="18" charset="0"/>
              <a:cs typeface="Times New Roman" panose="02020603050405020304" pitchFamily="18" charset="0"/>
            </a:rPr>
            <a:t> nhiên  </a:t>
          </a:r>
          <a:endParaRPr lang="en-US" sz="4000" kern="1200" dirty="0">
            <a:latin typeface="Times New Roman" panose="02020603050405020304" pitchFamily="18" charset="0"/>
            <a:cs typeface="Times New Roman" panose="02020603050405020304" pitchFamily="18" charset="0"/>
          </a:endParaRPr>
        </a:p>
      </dsp:txBody>
      <dsp:txXfrm>
        <a:off x="57572" y="2293506"/>
        <a:ext cx="11736539" cy="1064216"/>
      </dsp:txXfrm>
    </dsp:sp>
    <dsp:sp modelId="{3AACFECB-FA6C-4D9F-A73F-9011C95AA716}">
      <dsp:nvSpPr>
        <dsp:cNvPr id="0" name=""/>
        <dsp:cNvSpPr/>
      </dsp:nvSpPr>
      <dsp:spPr>
        <a:xfrm>
          <a:off x="0" y="3415294"/>
          <a:ext cx="11851683" cy="11736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6291" tIns="50800" rIns="284480" bIns="50800" numCol="1" spcCol="1270" anchor="t" anchorCtr="0">
          <a:noAutofit/>
        </a:bodyPr>
        <a:lstStyle/>
        <a:p>
          <a:pPr marL="285750" lvl="1" indent="-285750" algn="l" defTabSz="1778000">
            <a:lnSpc>
              <a:spcPct val="90000"/>
            </a:lnSpc>
            <a:spcBef>
              <a:spcPct val="0"/>
            </a:spcBef>
            <a:spcAft>
              <a:spcPct val="20000"/>
            </a:spcAft>
            <a:buChar char="••"/>
          </a:pPr>
          <a:r>
            <a:rPr lang="vi-VN" sz="4000" kern="1200" dirty="0" err="1">
              <a:latin typeface="Times New Roman" panose="02020603050405020304" pitchFamily="18" charset="0"/>
              <a:cs typeface="Times New Roman" panose="02020603050405020304" pitchFamily="18" charset="0"/>
            </a:rPr>
            <a:t>Nhà</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khí</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tượng</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có</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thể</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dự</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báo</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thời</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tiết</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các</a:t>
          </a:r>
          <a:r>
            <a:rPr lang="vi-VN" sz="4000" kern="1200" dirty="0">
              <a:latin typeface="Times New Roman" panose="02020603050405020304" pitchFamily="18" charset="0"/>
              <a:cs typeface="Times New Roman" panose="02020603050405020304" pitchFamily="18" charset="0"/>
            </a:rPr>
            <a:t> </a:t>
          </a:r>
          <a:r>
            <a:rPr lang="vi-VN" sz="4000" kern="1200" dirty="0" err="1">
              <a:latin typeface="Times New Roman" panose="02020603050405020304" pitchFamily="18" charset="0"/>
              <a:cs typeface="Times New Roman" panose="02020603050405020304" pitchFamily="18" charset="0"/>
            </a:rPr>
            <a:t>ngày</a:t>
          </a:r>
          <a:r>
            <a:rPr lang="vi-VN" sz="4000" kern="1200" dirty="0">
              <a:latin typeface="Times New Roman" panose="02020603050405020304" pitchFamily="18" charset="0"/>
              <a:cs typeface="Times New Roman" panose="02020603050405020304" pitchFamily="18" charset="0"/>
            </a:rPr>
            <a:t> trong </a:t>
          </a:r>
          <a:r>
            <a:rPr lang="vi-VN" sz="4000" kern="1200" dirty="0" err="1">
              <a:latin typeface="Times New Roman" panose="02020603050405020304" pitchFamily="18" charset="0"/>
              <a:cs typeface="Times New Roman" panose="02020603050405020304" pitchFamily="18" charset="0"/>
            </a:rPr>
            <a:t>tuần</a:t>
          </a:r>
          <a:endParaRPr lang="en-US" sz="4000" kern="1200" dirty="0">
            <a:latin typeface="Times New Roman" panose="02020603050405020304" pitchFamily="18" charset="0"/>
            <a:cs typeface="Times New Roman" panose="02020603050405020304" pitchFamily="18" charset="0"/>
          </a:endParaRPr>
        </a:p>
      </dsp:txBody>
      <dsp:txXfrm>
        <a:off x="0" y="3415294"/>
        <a:ext cx="11851683" cy="11736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223FE-CCD6-4635-9CCB-5A56D2DA0886}">
      <dsp:nvSpPr>
        <dsp:cNvPr id="0" name=""/>
        <dsp:cNvSpPr/>
      </dsp:nvSpPr>
      <dsp:spPr>
        <a:xfrm rot="5400000">
          <a:off x="6844361" y="-3551390"/>
          <a:ext cx="1803972" cy="9463353"/>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Char char="••"/>
          </a:pPr>
          <a:r>
            <a:rPr lang="vi-VN" sz="3000" kern="1200" dirty="0">
              <a:latin typeface="Times New Roman" panose="02020603050405020304" pitchFamily="18" charset="0"/>
              <a:cs typeface="Times New Roman" panose="02020603050405020304" pitchFamily="18" charset="0"/>
            </a:rPr>
            <a:t>Quan </a:t>
          </a:r>
          <a:r>
            <a:rPr lang="vi-VN" sz="3000" kern="1200" dirty="0" err="1">
              <a:latin typeface="Times New Roman" panose="02020603050405020304" pitchFamily="18" charset="0"/>
              <a:cs typeface="Times New Roman" panose="02020603050405020304" pitchFamily="18" charset="0"/>
            </a:rPr>
            <a:t>sát</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nhìn</a:t>
          </a:r>
          <a:r>
            <a:rPr lang="vi-VN" sz="3000" kern="1200" dirty="0">
              <a:latin typeface="Times New Roman" panose="02020603050405020304" pitchFamily="18" charset="0"/>
              <a:cs typeface="Times New Roman" panose="02020603050405020304" pitchFamily="18" charset="0"/>
            </a:rPr>
            <a:t>, nghe, </a:t>
          </a:r>
          <a:r>
            <a:rPr lang="vi-VN" sz="3000" kern="1200" dirty="0" err="1">
              <a:latin typeface="Times New Roman" panose="02020603050405020304" pitchFamily="18" charset="0"/>
              <a:cs typeface="Times New Roman" panose="02020603050405020304" pitchFamily="18" charset="0"/>
            </a:rPr>
            <a:t>gõ</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sờ</a:t>
          </a:r>
          <a:r>
            <a:rPr lang="vi-VN" sz="3000" kern="1200" dirty="0">
              <a:latin typeface="Times New Roman" panose="02020603050405020304" pitchFamily="18" charset="0"/>
              <a:cs typeface="Times New Roman" panose="02020603050405020304" pitchFamily="18" charset="0"/>
            </a:rPr>
            <a:t>)</a:t>
          </a:r>
          <a:endParaRPr lang="en-US" sz="3000" kern="1200" dirty="0">
            <a:solidFill>
              <a:srgbClr val="002060"/>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vi-VN" sz="3000" kern="1200" dirty="0">
              <a:latin typeface="Times New Roman" panose="02020603050405020304" pitchFamily="18" charset="0"/>
              <a:cs typeface="Times New Roman" panose="02020603050405020304" pitchFamily="18" charset="0"/>
            </a:rPr>
            <a:t>Đo (</a:t>
          </a:r>
          <a:r>
            <a:rPr lang="vi-VN" sz="3000" kern="1200" dirty="0" err="1">
              <a:latin typeface="Times New Roman" panose="02020603050405020304" pitchFamily="18" charset="0"/>
              <a:cs typeface="Times New Roman" panose="02020603050405020304" pitchFamily="18" charset="0"/>
            </a:rPr>
            <a:t>nhiệt</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độ</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nhịp</a:t>
          </a:r>
          <a:r>
            <a:rPr lang="vi-VN" sz="3000" kern="1200" dirty="0">
              <a:latin typeface="Times New Roman" panose="02020603050405020304" pitchFamily="18" charset="0"/>
              <a:cs typeface="Times New Roman" panose="02020603050405020304" pitchFamily="18" charset="0"/>
            </a:rPr>
            <a:t> tim…)</a:t>
          </a:r>
          <a:endParaRPr lang="en-US" sz="3000" kern="1200" dirty="0">
            <a:solidFill>
              <a:srgbClr val="002060"/>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vi-VN" sz="3000" kern="1200" dirty="0" err="1">
              <a:latin typeface="Times New Roman" panose="02020603050405020304" pitchFamily="18" charset="0"/>
              <a:cs typeface="Times New Roman" panose="02020603050405020304" pitchFamily="18" charset="0"/>
            </a:rPr>
            <a:t>dự</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báo</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chẩn</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đoán</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bệnh</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dựa</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vào</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các</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dấu</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hiệu</a:t>
          </a:r>
          <a:r>
            <a:rPr lang="vi-VN" sz="3000" kern="1200" dirty="0">
              <a:latin typeface="Times New Roman" panose="02020603050405020304" pitchFamily="18" charset="0"/>
              <a:cs typeface="Times New Roman" panose="02020603050405020304" pitchFamily="18" charset="0"/>
            </a:rPr>
            <a:t> lâm </a:t>
          </a:r>
          <a:r>
            <a:rPr lang="vi-VN" sz="3000" kern="1200" dirty="0" err="1">
              <a:latin typeface="Times New Roman" panose="02020603050405020304" pitchFamily="18" charset="0"/>
              <a:cs typeface="Times New Roman" panose="02020603050405020304" pitchFamily="18" charset="0"/>
            </a:rPr>
            <a:t>sàng</a:t>
          </a:r>
          <a:r>
            <a:rPr lang="vi-VN" sz="3000" kern="1200" dirty="0">
              <a:latin typeface="Times New Roman" panose="02020603050405020304" pitchFamily="18" charset="0"/>
              <a:cs typeface="Times New Roman" panose="02020603050405020304" pitchFamily="18" charset="0"/>
            </a:rPr>
            <a:t>)</a:t>
          </a:r>
          <a:endParaRPr lang="en-US" sz="3000" kern="1200" dirty="0">
            <a:solidFill>
              <a:srgbClr val="002060"/>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vi-VN" sz="3000" kern="1200" dirty="0">
              <a:latin typeface="Times New Roman" panose="02020603050405020304" pitchFamily="18" charset="0"/>
              <a:cs typeface="Times New Roman" panose="02020603050405020304" pitchFamily="18" charset="0"/>
            </a:rPr>
            <a:t>phân </a:t>
          </a:r>
          <a:r>
            <a:rPr lang="vi-VN" sz="3000" kern="1200" dirty="0" err="1">
              <a:latin typeface="Times New Roman" panose="02020603050405020304" pitchFamily="18" charset="0"/>
              <a:cs typeface="Times New Roman" panose="02020603050405020304" pitchFamily="18" charset="0"/>
            </a:rPr>
            <a:t>loại</a:t>
          </a:r>
          <a:r>
            <a:rPr lang="vi-VN" sz="3000" kern="1200" dirty="0">
              <a:latin typeface="Times New Roman" panose="02020603050405020304" pitchFamily="18" charset="0"/>
              <a:cs typeface="Times New Roman" panose="02020603050405020304" pitchFamily="18" charset="0"/>
            </a:rPr>
            <a:t> (phân </a:t>
          </a:r>
          <a:r>
            <a:rPr lang="vi-VN" sz="3000" kern="1200" dirty="0" err="1">
              <a:latin typeface="Times New Roman" panose="02020603050405020304" pitchFamily="18" charset="0"/>
              <a:cs typeface="Times New Roman" panose="02020603050405020304" pitchFamily="18" charset="0"/>
            </a:rPr>
            <a:t>loại</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bệnh</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dựa</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vào</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việc</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chẩn</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đoán</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bệnh</a:t>
          </a:r>
          <a:r>
            <a:rPr lang="vi-VN" sz="3000" kern="1200" dirty="0">
              <a:latin typeface="Times New Roman" panose="02020603050405020304" pitchFamily="18" charset="0"/>
              <a:cs typeface="Times New Roman" panose="02020603050405020304" pitchFamily="18" charset="0"/>
            </a:rPr>
            <a:t>)</a:t>
          </a:r>
          <a:endParaRPr lang="en-US" sz="3000" kern="1200" dirty="0">
            <a:solidFill>
              <a:srgbClr val="002060"/>
            </a:solidFill>
            <a:latin typeface="Times New Roman" panose="02020603050405020304" pitchFamily="18" charset="0"/>
            <a:cs typeface="Times New Roman" panose="02020603050405020304" pitchFamily="18" charset="0"/>
          </a:endParaRPr>
        </a:p>
      </dsp:txBody>
      <dsp:txXfrm rot="-5400000">
        <a:off x="3014671" y="366363"/>
        <a:ext cx="9375290" cy="1627846"/>
      </dsp:txXfrm>
    </dsp:sp>
    <dsp:sp modelId="{806A8114-19A3-42CC-986F-79F4B4C7A7E7}">
      <dsp:nvSpPr>
        <dsp:cNvPr id="0" name=""/>
        <dsp:cNvSpPr/>
      </dsp:nvSpPr>
      <dsp:spPr>
        <a:xfrm>
          <a:off x="458064" y="57"/>
          <a:ext cx="2535763" cy="23008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vi-VN" sz="4000" kern="1200" dirty="0" err="1">
              <a:solidFill>
                <a:srgbClr val="002060"/>
              </a:solidFill>
              <a:latin typeface="Times New Roman" panose="02020603050405020304" pitchFamily="18" charset="0"/>
              <a:cs typeface="Times New Roman" panose="02020603050405020304" pitchFamily="18" charset="0"/>
            </a:rPr>
            <a:t>Bác</a:t>
          </a:r>
          <a:r>
            <a:rPr lang="vi-VN" sz="4000" kern="1200" dirty="0">
              <a:solidFill>
                <a:srgbClr val="002060"/>
              </a:solidFill>
              <a:latin typeface="Times New Roman" panose="02020603050405020304" pitchFamily="18" charset="0"/>
              <a:cs typeface="Times New Roman" panose="02020603050405020304" pitchFamily="18" charset="0"/>
            </a:rPr>
            <a:t> </a:t>
          </a:r>
          <a:r>
            <a:rPr lang="vi-VN" sz="4000" kern="1200" dirty="0" err="1">
              <a:solidFill>
                <a:srgbClr val="002060"/>
              </a:solidFill>
              <a:latin typeface="Times New Roman" panose="02020603050405020304" pitchFamily="18" charset="0"/>
              <a:cs typeface="Times New Roman" panose="02020603050405020304" pitchFamily="18" charset="0"/>
            </a:rPr>
            <a:t>sĩ</a:t>
          </a:r>
          <a:r>
            <a:rPr lang="vi-VN" sz="4000" kern="1200" dirty="0">
              <a:solidFill>
                <a:srgbClr val="002060"/>
              </a:solidFill>
              <a:latin typeface="Times New Roman" panose="02020603050405020304" pitchFamily="18" charset="0"/>
              <a:cs typeface="Times New Roman" panose="02020603050405020304" pitchFamily="18" charset="0"/>
            </a:rPr>
            <a:t> </a:t>
          </a:r>
          <a:r>
            <a:rPr lang="vi-VN" sz="4000" kern="1200" dirty="0" err="1">
              <a:solidFill>
                <a:srgbClr val="002060"/>
              </a:solidFill>
              <a:latin typeface="Times New Roman" panose="02020603050405020304" pitchFamily="18" charset="0"/>
              <a:cs typeface="Times New Roman" panose="02020603050405020304" pitchFamily="18" charset="0"/>
            </a:rPr>
            <a:t>dùng</a:t>
          </a:r>
          <a:r>
            <a:rPr lang="vi-VN" sz="4000" kern="1200" dirty="0">
              <a:solidFill>
                <a:srgbClr val="002060"/>
              </a:solidFill>
              <a:latin typeface="Times New Roman" panose="02020603050405020304" pitchFamily="18" charset="0"/>
              <a:cs typeface="Times New Roman" panose="02020603050405020304" pitchFamily="18" charset="0"/>
            </a:rPr>
            <a:t> </a:t>
          </a:r>
          <a:r>
            <a:rPr lang="vi-VN" sz="4000" kern="1200" dirty="0" err="1">
              <a:solidFill>
                <a:srgbClr val="002060"/>
              </a:solidFill>
              <a:latin typeface="Times New Roman" panose="02020603050405020304" pitchFamily="18" charset="0"/>
              <a:cs typeface="Times New Roman" panose="02020603050405020304" pitchFamily="18" charset="0"/>
            </a:rPr>
            <a:t>kĩ</a:t>
          </a:r>
          <a:r>
            <a:rPr lang="vi-VN" sz="4000" kern="1200" dirty="0">
              <a:solidFill>
                <a:srgbClr val="002060"/>
              </a:solidFill>
              <a:latin typeface="Times New Roman" panose="02020603050405020304" pitchFamily="18" charset="0"/>
              <a:cs typeface="Times New Roman" panose="02020603050405020304" pitchFamily="18" charset="0"/>
            </a:rPr>
            <a:t> năng:</a:t>
          </a:r>
          <a:endParaRPr lang="en-US" sz="4000" kern="1200" dirty="0">
            <a:solidFill>
              <a:srgbClr val="002060"/>
            </a:solidFill>
            <a:latin typeface="Times New Roman" panose="02020603050405020304" pitchFamily="18" charset="0"/>
            <a:cs typeface="Times New Roman" panose="02020603050405020304" pitchFamily="18" charset="0"/>
          </a:endParaRPr>
        </a:p>
      </dsp:txBody>
      <dsp:txXfrm>
        <a:off x="570381" y="112374"/>
        <a:ext cx="2311129" cy="2076186"/>
      </dsp:txXfrm>
    </dsp:sp>
    <dsp:sp modelId="{CAFAFBF6-9AB9-45BF-8D03-5B17F3B29D4D}">
      <dsp:nvSpPr>
        <dsp:cNvPr id="0" name=""/>
        <dsp:cNvSpPr/>
      </dsp:nvSpPr>
      <dsp:spPr>
        <a:xfrm rot="5400000">
          <a:off x="6859950" y="-1205647"/>
          <a:ext cx="1840656" cy="9543955"/>
        </a:xfrm>
        <a:prstGeom prst="round2Same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333500">
            <a:lnSpc>
              <a:spcPct val="90000"/>
            </a:lnSpc>
            <a:spcBef>
              <a:spcPct val="0"/>
            </a:spcBef>
            <a:spcAft>
              <a:spcPct val="15000"/>
            </a:spcAft>
            <a:buChar char="••"/>
          </a:pPr>
          <a:r>
            <a:rPr lang="vi-VN" sz="3000" kern="1200" dirty="0" err="1">
              <a:latin typeface="Times New Roman" panose="02020603050405020304" pitchFamily="18" charset="0"/>
              <a:cs typeface="Times New Roman" panose="02020603050405020304" pitchFamily="18" charset="0"/>
            </a:rPr>
            <a:t>Bước</a:t>
          </a:r>
          <a:r>
            <a:rPr lang="vi-VN" sz="3000" kern="1200" dirty="0">
              <a:latin typeface="Times New Roman" panose="02020603050405020304" pitchFamily="18" charset="0"/>
              <a:cs typeface="Times New Roman" panose="02020603050405020304" pitchFamily="18" charset="0"/>
            </a:rPr>
            <a:t> (1) Quan </a:t>
          </a:r>
          <a:r>
            <a:rPr lang="vi-VN" sz="3000" kern="1200" dirty="0" err="1">
              <a:latin typeface="Times New Roman" panose="02020603050405020304" pitchFamily="18" charset="0"/>
              <a:cs typeface="Times New Roman" panose="02020603050405020304" pitchFamily="18" charset="0"/>
            </a:rPr>
            <a:t>sát</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và</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đặt</a:t>
          </a:r>
          <a:r>
            <a:rPr lang="vi-VN" sz="3000" kern="1200" dirty="0">
              <a:latin typeface="Times New Roman" panose="02020603050405020304" pitchFamily="18" charset="0"/>
              <a:cs typeface="Times New Roman" panose="02020603050405020304" pitchFamily="18" charset="0"/>
            </a:rPr>
            <a:t> câu </a:t>
          </a:r>
          <a:r>
            <a:rPr lang="vi-VN" sz="3000" kern="1200" dirty="0" err="1">
              <a:latin typeface="Times New Roman" panose="02020603050405020304" pitchFamily="18" charset="0"/>
              <a:cs typeface="Times New Roman" panose="02020603050405020304" pitchFamily="18" charset="0"/>
            </a:rPr>
            <a:t>hỏi</a:t>
          </a:r>
          <a:endParaRPr lang="en-US" sz="3000" kern="1200" dirty="0">
            <a:solidFill>
              <a:srgbClr val="002060"/>
            </a:solidFill>
            <a:latin typeface="Times New Roman" panose="02020603050405020304" pitchFamily="18" charset="0"/>
            <a:cs typeface="Times New Roman" panose="02020603050405020304" pitchFamily="18" charset="0"/>
          </a:endParaRPr>
        </a:p>
        <a:p>
          <a:pPr marL="285750" lvl="1" indent="-285750" algn="l" defTabSz="1333500">
            <a:lnSpc>
              <a:spcPct val="90000"/>
            </a:lnSpc>
            <a:spcBef>
              <a:spcPct val="0"/>
            </a:spcBef>
            <a:spcAft>
              <a:spcPct val="15000"/>
            </a:spcAft>
            <a:buChar char="••"/>
          </a:pPr>
          <a:r>
            <a:rPr lang="vi-VN" sz="3000" kern="1200" dirty="0" err="1">
              <a:latin typeface="Times New Roman" panose="02020603050405020304" pitchFamily="18" charset="0"/>
              <a:cs typeface="Times New Roman" panose="02020603050405020304" pitchFamily="18" charset="0"/>
            </a:rPr>
            <a:t>Bước</a:t>
          </a:r>
          <a:r>
            <a:rPr lang="vi-VN" sz="3000" kern="1200" dirty="0">
              <a:latin typeface="Times New Roman" panose="02020603050405020304" pitchFamily="18" charset="0"/>
              <a:cs typeface="Times New Roman" panose="02020603050405020304" pitchFamily="18" charset="0"/>
            </a:rPr>
            <a:t> (3) </a:t>
          </a:r>
          <a:r>
            <a:rPr lang="vi-VN" sz="3000" kern="1200" dirty="0" err="1">
              <a:latin typeface="Times New Roman" panose="02020603050405020304" pitchFamily="18" charset="0"/>
              <a:cs typeface="Times New Roman" panose="02020603050405020304" pitchFamily="18" charset="0"/>
            </a:rPr>
            <a:t>Lập</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kế</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hoạch</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và</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kiểm</a:t>
          </a:r>
          <a:r>
            <a:rPr lang="vi-VN" sz="3000" kern="1200" dirty="0">
              <a:latin typeface="Times New Roman" panose="02020603050405020304" pitchFamily="18" charset="0"/>
              <a:cs typeface="Times New Roman" panose="02020603050405020304" pitchFamily="18" charset="0"/>
            </a:rPr>
            <a:t> tra </a:t>
          </a:r>
          <a:r>
            <a:rPr lang="vi-VN" sz="3000" kern="1200" dirty="0" err="1">
              <a:latin typeface="Times New Roman" panose="02020603050405020304" pitchFamily="18" charset="0"/>
              <a:cs typeface="Times New Roman" panose="02020603050405020304" pitchFamily="18" charset="0"/>
            </a:rPr>
            <a:t>giả</a:t>
          </a:r>
          <a:r>
            <a:rPr lang="vi-VN" sz="3000" kern="1200" dirty="0">
              <a:latin typeface="Times New Roman" panose="02020603050405020304" pitchFamily="18" charset="0"/>
              <a:cs typeface="Times New Roman" panose="02020603050405020304" pitchFamily="18" charset="0"/>
            </a:rPr>
            <a:t> </a:t>
          </a:r>
          <a:r>
            <a:rPr lang="vi-VN" sz="3000" kern="1200" dirty="0" err="1">
              <a:latin typeface="Times New Roman" panose="02020603050405020304" pitchFamily="18" charset="0"/>
              <a:cs typeface="Times New Roman" panose="02020603050405020304" pitchFamily="18" charset="0"/>
            </a:rPr>
            <a:t>thuyết</a:t>
          </a:r>
          <a:r>
            <a:rPr lang="vi-VN" sz="3000" kern="1200" dirty="0">
              <a:latin typeface="Times New Roman" panose="02020603050405020304" pitchFamily="18" charset="0"/>
              <a:cs typeface="Times New Roman" panose="02020603050405020304" pitchFamily="18" charset="0"/>
            </a:rPr>
            <a:t>.</a:t>
          </a:r>
          <a:endParaRPr lang="en-US" sz="3000" kern="1200" dirty="0">
            <a:solidFill>
              <a:srgbClr val="002060"/>
            </a:solidFill>
            <a:latin typeface="Times New Roman" panose="02020603050405020304" pitchFamily="18" charset="0"/>
            <a:cs typeface="Times New Roman" panose="02020603050405020304" pitchFamily="18" charset="0"/>
          </a:endParaRPr>
        </a:p>
      </dsp:txBody>
      <dsp:txXfrm rot="-5400000">
        <a:off x="3008301" y="2735855"/>
        <a:ext cx="9454102" cy="1660950"/>
      </dsp:txXfrm>
    </dsp:sp>
    <dsp:sp modelId="{C7682247-F011-4137-8EF5-99B417A5B26D}">
      <dsp:nvSpPr>
        <dsp:cNvPr id="0" name=""/>
        <dsp:cNvSpPr/>
      </dsp:nvSpPr>
      <dsp:spPr>
        <a:xfrm>
          <a:off x="458064" y="2415919"/>
          <a:ext cx="2550236" cy="23008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vi-VN" sz="4000" kern="1200" dirty="0" err="1">
              <a:solidFill>
                <a:srgbClr val="002060"/>
              </a:solidFill>
              <a:latin typeface="Times New Roman" panose="02020603050405020304" pitchFamily="18" charset="0"/>
              <a:cs typeface="Times New Roman" panose="02020603050405020304" pitchFamily="18" charset="0"/>
            </a:rPr>
            <a:t>Kĩ</a:t>
          </a:r>
          <a:r>
            <a:rPr lang="vi-VN" sz="4000" kern="1200" dirty="0">
              <a:solidFill>
                <a:srgbClr val="002060"/>
              </a:solidFill>
              <a:latin typeface="Times New Roman" panose="02020603050405020304" pitchFamily="18" charset="0"/>
              <a:cs typeface="Times New Roman" panose="02020603050405020304" pitchFamily="18" charset="0"/>
            </a:rPr>
            <a:t> năng trên tương </a:t>
          </a:r>
          <a:r>
            <a:rPr lang="vi-VN" sz="4000" kern="1200" dirty="0" err="1">
              <a:solidFill>
                <a:srgbClr val="002060"/>
              </a:solidFill>
              <a:latin typeface="Times New Roman" panose="02020603050405020304" pitchFamily="18" charset="0"/>
              <a:cs typeface="Times New Roman" panose="02020603050405020304" pitchFamily="18" charset="0"/>
            </a:rPr>
            <a:t>ứng</a:t>
          </a:r>
          <a:r>
            <a:rPr lang="vi-VN" sz="4000" kern="1200" dirty="0">
              <a:solidFill>
                <a:srgbClr val="002060"/>
              </a:solidFill>
              <a:latin typeface="Times New Roman" panose="02020603050405020304" pitchFamily="18" charset="0"/>
              <a:cs typeface="Times New Roman" panose="02020603050405020304" pitchFamily="18" charset="0"/>
            </a:rPr>
            <a:t> </a:t>
          </a:r>
          <a:r>
            <a:rPr lang="vi-VN" sz="4000" kern="1200" dirty="0" err="1">
              <a:solidFill>
                <a:srgbClr val="002060"/>
              </a:solidFill>
              <a:latin typeface="Times New Roman" panose="02020603050405020304" pitchFamily="18" charset="0"/>
              <a:cs typeface="Times New Roman" panose="02020603050405020304" pitchFamily="18" charset="0"/>
            </a:rPr>
            <a:t>với</a:t>
          </a:r>
          <a:r>
            <a:rPr lang="vi-VN" sz="4000" kern="1200" dirty="0">
              <a:solidFill>
                <a:srgbClr val="002060"/>
              </a:solidFill>
              <a:latin typeface="Times New Roman" panose="02020603050405020304" pitchFamily="18" charset="0"/>
              <a:cs typeface="Times New Roman" panose="02020603050405020304" pitchFamily="18" charset="0"/>
            </a:rPr>
            <a:t>:</a:t>
          </a:r>
          <a:endParaRPr lang="en-US" sz="4000" kern="1200" dirty="0">
            <a:solidFill>
              <a:srgbClr val="002060"/>
            </a:solidFill>
            <a:latin typeface="Times New Roman" panose="02020603050405020304" pitchFamily="18" charset="0"/>
            <a:cs typeface="Times New Roman" panose="02020603050405020304" pitchFamily="18" charset="0"/>
          </a:endParaRPr>
        </a:p>
      </dsp:txBody>
      <dsp:txXfrm>
        <a:off x="570381" y="2528236"/>
        <a:ext cx="2325602" cy="20761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43572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89935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156749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47637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172542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27889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32222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48906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0759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0964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pPr/>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50614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pPr/>
              <a:t>9/18/2023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97734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pPr/>
              <a:t>9/18/2023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90908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pPr/>
              <a:t>9/18/2023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95647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35467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2355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6DFF08F-DC6B-4601-B491-B0F83F6DD2DA}" type="datetimeFigureOut">
              <a:rPr lang="en-US" smtClean="0"/>
              <a:pPr/>
              <a:t>9/18/2023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065245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webp"/><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2.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32E4F57C-3481-6396-E90F-3CE2E39F0696}"/>
              </a:ext>
            </a:extLst>
          </p:cNvPr>
          <p:cNvSpPr>
            <a:spLocks noGrp="1"/>
          </p:cNvSpPr>
          <p:nvPr>
            <p:ph type="ctrTitle"/>
          </p:nvPr>
        </p:nvSpPr>
        <p:spPr>
          <a:xfrm>
            <a:off x="475488" y="2088682"/>
            <a:ext cx="11506200" cy="1817030"/>
          </a:xfrm>
        </p:spPr>
        <p:txBody>
          <a:bodyPr>
            <a:normAutofit/>
          </a:bodyPr>
          <a:lstStyle/>
          <a:p>
            <a:pPr algn="ctr"/>
            <a:r>
              <a:rPr lang="vi-VN" sz="4000" b="1" dirty="0">
                <a:solidFill>
                  <a:srgbClr val="FF0000"/>
                </a:solidFill>
                <a:latin typeface="Times New Roman" panose="02020603050405020304" pitchFamily="18" charset="0"/>
                <a:cs typeface="Times New Roman" panose="02020603050405020304" pitchFamily="18" charset="0"/>
              </a:rPr>
              <a:t>BÀI 1: PHƯƠNG PHÁP VÀ KĨ NĂNG HỌC TẬP MÔN KHOA HỌC TỰ NHIÊN </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804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xmlns="" id="{E97C5C38-EECA-5BBF-A89B-8893481BB7D9}"/>
              </a:ext>
            </a:extLst>
          </p:cNvPr>
          <p:cNvSpPr/>
          <p:nvPr/>
        </p:nvSpPr>
        <p:spPr>
          <a:xfrm>
            <a:off x="1598601" y="1020185"/>
            <a:ext cx="9329370" cy="6976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err="1">
                <a:solidFill>
                  <a:srgbClr val="7030A0"/>
                </a:solidFill>
                <a:latin typeface="Times New Roman" panose="02020603050405020304" pitchFamily="18" charset="0"/>
                <a:cs typeface="Times New Roman" panose="02020603050405020304" pitchFamily="18" charset="0"/>
              </a:rPr>
              <a:t>Bước</a:t>
            </a:r>
            <a:r>
              <a:rPr lang="vi-VN" sz="2800" b="1" dirty="0">
                <a:solidFill>
                  <a:srgbClr val="7030A0"/>
                </a:solidFill>
                <a:latin typeface="Times New Roman" panose="02020603050405020304" pitchFamily="18" charset="0"/>
                <a:cs typeface="Times New Roman" panose="02020603050405020304" pitchFamily="18" charset="0"/>
              </a:rPr>
              <a:t> 2. </a:t>
            </a:r>
            <a:r>
              <a:rPr lang="en-US" sz="2800" b="1" dirty="0" err="1">
                <a:solidFill>
                  <a:srgbClr val="7030A0"/>
                </a:solidFill>
                <a:latin typeface="Times New Roman" panose="02020603050405020304" pitchFamily="18" charset="0"/>
                <a:cs typeface="Times New Roman" panose="02020603050405020304" pitchFamily="18" charset="0"/>
              </a:rPr>
              <a:t>Đưa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ra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dự</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đoán</a:t>
            </a:r>
            <a:r>
              <a:rPr lang="en-US" sz="2800" b="1" dirty="0">
                <a:solidFill>
                  <a:srgbClr val="7030A0"/>
                </a:solidFill>
                <a:latin typeface="Times New Roman" panose="02020603050405020304" pitchFamily="18" charset="0"/>
                <a:cs typeface="Times New Roman" panose="02020603050405020304" pitchFamily="18" charset="0"/>
              </a:rPr>
              <a:t> khoa </a:t>
            </a:r>
            <a:r>
              <a:rPr lang="en-US" sz="2800" b="1" dirty="0" err="1">
                <a:solidFill>
                  <a:srgbClr val="7030A0"/>
                </a:solidFill>
                <a:latin typeface="Times New Roman" panose="02020603050405020304" pitchFamily="18" charset="0"/>
                <a:cs typeface="Times New Roman" panose="02020603050405020304" pitchFamily="18" charset="0"/>
              </a:rPr>
              <a:t>học</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để</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giải</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quyết</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vấn</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đề</a:t>
            </a:r>
            <a:endParaRPr lang="en-US" sz="28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8" name="Sơ đồ 7">
            <a:extLst>
              <a:ext uri="{FF2B5EF4-FFF2-40B4-BE49-F238E27FC236}">
                <a16:creationId xmlns:a16="http://schemas.microsoft.com/office/drawing/2014/main" xmlns="" id="{9A70C40B-F5C6-0F1B-BA51-1552924DCB3D}"/>
              </a:ext>
            </a:extLst>
          </p:cNvPr>
          <p:cNvGraphicFramePr/>
          <p:nvPr>
            <p:extLst>
              <p:ext uri="{D42A27DB-BD31-4B8C-83A1-F6EECF244321}">
                <p14:modId xmlns:p14="http://schemas.microsoft.com/office/powerpoint/2010/main" val="498445402"/>
              </p:ext>
            </p:extLst>
          </p:nvPr>
        </p:nvGraphicFramePr>
        <p:xfrm>
          <a:off x="-1384105" y="3280472"/>
          <a:ext cx="13686183" cy="3377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Hình chữ nhật: Góc Tròn 12">
            <a:extLst>
              <a:ext uri="{FF2B5EF4-FFF2-40B4-BE49-F238E27FC236}">
                <a16:creationId xmlns:a16="http://schemas.microsoft.com/office/drawing/2014/main" xmlns="" id="{2C29CF88-E50D-9E43-9600-640F2AC93A91}"/>
              </a:ext>
            </a:extLst>
          </p:cNvPr>
          <p:cNvSpPr/>
          <p:nvPr/>
        </p:nvSpPr>
        <p:spPr>
          <a:xfrm>
            <a:off x="1179869" y="1907771"/>
            <a:ext cx="10448912" cy="1217170"/>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000" dirty="0" err="1">
                <a:solidFill>
                  <a:srgbClr val="0070C0"/>
                </a:solidFill>
                <a:latin typeface="Times New Roman" panose="02020603050405020304" pitchFamily="18" charset="0"/>
                <a:cs typeface="Times New Roman" panose="02020603050405020304" pitchFamily="18" charset="0"/>
              </a:rPr>
              <a:t>Dự</a:t>
            </a:r>
            <a:r>
              <a:rPr lang="vi-VN" sz="3000" dirty="0">
                <a:solidFill>
                  <a:srgbClr val="0070C0"/>
                </a:solidFill>
                <a:latin typeface="Times New Roman" panose="02020603050405020304" pitchFamily="18" charset="0"/>
                <a:cs typeface="Times New Roman" panose="02020603050405020304" pitchFamily="18" charset="0"/>
              </a:rPr>
              <a:t> </a:t>
            </a:r>
            <a:r>
              <a:rPr lang="vi-VN" sz="3000" dirty="0" err="1">
                <a:solidFill>
                  <a:srgbClr val="0070C0"/>
                </a:solidFill>
                <a:latin typeface="Times New Roman" panose="02020603050405020304" pitchFamily="18" charset="0"/>
                <a:cs typeface="Times New Roman" panose="02020603050405020304" pitchFamily="18" charset="0"/>
              </a:rPr>
              <a:t>đoán</a:t>
            </a:r>
            <a:r>
              <a:rPr lang="vi-VN"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trên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các</a:t>
            </a:r>
            <a:r>
              <a:rPr lang="en-US" sz="3000" dirty="0">
                <a:solidFill>
                  <a:srgbClr val="0070C0"/>
                </a:solidFill>
                <a:latin typeface="Times New Roman" panose="02020603050405020304" pitchFamily="18" charset="0"/>
                <a:cs typeface="Times New Roman" panose="02020603050405020304" pitchFamily="18" charset="0"/>
              </a:rPr>
              <a:t> tri </a:t>
            </a:r>
            <a:r>
              <a:rPr lang="en-US" sz="3000" dirty="0" err="1">
                <a:solidFill>
                  <a:srgbClr val="0070C0"/>
                </a:solidFill>
                <a:latin typeface="Times New Roman" panose="02020603050405020304" pitchFamily="18" charset="0"/>
                <a:cs typeface="Times New Roman" panose="02020603050405020304" pitchFamily="18" charset="0"/>
              </a:rPr>
              <a:t>thức</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phù</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hợp</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từ</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việc</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phân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tích</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vấn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đề</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đưa</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ra</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dự</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đoán</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nhằm</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trả</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lời</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câu</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hỏi</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đã</a:t>
            </a:r>
            <a:r>
              <a:rPr lang="en-US" sz="3000" dirty="0">
                <a:solidFill>
                  <a:srgbClr val="0070C0"/>
                </a:solidFill>
                <a:latin typeface="Times New Roman" panose="02020603050405020304" pitchFamily="18" charset="0"/>
                <a:cs typeface="Times New Roman" panose="02020603050405020304" pitchFamily="18" charset="0"/>
              </a:rPr>
              <a:t> </a:t>
            </a:r>
            <a:r>
              <a:rPr lang="en-US" sz="3000" dirty="0" err="1">
                <a:solidFill>
                  <a:srgbClr val="0070C0"/>
                </a:solidFill>
                <a:latin typeface="Times New Roman" panose="02020603050405020304" pitchFamily="18" charset="0"/>
                <a:cs typeface="Times New Roman" panose="02020603050405020304" pitchFamily="18" charset="0"/>
              </a:rPr>
              <a:t>nêu</a:t>
            </a:r>
            <a:endParaRPr lang="en-US" sz="3000" dirty="0">
              <a:solidFill>
                <a:srgbClr val="0070C0"/>
              </a:solidFill>
              <a:latin typeface="Times New Roman" panose="02020603050405020304" pitchFamily="18" charset="0"/>
              <a:cs typeface="Times New Roman" panose="02020603050405020304" pitchFamily="18" charset="0"/>
            </a:endParaRPr>
          </a:p>
        </p:txBody>
      </p:sp>
      <p:sp>
        <p:nvSpPr>
          <p:cNvPr id="3" name="Hình chữ nhật: Góc Tròn 2">
            <a:extLst>
              <a:ext uri="{FF2B5EF4-FFF2-40B4-BE49-F238E27FC236}">
                <a16:creationId xmlns:a16="http://schemas.microsoft.com/office/drawing/2014/main" xmlns="" id="{635295C9-5A98-BA71-5460-0FCE656EF53F}"/>
              </a:ext>
            </a:extLst>
          </p:cNvPr>
          <p:cNvSpPr/>
          <p:nvPr/>
        </p:nvSpPr>
        <p:spPr>
          <a:xfrm>
            <a:off x="201835" y="5897775"/>
            <a:ext cx="11845678" cy="821051"/>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000" dirty="0" err="1">
                <a:solidFill>
                  <a:schemeClr val="tx1"/>
                </a:solidFill>
                <a:latin typeface="Times New Roman" panose="02020603050405020304" pitchFamily="18" charset="0"/>
                <a:cs typeface="Times New Roman" panose="02020603050405020304" pitchFamily="18" charset="0"/>
              </a:rPr>
              <a:t>Dự</a:t>
            </a:r>
            <a:r>
              <a:rPr lang="vi-VN" sz="3000" dirty="0">
                <a:solidFill>
                  <a:schemeClr val="tx1"/>
                </a:solidFill>
                <a:latin typeface="Times New Roman" panose="02020603050405020304" pitchFamily="18" charset="0"/>
                <a:cs typeface="Times New Roman" panose="02020603050405020304" pitchFamily="18" charset="0"/>
              </a:rPr>
              <a:t> </a:t>
            </a:r>
            <a:r>
              <a:rPr lang="vi-VN" sz="3000" dirty="0" err="1">
                <a:solidFill>
                  <a:schemeClr val="tx1"/>
                </a:solidFill>
                <a:latin typeface="Times New Roman" panose="02020603050405020304" pitchFamily="18" charset="0"/>
                <a:cs typeface="Times New Roman" panose="02020603050405020304" pitchFamily="18" charset="0"/>
              </a:rPr>
              <a:t>đoán</a:t>
            </a:r>
            <a:r>
              <a:rPr lang="vi-VN"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độ</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lớn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của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lực</a:t>
            </a:r>
            <a:r>
              <a:rPr lang="en-US" sz="3000" dirty="0">
                <a:solidFill>
                  <a:schemeClr val="tx1"/>
                </a:solidFill>
                <a:latin typeface="Times New Roman" panose="02020603050405020304" pitchFamily="18" charset="0"/>
                <a:cs typeface="Times New Roman" panose="02020603050405020304" pitchFamily="18" charset="0"/>
              </a:rPr>
              <a:t> ma </a:t>
            </a:r>
            <a:r>
              <a:rPr lang="en-US" sz="3000" dirty="0" err="1">
                <a:solidFill>
                  <a:schemeClr val="tx1"/>
                </a:solidFill>
                <a:latin typeface="Times New Roman" panose="02020603050405020304" pitchFamily="18" charset="0"/>
                <a:cs typeface="Times New Roman" panose="02020603050405020304" pitchFamily="18" charset="0"/>
              </a:rPr>
              <a:t>sát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trượt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phụ</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thuộc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vào</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diện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tích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tiếp</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xúc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của</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vật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Diện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tích</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tiếp</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xúc</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càng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lớn</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thì</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lực</a:t>
            </a:r>
            <a:r>
              <a:rPr lang="en-US" sz="3000" dirty="0">
                <a:solidFill>
                  <a:schemeClr val="tx1"/>
                </a:solidFill>
                <a:latin typeface="Times New Roman" panose="02020603050405020304" pitchFamily="18" charset="0"/>
                <a:cs typeface="Times New Roman" panose="02020603050405020304" pitchFamily="18" charset="0"/>
              </a:rPr>
              <a:t> ma </a:t>
            </a:r>
            <a:r>
              <a:rPr lang="en-US" sz="3000" dirty="0" err="1">
                <a:solidFill>
                  <a:schemeClr val="tx1"/>
                </a:solidFill>
                <a:latin typeface="Times New Roman" panose="02020603050405020304" pitchFamily="18" charset="0"/>
                <a:cs typeface="Times New Roman" panose="02020603050405020304" pitchFamily="18" charset="0"/>
              </a:rPr>
              <a:t>sát</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càng</a:t>
            </a:r>
            <a:r>
              <a:rPr lang="en-US" sz="3000" dirty="0">
                <a:solidFill>
                  <a:schemeClr val="tx1"/>
                </a:solidFill>
                <a:latin typeface="Times New Roman" panose="02020603050405020304" pitchFamily="18" charset="0"/>
                <a:cs typeface="Times New Roman" panose="02020603050405020304" pitchFamily="18" charset="0"/>
              </a:rPr>
              <a:t> </a:t>
            </a:r>
            <a:r>
              <a:rPr lang="en-US" sz="3000" dirty="0" err="1">
                <a:solidFill>
                  <a:schemeClr val="tx1"/>
                </a:solidFill>
                <a:latin typeface="Times New Roman" panose="02020603050405020304" pitchFamily="18" charset="0"/>
                <a:cs typeface="Times New Roman" panose="02020603050405020304" pitchFamily="18" charset="0"/>
              </a:rPr>
              <a:t>mạnh</a:t>
            </a:r>
            <a:r>
              <a:rPr lang="en-US" sz="3000" dirty="0">
                <a:solidFill>
                  <a:schemeClr val="tx1"/>
                </a:solidFill>
                <a:latin typeface="Times New Roman" panose="02020603050405020304" pitchFamily="18" charset="0"/>
                <a:cs typeface="Times New Roman" panose="02020603050405020304" pitchFamily="18" charset="0"/>
              </a:rPr>
              <a:t>.</a:t>
            </a:r>
          </a:p>
        </p:txBody>
      </p:sp>
      <p:sp>
        <p:nvSpPr>
          <p:cNvPr id="9" name="Tiêu đề 1">
            <a:extLst>
              <a:ext uri="{FF2B5EF4-FFF2-40B4-BE49-F238E27FC236}">
                <a16:creationId xmlns:a16="http://schemas.microsoft.com/office/drawing/2014/main" xmlns="" id="{BE3C9240-AEB8-426C-9FED-DCAFC9F9BF08}"/>
              </a:ext>
            </a:extLst>
          </p:cNvPr>
          <p:cNvSpPr txBox="1">
            <a:spLocks/>
          </p:cNvSpPr>
          <p:nvPr/>
        </p:nvSpPr>
        <p:spPr>
          <a:xfrm>
            <a:off x="201835" y="26127"/>
            <a:ext cx="11913703" cy="79918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rgbClr val="FF0000"/>
                </a:solidFill>
                <a:latin typeface="Times New Roman" panose="02020603050405020304" pitchFamily="18" charset="0"/>
                <a:cs typeface="Times New Roman" panose="02020603050405020304" pitchFamily="18" charset="0"/>
              </a:rPr>
              <a:t>VD: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giữa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lớn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 ma </a:t>
            </a:r>
            <a:r>
              <a:rPr lang="en-US" sz="2800" b="1" dirty="0" err="1">
                <a:solidFill>
                  <a:srgbClr val="FF0000"/>
                </a:solidFill>
                <a:latin typeface="Times New Roman" panose="02020603050405020304" pitchFamily="18" charset="0"/>
                <a:cs typeface="Times New Roman" panose="02020603050405020304" pitchFamily="18" charset="0"/>
              </a:rPr>
              <a:t>sát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trượt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tiếp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xúc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mặt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chuyển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200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graphicEl>
                                              <a:dgm id="{21665B19-D7C3-4D5A-9835-5118263C771C}"/>
                                            </p:graphicEl>
                                          </p:spTgt>
                                        </p:tgtEl>
                                        <p:attrNameLst>
                                          <p:attrName>style.visibility</p:attrName>
                                        </p:attrNameLst>
                                      </p:cBhvr>
                                      <p:to>
                                        <p:strVal val="visible"/>
                                      </p:to>
                                    </p:set>
                                    <p:animEffect transition="in" filter="fade">
                                      <p:cBhvr>
                                        <p:cTn id="12" dur="1000"/>
                                        <p:tgtEl>
                                          <p:spTgt spid="8">
                                            <p:graphicEl>
                                              <a:dgm id="{21665B19-D7C3-4D5A-9835-5118263C771C}"/>
                                            </p:graphicEl>
                                          </p:spTgt>
                                        </p:tgtEl>
                                      </p:cBhvr>
                                    </p:animEffect>
                                    <p:anim calcmode="lin" valueType="num">
                                      <p:cBhvr>
                                        <p:cTn id="13" dur="1000" fill="hold"/>
                                        <p:tgtEl>
                                          <p:spTgt spid="8">
                                            <p:graphicEl>
                                              <a:dgm id="{21665B19-D7C3-4D5A-9835-5118263C771C}"/>
                                            </p:graphicEl>
                                          </p:spTgt>
                                        </p:tgtEl>
                                        <p:attrNameLst>
                                          <p:attrName>ppt_x</p:attrName>
                                        </p:attrNameLst>
                                      </p:cBhvr>
                                      <p:tavLst>
                                        <p:tav tm="0">
                                          <p:val>
                                            <p:strVal val="#ppt_x"/>
                                          </p:val>
                                        </p:tav>
                                        <p:tav tm="100000">
                                          <p:val>
                                            <p:strVal val="#ppt_x"/>
                                          </p:val>
                                        </p:tav>
                                      </p:tavLst>
                                    </p:anim>
                                    <p:anim calcmode="lin" valueType="num">
                                      <p:cBhvr>
                                        <p:cTn id="14" dur="1000" fill="hold"/>
                                        <p:tgtEl>
                                          <p:spTgt spid="8">
                                            <p:graphicEl>
                                              <a:dgm id="{21665B19-D7C3-4D5A-9835-5118263C771C}"/>
                                            </p:graphic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graphicEl>
                                              <a:dgm id="{D9FFBB9D-5767-4A4B-9424-6F909E947E2D}"/>
                                            </p:graphicEl>
                                          </p:spTgt>
                                        </p:tgtEl>
                                        <p:attrNameLst>
                                          <p:attrName>style.visibility</p:attrName>
                                        </p:attrNameLst>
                                      </p:cBhvr>
                                      <p:to>
                                        <p:strVal val="visible"/>
                                      </p:to>
                                    </p:set>
                                    <p:animEffect transition="in" filter="fade">
                                      <p:cBhvr>
                                        <p:cTn id="17" dur="1000"/>
                                        <p:tgtEl>
                                          <p:spTgt spid="8">
                                            <p:graphicEl>
                                              <a:dgm id="{D9FFBB9D-5767-4A4B-9424-6F909E947E2D}"/>
                                            </p:graphicEl>
                                          </p:spTgt>
                                        </p:tgtEl>
                                      </p:cBhvr>
                                    </p:animEffect>
                                    <p:anim calcmode="lin" valueType="num">
                                      <p:cBhvr>
                                        <p:cTn id="18" dur="1000" fill="hold"/>
                                        <p:tgtEl>
                                          <p:spTgt spid="8">
                                            <p:graphicEl>
                                              <a:dgm id="{D9FFBB9D-5767-4A4B-9424-6F909E947E2D}"/>
                                            </p:graphicEl>
                                          </p:spTgt>
                                        </p:tgtEl>
                                        <p:attrNameLst>
                                          <p:attrName>ppt_x</p:attrName>
                                        </p:attrNameLst>
                                      </p:cBhvr>
                                      <p:tavLst>
                                        <p:tav tm="0">
                                          <p:val>
                                            <p:strVal val="#ppt_x"/>
                                          </p:val>
                                        </p:tav>
                                        <p:tav tm="100000">
                                          <p:val>
                                            <p:strVal val="#ppt_x"/>
                                          </p:val>
                                        </p:tav>
                                      </p:tavLst>
                                    </p:anim>
                                    <p:anim calcmode="lin" valueType="num">
                                      <p:cBhvr>
                                        <p:cTn id="19" dur="1000" fill="hold"/>
                                        <p:tgtEl>
                                          <p:spTgt spid="8">
                                            <p:graphicEl>
                                              <a:dgm id="{D9FFBB9D-5767-4A4B-9424-6F909E947E2D}"/>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grpId="0" nodeType="afterEffect">
                                  <p:stCondLst>
                                    <p:cond delay="2000"/>
                                  </p:stCondLst>
                                  <p:childTnLst>
                                    <p:set>
                                      <p:cBhvr>
                                        <p:cTn id="22" dur="1" fill="hold">
                                          <p:stCondLst>
                                            <p:cond delay="0"/>
                                          </p:stCondLst>
                                        </p:cTn>
                                        <p:tgtEl>
                                          <p:spTgt spid="8">
                                            <p:graphicEl>
                                              <a:dgm id="{3593D28B-14F0-40BD-B6E6-1BD3B4B7A058}"/>
                                            </p:graphicEl>
                                          </p:spTgt>
                                        </p:tgtEl>
                                        <p:attrNameLst>
                                          <p:attrName>style.visibility</p:attrName>
                                        </p:attrNameLst>
                                      </p:cBhvr>
                                      <p:to>
                                        <p:strVal val="visible"/>
                                      </p:to>
                                    </p:set>
                                    <p:animEffect transition="in" filter="fade">
                                      <p:cBhvr>
                                        <p:cTn id="23" dur="1000"/>
                                        <p:tgtEl>
                                          <p:spTgt spid="8">
                                            <p:graphicEl>
                                              <a:dgm id="{3593D28B-14F0-40BD-B6E6-1BD3B4B7A058}"/>
                                            </p:graphicEl>
                                          </p:spTgt>
                                        </p:tgtEl>
                                      </p:cBhvr>
                                    </p:animEffect>
                                    <p:anim calcmode="lin" valueType="num">
                                      <p:cBhvr>
                                        <p:cTn id="24" dur="1000" fill="hold"/>
                                        <p:tgtEl>
                                          <p:spTgt spid="8">
                                            <p:graphicEl>
                                              <a:dgm id="{3593D28B-14F0-40BD-B6E6-1BD3B4B7A058}"/>
                                            </p:graphicEl>
                                          </p:spTgt>
                                        </p:tgtEl>
                                        <p:attrNameLst>
                                          <p:attrName>ppt_x</p:attrName>
                                        </p:attrNameLst>
                                      </p:cBhvr>
                                      <p:tavLst>
                                        <p:tav tm="0">
                                          <p:val>
                                            <p:strVal val="#ppt_x"/>
                                          </p:val>
                                        </p:tav>
                                        <p:tav tm="100000">
                                          <p:val>
                                            <p:strVal val="#ppt_x"/>
                                          </p:val>
                                        </p:tav>
                                      </p:tavLst>
                                    </p:anim>
                                    <p:anim calcmode="lin" valueType="num">
                                      <p:cBhvr>
                                        <p:cTn id="25" dur="1000" fill="hold"/>
                                        <p:tgtEl>
                                          <p:spTgt spid="8">
                                            <p:graphicEl>
                                              <a:dgm id="{3593D28B-14F0-40BD-B6E6-1BD3B4B7A058}"/>
                                            </p:graphicEl>
                                          </p:spTgt>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000"/>
                                  </p:stCondLst>
                                  <p:childTnLst>
                                    <p:set>
                                      <p:cBhvr>
                                        <p:cTn id="27" dur="1" fill="hold">
                                          <p:stCondLst>
                                            <p:cond delay="0"/>
                                          </p:stCondLst>
                                        </p:cTn>
                                        <p:tgtEl>
                                          <p:spTgt spid="8">
                                            <p:graphicEl>
                                              <a:dgm id="{B67E6313-27E6-49F3-807F-698F8CF559F5}"/>
                                            </p:graphicEl>
                                          </p:spTgt>
                                        </p:tgtEl>
                                        <p:attrNameLst>
                                          <p:attrName>style.visibility</p:attrName>
                                        </p:attrNameLst>
                                      </p:cBhvr>
                                      <p:to>
                                        <p:strVal val="visible"/>
                                      </p:to>
                                    </p:set>
                                    <p:animEffect transition="in" filter="fade">
                                      <p:cBhvr>
                                        <p:cTn id="28" dur="1000"/>
                                        <p:tgtEl>
                                          <p:spTgt spid="8">
                                            <p:graphicEl>
                                              <a:dgm id="{B67E6313-27E6-49F3-807F-698F8CF559F5}"/>
                                            </p:graphicEl>
                                          </p:spTgt>
                                        </p:tgtEl>
                                      </p:cBhvr>
                                    </p:animEffect>
                                    <p:anim calcmode="lin" valueType="num">
                                      <p:cBhvr>
                                        <p:cTn id="29" dur="1000" fill="hold"/>
                                        <p:tgtEl>
                                          <p:spTgt spid="8">
                                            <p:graphicEl>
                                              <a:dgm id="{B67E6313-27E6-49F3-807F-698F8CF559F5}"/>
                                            </p:graphicEl>
                                          </p:spTgt>
                                        </p:tgtEl>
                                        <p:attrNameLst>
                                          <p:attrName>ppt_x</p:attrName>
                                        </p:attrNameLst>
                                      </p:cBhvr>
                                      <p:tavLst>
                                        <p:tav tm="0">
                                          <p:val>
                                            <p:strVal val="#ppt_x"/>
                                          </p:val>
                                        </p:tav>
                                        <p:tav tm="100000">
                                          <p:val>
                                            <p:strVal val="#ppt_x"/>
                                          </p:val>
                                        </p:tav>
                                      </p:tavLst>
                                    </p:anim>
                                    <p:anim calcmode="lin" valueType="num">
                                      <p:cBhvr>
                                        <p:cTn id="30" dur="1000" fill="hold"/>
                                        <p:tgtEl>
                                          <p:spTgt spid="8">
                                            <p:graphicEl>
                                              <a:dgm id="{B67E6313-27E6-49F3-807F-698F8CF559F5}"/>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randombar(horizont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13"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xmlns="" id="{E97C5C38-EECA-5BBF-A89B-8893481BB7D9}"/>
              </a:ext>
            </a:extLst>
          </p:cNvPr>
          <p:cNvSpPr/>
          <p:nvPr/>
        </p:nvSpPr>
        <p:spPr>
          <a:xfrm>
            <a:off x="2213056" y="959762"/>
            <a:ext cx="8145147" cy="6976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err="1">
                <a:solidFill>
                  <a:srgbClr val="7030A0"/>
                </a:solidFill>
                <a:latin typeface="Times New Roman" panose="02020603050405020304" pitchFamily="18" charset="0"/>
                <a:cs typeface="Times New Roman" panose="02020603050405020304" pitchFamily="18" charset="0"/>
              </a:rPr>
              <a:t>Bước</a:t>
            </a:r>
            <a:r>
              <a:rPr lang="vi-VN" sz="3000" b="1" dirty="0">
                <a:solidFill>
                  <a:srgbClr val="7030A0"/>
                </a:solidFill>
                <a:latin typeface="Times New Roman" panose="02020603050405020304" pitchFamily="18" charset="0"/>
                <a:cs typeface="Times New Roman" panose="02020603050405020304" pitchFamily="18" charset="0"/>
              </a:rPr>
              <a:t> 3. </a:t>
            </a:r>
            <a:r>
              <a:rPr lang="vi-VN" sz="3000" b="1" dirty="0" err="1">
                <a:solidFill>
                  <a:srgbClr val="7030A0"/>
                </a:solidFill>
                <a:latin typeface="Times New Roman" panose="02020603050405020304" pitchFamily="18" charset="0"/>
                <a:cs typeface="Times New Roman" panose="02020603050405020304" pitchFamily="18" charset="0"/>
              </a:rPr>
              <a:t>Lập</a:t>
            </a:r>
            <a:r>
              <a:rPr lang="vi-VN" sz="3000" b="1" dirty="0">
                <a:solidFill>
                  <a:srgbClr val="7030A0"/>
                </a:solidFill>
                <a:latin typeface="Times New Roman" panose="02020603050405020304" pitchFamily="18" charset="0"/>
                <a:cs typeface="Times New Roman" panose="02020603050405020304" pitchFamily="18" charset="0"/>
              </a:rPr>
              <a:t> </a:t>
            </a:r>
            <a:r>
              <a:rPr lang="vi-VN" sz="3000" b="1" dirty="0" err="1">
                <a:solidFill>
                  <a:srgbClr val="7030A0"/>
                </a:solidFill>
                <a:latin typeface="Times New Roman" panose="02020603050405020304" pitchFamily="18" charset="0"/>
                <a:cs typeface="Times New Roman" panose="02020603050405020304" pitchFamily="18" charset="0"/>
              </a:rPr>
              <a:t>kế</a:t>
            </a:r>
            <a:r>
              <a:rPr lang="vi-VN" sz="3000" b="1" dirty="0">
                <a:solidFill>
                  <a:srgbClr val="7030A0"/>
                </a:solidFill>
                <a:latin typeface="Times New Roman" panose="02020603050405020304" pitchFamily="18" charset="0"/>
                <a:cs typeface="Times New Roman" panose="02020603050405020304" pitchFamily="18" charset="0"/>
              </a:rPr>
              <a:t> </a:t>
            </a:r>
            <a:r>
              <a:rPr lang="vi-VN" sz="3000" b="1" dirty="0" err="1">
                <a:solidFill>
                  <a:srgbClr val="7030A0"/>
                </a:solidFill>
                <a:latin typeface="Times New Roman" panose="02020603050405020304" pitchFamily="18" charset="0"/>
                <a:cs typeface="Times New Roman" panose="02020603050405020304" pitchFamily="18" charset="0"/>
              </a:rPr>
              <a:t>hoạch</a:t>
            </a:r>
            <a:r>
              <a:rPr lang="vi-VN" sz="3000" b="1" dirty="0">
                <a:solidFill>
                  <a:srgbClr val="7030A0"/>
                </a:solidFill>
                <a:latin typeface="Times New Roman" panose="02020603050405020304" pitchFamily="18" charset="0"/>
                <a:cs typeface="Times New Roman" panose="02020603050405020304" pitchFamily="18" charset="0"/>
              </a:rPr>
              <a:t> </a:t>
            </a:r>
            <a:r>
              <a:rPr lang="vi-VN" sz="3000" b="1" dirty="0" err="1">
                <a:solidFill>
                  <a:srgbClr val="7030A0"/>
                </a:solidFill>
                <a:latin typeface="Times New Roman" panose="02020603050405020304" pitchFamily="18" charset="0"/>
                <a:cs typeface="Times New Roman" panose="02020603050405020304" pitchFamily="18" charset="0"/>
              </a:rPr>
              <a:t>kiểm</a:t>
            </a:r>
            <a:r>
              <a:rPr lang="vi-VN" sz="3000" b="1" dirty="0">
                <a:solidFill>
                  <a:srgbClr val="7030A0"/>
                </a:solidFill>
                <a:latin typeface="Times New Roman" panose="02020603050405020304" pitchFamily="18" charset="0"/>
                <a:cs typeface="Times New Roman" panose="02020603050405020304" pitchFamily="18" charset="0"/>
              </a:rPr>
              <a:t> tra </a:t>
            </a:r>
            <a:r>
              <a:rPr lang="en-US" sz="3000" b="1" dirty="0" err="1">
                <a:solidFill>
                  <a:srgbClr val="7030A0"/>
                </a:solidFill>
                <a:latin typeface="Times New Roman" panose="02020603050405020304" pitchFamily="18" charset="0"/>
                <a:cs typeface="Times New Roman" panose="02020603050405020304" pitchFamily="18" charset="0"/>
              </a:rPr>
              <a:t>dự</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án</a:t>
            </a:r>
            <a:endParaRPr lang="en-US" sz="30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8" name="Sơ đồ 7">
            <a:extLst>
              <a:ext uri="{FF2B5EF4-FFF2-40B4-BE49-F238E27FC236}">
                <a16:creationId xmlns:a16="http://schemas.microsoft.com/office/drawing/2014/main" xmlns="" id="{9A70C40B-F5C6-0F1B-BA51-1552924DCB3D}"/>
              </a:ext>
            </a:extLst>
          </p:cNvPr>
          <p:cNvGraphicFramePr/>
          <p:nvPr>
            <p:extLst>
              <p:ext uri="{D42A27DB-BD31-4B8C-83A1-F6EECF244321}">
                <p14:modId xmlns:p14="http://schemas.microsoft.com/office/powerpoint/2010/main" val="3047026375"/>
              </p:ext>
            </p:extLst>
          </p:nvPr>
        </p:nvGraphicFramePr>
        <p:xfrm>
          <a:off x="-2229679" y="3717235"/>
          <a:ext cx="13686183" cy="1878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Sơ đồ 4">
            <a:extLst>
              <a:ext uri="{FF2B5EF4-FFF2-40B4-BE49-F238E27FC236}">
                <a16:creationId xmlns:a16="http://schemas.microsoft.com/office/drawing/2014/main" xmlns="" id="{CEC63AD3-DBCD-6D9F-651B-B03450B36BEA}"/>
              </a:ext>
            </a:extLst>
          </p:cNvPr>
          <p:cNvGraphicFramePr/>
          <p:nvPr>
            <p:extLst>
              <p:ext uri="{D42A27DB-BD31-4B8C-83A1-F6EECF244321}">
                <p14:modId xmlns:p14="http://schemas.microsoft.com/office/powerpoint/2010/main" val="2841829813"/>
              </p:ext>
            </p:extLst>
          </p:nvPr>
        </p:nvGraphicFramePr>
        <p:xfrm>
          <a:off x="0" y="1591029"/>
          <a:ext cx="12192001" cy="52408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Hộp Văn bản 5">
            <a:extLst>
              <a:ext uri="{FF2B5EF4-FFF2-40B4-BE49-F238E27FC236}">
                <a16:creationId xmlns:a16="http://schemas.microsoft.com/office/drawing/2014/main" xmlns="" id="{8C15570B-4C79-A453-ECBD-BFBD0C341039}"/>
              </a:ext>
            </a:extLst>
          </p:cNvPr>
          <p:cNvSpPr txBox="1"/>
          <p:nvPr/>
        </p:nvSpPr>
        <p:spPr>
          <a:xfrm>
            <a:off x="46967" y="4024791"/>
            <a:ext cx="12145033" cy="523220"/>
          </a:xfrm>
          <a:prstGeom prst="rect">
            <a:avLst/>
          </a:prstGeom>
          <a:solidFill>
            <a:schemeClr val="accent3">
              <a:lumMod val="60000"/>
              <a:lumOff val="40000"/>
            </a:schemeClr>
          </a:solidFill>
        </p:spPr>
        <p:txBody>
          <a:bodyPr wrap="square" rtlCol="0">
            <a:spAutoFit/>
          </a:bodyPr>
          <a:lstStyle/>
          <a:p>
            <a:pPr lvl="0"/>
            <a:r>
              <a:rPr lang="vi-VN" sz="2800" dirty="0">
                <a:latin typeface="Times New Roman" panose="02020603050405020304" pitchFamily="18" charset="0"/>
                <a:cs typeface="Times New Roman" panose="02020603050405020304" pitchFamily="18" charset="0"/>
              </a:rPr>
              <a:t>VD: </a:t>
            </a:r>
            <a:r>
              <a:rPr lang="en-US" sz="2800" dirty="0" err="1">
                <a:latin typeface="Times New Roman" panose="02020603050405020304" pitchFamily="18" charset="0"/>
                <a:cs typeface="Times New Roman" panose="02020603050405020304" pitchFamily="18" charset="0"/>
              </a:rPr>
              <a:t>Đo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ma </a:t>
            </a:r>
            <a:r>
              <a:rPr lang="en-US" sz="2800" dirty="0" err="1">
                <a:latin typeface="Times New Roman" panose="02020603050405020304" pitchFamily="18" charset="0"/>
                <a:cs typeface="Times New Roman" panose="02020603050405020304" pitchFamily="18" charset="0"/>
              </a:rPr>
              <a:t>sát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bàn</a:t>
            </a:r>
            <a:endParaRPr lang="en-US" sz="2800" dirty="0">
              <a:latin typeface="Times New Roman" panose="02020603050405020304" pitchFamily="18" charset="0"/>
              <a:cs typeface="Times New Roman" panose="02020603050405020304" pitchFamily="18" charset="0"/>
            </a:endParaRPr>
          </a:p>
        </p:txBody>
      </p:sp>
      <p:sp>
        <p:nvSpPr>
          <p:cNvPr id="9" name="Tiêu đề 1">
            <a:extLst>
              <a:ext uri="{FF2B5EF4-FFF2-40B4-BE49-F238E27FC236}">
                <a16:creationId xmlns:a16="http://schemas.microsoft.com/office/drawing/2014/main" xmlns="" id="{39332260-FB06-46C8-918F-F715E17F8857}"/>
              </a:ext>
            </a:extLst>
          </p:cNvPr>
          <p:cNvSpPr txBox="1">
            <a:spLocks/>
          </p:cNvSpPr>
          <p:nvPr/>
        </p:nvSpPr>
        <p:spPr>
          <a:xfrm>
            <a:off x="201835" y="26127"/>
            <a:ext cx="11913703" cy="79918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rgbClr val="FF0000"/>
                </a:solidFill>
                <a:latin typeface="Times New Roman" panose="02020603050405020304" pitchFamily="18" charset="0"/>
                <a:cs typeface="Times New Roman" panose="02020603050405020304" pitchFamily="18" charset="0"/>
              </a:rPr>
              <a:t>VD: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giữa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lớn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 ma </a:t>
            </a:r>
            <a:r>
              <a:rPr lang="en-US" sz="2800" b="1" dirty="0" err="1">
                <a:solidFill>
                  <a:srgbClr val="FF0000"/>
                </a:solidFill>
                <a:latin typeface="Times New Roman" panose="02020603050405020304" pitchFamily="18" charset="0"/>
                <a:cs typeface="Times New Roman" panose="02020603050405020304" pitchFamily="18" charset="0"/>
              </a:rPr>
              <a:t>sát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trượt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tiếp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xúc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mặt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chuyển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58813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DC342700-D00E-451D-9D26-FE83D7FC981C}"/>
                                            </p:graphicEl>
                                          </p:spTgt>
                                        </p:tgtEl>
                                        <p:attrNameLst>
                                          <p:attrName>style.visibility</p:attrName>
                                        </p:attrNameLst>
                                      </p:cBhvr>
                                      <p:to>
                                        <p:strVal val="visible"/>
                                      </p:to>
                                    </p:set>
                                    <p:animEffect transition="in" filter="fade">
                                      <p:cBhvr>
                                        <p:cTn id="7" dur="1000"/>
                                        <p:tgtEl>
                                          <p:spTgt spid="5">
                                            <p:graphicEl>
                                              <a:dgm id="{DC342700-D00E-451D-9D26-FE83D7FC981C}"/>
                                            </p:graphicEl>
                                          </p:spTgt>
                                        </p:tgtEl>
                                      </p:cBhvr>
                                    </p:animEffect>
                                    <p:anim calcmode="lin" valueType="num">
                                      <p:cBhvr>
                                        <p:cTn id="8" dur="1000" fill="hold"/>
                                        <p:tgtEl>
                                          <p:spTgt spid="5">
                                            <p:graphicEl>
                                              <a:dgm id="{DC342700-D00E-451D-9D26-FE83D7FC981C}"/>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DC342700-D00E-451D-9D26-FE83D7FC981C}"/>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graphicEl>
                                              <a:dgm id="{DE7A33A9-CEAD-40B3-AA3E-CDE7A9026E5F}"/>
                                            </p:graphicEl>
                                          </p:spTgt>
                                        </p:tgtEl>
                                        <p:attrNameLst>
                                          <p:attrName>style.visibility</p:attrName>
                                        </p:attrNameLst>
                                      </p:cBhvr>
                                      <p:to>
                                        <p:strVal val="visible"/>
                                      </p:to>
                                    </p:set>
                                    <p:animEffect transition="in" filter="fade">
                                      <p:cBhvr>
                                        <p:cTn id="13" dur="1000"/>
                                        <p:tgtEl>
                                          <p:spTgt spid="5">
                                            <p:graphicEl>
                                              <a:dgm id="{DE7A33A9-CEAD-40B3-AA3E-CDE7A9026E5F}"/>
                                            </p:graphicEl>
                                          </p:spTgt>
                                        </p:tgtEl>
                                      </p:cBhvr>
                                    </p:animEffect>
                                    <p:anim calcmode="lin" valueType="num">
                                      <p:cBhvr>
                                        <p:cTn id="14" dur="1000" fill="hold"/>
                                        <p:tgtEl>
                                          <p:spTgt spid="5">
                                            <p:graphicEl>
                                              <a:dgm id="{DE7A33A9-CEAD-40B3-AA3E-CDE7A9026E5F}"/>
                                            </p:graphicEl>
                                          </p:spTgt>
                                        </p:tgtEl>
                                        <p:attrNameLst>
                                          <p:attrName>ppt_x</p:attrName>
                                        </p:attrNameLst>
                                      </p:cBhvr>
                                      <p:tavLst>
                                        <p:tav tm="0">
                                          <p:val>
                                            <p:strVal val="#ppt_x"/>
                                          </p:val>
                                        </p:tav>
                                        <p:tav tm="100000">
                                          <p:val>
                                            <p:strVal val="#ppt_x"/>
                                          </p:val>
                                        </p:tav>
                                      </p:tavLst>
                                    </p:anim>
                                    <p:anim calcmode="lin" valueType="num">
                                      <p:cBhvr>
                                        <p:cTn id="15" dur="1000" fill="hold"/>
                                        <p:tgtEl>
                                          <p:spTgt spid="5">
                                            <p:graphicEl>
                                              <a:dgm id="{DE7A33A9-CEAD-40B3-AA3E-CDE7A9026E5F}"/>
                                            </p:graphic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44C77BC6-209E-41D2-81B3-A6E66C3533E8}"/>
                                            </p:graphicEl>
                                          </p:spTgt>
                                        </p:tgtEl>
                                        <p:attrNameLst>
                                          <p:attrName>style.visibility</p:attrName>
                                        </p:attrNameLst>
                                      </p:cBhvr>
                                      <p:to>
                                        <p:strVal val="visible"/>
                                      </p:to>
                                    </p:set>
                                    <p:animEffect transition="in" filter="fade">
                                      <p:cBhvr>
                                        <p:cTn id="26" dur="1000"/>
                                        <p:tgtEl>
                                          <p:spTgt spid="5">
                                            <p:graphicEl>
                                              <a:dgm id="{44C77BC6-209E-41D2-81B3-A6E66C3533E8}"/>
                                            </p:graphicEl>
                                          </p:spTgt>
                                        </p:tgtEl>
                                      </p:cBhvr>
                                    </p:animEffect>
                                    <p:anim calcmode="lin" valueType="num">
                                      <p:cBhvr>
                                        <p:cTn id="27" dur="1000" fill="hold"/>
                                        <p:tgtEl>
                                          <p:spTgt spid="5">
                                            <p:graphicEl>
                                              <a:dgm id="{44C77BC6-209E-41D2-81B3-A6E66C3533E8}"/>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44C77BC6-209E-41D2-81B3-A6E66C3533E8}"/>
                                            </p:graphic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5">
                                            <p:graphicEl>
                                              <a:dgm id="{A7C77987-692B-456C-8FD3-0CE0AACB1AAD}"/>
                                            </p:graphicEl>
                                          </p:spTgt>
                                        </p:tgtEl>
                                        <p:attrNameLst>
                                          <p:attrName>style.visibility</p:attrName>
                                        </p:attrNameLst>
                                      </p:cBhvr>
                                      <p:to>
                                        <p:strVal val="visible"/>
                                      </p:to>
                                    </p:set>
                                    <p:animEffect transition="in" filter="fade">
                                      <p:cBhvr>
                                        <p:cTn id="32" dur="1000"/>
                                        <p:tgtEl>
                                          <p:spTgt spid="5">
                                            <p:graphicEl>
                                              <a:dgm id="{A7C77987-692B-456C-8FD3-0CE0AACB1AAD}"/>
                                            </p:graphicEl>
                                          </p:spTgt>
                                        </p:tgtEl>
                                      </p:cBhvr>
                                    </p:animEffect>
                                    <p:anim calcmode="lin" valueType="num">
                                      <p:cBhvr>
                                        <p:cTn id="33" dur="1000" fill="hold"/>
                                        <p:tgtEl>
                                          <p:spTgt spid="5">
                                            <p:graphicEl>
                                              <a:dgm id="{A7C77987-692B-456C-8FD3-0CE0AACB1AAD}"/>
                                            </p:graphicEl>
                                          </p:spTgt>
                                        </p:tgtEl>
                                        <p:attrNameLst>
                                          <p:attrName>ppt_x</p:attrName>
                                        </p:attrNameLst>
                                      </p:cBhvr>
                                      <p:tavLst>
                                        <p:tav tm="0">
                                          <p:val>
                                            <p:strVal val="#ppt_x"/>
                                          </p:val>
                                        </p:tav>
                                        <p:tav tm="100000">
                                          <p:val>
                                            <p:strVal val="#ppt_x"/>
                                          </p:val>
                                        </p:tav>
                                      </p:tavLst>
                                    </p:anim>
                                    <p:anim calcmode="lin" valueType="num">
                                      <p:cBhvr>
                                        <p:cTn id="34" dur="1000" fill="hold"/>
                                        <p:tgtEl>
                                          <p:spTgt spid="5">
                                            <p:graphicEl>
                                              <a:dgm id="{A7C77987-692B-456C-8FD3-0CE0AACB1AA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xmlns="" id="{E97C5C38-EECA-5BBF-A89B-8893481BB7D9}"/>
              </a:ext>
            </a:extLst>
          </p:cNvPr>
          <p:cNvSpPr/>
          <p:nvPr/>
        </p:nvSpPr>
        <p:spPr>
          <a:xfrm>
            <a:off x="2338219" y="990204"/>
            <a:ext cx="7515560" cy="6976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err="1">
                <a:solidFill>
                  <a:srgbClr val="7030A0"/>
                </a:solidFill>
                <a:latin typeface="Times New Roman" panose="02020603050405020304" pitchFamily="18" charset="0"/>
                <a:cs typeface="Times New Roman" panose="02020603050405020304" pitchFamily="18" charset="0"/>
              </a:rPr>
              <a:t>Bước</a:t>
            </a:r>
            <a:r>
              <a:rPr lang="vi-VN" sz="2800" b="1" dirty="0">
                <a:solidFill>
                  <a:srgbClr val="7030A0"/>
                </a:solidFill>
                <a:latin typeface="Times New Roman" panose="02020603050405020304" pitchFamily="18" charset="0"/>
                <a:cs typeface="Times New Roman" panose="02020603050405020304" pitchFamily="18" charset="0"/>
              </a:rPr>
              <a:t> 4. </a:t>
            </a:r>
            <a:r>
              <a:rPr lang="vi-VN" sz="2800" b="1" dirty="0" err="1">
                <a:solidFill>
                  <a:srgbClr val="7030A0"/>
                </a:solidFill>
                <a:latin typeface="Times New Roman" panose="02020603050405020304" pitchFamily="18" charset="0"/>
                <a:cs typeface="Times New Roman" panose="02020603050405020304" pitchFamily="18" charset="0"/>
              </a:rPr>
              <a:t>Thực</a:t>
            </a:r>
            <a:r>
              <a:rPr lang="vi-VN" sz="2800" b="1" dirty="0">
                <a:solidFill>
                  <a:srgbClr val="7030A0"/>
                </a:solidFill>
                <a:latin typeface="Times New Roman" panose="02020603050405020304" pitchFamily="18" charset="0"/>
                <a:cs typeface="Times New Roman" panose="02020603050405020304" pitchFamily="18" charset="0"/>
              </a:rPr>
              <a:t> </a:t>
            </a:r>
            <a:r>
              <a:rPr lang="vi-VN" sz="2800" b="1" dirty="0" err="1">
                <a:solidFill>
                  <a:srgbClr val="7030A0"/>
                </a:solidFill>
                <a:latin typeface="Times New Roman" panose="02020603050405020304" pitchFamily="18" charset="0"/>
                <a:cs typeface="Times New Roman" panose="02020603050405020304" pitchFamily="18" charset="0"/>
              </a:rPr>
              <a:t>hiện</a:t>
            </a:r>
            <a:r>
              <a:rPr lang="vi-VN" sz="2800" b="1" dirty="0">
                <a:solidFill>
                  <a:srgbClr val="7030A0"/>
                </a:solidFill>
                <a:latin typeface="Times New Roman" panose="02020603050405020304" pitchFamily="18" charset="0"/>
                <a:cs typeface="Times New Roman" panose="02020603050405020304" pitchFamily="18" charset="0"/>
              </a:rPr>
              <a:t> </a:t>
            </a:r>
            <a:r>
              <a:rPr lang="vi-VN" sz="2800" b="1" dirty="0" err="1">
                <a:solidFill>
                  <a:srgbClr val="7030A0"/>
                </a:solidFill>
                <a:latin typeface="Times New Roman" panose="02020603050405020304" pitchFamily="18" charset="0"/>
                <a:cs typeface="Times New Roman" panose="02020603050405020304" pitchFamily="18" charset="0"/>
              </a:rPr>
              <a:t>kế</a:t>
            </a:r>
            <a:r>
              <a:rPr lang="vi-VN" sz="2800" b="1" dirty="0">
                <a:solidFill>
                  <a:srgbClr val="7030A0"/>
                </a:solidFill>
                <a:latin typeface="Times New Roman" panose="02020603050405020304" pitchFamily="18" charset="0"/>
                <a:cs typeface="Times New Roman" panose="02020603050405020304" pitchFamily="18" charset="0"/>
              </a:rPr>
              <a:t> </a:t>
            </a:r>
            <a:r>
              <a:rPr lang="vi-VN" sz="2800" b="1" dirty="0" err="1">
                <a:solidFill>
                  <a:srgbClr val="7030A0"/>
                </a:solidFill>
                <a:latin typeface="Times New Roman" panose="02020603050405020304" pitchFamily="18" charset="0"/>
                <a:cs typeface="Times New Roman" panose="02020603050405020304" pitchFamily="18" charset="0"/>
              </a:rPr>
              <a:t>hoạch</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kiểm</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tra</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dự</a:t>
            </a:r>
            <a:r>
              <a:rPr lang="en-US" sz="2800" b="1" dirty="0">
                <a:solidFill>
                  <a:srgbClr val="7030A0"/>
                </a:solidFill>
                <a:latin typeface="Times New Roman" panose="02020603050405020304" pitchFamily="18" charset="0"/>
                <a:cs typeface="Times New Roman" panose="02020603050405020304" pitchFamily="18" charset="0"/>
              </a:rPr>
              <a:t> </a:t>
            </a:r>
            <a:r>
              <a:rPr lang="en-US" sz="2800" b="1" dirty="0" err="1">
                <a:solidFill>
                  <a:srgbClr val="7030A0"/>
                </a:solidFill>
                <a:latin typeface="Times New Roman" panose="02020603050405020304" pitchFamily="18" charset="0"/>
                <a:cs typeface="Times New Roman" panose="02020603050405020304" pitchFamily="18" charset="0"/>
              </a:rPr>
              <a:t>án</a:t>
            </a:r>
            <a:endParaRPr lang="en-US" sz="28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5" name="Sơ đồ 4">
            <a:extLst>
              <a:ext uri="{FF2B5EF4-FFF2-40B4-BE49-F238E27FC236}">
                <a16:creationId xmlns:a16="http://schemas.microsoft.com/office/drawing/2014/main" xmlns="" id="{9A3C61DB-EE40-5998-0A06-207FE5F6C7D6}"/>
              </a:ext>
            </a:extLst>
          </p:cNvPr>
          <p:cNvGraphicFramePr/>
          <p:nvPr>
            <p:extLst>
              <p:ext uri="{D42A27DB-BD31-4B8C-83A1-F6EECF244321}">
                <p14:modId xmlns:p14="http://schemas.microsoft.com/office/powerpoint/2010/main" val="899061009"/>
              </p:ext>
            </p:extLst>
          </p:nvPr>
        </p:nvGraphicFramePr>
        <p:xfrm>
          <a:off x="264042" y="1547752"/>
          <a:ext cx="11663915" cy="5310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êu đề 1">
            <a:extLst>
              <a:ext uri="{FF2B5EF4-FFF2-40B4-BE49-F238E27FC236}">
                <a16:creationId xmlns:a16="http://schemas.microsoft.com/office/drawing/2014/main" xmlns="" id="{196A2142-7FB6-4E94-A8C7-3959F7784FC6}"/>
              </a:ext>
            </a:extLst>
          </p:cNvPr>
          <p:cNvSpPr txBox="1">
            <a:spLocks/>
          </p:cNvSpPr>
          <p:nvPr/>
        </p:nvSpPr>
        <p:spPr>
          <a:xfrm>
            <a:off x="201835" y="26127"/>
            <a:ext cx="11913703" cy="79918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rgbClr val="FF0000"/>
                </a:solidFill>
                <a:latin typeface="Times New Roman" panose="02020603050405020304" pitchFamily="18" charset="0"/>
                <a:cs typeface="Times New Roman" panose="02020603050405020304" pitchFamily="18" charset="0"/>
              </a:rPr>
              <a:t>VD: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giữa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lớn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 ma </a:t>
            </a:r>
            <a:r>
              <a:rPr lang="en-US" sz="2800" b="1" dirty="0" err="1">
                <a:solidFill>
                  <a:srgbClr val="FF0000"/>
                </a:solidFill>
                <a:latin typeface="Times New Roman" panose="02020603050405020304" pitchFamily="18" charset="0"/>
                <a:cs typeface="Times New Roman" panose="02020603050405020304" pitchFamily="18" charset="0"/>
              </a:rPr>
              <a:t>sát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trượt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tiếp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xúc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mặt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chuyển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9032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graphicEl>
                                              <a:dgm id="{0C789282-2EEB-43F6-B811-8022D212A658}"/>
                                            </p:graphicEl>
                                          </p:spTgt>
                                        </p:tgtEl>
                                        <p:attrNameLst>
                                          <p:attrName>style.visibility</p:attrName>
                                        </p:attrNameLst>
                                      </p:cBhvr>
                                      <p:to>
                                        <p:strVal val="visible"/>
                                      </p:to>
                                    </p:set>
                                    <p:animEffect transition="in" filter="barn(inVertical)">
                                      <p:cBhvr>
                                        <p:cTn id="7" dur="500"/>
                                        <p:tgtEl>
                                          <p:spTgt spid="5">
                                            <p:graphicEl>
                                              <a:dgm id="{0C789282-2EEB-43F6-B811-8022D212A658}"/>
                                            </p:graphic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graphicEl>
                                              <a:dgm id="{0D2E3066-C2FC-48EE-9E5C-A93ED14A4EDA}"/>
                                            </p:graphicEl>
                                          </p:spTgt>
                                        </p:tgtEl>
                                        <p:attrNameLst>
                                          <p:attrName>style.visibility</p:attrName>
                                        </p:attrNameLst>
                                      </p:cBhvr>
                                      <p:to>
                                        <p:strVal val="visible"/>
                                      </p:to>
                                    </p:set>
                                    <p:animEffect transition="in" filter="barn(inVertical)">
                                      <p:cBhvr>
                                        <p:cTn id="11" dur="500"/>
                                        <p:tgtEl>
                                          <p:spTgt spid="5">
                                            <p:graphicEl>
                                              <a:dgm id="{0D2E3066-C2FC-48EE-9E5C-A93ED14A4EDA}"/>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graphicEl>
                                              <a:dgm id="{9EB100FC-D149-42E9-BD03-7065CADCDBB1}"/>
                                            </p:graphicEl>
                                          </p:spTgt>
                                        </p:tgtEl>
                                        <p:attrNameLst>
                                          <p:attrName>style.visibility</p:attrName>
                                        </p:attrNameLst>
                                      </p:cBhvr>
                                      <p:to>
                                        <p:strVal val="visible"/>
                                      </p:to>
                                    </p:set>
                                    <p:animEffect transition="in" filter="barn(inVertical)">
                                      <p:cBhvr>
                                        <p:cTn id="16" dur="500"/>
                                        <p:tgtEl>
                                          <p:spTgt spid="5">
                                            <p:graphicEl>
                                              <a:dgm id="{9EB100FC-D149-42E9-BD03-7065CADCDBB1}"/>
                                            </p:graphicEl>
                                          </p:spTgt>
                                        </p:tgtEl>
                                      </p:cBhvr>
                                    </p:animEffect>
                                  </p:childTnLst>
                                </p:cTn>
                              </p:par>
                            </p:childTnLst>
                          </p:cTn>
                        </p:par>
                        <p:par>
                          <p:cTn id="17" fill="hold">
                            <p:stCondLst>
                              <p:cond delay="500"/>
                            </p:stCondLst>
                            <p:childTnLst>
                              <p:par>
                                <p:cTn id="18" presetID="16" presetClass="entr" presetSubtype="21" fill="hold" grpId="0" nodeType="afterEffect">
                                  <p:stCondLst>
                                    <p:cond delay="0"/>
                                  </p:stCondLst>
                                  <p:childTnLst>
                                    <p:set>
                                      <p:cBhvr>
                                        <p:cTn id="19" dur="1" fill="hold">
                                          <p:stCondLst>
                                            <p:cond delay="0"/>
                                          </p:stCondLst>
                                        </p:cTn>
                                        <p:tgtEl>
                                          <p:spTgt spid="5">
                                            <p:graphicEl>
                                              <a:dgm id="{E26A6130-9CB9-46FD-8477-4EC14BAC6D4D}"/>
                                            </p:graphicEl>
                                          </p:spTgt>
                                        </p:tgtEl>
                                        <p:attrNameLst>
                                          <p:attrName>style.visibility</p:attrName>
                                        </p:attrNameLst>
                                      </p:cBhvr>
                                      <p:to>
                                        <p:strVal val="visible"/>
                                      </p:to>
                                    </p:set>
                                    <p:animEffect transition="in" filter="barn(inVertical)">
                                      <p:cBhvr>
                                        <p:cTn id="20" dur="500"/>
                                        <p:tgtEl>
                                          <p:spTgt spid="5">
                                            <p:graphicEl>
                                              <a:dgm id="{E26A6130-9CB9-46FD-8477-4EC14BAC6D4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graphicEl>
                                              <a:dgm id="{A0818BAF-4B32-45BD-9A63-56E69334777C}"/>
                                            </p:graphicEl>
                                          </p:spTgt>
                                        </p:tgtEl>
                                        <p:attrNameLst>
                                          <p:attrName>style.visibility</p:attrName>
                                        </p:attrNameLst>
                                      </p:cBhvr>
                                      <p:to>
                                        <p:strVal val="visible"/>
                                      </p:to>
                                    </p:set>
                                    <p:animEffect transition="in" filter="barn(inVertical)">
                                      <p:cBhvr>
                                        <p:cTn id="25" dur="500"/>
                                        <p:tgtEl>
                                          <p:spTgt spid="5">
                                            <p:graphicEl>
                                              <a:dgm id="{A0818BAF-4B32-45BD-9A63-56E69334777C}"/>
                                            </p:graphicEl>
                                          </p:spTgt>
                                        </p:tgtEl>
                                      </p:cBhvr>
                                    </p:animEffect>
                                  </p:childTnLst>
                                </p:cTn>
                              </p:par>
                            </p:childTnLst>
                          </p:cTn>
                        </p:par>
                        <p:par>
                          <p:cTn id="26" fill="hold">
                            <p:stCondLst>
                              <p:cond delay="500"/>
                            </p:stCondLst>
                            <p:childTnLst>
                              <p:par>
                                <p:cTn id="27" presetID="16" presetClass="entr" presetSubtype="21" fill="hold" grpId="0" nodeType="afterEffect">
                                  <p:stCondLst>
                                    <p:cond delay="0"/>
                                  </p:stCondLst>
                                  <p:childTnLst>
                                    <p:set>
                                      <p:cBhvr>
                                        <p:cTn id="28" dur="1" fill="hold">
                                          <p:stCondLst>
                                            <p:cond delay="0"/>
                                          </p:stCondLst>
                                        </p:cTn>
                                        <p:tgtEl>
                                          <p:spTgt spid="5">
                                            <p:graphicEl>
                                              <a:dgm id="{41A68F4D-14D1-4D15-8FE0-3186AB3D88C9}"/>
                                            </p:graphicEl>
                                          </p:spTgt>
                                        </p:tgtEl>
                                        <p:attrNameLst>
                                          <p:attrName>style.visibility</p:attrName>
                                        </p:attrNameLst>
                                      </p:cBhvr>
                                      <p:to>
                                        <p:strVal val="visible"/>
                                      </p:to>
                                    </p:set>
                                    <p:animEffect transition="in" filter="barn(inVertical)">
                                      <p:cBhvr>
                                        <p:cTn id="29" dur="500"/>
                                        <p:tgtEl>
                                          <p:spTgt spid="5">
                                            <p:graphicEl>
                                              <a:dgm id="{41A68F4D-14D1-4D15-8FE0-3186AB3D88C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2"/>
          <p:cNvSpPr txBox="1">
            <a:spLocks noChangeArrowheads="1"/>
          </p:cNvSpPr>
          <p:nvPr/>
        </p:nvSpPr>
        <p:spPr>
          <a:xfrm>
            <a:off x="627370" y="2869984"/>
            <a:ext cx="11004997" cy="272134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defRPr/>
            </a:pPr>
            <a:r>
              <a:rPr lang="en-US" sz="4000" b="1" dirty="0" err="1">
                <a:latin typeface="Times New Roman" panose="02020603050405020304" pitchFamily="18" charset="0"/>
                <a:cs typeface="Times New Roman" panose="02020603050405020304" pitchFamily="18" charset="0"/>
              </a:rPr>
              <a:t>Kết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không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phù</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hợp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nên</a:t>
            </a:r>
            <a:r>
              <a:rPr lang="en-US" sz="4000" b="1" dirty="0">
                <a:latin typeface="Times New Roman" panose="02020603050405020304" pitchFamily="18" charset="0"/>
                <a:cs typeface="Times New Roman" panose="02020603050405020304" pitchFamily="18" charset="0"/>
              </a:rPr>
              <a:t> ta quay </a:t>
            </a:r>
            <a:r>
              <a:rPr lang="en-US" sz="4000" b="1" dirty="0" err="1">
                <a:latin typeface="Times New Roman" panose="02020603050405020304" pitchFamily="18" charset="0"/>
                <a:cs typeface="Times New Roman" panose="02020603050405020304" pitchFamily="18" charset="0"/>
              </a:rPr>
              <a:t>lại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bước</a:t>
            </a:r>
            <a:r>
              <a:rPr lang="en-US" sz="4000" b="1" dirty="0">
                <a:latin typeface="Times New Roman" panose="02020603050405020304" pitchFamily="18" charset="0"/>
                <a:cs typeface="Times New Roman" panose="02020603050405020304" pitchFamily="18" charset="0"/>
              </a:rPr>
              <a:t> 2 </a:t>
            </a:r>
            <a:r>
              <a:rPr lang="en-US" sz="4000" b="1" dirty="0" err="1">
                <a:latin typeface="Times New Roman" panose="02020603050405020304" pitchFamily="18" charset="0"/>
                <a:cs typeface="Times New Roman" panose="02020603050405020304" pitchFamily="18" charset="0"/>
              </a:rPr>
              <a:t>dự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đoán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kiểm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lại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Nhưng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trong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trường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hợp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này</a:t>
            </a:r>
            <a:r>
              <a:rPr lang="en-US" sz="4000" b="1" dirty="0">
                <a:latin typeface="Times New Roman" panose="02020603050405020304" pitchFamily="18" charset="0"/>
                <a:cs typeface="Times New Roman" panose="02020603050405020304" pitchFamily="18" charset="0"/>
              </a:rPr>
              <a:t> ta </a:t>
            </a:r>
            <a:r>
              <a:rPr lang="en-US" sz="4000" b="1" dirty="0" err="1">
                <a:latin typeface="Times New Roman" panose="02020603050405020304" pitchFamily="18" charset="0"/>
                <a:cs typeface="Times New Roman" panose="02020603050405020304" pitchFamily="18" charset="0"/>
              </a:rPr>
              <a:t>kết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luận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được</a:t>
            </a:r>
            <a:r>
              <a:rPr lang="en-US" sz="4000" b="1"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40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xmlns="" id="{E97C5C38-EECA-5BBF-A89B-8893481BB7D9}"/>
              </a:ext>
            </a:extLst>
          </p:cNvPr>
          <p:cNvSpPr/>
          <p:nvPr/>
        </p:nvSpPr>
        <p:spPr>
          <a:xfrm>
            <a:off x="2554536" y="1824179"/>
            <a:ext cx="7080845" cy="6976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err="1">
                <a:solidFill>
                  <a:srgbClr val="7030A0"/>
                </a:solidFill>
                <a:latin typeface="Times New Roman" panose="02020603050405020304" pitchFamily="18" charset="0"/>
                <a:cs typeface="Times New Roman" panose="02020603050405020304" pitchFamily="18" charset="0"/>
              </a:rPr>
              <a:t>Bước</a:t>
            </a:r>
            <a:r>
              <a:rPr lang="vi-VN" sz="3000" b="1" dirty="0">
                <a:solidFill>
                  <a:srgbClr val="7030A0"/>
                </a:solidFill>
                <a:latin typeface="Times New Roman" panose="02020603050405020304" pitchFamily="18" charset="0"/>
                <a:cs typeface="Times New Roman" panose="02020603050405020304" pitchFamily="18" charset="0"/>
              </a:rPr>
              <a:t> 5. </a:t>
            </a:r>
            <a:r>
              <a:rPr lang="en-US" sz="3000" b="1" dirty="0" err="1">
                <a:solidFill>
                  <a:srgbClr val="7030A0"/>
                </a:solidFill>
                <a:latin typeface="Times New Roman" panose="02020603050405020304" pitchFamily="18" charset="0"/>
                <a:cs typeface="Times New Roman" panose="02020603050405020304" pitchFamily="18" charset="0"/>
              </a:rPr>
              <a:t>Viết</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báo</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cáo</a:t>
            </a:r>
            <a:endParaRPr lang="en-US" sz="30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8" name="Sơ đồ 7">
            <a:extLst>
              <a:ext uri="{FF2B5EF4-FFF2-40B4-BE49-F238E27FC236}">
                <a16:creationId xmlns:a16="http://schemas.microsoft.com/office/drawing/2014/main" xmlns="" id="{CA5DC2F9-C562-7BB8-4503-C547E5E48B27}"/>
              </a:ext>
            </a:extLst>
          </p:cNvPr>
          <p:cNvGraphicFramePr/>
          <p:nvPr>
            <p:extLst>
              <p:ext uri="{D42A27DB-BD31-4B8C-83A1-F6EECF244321}">
                <p14:modId xmlns:p14="http://schemas.microsoft.com/office/powerpoint/2010/main" val="3908680853"/>
              </p:ext>
            </p:extLst>
          </p:nvPr>
        </p:nvGraphicFramePr>
        <p:xfrm>
          <a:off x="835921" y="3336297"/>
          <a:ext cx="10518076" cy="5003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ộn: Ngang 2">
            <a:extLst>
              <a:ext uri="{FF2B5EF4-FFF2-40B4-BE49-F238E27FC236}">
                <a16:creationId xmlns:a16="http://schemas.microsoft.com/office/drawing/2014/main" xmlns="" id="{2EDDCDF2-293A-7928-6A0A-CA98AA7646C3}"/>
              </a:ext>
            </a:extLst>
          </p:cNvPr>
          <p:cNvSpPr/>
          <p:nvPr/>
        </p:nvSpPr>
        <p:spPr>
          <a:xfrm>
            <a:off x="728555" y="2972229"/>
            <a:ext cx="10732808" cy="392402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err="1">
                <a:solidFill>
                  <a:srgbClr val="FF0000"/>
                </a:solidFill>
                <a:latin typeface="Times New Roman" panose="02020603050405020304" pitchFamily="18" charset="0"/>
                <a:cs typeface="Times New Roman" panose="02020603050405020304" pitchFamily="18" charset="0"/>
              </a:rPr>
              <a:t>Kết</a:t>
            </a:r>
            <a:r>
              <a:rPr lang="vi-VN" sz="4000" b="1" dirty="0">
                <a:solidFill>
                  <a:srgbClr val="FF0000"/>
                </a:solidFill>
                <a:latin typeface="Times New Roman" panose="02020603050405020304" pitchFamily="18" charset="0"/>
                <a:cs typeface="Times New Roman" panose="02020603050405020304" pitchFamily="18" charset="0"/>
              </a:rPr>
              <a:t> </a:t>
            </a:r>
            <a:r>
              <a:rPr lang="vi-VN" sz="4000" b="1" dirty="0" err="1">
                <a:solidFill>
                  <a:srgbClr val="FF0000"/>
                </a:solidFill>
                <a:latin typeface="Times New Roman" panose="02020603050405020304" pitchFamily="18" charset="0"/>
                <a:cs typeface="Times New Roman" panose="02020603050405020304" pitchFamily="18" charset="0"/>
              </a:rPr>
              <a:t>luận</a:t>
            </a:r>
            <a:r>
              <a:rPr lang="vi-VN"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Độ</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lớn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lực</a:t>
            </a:r>
            <a:r>
              <a:rPr lang="en-US" sz="4000" b="1" dirty="0">
                <a:solidFill>
                  <a:srgbClr val="FF0000"/>
                </a:solidFill>
                <a:latin typeface="Times New Roman" panose="02020603050405020304" pitchFamily="18" charset="0"/>
                <a:cs typeface="Times New Roman" panose="02020603050405020304" pitchFamily="18" charset="0"/>
              </a:rPr>
              <a:t> ma </a:t>
            </a:r>
            <a:r>
              <a:rPr lang="en-US" sz="4000" b="1" dirty="0" err="1">
                <a:solidFill>
                  <a:srgbClr val="FF0000"/>
                </a:solidFill>
                <a:latin typeface="Times New Roman" panose="02020603050405020304" pitchFamily="18" charset="0"/>
                <a:cs typeface="Times New Roman" panose="02020603050405020304" pitchFamily="18" charset="0"/>
              </a:rPr>
              <a:t>sát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trượt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không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phụ</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thuộc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vào</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diện</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tích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tiếp</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xúc</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của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vật</a:t>
            </a:r>
            <a:r>
              <a:rPr lang="en-US" sz="4000" b="1" dirty="0">
                <a:solidFill>
                  <a:srgbClr val="FF0000"/>
                </a:solidFill>
                <a:latin typeface="Times New Roman" panose="02020603050405020304" pitchFamily="18" charset="0"/>
                <a:cs typeface="Times New Roman" panose="02020603050405020304" pitchFamily="18" charset="0"/>
              </a:rPr>
              <a:t>.</a:t>
            </a:r>
          </a:p>
        </p:txBody>
      </p:sp>
      <p:sp>
        <p:nvSpPr>
          <p:cNvPr id="9" name="Tiêu đề 1">
            <a:extLst>
              <a:ext uri="{FF2B5EF4-FFF2-40B4-BE49-F238E27FC236}">
                <a16:creationId xmlns:a16="http://schemas.microsoft.com/office/drawing/2014/main" xmlns="" id="{99DE5644-5658-4673-A904-7D2F9A6053A9}"/>
              </a:ext>
            </a:extLst>
          </p:cNvPr>
          <p:cNvSpPr txBox="1">
            <a:spLocks/>
          </p:cNvSpPr>
          <p:nvPr/>
        </p:nvSpPr>
        <p:spPr>
          <a:xfrm>
            <a:off x="138106" y="206009"/>
            <a:ext cx="11913703" cy="79918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800" b="1" dirty="0">
                <a:solidFill>
                  <a:srgbClr val="FF0000"/>
                </a:solidFill>
                <a:latin typeface="Times New Roman" panose="02020603050405020304" pitchFamily="18" charset="0"/>
                <a:cs typeface="Times New Roman" panose="02020603050405020304" pitchFamily="18" charset="0"/>
              </a:rPr>
              <a:t>VD: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giữa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lớn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 ma </a:t>
            </a:r>
            <a:r>
              <a:rPr lang="en-US" sz="2800" b="1" dirty="0" err="1">
                <a:solidFill>
                  <a:srgbClr val="FF0000"/>
                </a:solidFill>
                <a:latin typeface="Times New Roman" panose="02020603050405020304" pitchFamily="18" charset="0"/>
                <a:cs typeface="Times New Roman" panose="02020603050405020304" pitchFamily="18" charset="0"/>
              </a:rPr>
              <a:t>sát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trượt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tiếp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xúc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mặt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chuyển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7429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graphicEl>
                                              <a:dgm id="{B4425DDE-BA51-4B60-AE2C-8EC8989C1528}"/>
                                            </p:graphicEl>
                                          </p:spTgt>
                                        </p:tgtEl>
                                        <p:attrNameLst>
                                          <p:attrName>style.visibility</p:attrName>
                                        </p:attrNameLst>
                                      </p:cBhvr>
                                      <p:to>
                                        <p:strVal val="visible"/>
                                      </p:to>
                                    </p:set>
                                    <p:animEffect transition="in" filter="wipe(up)">
                                      <p:cBhvr>
                                        <p:cTn id="7" dur="500"/>
                                        <p:tgtEl>
                                          <p:spTgt spid="8">
                                            <p:graphicEl>
                                              <a:dgm id="{B4425DDE-BA51-4B60-AE2C-8EC8989C152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graphicEl>
                                              <a:dgm id="{171F3EEB-E446-4167-ABBE-5563F7A6BDE0}"/>
                                            </p:graphicEl>
                                          </p:spTgt>
                                        </p:tgtEl>
                                        <p:attrNameLst>
                                          <p:attrName>style.visibility</p:attrName>
                                        </p:attrNameLst>
                                      </p:cBhvr>
                                      <p:to>
                                        <p:strVal val="visible"/>
                                      </p:to>
                                    </p:set>
                                    <p:animEffect transition="in" filter="wipe(up)">
                                      <p:cBhvr>
                                        <p:cTn id="12" dur="500"/>
                                        <p:tgtEl>
                                          <p:spTgt spid="8">
                                            <p:graphicEl>
                                              <a:dgm id="{171F3EEB-E446-4167-ABBE-5563F7A6BDE0}"/>
                                            </p:graphicEl>
                                          </p:spTgt>
                                        </p:tgtEl>
                                      </p:cBhvr>
                                    </p:animEffect>
                                  </p:childTnLst>
                                </p:cTn>
                              </p:par>
                              <p:par>
                                <p:cTn id="13" presetID="22" presetClass="entr" presetSubtype="1" fill="hold" grpId="0" nodeType="withEffect">
                                  <p:stCondLst>
                                    <p:cond delay="1000"/>
                                  </p:stCondLst>
                                  <p:childTnLst>
                                    <p:set>
                                      <p:cBhvr>
                                        <p:cTn id="14" dur="1" fill="hold">
                                          <p:stCondLst>
                                            <p:cond delay="0"/>
                                          </p:stCondLst>
                                        </p:cTn>
                                        <p:tgtEl>
                                          <p:spTgt spid="8">
                                            <p:graphicEl>
                                              <a:dgm id="{74F798E9-02B5-40C2-82C0-D7F2C7A45375}"/>
                                            </p:graphicEl>
                                          </p:spTgt>
                                        </p:tgtEl>
                                        <p:attrNameLst>
                                          <p:attrName>style.visibility</p:attrName>
                                        </p:attrNameLst>
                                      </p:cBhvr>
                                      <p:to>
                                        <p:strVal val="visible"/>
                                      </p:to>
                                    </p:set>
                                    <p:animEffect transition="in" filter="wipe(up)">
                                      <p:cBhvr>
                                        <p:cTn id="15" dur="500"/>
                                        <p:tgtEl>
                                          <p:spTgt spid="8">
                                            <p:graphicEl>
                                              <a:dgm id="{74F798E9-02B5-40C2-82C0-D7F2C7A4537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a:xfrm>
            <a:off x="224852" y="78418"/>
            <a:ext cx="11946440" cy="677958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000" b="1" dirty="0">
                <a:solidFill>
                  <a:srgbClr val="FF0000"/>
                </a:solidFill>
                <a:latin typeface="Times New Roman" panose="02020603050405020304" pitchFamily="18" charset="0"/>
                <a:cs typeface="Times New Roman" panose="02020603050405020304" pitchFamily="18" charset="0"/>
              </a:rPr>
              <a:t>? </a:t>
            </a:r>
            <a:r>
              <a:rPr lang="vi-VN" sz="3000" b="1" dirty="0" err="1">
                <a:solidFill>
                  <a:srgbClr val="FF0000"/>
                </a:solidFill>
                <a:latin typeface="Times New Roman" panose="02020603050405020304" pitchFamily="18" charset="0"/>
                <a:cs typeface="Times New Roman" panose="02020603050405020304" pitchFamily="18" charset="0"/>
              </a:rPr>
              <a:t>Sắp</a:t>
            </a:r>
            <a:r>
              <a:rPr lang="vi-VN" sz="3000" b="1" dirty="0">
                <a:solidFill>
                  <a:srgbClr val="FF0000"/>
                </a:solidFill>
                <a:latin typeface="Times New Roman" panose="02020603050405020304" pitchFamily="18" charset="0"/>
                <a:cs typeface="Times New Roman" panose="02020603050405020304" pitchFamily="18" charset="0"/>
              </a:rPr>
              <a:t> </a:t>
            </a:r>
            <a:r>
              <a:rPr lang="vi-VN" sz="3000" b="1" dirty="0" err="1">
                <a:solidFill>
                  <a:srgbClr val="FF0000"/>
                </a:solidFill>
                <a:latin typeface="Times New Roman" panose="02020603050405020304" pitchFamily="18" charset="0"/>
                <a:cs typeface="Times New Roman" panose="02020603050405020304" pitchFamily="18" charset="0"/>
              </a:rPr>
              <a:t>xếp</a:t>
            </a:r>
            <a:r>
              <a:rPr lang="vi-VN" sz="3000" b="1" dirty="0">
                <a:solidFill>
                  <a:srgbClr val="FF0000"/>
                </a:solidFill>
                <a:latin typeface="Times New Roman" panose="02020603050405020304" pitchFamily="18" charset="0"/>
                <a:cs typeface="Times New Roman" panose="02020603050405020304" pitchFamily="18" charset="0"/>
              </a:rPr>
              <a:t> </a:t>
            </a:r>
            <a:r>
              <a:rPr lang="vi-VN" sz="3000" b="1" dirty="0" err="1">
                <a:solidFill>
                  <a:srgbClr val="FF0000"/>
                </a:solidFill>
                <a:latin typeface="Times New Roman" panose="02020603050405020304" pitchFamily="18" charset="0"/>
                <a:cs typeface="Times New Roman" panose="02020603050405020304" pitchFamily="18" charset="0"/>
              </a:rPr>
              <a:t>nội</a:t>
            </a:r>
            <a:r>
              <a:rPr lang="vi-VN" sz="3000" b="1" dirty="0">
                <a:solidFill>
                  <a:srgbClr val="FF0000"/>
                </a:solidFill>
                <a:latin typeface="Times New Roman" panose="02020603050405020304" pitchFamily="18" charset="0"/>
                <a:cs typeface="Times New Roman" panose="02020603050405020304" pitchFamily="18" charset="0"/>
              </a:rPr>
              <a:t> dung </a:t>
            </a:r>
            <a:r>
              <a:rPr lang="vi-VN" sz="3000" b="1" dirty="0" err="1">
                <a:solidFill>
                  <a:srgbClr val="FF0000"/>
                </a:solidFill>
                <a:latin typeface="Times New Roman" panose="02020603050405020304" pitchFamily="18" charset="0"/>
                <a:cs typeface="Times New Roman" panose="02020603050405020304" pitchFamily="18" charset="0"/>
              </a:rPr>
              <a:t>các</a:t>
            </a:r>
            <a:r>
              <a:rPr lang="vi-VN" sz="3000" b="1" dirty="0">
                <a:solidFill>
                  <a:srgbClr val="FF0000"/>
                </a:solidFill>
                <a:latin typeface="Times New Roman" panose="02020603050405020304" pitchFamily="18" charset="0"/>
                <a:cs typeface="Times New Roman" panose="02020603050405020304" pitchFamily="18" charset="0"/>
              </a:rPr>
              <a:t> thông tin khi nghiên </a:t>
            </a:r>
            <a:r>
              <a:rPr lang="vi-VN" sz="3000" b="1" dirty="0" err="1">
                <a:solidFill>
                  <a:srgbClr val="FF0000"/>
                </a:solidFill>
                <a:latin typeface="Times New Roman" panose="02020603050405020304" pitchFamily="18" charset="0"/>
                <a:cs typeface="Times New Roman" panose="02020603050405020304" pitchFamily="18" charset="0"/>
              </a:rPr>
              <a:t>cứu</a:t>
            </a:r>
            <a:r>
              <a:rPr lang="vi-VN" sz="3000" b="1" dirty="0">
                <a:solidFill>
                  <a:srgbClr val="FF0000"/>
                </a:solidFill>
                <a:latin typeface="Times New Roman" panose="02020603050405020304" pitchFamily="18" charset="0"/>
                <a:cs typeface="Times New Roman" panose="02020603050405020304" pitchFamily="18" charset="0"/>
              </a:rPr>
              <a:t> </a:t>
            </a:r>
            <a:r>
              <a:rPr lang="vi-VN" sz="3000" b="1" dirty="0" err="1">
                <a:solidFill>
                  <a:srgbClr val="FF0000"/>
                </a:solidFill>
                <a:latin typeface="Times New Roman" panose="02020603050405020304" pitchFamily="18" charset="0"/>
                <a:cs typeface="Times New Roman" panose="02020603050405020304" pitchFamily="18" charset="0"/>
              </a:rPr>
              <a:t>sự</a:t>
            </a:r>
            <a:r>
              <a:rPr lang="vi-VN" sz="3000" b="1" dirty="0">
                <a:solidFill>
                  <a:srgbClr val="FF0000"/>
                </a:solidFill>
                <a:latin typeface="Times New Roman" panose="02020603050405020304" pitchFamily="18" charset="0"/>
                <a:cs typeface="Times New Roman" panose="02020603050405020304" pitchFamily="18" charset="0"/>
              </a:rPr>
              <a:t> </a:t>
            </a:r>
            <a:r>
              <a:rPr lang="vi-VN" sz="3000" b="1" dirty="0" err="1">
                <a:solidFill>
                  <a:srgbClr val="FF0000"/>
                </a:solidFill>
                <a:latin typeface="Times New Roman" panose="02020603050405020304" pitchFamily="18" charset="0"/>
                <a:cs typeface="Times New Roman" panose="02020603050405020304" pitchFamily="18" charset="0"/>
              </a:rPr>
              <a:t>hòa</a:t>
            </a:r>
            <a:r>
              <a:rPr lang="vi-VN" sz="3000" b="1" dirty="0">
                <a:solidFill>
                  <a:srgbClr val="FF0000"/>
                </a:solidFill>
                <a:latin typeface="Times New Roman" panose="02020603050405020304" pitchFamily="18" charset="0"/>
                <a:cs typeface="Times New Roman" panose="02020603050405020304" pitchFamily="18" charset="0"/>
              </a:rPr>
              <a:t> tan </a:t>
            </a:r>
            <a:r>
              <a:rPr lang="vi-VN" sz="3000" b="1" dirty="0" err="1">
                <a:solidFill>
                  <a:srgbClr val="FF0000"/>
                </a:solidFill>
                <a:latin typeface="Times New Roman" panose="02020603050405020304" pitchFamily="18" charset="0"/>
                <a:cs typeface="Times New Roman" panose="02020603050405020304" pitchFamily="18" charset="0"/>
              </a:rPr>
              <a:t>của</a:t>
            </a:r>
            <a:r>
              <a:rPr lang="vi-VN" sz="3000" b="1" dirty="0">
                <a:solidFill>
                  <a:srgbClr val="FF0000"/>
                </a:solidFill>
                <a:latin typeface="Times New Roman" panose="02020603050405020304" pitchFamily="18" charset="0"/>
                <a:cs typeface="Times New Roman" panose="02020603050405020304" pitchFamily="18" charset="0"/>
              </a:rPr>
              <a:t> </a:t>
            </a:r>
            <a:r>
              <a:rPr lang="vi-VN" sz="3000" b="1" dirty="0" err="1">
                <a:solidFill>
                  <a:srgbClr val="FF0000"/>
                </a:solidFill>
                <a:latin typeface="Times New Roman" panose="02020603050405020304" pitchFamily="18" charset="0"/>
                <a:cs typeface="Times New Roman" panose="02020603050405020304" pitchFamily="18" charset="0"/>
              </a:rPr>
              <a:t>một</a:t>
            </a:r>
            <a:r>
              <a:rPr lang="vi-VN" sz="3000" b="1" dirty="0">
                <a:solidFill>
                  <a:srgbClr val="FF0000"/>
                </a:solidFill>
                <a:latin typeface="Times New Roman" panose="02020603050405020304" pitchFamily="18" charset="0"/>
                <a:cs typeface="Times New Roman" panose="02020603050405020304" pitchFamily="18" charset="0"/>
              </a:rPr>
              <a:t> </a:t>
            </a:r>
            <a:r>
              <a:rPr lang="vi-VN" sz="3000" b="1" dirty="0" err="1">
                <a:solidFill>
                  <a:srgbClr val="FF0000"/>
                </a:solidFill>
                <a:latin typeface="Times New Roman" panose="02020603050405020304" pitchFamily="18" charset="0"/>
                <a:cs typeface="Times New Roman" panose="02020603050405020304" pitchFamily="18" charset="0"/>
              </a:rPr>
              <a:t>số</a:t>
            </a:r>
            <a:r>
              <a:rPr lang="vi-VN" sz="3000" b="1" dirty="0">
                <a:solidFill>
                  <a:srgbClr val="FF0000"/>
                </a:solidFill>
                <a:latin typeface="Times New Roman" panose="02020603050405020304" pitchFamily="18" charset="0"/>
                <a:cs typeface="Times New Roman" panose="02020603050405020304" pitchFamily="18" charset="0"/>
              </a:rPr>
              <a:t> </a:t>
            </a:r>
            <a:r>
              <a:rPr lang="vi-VN" sz="3000" b="1" dirty="0" err="1">
                <a:solidFill>
                  <a:srgbClr val="FF0000"/>
                </a:solidFill>
                <a:latin typeface="Times New Roman" panose="02020603050405020304" pitchFamily="18" charset="0"/>
                <a:cs typeface="Times New Roman" panose="02020603050405020304" pitchFamily="18" charset="0"/>
              </a:rPr>
              <a:t>chất</a:t>
            </a:r>
            <a:r>
              <a:rPr lang="vi-VN" sz="3000" b="1" dirty="0">
                <a:solidFill>
                  <a:srgbClr val="FF0000"/>
                </a:solidFill>
                <a:latin typeface="Times New Roman" panose="02020603050405020304" pitchFamily="18" charset="0"/>
                <a:cs typeface="Times New Roman" panose="02020603050405020304" pitchFamily="18" charset="0"/>
              </a:rPr>
              <a:t> </a:t>
            </a:r>
            <a:r>
              <a:rPr lang="vi-VN" sz="3000" b="1" dirty="0" err="1">
                <a:solidFill>
                  <a:srgbClr val="FF0000"/>
                </a:solidFill>
                <a:latin typeface="Times New Roman" panose="02020603050405020304" pitchFamily="18" charset="0"/>
                <a:cs typeface="Times New Roman" panose="02020603050405020304" pitchFamily="18" charset="0"/>
              </a:rPr>
              <a:t>rắn</a:t>
            </a:r>
            <a:r>
              <a:rPr lang="vi-VN" sz="3000" b="1" dirty="0">
                <a:solidFill>
                  <a:srgbClr val="FF0000"/>
                </a:solidFill>
                <a:latin typeface="Times New Roman" panose="02020603050405020304" pitchFamily="18" charset="0"/>
                <a:cs typeface="Times New Roman" panose="02020603050405020304" pitchFamily="18" charset="0"/>
              </a:rPr>
              <a:t> theo </a:t>
            </a:r>
            <a:r>
              <a:rPr lang="vi-VN" sz="3000" b="1" dirty="0" err="1">
                <a:solidFill>
                  <a:srgbClr val="FF0000"/>
                </a:solidFill>
                <a:latin typeface="Times New Roman" panose="02020603050405020304" pitchFamily="18" charset="0"/>
                <a:cs typeface="Times New Roman" panose="02020603050405020304" pitchFamily="18" charset="0"/>
              </a:rPr>
              <a:t>các</a:t>
            </a:r>
            <a:r>
              <a:rPr lang="vi-VN" sz="3000" b="1" dirty="0">
                <a:solidFill>
                  <a:srgbClr val="FF0000"/>
                </a:solidFill>
                <a:latin typeface="Times New Roman" panose="02020603050405020304" pitchFamily="18" charset="0"/>
                <a:cs typeface="Times New Roman" panose="02020603050405020304" pitchFamily="18" charset="0"/>
              </a:rPr>
              <a:t> </a:t>
            </a:r>
            <a:r>
              <a:rPr lang="vi-VN" sz="3000" b="1" dirty="0" err="1">
                <a:solidFill>
                  <a:srgbClr val="FF0000"/>
                </a:solidFill>
                <a:latin typeface="Times New Roman" panose="02020603050405020304" pitchFamily="18" charset="0"/>
                <a:cs typeface="Times New Roman" panose="02020603050405020304" pitchFamily="18" charset="0"/>
              </a:rPr>
              <a:t>bước</a:t>
            </a:r>
            <a:r>
              <a:rPr lang="vi-VN" sz="3000" b="1" dirty="0">
                <a:solidFill>
                  <a:srgbClr val="FF0000"/>
                </a:solidFill>
                <a:latin typeface="Times New Roman" panose="02020603050405020304" pitchFamily="18" charset="0"/>
                <a:cs typeface="Times New Roman" panose="02020603050405020304" pitchFamily="18" charset="0"/>
              </a:rPr>
              <a:t> </a:t>
            </a:r>
            <a:r>
              <a:rPr lang="vi-VN" sz="3000" b="1" dirty="0" err="1">
                <a:solidFill>
                  <a:srgbClr val="FF0000"/>
                </a:solidFill>
                <a:latin typeface="Times New Roman" panose="02020603050405020304" pitchFamily="18" charset="0"/>
                <a:cs typeface="Times New Roman" panose="02020603050405020304" pitchFamily="18" charset="0"/>
              </a:rPr>
              <a:t>của</a:t>
            </a:r>
            <a:r>
              <a:rPr lang="vi-VN" sz="3000" b="1" dirty="0">
                <a:solidFill>
                  <a:srgbClr val="FF0000"/>
                </a:solidFill>
                <a:latin typeface="Times New Roman" panose="02020603050405020304" pitchFamily="18" charset="0"/>
                <a:cs typeface="Times New Roman" panose="02020603050405020304" pitchFamily="18" charset="0"/>
              </a:rPr>
              <a:t> phương </a:t>
            </a:r>
            <a:r>
              <a:rPr lang="vi-VN" sz="3000" b="1" dirty="0" err="1">
                <a:solidFill>
                  <a:srgbClr val="FF0000"/>
                </a:solidFill>
                <a:latin typeface="Times New Roman" panose="02020603050405020304" pitchFamily="18" charset="0"/>
                <a:cs typeface="Times New Roman" panose="02020603050405020304" pitchFamily="18" charset="0"/>
              </a:rPr>
              <a:t>pháp</a:t>
            </a:r>
            <a:r>
              <a:rPr lang="vi-VN" sz="3000" b="1" dirty="0">
                <a:solidFill>
                  <a:srgbClr val="FF0000"/>
                </a:solidFill>
                <a:latin typeface="Times New Roman" panose="02020603050405020304" pitchFamily="18" charset="0"/>
                <a:cs typeface="Times New Roman" panose="02020603050405020304" pitchFamily="18" charset="0"/>
              </a:rPr>
              <a:t> </a:t>
            </a:r>
            <a:r>
              <a:rPr lang="vi-VN" sz="3000" b="1" dirty="0" err="1">
                <a:solidFill>
                  <a:srgbClr val="FF0000"/>
                </a:solidFill>
                <a:latin typeface="Times New Roman" panose="02020603050405020304" pitchFamily="18" charset="0"/>
                <a:cs typeface="Times New Roman" panose="02020603050405020304" pitchFamily="18" charset="0"/>
              </a:rPr>
              <a:t>tìm</a:t>
            </a:r>
            <a:r>
              <a:rPr lang="vi-VN" sz="3000" b="1" dirty="0">
                <a:solidFill>
                  <a:srgbClr val="FF0000"/>
                </a:solidFill>
                <a:latin typeface="Times New Roman" panose="02020603050405020304" pitchFamily="18" charset="0"/>
                <a:cs typeface="Times New Roman" panose="02020603050405020304" pitchFamily="18" charset="0"/>
              </a:rPr>
              <a:t> </a:t>
            </a:r>
            <a:r>
              <a:rPr lang="vi-VN" sz="3000" b="1" dirty="0" err="1">
                <a:solidFill>
                  <a:srgbClr val="FF0000"/>
                </a:solidFill>
                <a:latin typeface="Times New Roman" panose="02020603050405020304" pitchFamily="18" charset="0"/>
                <a:cs typeface="Times New Roman" panose="02020603050405020304" pitchFamily="18" charset="0"/>
              </a:rPr>
              <a:t>hiểu</a:t>
            </a:r>
            <a:r>
              <a:rPr lang="vi-VN" sz="3000" b="1" dirty="0">
                <a:solidFill>
                  <a:srgbClr val="FF0000"/>
                </a:solidFill>
                <a:latin typeface="Times New Roman" panose="02020603050405020304" pitchFamily="18" charset="0"/>
                <a:cs typeface="Times New Roman" panose="02020603050405020304" pitchFamily="18" charset="0"/>
              </a:rPr>
              <a:t> </a:t>
            </a:r>
            <a:r>
              <a:rPr lang="vi-VN" sz="3000" b="1" dirty="0" err="1">
                <a:solidFill>
                  <a:srgbClr val="FF0000"/>
                </a:solidFill>
                <a:latin typeface="Times New Roman" panose="02020603050405020304" pitchFamily="18" charset="0"/>
                <a:cs typeface="Times New Roman" panose="02020603050405020304" pitchFamily="18" charset="0"/>
              </a:rPr>
              <a:t>tự</a:t>
            </a:r>
            <a:r>
              <a:rPr lang="vi-VN" sz="3000" b="1" dirty="0">
                <a:solidFill>
                  <a:srgbClr val="FF0000"/>
                </a:solidFill>
                <a:latin typeface="Times New Roman" panose="02020603050405020304" pitchFamily="18" charset="0"/>
                <a:cs typeface="Times New Roman" panose="02020603050405020304" pitchFamily="18" charset="0"/>
              </a:rPr>
              <a:t> nhiên.</a:t>
            </a:r>
          </a:p>
          <a:p>
            <a:pPr algn="just"/>
            <a:r>
              <a:rPr lang="vi-VN" sz="3000" dirty="0">
                <a:latin typeface="Times New Roman" panose="02020603050405020304" pitchFamily="18" charset="0"/>
                <a:cs typeface="Times New Roman" panose="02020603050405020304" pitchFamily="18" charset="0"/>
              </a:rPr>
              <a:t>1. Tìm hiểu khả năng hòa tan của muối ăn, đường, đá vôi (dạng bột) trong nước.</a:t>
            </a:r>
          </a:p>
          <a:p>
            <a:pPr algn="just"/>
            <a:r>
              <a:rPr lang="vi-VN" sz="3000" dirty="0">
                <a:latin typeface="Times New Roman" panose="02020603050405020304" pitchFamily="18" charset="0"/>
                <a:cs typeface="Times New Roman" panose="02020603050405020304" pitchFamily="18" charset="0"/>
              </a:rPr>
              <a:t>2. Dự đoán trong số các chất muối ăn, đường, đá vôi, đá vôi (dạng bột), chất nào tan, chất nào không tan trong nước</a:t>
            </a:r>
          </a:p>
          <a:p>
            <a:pPr algn="just"/>
            <a:r>
              <a:rPr lang="vi-VN" sz="3000" dirty="0">
                <a:latin typeface="Times New Roman" panose="02020603050405020304" pitchFamily="18" charset="0"/>
                <a:cs typeface="Times New Roman" panose="02020603050405020304" pitchFamily="18" charset="0"/>
              </a:rPr>
              <a:t>3. Thực hiện các bước thí nghiệm: rót vào cùng một thể tích nước (khoảng 5 ml) vào ba ống nghiệm. Thêm </a:t>
            </a:r>
            <a:r>
              <a:rPr lang="vi-VN" sz="3000" dirty="0" err="1">
                <a:latin typeface="Times New Roman" panose="02020603050405020304" pitchFamily="18" charset="0"/>
                <a:cs typeface="Times New Roman" panose="02020603050405020304" pitchFamily="18" charset="0"/>
              </a:rPr>
              <a:t>vào</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mỗi</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ống</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nghiệm</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khoảng</a:t>
            </a:r>
            <a:r>
              <a:rPr lang="vi-VN" sz="3000" dirty="0">
                <a:latin typeface="Times New Roman" panose="02020603050405020304" pitchFamily="18" charset="0"/>
                <a:cs typeface="Times New Roman" panose="02020603050405020304" pitchFamily="18" charset="0"/>
              </a:rPr>
              <a:t> 1 </a:t>
            </a:r>
            <a:r>
              <a:rPr lang="vi-VN" sz="3000" dirty="0" err="1">
                <a:latin typeface="Times New Roman" panose="02020603050405020304" pitchFamily="18" charset="0"/>
                <a:cs typeface="Times New Roman" panose="02020603050405020304" pitchFamily="18" charset="0"/>
              </a:rPr>
              <a:t>gam</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mỗi</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chất</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rắn</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và</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lắc</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đều</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khoảng</a:t>
            </a:r>
            <a:r>
              <a:rPr lang="vi-VN" sz="3000" dirty="0">
                <a:latin typeface="Times New Roman" panose="02020603050405020304" pitchFamily="18" charset="0"/>
                <a:cs typeface="Times New Roman" panose="02020603050405020304" pitchFamily="18" charset="0"/>
              </a:rPr>
              <a:t> 1 – 2 </a:t>
            </a:r>
            <a:r>
              <a:rPr lang="vi-VN" sz="3000" dirty="0" err="1">
                <a:latin typeface="Times New Roman" panose="02020603050405020304" pitchFamily="18" charset="0"/>
                <a:cs typeface="Times New Roman" panose="02020603050405020304" pitchFamily="18" charset="0"/>
              </a:rPr>
              <a:t>phút</a:t>
            </a:r>
            <a:r>
              <a:rPr lang="vi-VN" sz="3000" dirty="0">
                <a:latin typeface="Times New Roman" panose="02020603050405020304" pitchFamily="18" charset="0"/>
                <a:cs typeface="Times New Roman" panose="02020603050405020304" pitchFamily="18" charset="0"/>
              </a:rPr>
              <a:t>. Quan </a:t>
            </a:r>
            <a:r>
              <a:rPr lang="vi-VN" sz="3000" dirty="0" err="1">
                <a:latin typeface="Times New Roman" panose="02020603050405020304" pitchFamily="18" charset="0"/>
                <a:cs typeface="Times New Roman" panose="02020603050405020304" pitchFamily="18" charset="0"/>
              </a:rPr>
              <a:t>sát</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và</a:t>
            </a:r>
            <a:r>
              <a:rPr lang="vi-VN" sz="3000" dirty="0">
                <a:latin typeface="Times New Roman" panose="02020603050405020304" pitchFamily="18" charset="0"/>
                <a:cs typeface="Times New Roman" panose="02020603050405020304" pitchFamily="18" charset="0"/>
              </a:rPr>
              <a:t> ghi </a:t>
            </a:r>
            <a:r>
              <a:rPr lang="vi-VN" sz="3000" dirty="0" err="1">
                <a:latin typeface="Times New Roman" panose="02020603050405020304" pitchFamily="18" charset="0"/>
                <a:cs typeface="Times New Roman" panose="02020603050405020304" pitchFamily="18" charset="0"/>
              </a:rPr>
              <a:t>lại</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kết</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quả</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thí</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nghiệm</a:t>
            </a:r>
            <a:r>
              <a:rPr lang="vi-VN" sz="3000" dirty="0">
                <a:latin typeface="Times New Roman" panose="02020603050405020304" pitchFamily="18" charset="0"/>
                <a:cs typeface="Times New Roman" panose="02020603050405020304" pitchFamily="18" charset="0"/>
              </a:rPr>
              <a:t>. So </a:t>
            </a:r>
            <a:r>
              <a:rPr lang="vi-VN" sz="3000" dirty="0" err="1">
                <a:latin typeface="Times New Roman" panose="02020603050405020304" pitchFamily="18" charset="0"/>
                <a:cs typeface="Times New Roman" panose="02020603050405020304" pitchFamily="18" charset="0"/>
              </a:rPr>
              <a:t>sánh</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và</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rút</a:t>
            </a:r>
            <a:r>
              <a:rPr lang="vi-VN" sz="3000" dirty="0">
                <a:latin typeface="Times New Roman" panose="02020603050405020304" pitchFamily="18" charset="0"/>
                <a:cs typeface="Times New Roman" panose="02020603050405020304" pitchFamily="18" charset="0"/>
              </a:rPr>
              <a:t> ra </a:t>
            </a:r>
            <a:r>
              <a:rPr lang="vi-VN" sz="3000" dirty="0" err="1">
                <a:latin typeface="Times New Roman" panose="02020603050405020304" pitchFamily="18" charset="0"/>
                <a:cs typeface="Times New Roman" panose="02020603050405020304" pitchFamily="18" charset="0"/>
              </a:rPr>
              <a:t>kết</a:t>
            </a:r>
            <a:r>
              <a:rPr lang="vi-VN" sz="3000" dirty="0">
                <a:latin typeface="Times New Roman" panose="02020603050405020304" pitchFamily="18" charset="0"/>
                <a:cs typeface="Times New Roman" panose="02020603050405020304" pitchFamily="18" charset="0"/>
              </a:rPr>
              <a:t> </a:t>
            </a:r>
            <a:r>
              <a:rPr lang="vi-VN" sz="3000" dirty="0" err="1">
                <a:latin typeface="Times New Roman" panose="02020603050405020304" pitchFamily="18" charset="0"/>
                <a:cs typeface="Times New Roman" panose="02020603050405020304" pitchFamily="18" charset="0"/>
              </a:rPr>
              <a:t>luận</a:t>
            </a:r>
            <a:r>
              <a:rPr lang="vi-VN" sz="3000" dirty="0">
                <a:latin typeface="Times New Roman" panose="02020603050405020304" pitchFamily="18" charset="0"/>
                <a:cs typeface="Times New Roman" panose="02020603050405020304" pitchFamily="18" charset="0"/>
              </a:rPr>
              <a:t>.</a:t>
            </a:r>
          </a:p>
          <a:p>
            <a:pPr algn="just"/>
            <a:r>
              <a:rPr lang="vi-VN" sz="3000" dirty="0">
                <a:latin typeface="Times New Roman" panose="02020603050405020304" pitchFamily="18" charset="0"/>
                <a:cs typeface="Times New Roman" panose="02020603050405020304" pitchFamily="18" charset="0"/>
              </a:rPr>
              <a:t>4. Đề xuất thí nghiệm để kiểm tra dự đoán (chuẩn bị dụng cụ, hóa chất và các bước thí nghiệm).</a:t>
            </a:r>
            <a:endParaRPr lang="en-US" sz="3000" dirty="0">
              <a:latin typeface="Times New Roman" panose="02020603050405020304" pitchFamily="18" charset="0"/>
              <a:cs typeface="Times New Roman" panose="02020603050405020304" pitchFamily="18" charset="0"/>
            </a:endParaRPr>
          </a:p>
          <a:p>
            <a:pPr algn="just"/>
            <a:r>
              <a:rPr lang="en-US" sz="3000" dirty="0">
                <a:latin typeface="Times New Roman" panose="02020603050405020304" pitchFamily="18" charset="0"/>
                <a:cs typeface="Times New Roman" panose="02020603050405020304" pitchFamily="18" charset="0"/>
              </a:rPr>
              <a:t>          5 </a:t>
            </a:r>
            <a:r>
              <a:rPr lang="en-US" sz="3000" dirty="0" err="1">
                <a:latin typeface="Times New Roman" panose="02020603050405020304" pitchFamily="18" charset="0"/>
                <a:cs typeface="Times New Roman" panose="02020603050405020304" pitchFamily="18" charset="0"/>
              </a:rPr>
              <a:t>Viết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bày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thực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nghiệm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thảo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nghiệm</a:t>
            </a:r>
            <a:r>
              <a:rPr lang="en-US" sz="3000" dirty="0">
                <a:latin typeface="Times New Roman" panose="02020603050405020304" pitchFamily="18" charset="0"/>
                <a:cs typeface="Times New Roman" panose="02020603050405020304" pitchFamily="18" charset="0"/>
              </a:rPr>
              <a:t>.</a:t>
            </a:r>
          </a:p>
        </p:txBody>
      </p:sp>
      <p:sp>
        <p:nvSpPr>
          <p:cNvPr id="5" name="Hình Bầu dục 4">
            <a:extLst>
              <a:ext uri="{FF2B5EF4-FFF2-40B4-BE49-F238E27FC236}">
                <a16:creationId xmlns:a16="http://schemas.microsoft.com/office/drawing/2014/main" xmlns="" id="{777916C0-64E8-2D09-8D76-698166347912}"/>
              </a:ext>
            </a:extLst>
          </p:cNvPr>
          <p:cNvSpPr/>
          <p:nvPr/>
        </p:nvSpPr>
        <p:spPr>
          <a:xfrm>
            <a:off x="2885243" y="6316462"/>
            <a:ext cx="781235" cy="541538"/>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1</a:t>
            </a:r>
          </a:p>
        </p:txBody>
      </p:sp>
      <p:sp>
        <p:nvSpPr>
          <p:cNvPr id="6" name="Hình Bầu dục 5">
            <a:extLst>
              <a:ext uri="{FF2B5EF4-FFF2-40B4-BE49-F238E27FC236}">
                <a16:creationId xmlns:a16="http://schemas.microsoft.com/office/drawing/2014/main" xmlns="" id="{B36EE03C-D297-61FB-53B2-713F68DC5107}"/>
              </a:ext>
            </a:extLst>
          </p:cNvPr>
          <p:cNvSpPr/>
          <p:nvPr/>
        </p:nvSpPr>
        <p:spPr>
          <a:xfrm>
            <a:off x="4154608" y="6334366"/>
            <a:ext cx="781235" cy="541538"/>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2</a:t>
            </a:r>
          </a:p>
        </p:txBody>
      </p:sp>
      <p:sp>
        <p:nvSpPr>
          <p:cNvPr id="7" name="Hình Bầu dục 6">
            <a:extLst>
              <a:ext uri="{FF2B5EF4-FFF2-40B4-BE49-F238E27FC236}">
                <a16:creationId xmlns:a16="http://schemas.microsoft.com/office/drawing/2014/main" xmlns="" id="{DE5D3D97-8EBC-EE88-178A-F14AACECD462}"/>
              </a:ext>
            </a:extLst>
          </p:cNvPr>
          <p:cNvSpPr/>
          <p:nvPr/>
        </p:nvSpPr>
        <p:spPr>
          <a:xfrm>
            <a:off x="5438963" y="6334366"/>
            <a:ext cx="781235" cy="541538"/>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4</a:t>
            </a:r>
          </a:p>
        </p:txBody>
      </p:sp>
      <p:sp>
        <p:nvSpPr>
          <p:cNvPr id="11" name="Hình Bầu dục 10">
            <a:extLst>
              <a:ext uri="{FF2B5EF4-FFF2-40B4-BE49-F238E27FC236}">
                <a16:creationId xmlns:a16="http://schemas.microsoft.com/office/drawing/2014/main" xmlns="" id="{E006EF7F-6DDA-2444-18EC-733E5AED5A69}"/>
              </a:ext>
            </a:extLst>
          </p:cNvPr>
          <p:cNvSpPr/>
          <p:nvPr/>
        </p:nvSpPr>
        <p:spPr>
          <a:xfrm>
            <a:off x="6865541" y="6327274"/>
            <a:ext cx="781235" cy="541538"/>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3</a:t>
            </a:r>
          </a:p>
        </p:txBody>
      </p:sp>
      <p:sp>
        <p:nvSpPr>
          <p:cNvPr id="12" name="Hình Bầu dục 11">
            <a:extLst>
              <a:ext uri="{FF2B5EF4-FFF2-40B4-BE49-F238E27FC236}">
                <a16:creationId xmlns:a16="http://schemas.microsoft.com/office/drawing/2014/main" xmlns="" id="{31C11FA6-6E5E-E182-5075-297C74BEBD5C}"/>
              </a:ext>
            </a:extLst>
          </p:cNvPr>
          <p:cNvSpPr/>
          <p:nvPr/>
        </p:nvSpPr>
        <p:spPr>
          <a:xfrm>
            <a:off x="8277129" y="6327726"/>
            <a:ext cx="781235" cy="541538"/>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200" b="1" dirty="0">
                <a:solidFill>
                  <a:srgbClr val="FF0000"/>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3482150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animBg="1"/>
      <p:bldP spid="6" grpId="0" animBg="1"/>
      <p:bldP spid="7"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D0BE7D7E-DEC4-69F7-3508-AC4D2C7A2F2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E740E410-9A40-7276-89F8-2522E03DCEA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2410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296A285-548D-13F3-78C9-A42C17501C90}"/>
              </a:ext>
            </a:extLst>
          </p:cNvPr>
          <p:cNvSpPr>
            <a:spLocks noGrp="1"/>
          </p:cNvSpPr>
          <p:nvPr>
            <p:ph type="title"/>
          </p:nvPr>
        </p:nvSpPr>
        <p:spPr>
          <a:xfrm>
            <a:off x="205562" y="1060465"/>
            <a:ext cx="10392483" cy="799188"/>
          </a:xfrm>
        </p:spPr>
        <p:txBody>
          <a:bodyPr>
            <a:normAutofit/>
          </a:bodyPr>
          <a:lstStyle/>
          <a:p>
            <a:r>
              <a:rPr lang="vi-VN" b="1" dirty="0">
                <a:solidFill>
                  <a:srgbClr val="C00000"/>
                </a:solidFill>
                <a:latin typeface="Times New Roman" panose="02020603050405020304" pitchFamily="18" charset="0"/>
                <a:cs typeface="Times New Roman" panose="02020603050405020304" pitchFamily="18" charset="0"/>
              </a:rPr>
              <a:t>II. MộT số kĩ năng tiến trình học tập môn KHTN</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5" name="Chỗ dành sẵn cho Nội dung 4">
            <a:extLst>
              <a:ext uri="{FF2B5EF4-FFF2-40B4-BE49-F238E27FC236}">
                <a16:creationId xmlns:a16="http://schemas.microsoft.com/office/drawing/2014/main" xmlns="" id="{69D09348-22FB-A6E2-7213-51F89ED15F61}"/>
              </a:ext>
            </a:extLst>
          </p:cNvPr>
          <p:cNvSpPr>
            <a:spLocks noGrp="1"/>
          </p:cNvSpPr>
          <p:nvPr>
            <p:ph idx="1"/>
          </p:nvPr>
        </p:nvSpPr>
        <p:spPr>
          <a:xfrm>
            <a:off x="1056116" y="3367446"/>
            <a:ext cx="9784080" cy="2759453"/>
          </a:xfrm>
        </p:spPr>
        <p:txBody>
          <a:bodyPr>
            <a:noAutofit/>
          </a:bodyPr>
          <a:lstStyle/>
          <a:p>
            <a:pPr marL="0" indent="0">
              <a:spcBef>
                <a:spcPts val="0"/>
              </a:spcBef>
              <a:buNone/>
            </a:pPr>
            <a:r>
              <a:rPr lang="vi-VN" sz="3500" b="1" dirty="0">
                <a:latin typeface="Times New Roman" panose="02020603050405020304" pitchFamily="18" charset="0"/>
                <a:cs typeface="Times New Roman" panose="02020603050405020304" pitchFamily="18" charset="0"/>
              </a:rPr>
              <a:t>1. Kĩ năng quan sát, phân loại</a:t>
            </a:r>
          </a:p>
          <a:p>
            <a:pPr marL="0" indent="0">
              <a:spcBef>
                <a:spcPts val="0"/>
              </a:spcBef>
              <a:buNone/>
            </a:pPr>
            <a:r>
              <a:rPr lang="vi-VN" sz="3500" b="1" dirty="0">
                <a:latin typeface="Times New Roman" panose="02020603050405020304" pitchFamily="18" charset="0"/>
                <a:cs typeface="Times New Roman" panose="02020603050405020304" pitchFamily="18" charset="0"/>
              </a:rPr>
              <a:t>2. Kĩ năng liên kết</a:t>
            </a:r>
          </a:p>
          <a:p>
            <a:pPr marL="0" indent="0">
              <a:spcBef>
                <a:spcPts val="0"/>
              </a:spcBef>
              <a:buNone/>
            </a:pPr>
            <a:r>
              <a:rPr lang="vi-VN" sz="3500" b="1" dirty="0">
                <a:latin typeface="Times New Roman" panose="02020603050405020304" pitchFamily="18" charset="0"/>
                <a:cs typeface="Times New Roman" panose="02020603050405020304" pitchFamily="18" charset="0"/>
              </a:rPr>
              <a:t>3. Kĩ năng đo đạc</a:t>
            </a:r>
          </a:p>
          <a:p>
            <a:pPr marL="0" indent="0">
              <a:spcBef>
                <a:spcPts val="0"/>
              </a:spcBef>
              <a:buNone/>
            </a:pPr>
            <a:r>
              <a:rPr lang="vi-VN" sz="3500" b="1" dirty="0">
                <a:latin typeface="Times New Roman" panose="02020603050405020304" pitchFamily="18" charset="0"/>
                <a:cs typeface="Times New Roman" panose="02020603050405020304" pitchFamily="18" charset="0"/>
              </a:rPr>
              <a:t>4. Kĩ năng dự báo</a:t>
            </a:r>
          </a:p>
        </p:txBody>
      </p:sp>
      <p:sp>
        <p:nvSpPr>
          <p:cNvPr id="4" name="Hình chữ nhật: Góc Tròn 3">
            <a:extLst>
              <a:ext uri="{FF2B5EF4-FFF2-40B4-BE49-F238E27FC236}">
                <a16:creationId xmlns:a16="http://schemas.microsoft.com/office/drawing/2014/main" xmlns="" id="{E97C5C38-EECA-5BBF-A89B-8893481BB7D9}"/>
              </a:ext>
            </a:extLst>
          </p:cNvPr>
          <p:cNvSpPr/>
          <p:nvPr/>
        </p:nvSpPr>
        <p:spPr>
          <a:xfrm>
            <a:off x="1225060" y="1974437"/>
            <a:ext cx="9026468" cy="6976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b="1" i="1" dirty="0" err="1">
                <a:solidFill>
                  <a:srgbClr val="7030A0"/>
                </a:solidFill>
                <a:latin typeface="Times New Roman" panose="02020603050405020304" pitchFamily="18" charset="0"/>
                <a:cs typeface="Times New Roman" panose="02020603050405020304" pitchFamily="18" charset="0"/>
              </a:rPr>
              <a:t>Thực</a:t>
            </a:r>
            <a:r>
              <a:rPr lang="vi-VN" sz="3500" b="1" i="1" dirty="0">
                <a:solidFill>
                  <a:srgbClr val="7030A0"/>
                </a:solidFill>
                <a:latin typeface="Times New Roman" panose="02020603050405020304" pitchFamily="18" charset="0"/>
                <a:cs typeface="Times New Roman" panose="02020603050405020304" pitchFamily="18" charset="0"/>
              </a:rPr>
              <a:t> </a:t>
            </a:r>
            <a:r>
              <a:rPr lang="vi-VN" sz="3500" b="1" i="1" dirty="0" err="1">
                <a:solidFill>
                  <a:srgbClr val="7030A0"/>
                </a:solidFill>
                <a:latin typeface="Times New Roman" panose="02020603050405020304" pitchFamily="18" charset="0"/>
                <a:cs typeface="Times New Roman" panose="02020603050405020304" pitchFamily="18" charset="0"/>
              </a:rPr>
              <a:t>hiện</a:t>
            </a:r>
            <a:r>
              <a:rPr lang="vi-VN" sz="3500" b="1" i="1" dirty="0">
                <a:solidFill>
                  <a:srgbClr val="7030A0"/>
                </a:solidFill>
                <a:latin typeface="Times New Roman" panose="02020603050405020304" pitchFamily="18" charset="0"/>
                <a:cs typeface="Times New Roman" panose="02020603050405020304" pitchFamily="18" charset="0"/>
              </a:rPr>
              <a:t> </a:t>
            </a:r>
            <a:r>
              <a:rPr lang="vi-VN" sz="3500" b="1" i="1" dirty="0" err="1">
                <a:solidFill>
                  <a:srgbClr val="7030A0"/>
                </a:solidFill>
                <a:latin typeface="Times New Roman" panose="02020603050405020304" pitchFamily="18" charset="0"/>
                <a:cs typeface="Times New Roman" panose="02020603050405020304" pitchFamily="18" charset="0"/>
              </a:rPr>
              <a:t>một</a:t>
            </a:r>
            <a:r>
              <a:rPr lang="vi-VN" sz="3500" b="1" i="1" dirty="0">
                <a:solidFill>
                  <a:srgbClr val="7030A0"/>
                </a:solidFill>
                <a:latin typeface="Times New Roman" panose="02020603050405020304" pitchFamily="18" charset="0"/>
                <a:cs typeface="Times New Roman" panose="02020603050405020304" pitchFamily="18" charset="0"/>
              </a:rPr>
              <a:t> </a:t>
            </a:r>
            <a:r>
              <a:rPr lang="vi-VN" sz="3500" b="1" i="1" dirty="0" err="1">
                <a:solidFill>
                  <a:srgbClr val="7030A0"/>
                </a:solidFill>
                <a:latin typeface="Times New Roman" panose="02020603050405020304" pitchFamily="18" charset="0"/>
                <a:cs typeface="Times New Roman" panose="02020603050405020304" pitchFamily="18" charset="0"/>
              </a:rPr>
              <a:t>số</a:t>
            </a:r>
            <a:r>
              <a:rPr lang="vi-VN" sz="3500" b="1" i="1" dirty="0">
                <a:solidFill>
                  <a:srgbClr val="7030A0"/>
                </a:solidFill>
                <a:latin typeface="Times New Roman" panose="02020603050405020304" pitchFamily="18" charset="0"/>
                <a:cs typeface="Times New Roman" panose="02020603050405020304" pitchFamily="18" charset="0"/>
              </a:rPr>
              <a:t> </a:t>
            </a:r>
            <a:r>
              <a:rPr lang="vi-VN" sz="3500" b="1" i="1" dirty="0" err="1">
                <a:solidFill>
                  <a:srgbClr val="7030A0"/>
                </a:solidFill>
                <a:latin typeface="Times New Roman" panose="02020603050405020304" pitchFamily="18" charset="0"/>
                <a:cs typeface="Times New Roman" panose="02020603050405020304" pitchFamily="18" charset="0"/>
              </a:rPr>
              <a:t>kĩ</a:t>
            </a:r>
            <a:r>
              <a:rPr lang="vi-VN" sz="3500" b="1" i="1" dirty="0">
                <a:solidFill>
                  <a:srgbClr val="7030A0"/>
                </a:solidFill>
                <a:latin typeface="Times New Roman" panose="02020603050405020304" pitchFamily="18" charset="0"/>
                <a:cs typeface="Times New Roman" panose="02020603050405020304" pitchFamily="18" charset="0"/>
              </a:rPr>
              <a:t> năng </a:t>
            </a:r>
            <a:r>
              <a:rPr lang="vi-VN" sz="3500" b="1" i="1" dirty="0" err="1">
                <a:solidFill>
                  <a:srgbClr val="7030A0"/>
                </a:solidFill>
                <a:latin typeface="Times New Roman" panose="02020603050405020304" pitchFamily="18" charset="0"/>
                <a:cs typeface="Times New Roman" panose="02020603050405020304" pitchFamily="18" charset="0"/>
              </a:rPr>
              <a:t>học</a:t>
            </a:r>
            <a:r>
              <a:rPr lang="vi-VN" sz="3500" b="1" i="1" dirty="0">
                <a:solidFill>
                  <a:srgbClr val="7030A0"/>
                </a:solidFill>
                <a:latin typeface="Times New Roman" panose="02020603050405020304" pitchFamily="18" charset="0"/>
                <a:cs typeface="Times New Roman" panose="02020603050405020304" pitchFamily="18" charset="0"/>
              </a:rPr>
              <a:t> </a:t>
            </a:r>
            <a:r>
              <a:rPr lang="vi-VN" sz="3500" b="1" i="1" dirty="0" err="1">
                <a:solidFill>
                  <a:srgbClr val="7030A0"/>
                </a:solidFill>
                <a:latin typeface="Times New Roman" panose="02020603050405020304" pitchFamily="18" charset="0"/>
                <a:cs typeface="Times New Roman" panose="02020603050405020304" pitchFamily="18" charset="0"/>
              </a:rPr>
              <a:t>tập</a:t>
            </a:r>
            <a:r>
              <a:rPr lang="vi-VN" sz="3500" b="1" i="1" dirty="0">
                <a:solidFill>
                  <a:srgbClr val="7030A0"/>
                </a:solidFill>
                <a:latin typeface="Times New Roman" panose="02020603050405020304" pitchFamily="18" charset="0"/>
                <a:cs typeface="Times New Roman" panose="02020603050405020304" pitchFamily="18" charset="0"/>
              </a:rPr>
              <a:t> môn KHTN </a:t>
            </a:r>
            <a:endParaRPr lang="en-US" sz="3500" b="1" i="1" dirty="0">
              <a:solidFill>
                <a:srgbClr val="7030A0"/>
              </a:solidFill>
              <a:latin typeface="Times New Roman" panose="02020603050405020304" pitchFamily="18" charset="0"/>
              <a:cs typeface="Times New Roman" panose="02020603050405020304" pitchFamily="18" charset="0"/>
            </a:endParaRPr>
          </a:p>
        </p:txBody>
      </p:sp>
      <p:sp>
        <p:nvSpPr>
          <p:cNvPr id="6" name="Tiêu đề 1">
            <a:extLst>
              <a:ext uri="{FF2B5EF4-FFF2-40B4-BE49-F238E27FC236}">
                <a16:creationId xmlns:a16="http://schemas.microsoft.com/office/drawing/2014/main" xmlns="" id="{4AB8C3D2-CB76-400F-8BB5-6C725B9B6DD5}"/>
              </a:ext>
            </a:extLst>
          </p:cNvPr>
          <p:cNvSpPr txBox="1">
            <a:spLocks/>
          </p:cNvSpPr>
          <p:nvPr/>
        </p:nvSpPr>
        <p:spPr>
          <a:xfrm>
            <a:off x="0" y="30119"/>
            <a:ext cx="12192000" cy="103034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3200" b="1" dirty="0">
                <a:solidFill>
                  <a:srgbClr val="FF0000"/>
                </a:solidFill>
                <a:latin typeface="Times New Roman" panose="02020603050405020304" pitchFamily="18" charset="0"/>
                <a:cs typeface="Times New Roman" panose="02020603050405020304" pitchFamily="18" charset="0"/>
              </a:rPr>
              <a:t>BÀI 1: PHƯƠNG PHÁP VÀ KĨ NĂNG HỌC TẬP MÔN KHOA HỌC TỰ NHIÊN (Tiết 2 &amp; 3)</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016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barn(inVertical)">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barn(inVertical)">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296A285-548D-13F3-78C9-A42C17501C90}"/>
              </a:ext>
            </a:extLst>
          </p:cNvPr>
          <p:cNvSpPr>
            <a:spLocks noGrp="1"/>
          </p:cNvSpPr>
          <p:nvPr>
            <p:ph type="title"/>
          </p:nvPr>
        </p:nvSpPr>
        <p:spPr>
          <a:xfrm>
            <a:off x="205562" y="292168"/>
            <a:ext cx="11780875" cy="799188"/>
          </a:xfrm>
        </p:spPr>
        <p:txBody>
          <a:bodyPr>
            <a:normAutofit/>
          </a:bodyPr>
          <a:lstStyle/>
          <a:p>
            <a:r>
              <a:rPr lang="vi-VN" sz="4000" b="1" dirty="0">
                <a:solidFill>
                  <a:srgbClr val="C00000"/>
                </a:solidFill>
                <a:latin typeface="Times New Roman" panose="02020603050405020304" pitchFamily="18" charset="0"/>
                <a:cs typeface="Times New Roman" panose="02020603050405020304" pitchFamily="18" charset="0"/>
              </a:rPr>
              <a:t>II. </a:t>
            </a:r>
            <a:r>
              <a:rPr lang="vi-VN" sz="4000" b="1" dirty="0" err="1">
                <a:solidFill>
                  <a:srgbClr val="C00000"/>
                </a:solidFill>
                <a:latin typeface="Times New Roman" panose="02020603050405020304" pitchFamily="18" charset="0"/>
                <a:cs typeface="Times New Roman" panose="02020603050405020304" pitchFamily="18" charset="0"/>
              </a:rPr>
              <a:t>Kĩ</a:t>
            </a:r>
            <a:r>
              <a:rPr lang="vi-VN" sz="4000" b="1" dirty="0">
                <a:solidFill>
                  <a:srgbClr val="C00000"/>
                </a:solidFill>
                <a:latin typeface="Times New Roman" panose="02020603050405020304" pitchFamily="18" charset="0"/>
                <a:cs typeface="Times New Roman" panose="02020603050405020304" pitchFamily="18" charset="0"/>
              </a:rPr>
              <a:t> năng </a:t>
            </a:r>
            <a:r>
              <a:rPr lang="vi-VN" sz="4000" b="1" dirty="0" err="1">
                <a:solidFill>
                  <a:srgbClr val="C00000"/>
                </a:solidFill>
                <a:latin typeface="Times New Roman" panose="02020603050405020304" pitchFamily="18" charset="0"/>
                <a:cs typeface="Times New Roman" panose="02020603050405020304" pitchFamily="18" charset="0"/>
              </a:rPr>
              <a:t>học</a:t>
            </a:r>
            <a:r>
              <a:rPr lang="vi-VN" sz="4000" b="1" dirty="0">
                <a:solidFill>
                  <a:srgbClr val="C00000"/>
                </a:solidFill>
                <a:latin typeface="Times New Roman" panose="02020603050405020304" pitchFamily="18" charset="0"/>
                <a:cs typeface="Times New Roman" panose="02020603050405020304" pitchFamily="18" charset="0"/>
              </a:rPr>
              <a:t> </a:t>
            </a:r>
            <a:r>
              <a:rPr lang="vi-VN" sz="4000" b="1" dirty="0" err="1">
                <a:solidFill>
                  <a:srgbClr val="C00000"/>
                </a:solidFill>
                <a:latin typeface="Times New Roman" panose="02020603050405020304" pitchFamily="18" charset="0"/>
                <a:cs typeface="Times New Roman" panose="02020603050405020304" pitchFamily="18" charset="0"/>
              </a:rPr>
              <a:t>tập</a:t>
            </a:r>
            <a:r>
              <a:rPr lang="vi-VN" sz="4000" b="1" dirty="0">
                <a:solidFill>
                  <a:srgbClr val="C00000"/>
                </a:solidFill>
                <a:latin typeface="Times New Roman" panose="02020603050405020304" pitchFamily="18" charset="0"/>
                <a:cs typeface="Times New Roman" panose="02020603050405020304" pitchFamily="18" charset="0"/>
              </a:rPr>
              <a:t> môn KHTN</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6" name="Chỗ dành sẵn cho Nội dung 5">
            <a:extLst>
              <a:ext uri="{FF2B5EF4-FFF2-40B4-BE49-F238E27FC236}">
                <a16:creationId xmlns:a16="http://schemas.microsoft.com/office/drawing/2014/main" xmlns="" id="{5F211090-E71B-45A3-BEB1-FFCA9C3C6442}"/>
              </a:ext>
            </a:extLst>
          </p:cNvPr>
          <p:cNvSpPr>
            <a:spLocks noGrp="1"/>
          </p:cNvSpPr>
          <p:nvPr>
            <p:ph idx="1"/>
          </p:nvPr>
        </p:nvSpPr>
        <p:spPr>
          <a:xfrm>
            <a:off x="639311" y="2628368"/>
            <a:ext cx="10911295" cy="3128449"/>
          </a:xfrm>
        </p:spPr>
        <p:txBody>
          <a:bodyPr>
            <a:normAutofit/>
          </a:bodyPr>
          <a:lstStyle/>
          <a:p>
            <a:pPr marL="0" indent="0" algn="just">
              <a:buNone/>
            </a:pPr>
            <a:r>
              <a:rPr lang="vi-VN" sz="4500"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Quan </a:t>
            </a:r>
            <a:r>
              <a:rPr lang="vi-VN" sz="4400" b="1" dirty="0" err="1">
                <a:latin typeface="Times New Roman" panose="02020603050405020304" pitchFamily="18" charset="0"/>
                <a:cs typeface="Times New Roman" panose="02020603050405020304" pitchFamily="18" charset="0"/>
              </a:rPr>
              <a:t>sát</a:t>
            </a:r>
            <a:r>
              <a:rPr lang="vi-VN" sz="4400" b="1" dirty="0">
                <a:latin typeface="Times New Roman" panose="02020603050405020304" pitchFamily="18" charset="0"/>
                <a:cs typeface="Times New Roman" panose="02020603050405020304" pitchFamily="18" charset="0"/>
              </a:rPr>
              <a:t> khoa </a:t>
            </a:r>
            <a:r>
              <a:rPr lang="vi-VN" sz="4400" b="1" dirty="0" err="1">
                <a:latin typeface="Times New Roman" panose="02020603050405020304" pitchFamily="18" charset="0"/>
                <a:cs typeface="Times New Roman" panose="02020603050405020304" pitchFamily="18" charset="0"/>
              </a:rPr>
              <a:t>học</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là</a:t>
            </a:r>
            <a:r>
              <a:rPr lang="vi-VN" sz="4400" b="1" dirty="0">
                <a:latin typeface="Times New Roman" panose="02020603050405020304" pitchFamily="18" charset="0"/>
                <a:cs typeface="Times New Roman" panose="02020603050405020304" pitchFamily="18" charset="0"/>
              </a:rPr>
              <a:t> quan </a:t>
            </a:r>
            <a:r>
              <a:rPr lang="vi-VN" sz="4400" b="1" dirty="0" err="1">
                <a:latin typeface="Times New Roman" panose="02020603050405020304" pitchFamily="18" charset="0"/>
                <a:cs typeface="Times New Roman" panose="02020603050405020304" pitchFamily="18" charset="0"/>
              </a:rPr>
              <a:t>sát</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sự</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vật</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hiện</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tượng</a:t>
            </a:r>
            <a:r>
              <a:rPr lang="vi-VN" sz="4400" b="1" dirty="0">
                <a:latin typeface="Times New Roman" panose="02020603050405020304" pitchFamily="18" charset="0"/>
                <a:cs typeface="Times New Roman" panose="02020603050405020304" pitchFamily="18" charset="0"/>
              </a:rPr>
              <a:t> hay </a:t>
            </a:r>
            <a:r>
              <a:rPr lang="vi-VN" sz="4400" b="1" dirty="0" err="1">
                <a:latin typeface="Times New Roman" panose="02020603050405020304" pitchFamily="18" charset="0"/>
                <a:cs typeface="Times New Roman" panose="02020603050405020304" pitchFamily="18" charset="0"/>
              </a:rPr>
              <a:t>quá</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trình</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diễn</a:t>
            </a:r>
            <a:r>
              <a:rPr lang="vi-VN" sz="4400" b="1" dirty="0">
                <a:latin typeface="Times New Roman" panose="02020603050405020304" pitchFamily="18" charset="0"/>
                <a:cs typeface="Times New Roman" panose="02020603050405020304" pitchFamily="18" charset="0"/>
              </a:rPr>
              <a:t> ra trong </a:t>
            </a:r>
            <a:r>
              <a:rPr lang="vi-VN" sz="4400" b="1" dirty="0" err="1">
                <a:latin typeface="Times New Roman" panose="02020603050405020304" pitchFamily="18" charset="0"/>
                <a:cs typeface="Times New Roman" panose="02020603050405020304" pitchFamily="18" charset="0"/>
              </a:rPr>
              <a:t>tự</a:t>
            </a:r>
            <a:r>
              <a:rPr lang="vi-VN" sz="4400" b="1" dirty="0">
                <a:latin typeface="Times New Roman" panose="02020603050405020304" pitchFamily="18" charset="0"/>
                <a:cs typeface="Times New Roman" panose="02020603050405020304" pitchFamily="18" charset="0"/>
              </a:rPr>
              <a:t> nhiên </a:t>
            </a:r>
            <a:r>
              <a:rPr lang="vi-VN" sz="4400" b="1" dirty="0" err="1">
                <a:latin typeface="Times New Roman" panose="02020603050405020304" pitchFamily="18" charset="0"/>
                <a:cs typeface="Times New Roman" panose="02020603050405020304" pitchFamily="18" charset="0"/>
              </a:rPr>
              <a:t>để</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đặt</a:t>
            </a:r>
            <a:r>
              <a:rPr lang="vi-VN" sz="4400" b="1" dirty="0">
                <a:latin typeface="Times New Roman" panose="02020603050405020304" pitchFamily="18" charset="0"/>
                <a:cs typeface="Times New Roman" panose="02020603050405020304" pitchFamily="18" charset="0"/>
              </a:rPr>
              <a:t> ra câu </a:t>
            </a:r>
            <a:r>
              <a:rPr lang="vi-VN" sz="4400" b="1" dirty="0" err="1">
                <a:latin typeface="Times New Roman" panose="02020603050405020304" pitchFamily="18" charset="0"/>
                <a:cs typeface="Times New Roman" panose="02020603050405020304" pitchFamily="18" charset="0"/>
              </a:rPr>
              <a:t>hỏi</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cần</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tìm</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hiểu</a:t>
            </a:r>
            <a:r>
              <a:rPr lang="vi-VN" sz="4400" b="1" dirty="0">
                <a:latin typeface="Times New Roman" panose="02020603050405020304" pitchFamily="18" charset="0"/>
                <a:cs typeface="Times New Roman" panose="02020603050405020304" pitchFamily="18" charset="0"/>
              </a:rPr>
              <a:t> hay </a:t>
            </a:r>
            <a:r>
              <a:rPr lang="vi-VN" sz="4400" b="1" dirty="0" err="1">
                <a:latin typeface="Times New Roman" panose="02020603050405020304" pitchFamily="18" charset="0"/>
                <a:cs typeface="Times New Roman" panose="02020603050405020304" pitchFamily="18" charset="0"/>
              </a:rPr>
              <a:t>khám</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phá</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từ</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đó</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có</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được</a:t>
            </a:r>
            <a:r>
              <a:rPr lang="vi-VN" sz="4400" b="1" dirty="0">
                <a:latin typeface="Times New Roman" panose="02020603050405020304" pitchFamily="18" charset="0"/>
                <a:cs typeface="Times New Roman" panose="02020603050405020304" pitchFamily="18" charset="0"/>
              </a:rPr>
              <a:t> câu </a:t>
            </a:r>
            <a:r>
              <a:rPr lang="vi-VN" sz="4400" b="1" dirty="0" err="1">
                <a:latin typeface="Times New Roman" panose="02020603050405020304" pitchFamily="18" charset="0"/>
                <a:cs typeface="Times New Roman" panose="02020603050405020304" pitchFamily="18" charset="0"/>
              </a:rPr>
              <a:t>trả</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lời</a:t>
            </a:r>
            <a:r>
              <a:rPr lang="vi-VN" sz="4400" b="1" dirty="0">
                <a:latin typeface="Times New Roman" panose="02020603050405020304" pitchFamily="18" charset="0"/>
                <a:cs typeface="Times New Roman" panose="02020603050405020304" pitchFamily="18" charset="0"/>
              </a:rPr>
              <a:t>. </a:t>
            </a:r>
            <a:endParaRPr lang="en-US" sz="4500" b="1" dirty="0">
              <a:latin typeface="Times New Roman" panose="02020603050405020304" pitchFamily="18" charset="0"/>
              <a:cs typeface="Times New Roman" panose="02020603050405020304" pitchFamily="18" charset="0"/>
            </a:endParaRPr>
          </a:p>
        </p:txBody>
      </p:sp>
      <p:sp>
        <p:nvSpPr>
          <p:cNvPr id="4" name="Hình chữ nhật: Góc Tròn 3">
            <a:extLst>
              <a:ext uri="{FF2B5EF4-FFF2-40B4-BE49-F238E27FC236}">
                <a16:creationId xmlns:a16="http://schemas.microsoft.com/office/drawing/2014/main" xmlns="" id="{E97C5C38-EECA-5BBF-A89B-8893481BB7D9}"/>
              </a:ext>
            </a:extLst>
          </p:cNvPr>
          <p:cNvSpPr/>
          <p:nvPr/>
        </p:nvSpPr>
        <p:spPr>
          <a:xfrm>
            <a:off x="2273238" y="1511018"/>
            <a:ext cx="5386957" cy="6976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b="1" dirty="0">
                <a:solidFill>
                  <a:srgbClr val="7030A0"/>
                </a:solidFill>
                <a:latin typeface="Times New Roman" panose="02020603050405020304" pitchFamily="18" charset="0"/>
                <a:cs typeface="Times New Roman" panose="02020603050405020304" pitchFamily="18" charset="0"/>
              </a:rPr>
              <a:t>1. </a:t>
            </a:r>
            <a:r>
              <a:rPr lang="vi-VN" sz="3500" b="1" dirty="0" err="1">
                <a:solidFill>
                  <a:srgbClr val="7030A0"/>
                </a:solidFill>
                <a:latin typeface="Times New Roman" panose="02020603050405020304" pitchFamily="18" charset="0"/>
                <a:cs typeface="Times New Roman" panose="02020603050405020304" pitchFamily="18" charset="0"/>
              </a:rPr>
              <a:t>Kĩ</a:t>
            </a:r>
            <a:r>
              <a:rPr lang="vi-VN" sz="3500" b="1" dirty="0">
                <a:solidFill>
                  <a:srgbClr val="7030A0"/>
                </a:solidFill>
                <a:latin typeface="Times New Roman" panose="02020603050405020304" pitchFamily="18" charset="0"/>
                <a:cs typeface="Times New Roman" panose="02020603050405020304" pitchFamily="18" charset="0"/>
              </a:rPr>
              <a:t> năng quan </a:t>
            </a:r>
            <a:r>
              <a:rPr lang="vi-VN" sz="3500" b="1" dirty="0" err="1">
                <a:solidFill>
                  <a:srgbClr val="7030A0"/>
                </a:solidFill>
                <a:latin typeface="Times New Roman" panose="02020603050405020304" pitchFamily="18" charset="0"/>
                <a:cs typeface="Times New Roman" panose="02020603050405020304" pitchFamily="18" charset="0"/>
              </a:rPr>
              <a:t>sát</a:t>
            </a:r>
            <a:endParaRPr lang="en-US" sz="3500" b="1" dirty="0">
              <a:solidFill>
                <a:srgbClr val="7030A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7FB015CE-37E9-4B70-961C-108C8B8980A8}"/>
              </a:ext>
            </a:extLst>
          </p:cNvPr>
          <p:cNvPicPr/>
          <p:nvPr/>
        </p:nvPicPr>
        <p:blipFill>
          <a:blip r:embed="rId2"/>
          <a:stretch>
            <a:fillRect/>
          </a:stretch>
        </p:blipFill>
        <p:spPr>
          <a:xfrm>
            <a:off x="9993" y="1101182"/>
            <a:ext cx="12192000" cy="5756817"/>
          </a:xfrm>
          <a:prstGeom prst="rect">
            <a:avLst/>
          </a:prstGeom>
        </p:spPr>
      </p:pic>
    </p:spTree>
    <p:extLst>
      <p:ext uri="{BB962C8B-B14F-4D97-AF65-F5344CB8AC3E}">
        <p14:creationId xmlns:p14="http://schemas.microsoft.com/office/powerpoint/2010/main" val="3647036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296A285-548D-13F3-78C9-A42C17501C90}"/>
              </a:ext>
            </a:extLst>
          </p:cNvPr>
          <p:cNvSpPr>
            <a:spLocks noGrp="1"/>
          </p:cNvSpPr>
          <p:nvPr>
            <p:ph type="title"/>
          </p:nvPr>
        </p:nvSpPr>
        <p:spPr>
          <a:xfrm>
            <a:off x="205562" y="292168"/>
            <a:ext cx="11780875" cy="799188"/>
          </a:xfrm>
        </p:spPr>
        <p:txBody>
          <a:bodyPr>
            <a:normAutofit/>
          </a:bodyPr>
          <a:lstStyle/>
          <a:p>
            <a:r>
              <a:rPr lang="vi-VN" sz="4000" b="1" dirty="0">
                <a:solidFill>
                  <a:srgbClr val="C00000"/>
                </a:solidFill>
                <a:latin typeface="Times New Roman" panose="02020603050405020304" pitchFamily="18" charset="0"/>
                <a:cs typeface="Times New Roman" panose="02020603050405020304" pitchFamily="18" charset="0"/>
              </a:rPr>
              <a:t>II. </a:t>
            </a:r>
            <a:r>
              <a:rPr lang="vi-VN" sz="4000" b="1" dirty="0" err="1">
                <a:solidFill>
                  <a:srgbClr val="C00000"/>
                </a:solidFill>
                <a:latin typeface="Times New Roman" panose="02020603050405020304" pitchFamily="18" charset="0"/>
                <a:cs typeface="Times New Roman" panose="02020603050405020304" pitchFamily="18" charset="0"/>
              </a:rPr>
              <a:t>Kĩ</a:t>
            </a:r>
            <a:r>
              <a:rPr lang="vi-VN" sz="4000" b="1" dirty="0">
                <a:solidFill>
                  <a:srgbClr val="C00000"/>
                </a:solidFill>
                <a:latin typeface="Times New Roman" panose="02020603050405020304" pitchFamily="18" charset="0"/>
                <a:cs typeface="Times New Roman" panose="02020603050405020304" pitchFamily="18" charset="0"/>
              </a:rPr>
              <a:t> năng </a:t>
            </a:r>
            <a:r>
              <a:rPr lang="vi-VN" sz="4000" b="1" dirty="0" err="1">
                <a:solidFill>
                  <a:srgbClr val="C00000"/>
                </a:solidFill>
                <a:latin typeface="Times New Roman" panose="02020603050405020304" pitchFamily="18" charset="0"/>
                <a:cs typeface="Times New Roman" panose="02020603050405020304" pitchFamily="18" charset="0"/>
              </a:rPr>
              <a:t>học</a:t>
            </a:r>
            <a:r>
              <a:rPr lang="vi-VN" sz="4000" b="1" dirty="0">
                <a:solidFill>
                  <a:srgbClr val="C00000"/>
                </a:solidFill>
                <a:latin typeface="Times New Roman" panose="02020603050405020304" pitchFamily="18" charset="0"/>
                <a:cs typeface="Times New Roman" panose="02020603050405020304" pitchFamily="18" charset="0"/>
              </a:rPr>
              <a:t> </a:t>
            </a:r>
            <a:r>
              <a:rPr lang="vi-VN" sz="4000" b="1" dirty="0" err="1">
                <a:solidFill>
                  <a:srgbClr val="C00000"/>
                </a:solidFill>
                <a:latin typeface="Times New Roman" panose="02020603050405020304" pitchFamily="18" charset="0"/>
                <a:cs typeface="Times New Roman" panose="02020603050405020304" pitchFamily="18" charset="0"/>
              </a:rPr>
              <a:t>tập</a:t>
            </a:r>
            <a:r>
              <a:rPr lang="vi-VN" sz="4000" b="1" dirty="0">
                <a:solidFill>
                  <a:srgbClr val="C00000"/>
                </a:solidFill>
                <a:latin typeface="Times New Roman" panose="02020603050405020304" pitchFamily="18" charset="0"/>
                <a:cs typeface="Times New Roman" panose="02020603050405020304" pitchFamily="18" charset="0"/>
              </a:rPr>
              <a:t> môn KHTN</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6" name="Chỗ dành sẵn cho Nội dung 5">
            <a:extLst>
              <a:ext uri="{FF2B5EF4-FFF2-40B4-BE49-F238E27FC236}">
                <a16:creationId xmlns:a16="http://schemas.microsoft.com/office/drawing/2014/main" xmlns="" id="{5F211090-E71B-45A3-BEB1-FFCA9C3C6442}"/>
              </a:ext>
            </a:extLst>
          </p:cNvPr>
          <p:cNvSpPr>
            <a:spLocks noGrp="1"/>
          </p:cNvSpPr>
          <p:nvPr>
            <p:ph idx="1"/>
          </p:nvPr>
        </p:nvSpPr>
        <p:spPr>
          <a:xfrm>
            <a:off x="639311" y="2628368"/>
            <a:ext cx="10911295" cy="3128449"/>
          </a:xfrm>
        </p:spPr>
        <p:txBody>
          <a:bodyPr>
            <a:normAutofit/>
          </a:bodyPr>
          <a:lstStyle/>
          <a:p>
            <a:pPr marL="0" indent="0" algn="just">
              <a:buNone/>
            </a:pPr>
            <a:r>
              <a:rPr lang="vi-VN" sz="4500" dirty="0">
                <a:latin typeface="Times New Roman" panose="02020603050405020304" pitchFamily="18" charset="0"/>
                <a:cs typeface="Times New Roman" panose="02020603050405020304" pitchFamily="18" charset="0"/>
              </a:rPr>
              <a:t>    </a:t>
            </a:r>
            <a:r>
              <a:rPr lang="vi-VN" sz="4400" b="1" dirty="0">
                <a:latin typeface="Times New Roman" panose="02020603050405020304" pitchFamily="18" charset="0"/>
                <a:cs typeface="Times New Roman" panose="02020603050405020304" pitchFamily="18" charset="0"/>
              </a:rPr>
              <a:t>Quan </a:t>
            </a:r>
            <a:r>
              <a:rPr lang="vi-VN" sz="4400" b="1" dirty="0" err="1">
                <a:latin typeface="Times New Roman" panose="02020603050405020304" pitchFamily="18" charset="0"/>
                <a:cs typeface="Times New Roman" panose="02020603050405020304" pitchFamily="18" charset="0"/>
              </a:rPr>
              <a:t>sát</a:t>
            </a:r>
            <a:r>
              <a:rPr lang="vi-VN" sz="4400" b="1" dirty="0">
                <a:latin typeface="Times New Roman" panose="02020603050405020304" pitchFamily="18" charset="0"/>
                <a:cs typeface="Times New Roman" panose="02020603050405020304" pitchFamily="18" charset="0"/>
              </a:rPr>
              <a:t> khoa </a:t>
            </a:r>
            <a:r>
              <a:rPr lang="vi-VN" sz="4400" b="1" dirty="0" err="1">
                <a:latin typeface="Times New Roman" panose="02020603050405020304" pitchFamily="18" charset="0"/>
                <a:cs typeface="Times New Roman" panose="02020603050405020304" pitchFamily="18" charset="0"/>
              </a:rPr>
              <a:t>học</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là</a:t>
            </a:r>
            <a:r>
              <a:rPr lang="vi-VN" sz="4400" b="1" dirty="0">
                <a:latin typeface="Times New Roman" panose="02020603050405020304" pitchFamily="18" charset="0"/>
                <a:cs typeface="Times New Roman" panose="02020603050405020304" pitchFamily="18" charset="0"/>
              </a:rPr>
              <a:t> quan </a:t>
            </a:r>
            <a:r>
              <a:rPr lang="vi-VN" sz="4400" b="1" dirty="0" err="1">
                <a:latin typeface="Times New Roman" panose="02020603050405020304" pitchFamily="18" charset="0"/>
                <a:cs typeface="Times New Roman" panose="02020603050405020304" pitchFamily="18" charset="0"/>
              </a:rPr>
              <a:t>sát</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sự</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vật</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hiện</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tượng</a:t>
            </a:r>
            <a:r>
              <a:rPr lang="vi-VN" sz="4400" b="1" dirty="0">
                <a:latin typeface="Times New Roman" panose="02020603050405020304" pitchFamily="18" charset="0"/>
                <a:cs typeface="Times New Roman" panose="02020603050405020304" pitchFamily="18" charset="0"/>
              </a:rPr>
              <a:t> hay </a:t>
            </a:r>
            <a:r>
              <a:rPr lang="vi-VN" sz="4400" b="1" dirty="0" err="1">
                <a:latin typeface="Times New Roman" panose="02020603050405020304" pitchFamily="18" charset="0"/>
                <a:cs typeface="Times New Roman" panose="02020603050405020304" pitchFamily="18" charset="0"/>
              </a:rPr>
              <a:t>quá</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trình</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diễn</a:t>
            </a:r>
            <a:r>
              <a:rPr lang="vi-VN" sz="4400" b="1" dirty="0">
                <a:latin typeface="Times New Roman" panose="02020603050405020304" pitchFamily="18" charset="0"/>
                <a:cs typeface="Times New Roman" panose="02020603050405020304" pitchFamily="18" charset="0"/>
              </a:rPr>
              <a:t> ra trong </a:t>
            </a:r>
            <a:r>
              <a:rPr lang="vi-VN" sz="4400" b="1" dirty="0" err="1">
                <a:latin typeface="Times New Roman" panose="02020603050405020304" pitchFamily="18" charset="0"/>
                <a:cs typeface="Times New Roman" panose="02020603050405020304" pitchFamily="18" charset="0"/>
              </a:rPr>
              <a:t>tự</a:t>
            </a:r>
            <a:r>
              <a:rPr lang="vi-VN" sz="4400" b="1" dirty="0">
                <a:latin typeface="Times New Roman" panose="02020603050405020304" pitchFamily="18" charset="0"/>
                <a:cs typeface="Times New Roman" panose="02020603050405020304" pitchFamily="18" charset="0"/>
              </a:rPr>
              <a:t> nhiên </a:t>
            </a:r>
            <a:r>
              <a:rPr lang="vi-VN" sz="4400" b="1" dirty="0" err="1">
                <a:latin typeface="Times New Roman" panose="02020603050405020304" pitchFamily="18" charset="0"/>
                <a:cs typeface="Times New Roman" panose="02020603050405020304" pitchFamily="18" charset="0"/>
              </a:rPr>
              <a:t>để</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đặt</a:t>
            </a:r>
            <a:r>
              <a:rPr lang="vi-VN" sz="4400" b="1" dirty="0">
                <a:latin typeface="Times New Roman" panose="02020603050405020304" pitchFamily="18" charset="0"/>
                <a:cs typeface="Times New Roman" panose="02020603050405020304" pitchFamily="18" charset="0"/>
              </a:rPr>
              <a:t> ra câu </a:t>
            </a:r>
            <a:r>
              <a:rPr lang="vi-VN" sz="4400" b="1" dirty="0" err="1">
                <a:latin typeface="Times New Roman" panose="02020603050405020304" pitchFamily="18" charset="0"/>
                <a:cs typeface="Times New Roman" panose="02020603050405020304" pitchFamily="18" charset="0"/>
              </a:rPr>
              <a:t>hỏi</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cần</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tìm</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hiểu</a:t>
            </a:r>
            <a:r>
              <a:rPr lang="vi-VN" sz="4400" b="1" dirty="0">
                <a:latin typeface="Times New Roman" panose="02020603050405020304" pitchFamily="18" charset="0"/>
                <a:cs typeface="Times New Roman" panose="02020603050405020304" pitchFamily="18" charset="0"/>
              </a:rPr>
              <a:t> hay </a:t>
            </a:r>
            <a:r>
              <a:rPr lang="vi-VN" sz="4400" b="1" dirty="0" err="1">
                <a:latin typeface="Times New Roman" panose="02020603050405020304" pitchFamily="18" charset="0"/>
                <a:cs typeface="Times New Roman" panose="02020603050405020304" pitchFamily="18" charset="0"/>
              </a:rPr>
              <a:t>khám</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phá</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từ</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đó</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có</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được</a:t>
            </a:r>
            <a:r>
              <a:rPr lang="vi-VN" sz="4400" b="1" dirty="0">
                <a:latin typeface="Times New Roman" panose="02020603050405020304" pitchFamily="18" charset="0"/>
                <a:cs typeface="Times New Roman" panose="02020603050405020304" pitchFamily="18" charset="0"/>
              </a:rPr>
              <a:t> câu </a:t>
            </a:r>
            <a:r>
              <a:rPr lang="vi-VN" sz="4400" b="1" dirty="0" err="1">
                <a:latin typeface="Times New Roman" panose="02020603050405020304" pitchFamily="18" charset="0"/>
                <a:cs typeface="Times New Roman" panose="02020603050405020304" pitchFamily="18" charset="0"/>
              </a:rPr>
              <a:t>trả</a:t>
            </a:r>
            <a:r>
              <a:rPr lang="vi-VN" sz="4400" b="1" dirty="0">
                <a:latin typeface="Times New Roman" panose="02020603050405020304" pitchFamily="18" charset="0"/>
                <a:cs typeface="Times New Roman" panose="02020603050405020304" pitchFamily="18" charset="0"/>
              </a:rPr>
              <a:t> </a:t>
            </a:r>
            <a:r>
              <a:rPr lang="vi-VN" sz="4400" b="1" dirty="0" err="1">
                <a:latin typeface="Times New Roman" panose="02020603050405020304" pitchFamily="18" charset="0"/>
                <a:cs typeface="Times New Roman" panose="02020603050405020304" pitchFamily="18" charset="0"/>
              </a:rPr>
              <a:t>lời</a:t>
            </a:r>
            <a:r>
              <a:rPr lang="vi-VN" sz="4400" b="1" dirty="0">
                <a:latin typeface="Times New Roman" panose="02020603050405020304" pitchFamily="18" charset="0"/>
                <a:cs typeface="Times New Roman" panose="02020603050405020304" pitchFamily="18" charset="0"/>
              </a:rPr>
              <a:t>. </a:t>
            </a:r>
            <a:endParaRPr lang="en-US" sz="4500" b="1" dirty="0">
              <a:latin typeface="Times New Roman" panose="02020603050405020304" pitchFamily="18" charset="0"/>
              <a:cs typeface="Times New Roman" panose="02020603050405020304" pitchFamily="18" charset="0"/>
            </a:endParaRPr>
          </a:p>
        </p:txBody>
      </p:sp>
      <p:sp>
        <p:nvSpPr>
          <p:cNvPr id="4" name="Hình chữ nhật: Góc Tròn 3">
            <a:extLst>
              <a:ext uri="{FF2B5EF4-FFF2-40B4-BE49-F238E27FC236}">
                <a16:creationId xmlns:a16="http://schemas.microsoft.com/office/drawing/2014/main" xmlns="" id="{E97C5C38-EECA-5BBF-A89B-8893481BB7D9}"/>
              </a:ext>
            </a:extLst>
          </p:cNvPr>
          <p:cNvSpPr/>
          <p:nvPr/>
        </p:nvSpPr>
        <p:spPr>
          <a:xfrm>
            <a:off x="2273238" y="1511018"/>
            <a:ext cx="5386957" cy="6976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b="1" dirty="0">
                <a:solidFill>
                  <a:srgbClr val="7030A0"/>
                </a:solidFill>
                <a:latin typeface="Times New Roman" panose="02020603050405020304" pitchFamily="18" charset="0"/>
                <a:cs typeface="Times New Roman" panose="02020603050405020304" pitchFamily="18" charset="0"/>
              </a:rPr>
              <a:t>1. </a:t>
            </a:r>
            <a:r>
              <a:rPr lang="vi-VN" sz="3500" b="1" dirty="0" err="1">
                <a:solidFill>
                  <a:srgbClr val="7030A0"/>
                </a:solidFill>
                <a:latin typeface="Times New Roman" panose="02020603050405020304" pitchFamily="18" charset="0"/>
                <a:cs typeface="Times New Roman" panose="02020603050405020304" pitchFamily="18" charset="0"/>
              </a:rPr>
              <a:t>Kĩ</a:t>
            </a:r>
            <a:r>
              <a:rPr lang="vi-VN" sz="3500" b="1" dirty="0">
                <a:solidFill>
                  <a:srgbClr val="7030A0"/>
                </a:solidFill>
                <a:latin typeface="Times New Roman" panose="02020603050405020304" pitchFamily="18" charset="0"/>
                <a:cs typeface="Times New Roman" panose="02020603050405020304" pitchFamily="18" charset="0"/>
              </a:rPr>
              <a:t> năng quan </a:t>
            </a:r>
            <a:r>
              <a:rPr lang="vi-VN" sz="3500" b="1" dirty="0" err="1">
                <a:solidFill>
                  <a:srgbClr val="7030A0"/>
                </a:solidFill>
                <a:latin typeface="Times New Roman" panose="02020603050405020304" pitchFamily="18" charset="0"/>
                <a:cs typeface="Times New Roman" panose="02020603050405020304" pitchFamily="18" charset="0"/>
              </a:rPr>
              <a:t>sát</a:t>
            </a:r>
            <a:endParaRPr lang="en-US" sz="3500" b="1" dirty="0">
              <a:solidFill>
                <a:srgbClr val="7030A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7FB015CE-37E9-4B70-961C-108C8B8980A8}"/>
              </a:ext>
            </a:extLst>
          </p:cNvPr>
          <p:cNvPicPr/>
          <p:nvPr/>
        </p:nvPicPr>
        <p:blipFill>
          <a:blip r:embed="rId2"/>
          <a:stretch>
            <a:fillRect/>
          </a:stretch>
        </p:blipFill>
        <p:spPr>
          <a:xfrm>
            <a:off x="9993" y="1101182"/>
            <a:ext cx="12192000" cy="5756817"/>
          </a:xfrm>
          <a:prstGeom prst="rect">
            <a:avLst/>
          </a:prstGeom>
        </p:spPr>
      </p:pic>
      <p:pic>
        <p:nvPicPr>
          <p:cNvPr id="8" name="Picture 7">
            <a:extLst>
              <a:ext uri="{FF2B5EF4-FFF2-40B4-BE49-F238E27FC236}">
                <a16:creationId xmlns:a16="http://schemas.microsoft.com/office/drawing/2014/main" xmlns="" id="{BCEE4CF6-0A22-427F-8046-EB9456172877}"/>
              </a:ext>
            </a:extLst>
          </p:cNvPr>
          <p:cNvPicPr/>
          <p:nvPr/>
        </p:nvPicPr>
        <p:blipFill rotWithShape="1">
          <a:blip r:embed="rId3"/>
          <a:srcRect t="18579"/>
          <a:stretch/>
        </p:blipFill>
        <p:spPr>
          <a:xfrm>
            <a:off x="0" y="2208704"/>
            <a:ext cx="12192000" cy="4649295"/>
          </a:xfrm>
          <a:prstGeom prst="rect">
            <a:avLst/>
          </a:prstGeom>
        </p:spPr>
      </p:pic>
    </p:spTree>
    <p:extLst>
      <p:ext uri="{BB962C8B-B14F-4D97-AF65-F5344CB8AC3E}">
        <p14:creationId xmlns:p14="http://schemas.microsoft.com/office/powerpoint/2010/main" val="184326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BDA90C24-E15A-8CF9-90FE-30BC38456C5C}"/>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602142E6-1E39-4B36-9817-24EAA2995C0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2945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296A285-548D-13F3-78C9-A42C17501C90}"/>
              </a:ext>
            </a:extLst>
          </p:cNvPr>
          <p:cNvSpPr>
            <a:spLocks noGrp="1"/>
          </p:cNvSpPr>
          <p:nvPr>
            <p:ph type="title"/>
          </p:nvPr>
        </p:nvSpPr>
        <p:spPr>
          <a:xfrm>
            <a:off x="205562" y="6901"/>
            <a:ext cx="7694254" cy="799188"/>
          </a:xfrm>
        </p:spPr>
        <p:txBody>
          <a:bodyPr>
            <a:normAutofit/>
          </a:bodyPr>
          <a:lstStyle/>
          <a:p>
            <a:r>
              <a:rPr lang="vi-VN" sz="4000" b="1" dirty="0">
                <a:solidFill>
                  <a:srgbClr val="C00000"/>
                </a:solidFill>
                <a:latin typeface="Times New Roman" panose="02020603050405020304" pitchFamily="18" charset="0"/>
                <a:cs typeface="Times New Roman" panose="02020603050405020304" pitchFamily="18" charset="0"/>
              </a:rPr>
              <a:t>II. </a:t>
            </a:r>
            <a:r>
              <a:rPr lang="vi-VN" sz="4000" b="1" dirty="0" err="1">
                <a:solidFill>
                  <a:srgbClr val="C00000"/>
                </a:solidFill>
                <a:latin typeface="Times New Roman" panose="02020603050405020304" pitchFamily="18" charset="0"/>
                <a:cs typeface="Times New Roman" panose="02020603050405020304" pitchFamily="18" charset="0"/>
              </a:rPr>
              <a:t>Kĩ</a:t>
            </a:r>
            <a:r>
              <a:rPr lang="vi-VN" sz="4000" b="1" dirty="0">
                <a:solidFill>
                  <a:srgbClr val="C00000"/>
                </a:solidFill>
                <a:latin typeface="Times New Roman" panose="02020603050405020304" pitchFamily="18" charset="0"/>
                <a:cs typeface="Times New Roman" panose="02020603050405020304" pitchFamily="18" charset="0"/>
              </a:rPr>
              <a:t> năng </a:t>
            </a:r>
            <a:r>
              <a:rPr lang="vi-VN" sz="4000" b="1" dirty="0" err="1">
                <a:solidFill>
                  <a:srgbClr val="C00000"/>
                </a:solidFill>
                <a:latin typeface="Times New Roman" panose="02020603050405020304" pitchFamily="18" charset="0"/>
                <a:cs typeface="Times New Roman" panose="02020603050405020304" pitchFamily="18" charset="0"/>
              </a:rPr>
              <a:t>học</a:t>
            </a:r>
            <a:r>
              <a:rPr lang="vi-VN" sz="4000" b="1" dirty="0">
                <a:solidFill>
                  <a:srgbClr val="C00000"/>
                </a:solidFill>
                <a:latin typeface="Times New Roman" panose="02020603050405020304" pitchFamily="18" charset="0"/>
                <a:cs typeface="Times New Roman" panose="02020603050405020304" pitchFamily="18" charset="0"/>
              </a:rPr>
              <a:t> </a:t>
            </a:r>
            <a:r>
              <a:rPr lang="vi-VN" sz="4000" b="1" dirty="0" err="1">
                <a:solidFill>
                  <a:srgbClr val="C00000"/>
                </a:solidFill>
                <a:latin typeface="Times New Roman" panose="02020603050405020304" pitchFamily="18" charset="0"/>
                <a:cs typeface="Times New Roman" panose="02020603050405020304" pitchFamily="18" charset="0"/>
              </a:rPr>
              <a:t>tập</a:t>
            </a:r>
            <a:r>
              <a:rPr lang="vi-VN" sz="4000" b="1" dirty="0">
                <a:solidFill>
                  <a:srgbClr val="C00000"/>
                </a:solidFill>
                <a:latin typeface="Times New Roman" panose="02020603050405020304" pitchFamily="18" charset="0"/>
                <a:cs typeface="Times New Roman" panose="02020603050405020304" pitchFamily="18" charset="0"/>
              </a:rPr>
              <a:t> môn KHTN</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6" name="Chỗ dành sẵn cho Nội dung 5">
            <a:extLst>
              <a:ext uri="{FF2B5EF4-FFF2-40B4-BE49-F238E27FC236}">
                <a16:creationId xmlns:a16="http://schemas.microsoft.com/office/drawing/2014/main" xmlns="" id="{5F211090-E71B-45A3-BEB1-FFCA9C3C6442}"/>
              </a:ext>
            </a:extLst>
          </p:cNvPr>
          <p:cNvSpPr>
            <a:spLocks noGrp="1"/>
          </p:cNvSpPr>
          <p:nvPr>
            <p:ph idx="1"/>
          </p:nvPr>
        </p:nvSpPr>
        <p:spPr>
          <a:xfrm>
            <a:off x="639311" y="2628368"/>
            <a:ext cx="10911295" cy="3128449"/>
          </a:xfrm>
        </p:spPr>
        <p:txBody>
          <a:bodyPr>
            <a:normAutofit/>
          </a:bodyPr>
          <a:lstStyle/>
          <a:p>
            <a:pPr marL="0" indent="0" algn="just">
              <a:buNone/>
            </a:pPr>
            <a:r>
              <a:rPr lang="vi-VN" sz="4500" dirty="0">
                <a:latin typeface="Times New Roman" panose="02020603050405020304" pitchFamily="18" charset="0"/>
                <a:cs typeface="Times New Roman" panose="02020603050405020304" pitchFamily="18" charset="0"/>
              </a:rPr>
              <a:t>    </a:t>
            </a:r>
            <a:endParaRPr lang="en-US" sz="4500" dirty="0">
              <a:latin typeface="Times New Roman" panose="02020603050405020304" pitchFamily="18" charset="0"/>
              <a:cs typeface="Times New Roman" panose="02020603050405020304" pitchFamily="18" charset="0"/>
            </a:endParaRPr>
          </a:p>
        </p:txBody>
      </p:sp>
      <p:sp>
        <p:nvSpPr>
          <p:cNvPr id="4" name="Hình chữ nhật: Góc Tròn 3">
            <a:extLst>
              <a:ext uri="{FF2B5EF4-FFF2-40B4-BE49-F238E27FC236}">
                <a16:creationId xmlns:a16="http://schemas.microsoft.com/office/drawing/2014/main" xmlns="" id="{E97C5C38-EECA-5BBF-A89B-8893481BB7D9}"/>
              </a:ext>
            </a:extLst>
          </p:cNvPr>
          <p:cNvSpPr/>
          <p:nvPr/>
        </p:nvSpPr>
        <p:spPr>
          <a:xfrm>
            <a:off x="444217" y="1062467"/>
            <a:ext cx="5147114" cy="6976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b="1" dirty="0">
                <a:solidFill>
                  <a:srgbClr val="7030A0"/>
                </a:solidFill>
                <a:latin typeface="Times New Roman" panose="02020603050405020304" pitchFamily="18" charset="0"/>
                <a:cs typeface="Times New Roman" panose="02020603050405020304" pitchFamily="18" charset="0"/>
              </a:rPr>
              <a:t>1. </a:t>
            </a:r>
            <a:r>
              <a:rPr lang="vi-VN" sz="3500" b="1" dirty="0" err="1">
                <a:solidFill>
                  <a:srgbClr val="7030A0"/>
                </a:solidFill>
                <a:latin typeface="Times New Roman" panose="02020603050405020304" pitchFamily="18" charset="0"/>
                <a:cs typeface="Times New Roman" panose="02020603050405020304" pitchFamily="18" charset="0"/>
              </a:rPr>
              <a:t>Kĩ</a:t>
            </a:r>
            <a:r>
              <a:rPr lang="vi-VN" sz="3500" b="1" dirty="0">
                <a:solidFill>
                  <a:srgbClr val="7030A0"/>
                </a:solidFill>
                <a:latin typeface="Times New Roman" panose="02020603050405020304" pitchFamily="18" charset="0"/>
                <a:cs typeface="Times New Roman" panose="02020603050405020304" pitchFamily="18" charset="0"/>
              </a:rPr>
              <a:t> năng quan </a:t>
            </a:r>
            <a:r>
              <a:rPr lang="vi-VN" sz="3500" b="1" dirty="0" err="1">
                <a:solidFill>
                  <a:srgbClr val="7030A0"/>
                </a:solidFill>
                <a:latin typeface="Times New Roman" panose="02020603050405020304" pitchFamily="18" charset="0"/>
                <a:cs typeface="Times New Roman" panose="02020603050405020304" pitchFamily="18" charset="0"/>
              </a:rPr>
              <a:t>sát</a:t>
            </a:r>
            <a:endParaRPr lang="en-US" sz="3500" b="1" dirty="0">
              <a:solidFill>
                <a:srgbClr val="7030A0"/>
              </a:solidFill>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8A9AD1FA-89F7-B90B-D6A1-91A1DE0C8D0E}"/>
              </a:ext>
            </a:extLst>
          </p:cNvPr>
          <p:cNvPicPr>
            <a:picLocks noChangeAspect="1"/>
          </p:cNvPicPr>
          <p:nvPr/>
        </p:nvPicPr>
        <p:blipFill>
          <a:blip r:embed="rId2"/>
          <a:stretch>
            <a:fillRect/>
          </a:stretch>
        </p:blipFill>
        <p:spPr>
          <a:xfrm>
            <a:off x="205562" y="1993530"/>
            <a:ext cx="4674782" cy="3844285"/>
          </a:xfrm>
          <a:prstGeom prst="rect">
            <a:avLst/>
          </a:prstGeom>
        </p:spPr>
      </p:pic>
      <p:sp>
        <p:nvSpPr>
          <p:cNvPr id="7" name="Hộp Văn bản 6">
            <a:extLst>
              <a:ext uri="{FF2B5EF4-FFF2-40B4-BE49-F238E27FC236}">
                <a16:creationId xmlns:a16="http://schemas.microsoft.com/office/drawing/2014/main" xmlns="" id="{5F0F2719-107D-744A-8991-EAA2EC06BC4F}"/>
              </a:ext>
            </a:extLst>
          </p:cNvPr>
          <p:cNvSpPr txBox="1"/>
          <p:nvPr/>
        </p:nvSpPr>
        <p:spPr>
          <a:xfrm>
            <a:off x="205562" y="6071191"/>
            <a:ext cx="4674781" cy="630942"/>
          </a:xfrm>
          <a:prstGeom prst="rect">
            <a:avLst/>
          </a:prstGeom>
          <a:solidFill>
            <a:schemeClr val="accent2">
              <a:lumMod val="20000"/>
              <a:lumOff val="80000"/>
            </a:schemeClr>
          </a:solidFill>
        </p:spPr>
        <p:txBody>
          <a:bodyPr wrap="square" rtlCol="0">
            <a:spAutoFit/>
          </a:bodyPr>
          <a:lstStyle/>
          <a:p>
            <a:r>
              <a:rPr lang="vi-VN" sz="3500" dirty="0" err="1">
                <a:solidFill>
                  <a:srgbClr val="002060"/>
                </a:solidFill>
                <a:latin typeface="Times New Roman" panose="02020603050405020304" pitchFamily="18" charset="0"/>
                <a:cs typeface="Times New Roman" panose="02020603050405020304" pitchFamily="18" charset="0"/>
              </a:rPr>
              <a:t>Hiện</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tượng</a:t>
            </a:r>
            <a:r>
              <a:rPr lang="vi-VN" sz="3500" dirty="0">
                <a:solidFill>
                  <a:srgbClr val="002060"/>
                </a:solidFill>
                <a:latin typeface="Times New Roman" panose="02020603050405020304" pitchFamily="18" charset="0"/>
                <a:cs typeface="Times New Roman" panose="02020603050405020304" pitchFamily="18" charset="0"/>
              </a:rPr>
              <a:t> mưa </a:t>
            </a:r>
            <a:r>
              <a:rPr lang="vi-VN" sz="3500" dirty="0" err="1">
                <a:solidFill>
                  <a:srgbClr val="002060"/>
                </a:solidFill>
                <a:latin typeface="Times New Roman" panose="02020603050405020304" pitchFamily="18" charset="0"/>
                <a:cs typeface="Times New Roman" panose="02020603050405020304" pitchFamily="18" charset="0"/>
              </a:rPr>
              <a:t>tự</a:t>
            </a:r>
            <a:r>
              <a:rPr lang="vi-VN" sz="3500" dirty="0">
                <a:solidFill>
                  <a:srgbClr val="002060"/>
                </a:solidFill>
                <a:latin typeface="Times New Roman" panose="02020603050405020304" pitchFamily="18" charset="0"/>
                <a:cs typeface="Times New Roman" panose="02020603050405020304" pitchFamily="18" charset="0"/>
              </a:rPr>
              <a:t> nhiên</a:t>
            </a:r>
            <a:endParaRPr lang="en-US" sz="3500" dirty="0">
              <a:solidFill>
                <a:srgbClr val="002060"/>
              </a:solidFill>
              <a:latin typeface="Times New Roman" panose="02020603050405020304" pitchFamily="18" charset="0"/>
              <a:cs typeface="Times New Roman" panose="02020603050405020304" pitchFamily="18" charset="0"/>
            </a:endParaRPr>
          </a:p>
        </p:txBody>
      </p:sp>
      <p:sp>
        <p:nvSpPr>
          <p:cNvPr id="8" name="Bong bóng Ý nghĩ: Hình đám mây 7">
            <a:extLst>
              <a:ext uri="{FF2B5EF4-FFF2-40B4-BE49-F238E27FC236}">
                <a16:creationId xmlns:a16="http://schemas.microsoft.com/office/drawing/2014/main" xmlns="" id="{1CE8B4DE-4E87-66D6-1C5A-2ED0AE79D083}"/>
              </a:ext>
            </a:extLst>
          </p:cNvPr>
          <p:cNvSpPr/>
          <p:nvPr/>
        </p:nvSpPr>
        <p:spPr>
          <a:xfrm>
            <a:off x="4880343" y="1616149"/>
            <a:ext cx="7104012" cy="2860159"/>
          </a:xfrm>
          <a:prstGeom prst="cloudCallout">
            <a:avLst>
              <a:gd name="adj1" fmla="val -92597"/>
              <a:gd name="adj2" fmla="val -35574"/>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3500" b="1" dirty="0">
                <a:solidFill>
                  <a:srgbClr val="002060"/>
                </a:solidFill>
                <a:latin typeface="Times New Roman" panose="02020603050405020304" pitchFamily="18" charset="0"/>
                <a:cs typeface="Times New Roman" panose="02020603050405020304" pitchFamily="18" charset="0"/>
              </a:rPr>
              <a:t>Em </a:t>
            </a:r>
            <a:r>
              <a:rPr lang="vi-VN" sz="3500" b="1" dirty="0" err="1">
                <a:solidFill>
                  <a:srgbClr val="002060"/>
                </a:solidFill>
                <a:latin typeface="Times New Roman" panose="02020603050405020304" pitchFamily="18" charset="0"/>
                <a:cs typeface="Times New Roman" panose="02020603050405020304" pitchFamily="18" charset="0"/>
              </a:rPr>
              <a:t>hãy</a:t>
            </a:r>
            <a:r>
              <a:rPr lang="vi-VN" sz="3500" b="1" dirty="0">
                <a:solidFill>
                  <a:srgbClr val="002060"/>
                </a:solidFill>
                <a:latin typeface="Times New Roman" panose="02020603050405020304" pitchFamily="18" charset="0"/>
                <a:cs typeface="Times New Roman" panose="02020603050405020304" pitchFamily="18" charset="0"/>
              </a:rPr>
              <a:t> </a:t>
            </a:r>
            <a:r>
              <a:rPr lang="vi-VN" sz="3500" b="1" dirty="0">
                <a:solidFill>
                  <a:srgbClr val="00B0F0"/>
                </a:solidFill>
                <a:latin typeface="Times New Roman" panose="02020603050405020304" pitchFamily="18" charset="0"/>
                <a:cs typeface="Times New Roman" panose="02020603050405020304" pitchFamily="18" charset="0"/>
              </a:rPr>
              <a:t>mô </a:t>
            </a:r>
            <a:r>
              <a:rPr lang="vi-VN" sz="3500" b="1" dirty="0" err="1">
                <a:solidFill>
                  <a:srgbClr val="00B0F0"/>
                </a:solidFill>
                <a:latin typeface="Times New Roman" panose="02020603050405020304" pitchFamily="18" charset="0"/>
                <a:cs typeface="Times New Roman" panose="02020603050405020304" pitchFamily="18" charset="0"/>
              </a:rPr>
              <a:t>tả</a:t>
            </a:r>
            <a:r>
              <a:rPr lang="vi-VN" sz="3500" b="1" dirty="0">
                <a:solidFill>
                  <a:srgbClr val="00B0F0"/>
                </a:solidFill>
                <a:latin typeface="Times New Roman" panose="02020603050405020304" pitchFamily="18" charset="0"/>
                <a:cs typeface="Times New Roman" panose="02020603050405020304" pitchFamily="18" charset="0"/>
              </a:rPr>
              <a:t> </a:t>
            </a:r>
            <a:r>
              <a:rPr lang="vi-VN" sz="3500" b="1" dirty="0" err="1">
                <a:solidFill>
                  <a:srgbClr val="00B0F0"/>
                </a:solidFill>
                <a:latin typeface="Times New Roman" panose="02020603050405020304" pitchFamily="18" charset="0"/>
                <a:cs typeface="Times New Roman" panose="02020603050405020304" pitchFamily="18" charset="0"/>
              </a:rPr>
              <a:t>hiện</a:t>
            </a:r>
            <a:r>
              <a:rPr lang="vi-VN" sz="3500" b="1" dirty="0">
                <a:solidFill>
                  <a:srgbClr val="00B0F0"/>
                </a:solidFill>
                <a:latin typeface="Times New Roman" panose="02020603050405020304" pitchFamily="18" charset="0"/>
                <a:cs typeface="Times New Roman" panose="02020603050405020304" pitchFamily="18" charset="0"/>
              </a:rPr>
              <a:t> </a:t>
            </a:r>
            <a:r>
              <a:rPr lang="vi-VN" sz="3500" b="1" dirty="0" err="1">
                <a:solidFill>
                  <a:srgbClr val="00B0F0"/>
                </a:solidFill>
                <a:latin typeface="Times New Roman" panose="02020603050405020304" pitchFamily="18" charset="0"/>
                <a:cs typeface="Times New Roman" panose="02020603050405020304" pitchFamily="18" charset="0"/>
              </a:rPr>
              <a:t>tượng</a:t>
            </a:r>
            <a:r>
              <a:rPr lang="vi-VN" sz="3500" b="1" dirty="0">
                <a:solidFill>
                  <a:srgbClr val="00B0F0"/>
                </a:solidFill>
                <a:latin typeface="Times New Roman" panose="02020603050405020304" pitchFamily="18" charset="0"/>
                <a:cs typeface="Times New Roman" panose="02020603050405020304" pitchFamily="18" charset="0"/>
              </a:rPr>
              <a:t> </a:t>
            </a:r>
            <a:r>
              <a:rPr lang="vi-VN" sz="3500" b="1" dirty="0" err="1">
                <a:solidFill>
                  <a:srgbClr val="00B0F0"/>
                </a:solidFill>
                <a:latin typeface="Times New Roman" panose="02020603050405020304" pitchFamily="18" charset="0"/>
                <a:cs typeface="Times New Roman" panose="02020603050405020304" pitchFamily="18" charset="0"/>
              </a:rPr>
              <a:t>xảy</a:t>
            </a:r>
            <a:r>
              <a:rPr lang="vi-VN" sz="3500" b="1" dirty="0">
                <a:solidFill>
                  <a:srgbClr val="00B0F0"/>
                </a:solidFill>
                <a:latin typeface="Times New Roman" panose="02020603050405020304" pitchFamily="18" charset="0"/>
                <a:cs typeface="Times New Roman" panose="02020603050405020304" pitchFamily="18" charset="0"/>
              </a:rPr>
              <a:t> ra </a:t>
            </a:r>
            <a:r>
              <a:rPr lang="vi-VN" sz="3500" b="1" dirty="0" err="1">
                <a:solidFill>
                  <a:srgbClr val="00B0F0"/>
                </a:solidFill>
                <a:latin typeface="Times New Roman" panose="02020603050405020304" pitchFamily="18" charset="0"/>
                <a:cs typeface="Times New Roman" panose="02020603050405020304" pitchFamily="18" charset="0"/>
              </a:rPr>
              <a:t>và</a:t>
            </a:r>
            <a:r>
              <a:rPr lang="vi-VN" sz="3500" b="1" dirty="0">
                <a:solidFill>
                  <a:srgbClr val="00B0F0"/>
                </a:solidFill>
                <a:latin typeface="Times New Roman" panose="02020603050405020304" pitchFamily="18" charset="0"/>
                <a:cs typeface="Times New Roman" panose="02020603050405020304" pitchFamily="18" charset="0"/>
              </a:rPr>
              <a:t> </a:t>
            </a:r>
            <a:r>
              <a:rPr lang="vi-VN" sz="3500" b="1" dirty="0" err="1">
                <a:solidFill>
                  <a:srgbClr val="00B0F0"/>
                </a:solidFill>
                <a:latin typeface="Times New Roman" panose="02020603050405020304" pitchFamily="18" charset="0"/>
                <a:cs typeface="Times New Roman" panose="02020603050405020304" pitchFamily="18" charset="0"/>
              </a:rPr>
              <a:t>đặt</a:t>
            </a:r>
            <a:r>
              <a:rPr lang="vi-VN" sz="3500" b="1" dirty="0">
                <a:solidFill>
                  <a:srgbClr val="00B0F0"/>
                </a:solidFill>
                <a:latin typeface="Times New Roman" panose="02020603050405020304" pitchFamily="18" charset="0"/>
                <a:cs typeface="Times New Roman" panose="02020603050405020304" pitchFamily="18" charset="0"/>
              </a:rPr>
              <a:t> ra câu </a:t>
            </a:r>
            <a:r>
              <a:rPr lang="vi-VN" sz="3500" b="1" dirty="0" err="1">
                <a:solidFill>
                  <a:srgbClr val="00B0F0"/>
                </a:solidFill>
                <a:latin typeface="Times New Roman" panose="02020603050405020304" pitchFamily="18" charset="0"/>
                <a:cs typeface="Times New Roman" panose="02020603050405020304" pitchFamily="18" charset="0"/>
              </a:rPr>
              <a:t>hỏi</a:t>
            </a:r>
            <a:r>
              <a:rPr lang="vi-VN" sz="3500" b="1" dirty="0">
                <a:solidFill>
                  <a:srgbClr val="00B0F0"/>
                </a:solidFill>
                <a:latin typeface="Times New Roman" panose="02020603050405020304" pitchFamily="18" charset="0"/>
                <a:cs typeface="Times New Roman" panose="02020603050405020304" pitchFamily="18" charset="0"/>
              </a:rPr>
              <a:t> </a:t>
            </a:r>
            <a:r>
              <a:rPr lang="vi-VN" sz="3500" b="1" dirty="0" err="1">
                <a:solidFill>
                  <a:srgbClr val="002060"/>
                </a:solidFill>
                <a:latin typeface="Times New Roman" panose="02020603050405020304" pitchFamily="18" charset="0"/>
                <a:cs typeface="Times New Roman" panose="02020603050405020304" pitchFamily="18" charset="0"/>
              </a:rPr>
              <a:t>cần</a:t>
            </a:r>
            <a:r>
              <a:rPr lang="vi-VN" sz="3500" b="1" dirty="0">
                <a:solidFill>
                  <a:srgbClr val="002060"/>
                </a:solidFill>
                <a:latin typeface="Times New Roman" panose="02020603050405020304" pitchFamily="18" charset="0"/>
                <a:cs typeface="Times New Roman" panose="02020603050405020304" pitchFamily="18" charset="0"/>
              </a:rPr>
              <a:t> </a:t>
            </a:r>
            <a:r>
              <a:rPr lang="vi-VN" sz="3500" b="1" dirty="0" err="1">
                <a:solidFill>
                  <a:srgbClr val="002060"/>
                </a:solidFill>
                <a:latin typeface="Times New Roman" panose="02020603050405020304" pitchFamily="18" charset="0"/>
                <a:cs typeface="Times New Roman" panose="02020603050405020304" pitchFamily="18" charset="0"/>
              </a:rPr>
              <a:t>tìm</a:t>
            </a:r>
            <a:r>
              <a:rPr lang="vi-VN" sz="3500" b="1" dirty="0">
                <a:solidFill>
                  <a:srgbClr val="002060"/>
                </a:solidFill>
                <a:latin typeface="Times New Roman" panose="02020603050405020304" pitchFamily="18" charset="0"/>
                <a:cs typeface="Times New Roman" panose="02020603050405020304" pitchFamily="18" charset="0"/>
              </a:rPr>
              <a:t> </a:t>
            </a:r>
            <a:r>
              <a:rPr lang="vi-VN" sz="3500" b="1" dirty="0" err="1">
                <a:solidFill>
                  <a:srgbClr val="002060"/>
                </a:solidFill>
                <a:latin typeface="Times New Roman" panose="02020603050405020304" pitchFamily="18" charset="0"/>
                <a:cs typeface="Times New Roman" panose="02020603050405020304" pitchFamily="18" charset="0"/>
              </a:rPr>
              <a:t>hiểu</a:t>
            </a:r>
            <a:r>
              <a:rPr lang="vi-VN" sz="3500" b="1" dirty="0">
                <a:solidFill>
                  <a:srgbClr val="002060"/>
                </a:solidFill>
                <a:latin typeface="Times New Roman" panose="02020603050405020304" pitchFamily="18" charset="0"/>
                <a:cs typeface="Times New Roman" panose="02020603050405020304" pitchFamily="18" charset="0"/>
              </a:rPr>
              <a:t>, </a:t>
            </a:r>
            <a:r>
              <a:rPr lang="vi-VN" sz="3500" b="1" dirty="0" err="1">
                <a:solidFill>
                  <a:srgbClr val="002060"/>
                </a:solidFill>
                <a:latin typeface="Times New Roman" panose="02020603050405020304" pitchFamily="18" charset="0"/>
                <a:cs typeface="Times New Roman" panose="02020603050405020304" pitchFamily="18" charset="0"/>
              </a:rPr>
              <a:t>khám</a:t>
            </a:r>
            <a:r>
              <a:rPr lang="vi-VN" sz="3500" b="1" dirty="0">
                <a:solidFill>
                  <a:srgbClr val="002060"/>
                </a:solidFill>
                <a:latin typeface="Times New Roman" panose="02020603050405020304" pitchFamily="18" charset="0"/>
                <a:cs typeface="Times New Roman" panose="02020603050405020304" pitchFamily="18" charset="0"/>
              </a:rPr>
              <a:t> </a:t>
            </a:r>
            <a:r>
              <a:rPr lang="vi-VN" sz="3500" b="1" dirty="0" err="1">
                <a:solidFill>
                  <a:srgbClr val="002060"/>
                </a:solidFill>
                <a:latin typeface="Times New Roman" panose="02020603050405020304" pitchFamily="18" charset="0"/>
                <a:cs typeface="Times New Roman" panose="02020603050405020304" pitchFamily="18" charset="0"/>
              </a:rPr>
              <a:t>phá</a:t>
            </a:r>
            <a:r>
              <a:rPr lang="vi-VN" sz="3500" b="1" dirty="0">
                <a:solidFill>
                  <a:srgbClr val="002060"/>
                </a:solidFill>
                <a:latin typeface="Times New Roman" panose="02020603050405020304" pitchFamily="18" charset="0"/>
                <a:cs typeface="Times New Roman" panose="02020603050405020304" pitchFamily="18" charset="0"/>
              </a:rPr>
              <a:t>?</a:t>
            </a:r>
            <a:endParaRPr lang="en-US" sz="3500" b="1" dirty="0">
              <a:solidFill>
                <a:srgbClr val="002060"/>
              </a:solidFill>
              <a:latin typeface="Times New Roman" panose="02020603050405020304" pitchFamily="18" charset="0"/>
              <a:cs typeface="Times New Roman" panose="02020603050405020304" pitchFamily="18" charset="0"/>
            </a:endParaRPr>
          </a:p>
        </p:txBody>
      </p:sp>
      <p:sp>
        <p:nvSpPr>
          <p:cNvPr id="3" name="Hộp Văn bản 2">
            <a:extLst>
              <a:ext uri="{FF2B5EF4-FFF2-40B4-BE49-F238E27FC236}">
                <a16:creationId xmlns:a16="http://schemas.microsoft.com/office/drawing/2014/main" xmlns="" id="{5F051C68-8D60-0D35-9A6A-F1B2ECF87BE6}"/>
              </a:ext>
            </a:extLst>
          </p:cNvPr>
          <p:cNvSpPr txBox="1"/>
          <p:nvPr/>
        </p:nvSpPr>
        <p:spPr>
          <a:xfrm>
            <a:off x="4982110" y="4573291"/>
            <a:ext cx="7104012" cy="17081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vi-VN" sz="3500" dirty="0">
                <a:solidFill>
                  <a:srgbClr val="002060"/>
                </a:solidFill>
                <a:latin typeface="Times New Roman" panose="02020603050405020304" pitchFamily="18" charset="0"/>
                <a:cs typeface="Times New Roman" panose="02020603050405020304" pitchFamily="18" charset="0"/>
              </a:rPr>
              <a:t>   Hiện tượng: </a:t>
            </a:r>
            <a:r>
              <a:rPr lang="vi-VN" sz="3500" u="none" strike="noStrike" spc="0" dirty="0">
                <a:solidFill>
                  <a:srgbClr val="002060"/>
                </a:solidFill>
                <a:effectLst/>
                <a:latin typeface="Times New Roman" panose="02020603050405020304" pitchFamily="18" charset="0"/>
                <a:ea typeface="Segoe UI" panose="020B0502040204020203" pitchFamily="34" charset="0"/>
                <a:cs typeface="Times New Roman" panose="02020603050405020304" pitchFamily="18" charset="0"/>
              </a:rPr>
              <a:t>Bằng mắt ta thấy có những giọt nước rơi từ trên trời xuống, ta gọi đó là hiện tượng mưa rơi.</a:t>
            </a:r>
            <a:endParaRPr lang="en-US" sz="3500" u="none" strike="noStrike" spc="0" dirty="0">
              <a:solidFill>
                <a:srgbClr val="002060"/>
              </a:solidFill>
              <a:effectLst/>
              <a:latin typeface="Times New Roman" panose="02020603050405020304" pitchFamily="18" charset="0"/>
              <a:ea typeface="Segoe UI" panose="020B0502040204020203"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xmlns="" id="{BC166FC4-C30C-C559-F6E1-87E290C3AB35}"/>
              </a:ext>
            </a:extLst>
          </p:cNvPr>
          <p:cNvSpPr txBox="1"/>
          <p:nvPr/>
        </p:nvSpPr>
        <p:spPr>
          <a:xfrm>
            <a:off x="4982110" y="4947026"/>
            <a:ext cx="7104012"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vi-VN" sz="3500" dirty="0" err="1">
                <a:solidFill>
                  <a:srgbClr val="002060"/>
                </a:solidFill>
                <a:latin typeface="Times New Roman" panose="02020603050405020304" pitchFamily="18" charset="0"/>
                <a:cs typeface="Times New Roman" panose="02020603050405020304" pitchFamily="18" charset="0"/>
              </a:rPr>
              <a:t>Đặt</a:t>
            </a:r>
            <a:r>
              <a:rPr lang="vi-VN" sz="3500" dirty="0">
                <a:solidFill>
                  <a:srgbClr val="002060"/>
                </a:solidFill>
                <a:latin typeface="Times New Roman" panose="02020603050405020304" pitchFamily="18" charset="0"/>
                <a:cs typeface="Times New Roman" panose="02020603050405020304" pitchFamily="18" charset="0"/>
              </a:rPr>
              <a:t> câu </a:t>
            </a:r>
            <a:r>
              <a:rPr lang="vi-VN" sz="3500" dirty="0" err="1">
                <a:solidFill>
                  <a:srgbClr val="002060"/>
                </a:solidFill>
                <a:latin typeface="Times New Roman" panose="02020603050405020304" pitchFamily="18" charset="0"/>
                <a:cs typeface="Times New Roman" panose="02020603050405020304" pitchFamily="18" charset="0"/>
              </a:rPr>
              <a:t>hỏi</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Vì</a:t>
            </a:r>
            <a:r>
              <a:rPr lang="vi-VN" sz="3500" dirty="0">
                <a:solidFill>
                  <a:srgbClr val="002060"/>
                </a:solidFill>
                <a:latin typeface="Times New Roman" panose="02020603050405020304" pitchFamily="18" charset="0"/>
                <a:cs typeface="Times New Roman" panose="02020603050405020304" pitchFamily="18" charset="0"/>
              </a:rPr>
              <a:t> sao </a:t>
            </a:r>
            <a:r>
              <a:rPr lang="vi-VN" sz="3500" dirty="0" err="1">
                <a:solidFill>
                  <a:srgbClr val="002060"/>
                </a:solidFill>
                <a:latin typeface="Times New Roman" panose="02020603050405020304" pitchFamily="18" charset="0"/>
                <a:cs typeface="Times New Roman" panose="02020603050405020304" pitchFamily="18" charset="0"/>
              </a:rPr>
              <a:t>lại</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có</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hiện</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tượng</a:t>
            </a:r>
            <a:r>
              <a:rPr lang="vi-VN" sz="3500" dirty="0">
                <a:solidFill>
                  <a:srgbClr val="002060"/>
                </a:solidFill>
                <a:latin typeface="Times New Roman" panose="02020603050405020304" pitchFamily="18" charset="0"/>
                <a:cs typeface="Times New Roman" panose="02020603050405020304" pitchFamily="18" charset="0"/>
              </a:rPr>
              <a:t> mưa trong </a:t>
            </a:r>
            <a:r>
              <a:rPr lang="vi-VN" sz="3500" dirty="0" err="1">
                <a:solidFill>
                  <a:srgbClr val="002060"/>
                </a:solidFill>
                <a:latin typeface="Times New Roman" panose="02020603050405020304" pitchFamily="18" charset="0"/>
                <a:cs typeface="Times New Roman" panose="02020603050405020304" pitchFamily="18" charset="0"/>
              </a:rPr>
              <a:t>tự</a:t>
            </a:r>
            <a:r>
              <a:rPr lang="vi-VN" sz="3500" dirty="0">
                <a:solidFill>
                  <a:srgbClr val="002060"/>
                </a:solidFill>
                <a:latin typeface="Times New Roman" panose="02020603050405020304" pitchFamily="18" charset="0"/>
                <a:cs typeface="Times New Roman" panose="02020603050405020304" pitchFamily="18" charset="0"/>
              </a:rPr>
              <a:t> nhiên?</a:t>
            </a:r>
            <a:endParaRPr lang="en-US" sz="35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5778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3"/>
                                        </p:tgtEl>
                                        <p:attrNameLst>
                                          <p:attrName>ppt_x</p:attrName>
                                        </p:attrNameLst>
                                      </p:cBhvr>
                                      <p:tavLst>
                                        <p:tav tm="0">
                                          <p:val>
                                            <p:strVal val="ppt_x"/>
                                          </p:val>
                                        </p:tav>
                                        <p:tav tm="100000">
                                          <p:val>
                                            <p:strVal val="ppt_x"/>
                                          </p:val>
                                        </p:tav>
                                      </p:tavLst>
                                    </p:anim>
                                    <p:anim calcmode="lin" valueType="num">
                                      <p:cBhvr additive="base">
                                        <p:cTn id="26" dur="500"/>
                                        <p:tgtEl>
                                          <p:spTgt spid="3"/>
                                        </p:tgtEl>
                                        <p:attrNameLst>
                                          <p:attrName>ppt_y</p:attrName>
                                        </p:attrNameLst>
                                      </p:cBhvr>
                                      <p:tavLst>
                                        <p:tav tm="0">
                                          <p:val>
                                            <p:strVal val="ppt_y"/>
                                          </p:val>
                                        </p:tav>
                                        <p:tav tm="100000">
                                          <p:val>
                                            <p:strVal val="1+ppt_h/2"/>
                                          </p:val>
                                        </p:tav>
                                      </p:tavLst>
                                    </p:anim>
                                    <p:set>
                                      <p:cBhvr>
                                        <p:cTn id="27" dur="1" fill="hold">
                                          <p:stCondLst>
                                            <p:cond delay="499"/>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P spid="3" grpId="1"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296A285-548D-13F3-78C9-A42C17501C90}"/>
              </a:ext>
            </a:extLst>
          </p:cNvPr>
          <p:cNvSpPr>
            <a:spLocks noGrp="1"/>
          </p:cNvSpPr>
          <p:nvPr>
            <p:ph type="title"/>
          </p:nvPr>
        </p:nvSpPr>
        <p:spPr>
          <a:xfrm>
            <a:off x="534158" y="131910"/>
            <a:ext cx="7724235" cy="799188"/>
          </a:xfrm>
        </p:spPr>
        <p:txBody>
          <a:bodyPr>
            <a:normAutofit/>
          </a:bodyPr>
          <a:lstStyle/>
          <a:p>
            <a:r>
              <a:rPr lang="vi-VN" sz="4000" b="1" dirty="0">
                <a:solidFill>
                  <a:srgbClr val="C00000"/>
                </a:solidFill>
                <a:latin typeface="Times New Roman" panose="02020603050405020304" pitchFamily="18" charset="0"/>
                <a:cs typeface="Times New Roman" panose="02020603050405020304" pitchFamily="18" charset="0"/>
              </a:rPr>
              <a:t>II. </a:t>
            </a:r>
            <a:r>
              <a:rPr lang="vi-VN" sz="4000" b="1" dirty="0" err="1">
                <a:solidFill>
                  <a:srgbClr val="C00000"/>
                </a:solidFill>
                <a:latin typeface="Times New Roman" panose="02020603050405020304" pitchFamily="18" charset="0"/>
                <a:cs typeface="Times New Roman" panose="02020603050405020304" pitchFamily="18" charset="0"/>
              </a:rPr>
              <a:t>Kĩ</a:t>
            </a:r>
            <a:r>
              <a:rPr lang="vi-VN" sz="4000" b="1" dirty="0">
                <a:solidFill>
                  <a:srgbClr val="C00000"/>
                </a:solidFill>
                <a:latin typeface="Times New Roman" panose="02020603050405020304" pitchFamily="18" charset="0"/>
                <a:cs typeface="Times New Roman" panose="02020603050405020304" pitchFamily="18" charset="0"/>
              </a:rPr>
              <a:t> năng </a:t>
            </a:r>
            <a:r>
              <a:rPr lang="vi-VN" sz="4000" b="1" dirty="0" err="1">
                <a:solidFill>
                  <a:srgbClr val="C00000"/>
                </a:solidFill>
                <a:latin typeface="Times New Roman" panose="02020603050405020304" pitchFamily="18" charset="0"/>
                <a:cs typeface="Times New Roman" panose="02020603050405020304" pitchFamily="18" charset="0"/>
              </a:rPr>
              <a:t>học</a:t>
            </a:r>
            <a:r>
              <a:rPr lang="vi-VN" sz="4000" b="1" dirty="0">
                <a:solidFill>
                  <a:srgbClr val="C00000"/>
                </a:solidFill>
                <a:latin typeface="Times New Roman" panose="02020603050405020304" pitchFamily="18" charset="0"/>
                <a:cs typeface="Times New Roman" panose="02020603050405020304" pitchFamily="18" charset="0"/>
              </a:rPr>
              <a:t> </a:t>
            </a:r>
            <a:r>
              <a:rPr lang="vi-VN" sz="4000" b="1" dirty="0" err="1">
                <a:solidFill>
                  <a:srgbClr val="C00000"/>
                </a:solidFill>
                <a:latin typeface="Times New Roman" panose="02020603050405020304" pitchFamily="18" charset="0"/>
                <a:cs typeface="Times New Roman" panose="02020603050405020304" pitchFamily="18" charset="0"/>
              </a:rPr>
              <a:t>tập</a:t>
            </a:r>
            <a:r>
              <a:rPr lang="vi-VN" sz="4000" b="1" dirty="0">
                <a:solidFill>
                  <a:srgbClr val="C00000"/>
                </a:solidFill>
                <a:latin typeface="Times New Roman" panose="02020603050405020304" pitchFamily="18" charset="0"/>
                <a:cs typeface="Times New Roman" panose="02020603050405020304" pitchFamily="18" charset="0"/>
              </a:rPr>
              <a:t> môn KHTN</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5" name="Chỗ dành sẵn cho Nội dung 4">
            <a:extLst>
              <a:ext uri="{FF2B5EF4-FFF2-40B4-BE49-F238E27FC236}">
                <a16:creationId xmlns:a16="http://schemas.microsoft.com/office/drawing/2014/main" xmlns="" id="{9FF40CC2-8E59-46FC-D211-B5EFD49BF99C}"/>
              </a:ext>
            </a:extLst>
          </p:cNvPr>
          <p:cNvSpPr>
            <a:spLocks noGrp="1"/>
          </p:cNvSpPr>
          <p:nvPr>
            <p:ph idx="1"/>
          </p:nvPr>
        </p:nvSpPr>
        <p:spPr>
          <a:xfrm>
            <a:off x="678444" y="2490374"/>
            <a:ext cx="10835112" cy="2979540"/>
          </a:xfrm>
        </p:spPr>
        <p:txBody>
          <a:bodyPr>
            <a:normAutofit/>
          </a:bodyPr>
          <a:lstStyle/>
          <a:p>
            <a:pPr marL="0" indent="0" algn="just">
              <a:buNone/>
            </a:pPr>
            <a:r>
              <a:rPr lang="vi-VN" sz="4000" b="1" dirty="0">
                <a:solidFill>
                  <a:schemeClr val="tx1"/>
                </a:solidFill>
                <a:latin typeface="Times New Roman" panose="02020603050405020304" pitchFamily="18" charset="0"/>
                <a:cs typeface="Times New Roman" panose="02020603050405020304" pitchFamily="18" charset="0"/>
              </a:rPr>
              <a:t>- Thu thập mẫu vật, dữ liệu để nghiên cứu.</a:t>
            </a:r>
          </a:p>
          <a:p>
            <a:pPr marL="0" indent="0" algn="just">
              <a:buNone/>
            </a:pPr>
            <a:r>
              <a:rPr lang="vi-VN" sz="4000" b="1" dirty="0">
                <a:latin typeface="Times New Roman" panose="02020603050405020304" pitchFamily="18" charset="0"/>
                <a:cs typeface="Times New Roman" panose="02020603050405020304" pitchFamily="18" charset="0"/>
              </a:rPr>
              <a:t>- Lựa chọn các mẫu vật, dữ liệu có cùng đặc điểm chung giống nhau.</a:t>
            </a:r>
          </a:p>
          <a:p>
            <a:pPr marL="0" indent="0" algn="just">
              <a:buNone/>
            </a:pPr>
            <a:r>
              <a:rPr lang="vi-VN" sz="4000" b="1" dirty="0">
                <a:latin typeface="Times New Roman" panose="02020603050405020304" pitchFamily="18" charset="0"/>
                <a:cs typeface="Times New Roman" panose="02020603050405020304" pitchFamily="18" charset="0"/>
              </a:rPr>
              <a:t>- Sau đó xếp chúng thành một nhóm. </a:t>
            </a:r>
          </a:p>
        </p:txBody>
      </p:sp>
      <p:sp>
        <p:nvSpPr>
          <p:cNvPr id="4" name="Hình chữ nhật: Góc Tròn 3">
            <a:extLst>
              <a:ext uri="{FF2B5EF4-FFF2-40B4-BE49-F238E27FC236}">
                <a16:creationId xmlns:a16="http://schemas.microsoft.com/office/drawing/2014/main" xmlns="" id="{E97C5C38-EECA-5BBF-A89B-8893481BB7D9}"/>
              </a:ext>
            </a:extLst>
          </p:cNvPr>
          <p:cNvSpPr/>
          <p:nvPr/>
        </p:nvSpPr>
        <p:spPr>
          <a:xfrm>
            <a:off x="534158" y="1361892"/>
            <a:ext cx="5102144" cy="6976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b="1" dirty="0">
                <a:solidFill>
                  <a:srgbClr val="7030A0"/>
                </a:solidFill>
                <a:latin typeface="Times New Roman" panose="02020603050405020304" pitchFamily="18" charset="0"/>
                <a:cs typeface="Times New Roman" panose="02020603050405020304" pitchFamily="18" charset="0"/>
              </a:rPr>
              <a:t>1. </a:t>
            </a:r>
            <a:r>
              <a:rPr lang="vi-VN" sz="3500" b="1" dirty="0" err="1">
                <a:solidFill>
                  <a:srgbClr val="7030A0"/>
                </a:solidFill>
                <a:latin typeface="Times New Roman" panose="02020603050405020304" pitchFamily="18" charset="0"/>
                <a:cs typeface="Times New Roman" panose="02020603050405020304" pitchFamily="18" charset="0"/>
              </a:rPr>
              <a:t>Kĩ</a:t>
            </a:r>
            <a:r>
              <a:rPr lang="vi-VN" sz="3500" b="1" dirty="0">
                <a:solidFill>
                  <a:srgbClr val="7030A0"/>
                </a:solidFill>
                <a:latin typeface="Times New Roman" panose="02020603050405020304" pitchFamily="18" charset="0"/>
                <a:cs typeface="Times New Roman" panose="02020603050405020304" pitchFamily="18" charset="0"/>
              </a:rPr>
              <a:t> năng phân </a:t>
            </a:r>
            <a:r>
              <a:rPr lang="vi-VN" sz="3500" b="1" dirty="0" err="1">
                <a:solidFill>
                  <a:srgbClr val="7030A0"/>
                </a:solidFill>
                <a:latin typeface="Times New Roman" panose="02020603050405020304" pitchFamily="18" charset="0"/>
                <a:cs typeface="Times New Roman" panose="02020603050405020304" pitchFamily="18" charset="0"/>
              </a:rPr>
              <a:t>loại</a:t>
            </a:r>
            <a:endParaRPr lang="en-US" sz="35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470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296A285-548D-13F3-78C9-A42C17501C90}"/>
              </a:ext>
            </a:extLst>
          </p:cNvPr>
          <p:cNvSpPr>
            <a:spLocks noGrp="1"/>
          </p:cNvSpPr>
          <p:nvPr>
            <p:ph type="title"/>
          </p:nvPr>
        </p:nvSpPr>
        <p:spPr>
          <a:xfrm>
            <a:off x="340475" y="48665"/>
            <a:ext cx="7814176" cy="799188"/>
          </a:xfrm>
        </p:spPr>
        <p:txBody>
          <a:bodyPr>
            <a:normAutofit/>
          </a:bodyPr>
          <a:lstStyle/>
          <a:p>
            <a:r>
              <a:rPr lang="vi-VN" sz="4000" b="1" dirty="0">
                <a:solidFill>
                  <a:srgbClr val="C00000"/>
                </a:solidFill>
                <a:latin typeface="Times New Roman" panose="02020603050405020304" pitchFamily="18" charset="0"/>
                <a:cs typeface="Times New Roman" panose="02020603050405020304" pitchFamily="18" charset="0"/>
              </a:rPr>
              <a:t>II. </a:t>
            </a:r>
            <a:r>
              <a:rPr lang="vi-VN" sz="4000" b="1" dirty="0" err="1">
                <a:solidFill>
                  <a:srgbClr val="C00000"/>
                </a:solidFill>
                <a:latin typeface="Times New Roman" panose="02020603050405020304" pitchFamily="18" charset="0"/>
                <a:cs typeface="Times New Roman" panose="02020603050405020304" pitchFamily="18" charset="0"/>
              </a:rPr>
              <a:t>Kĩ</a:t>
            </a:r>
            <a:r>
              <a:rPr lang="vi-VN" sz="4000" b="1" dirty="0">
                <a:solidFill>
                  <a:srgbClr val="C00000"/>
                </a:solidFill>
                <a:latin typeface="Times New Roman" panose="02020603050405020304" pitchFamily="18" charset="0"/>
                <a:cs typeface="Times New Roman" panose="02020603050405020304" pitchFamily="18" charset="0"/>
              </a:rPr>
              <a:t> năng </a:t>
            </a:r>
            <a:r>
              <a:rPr lang="vi-VN" sz="4000" b="1" dirty="0" err="1">
                <a:solidFill>
                  <a:srgbClr val="C00000"/>
                </a:solidFill>
                <a:latin typeface="Times New Roman" panose="02020603050405020304" pitchFamily="18" charset="0"/>
                <a:cs typeface="Times New Roman" panose="02020603050405020304" pitchFamily="18" charset="0"/>
              </a:rPr>
              <a:t>học</a:t>
            </a:r>
            <a:r>
              <a:rPr lang="vi-VN" sz="4000" b="1" dirty="0">
                <a:solidFill>
                  <a:srgbClr val="C00000"/>
                </a:solidFill>
                <a:latin typeface="Times New Roman" panose="02020603050405020304" pitchFamily="18" charset="0"/>
                <a:cs typeface="Times New Roman" panose="02020603050405020304" pitchFamily="18" charset="0"/>
              </a:rPr>
              <a:t> </a:t>
            </a:r>
            <a:r>
              <a:rPr lang="vi-VN" sz="4000" b="1" dirty="0" err="1">
                <a:solidFill>
                  <a:srgbClr val="C00000"/>
                </a:solidFill>
                <a:latin typeface="Times New Roman" panose="02020603050405020304" pitchFamily="18" charset="0"/>
                <a:cs typeface="Times New Roman" panose="02020603050405020304" pitchFamily="18" charset="0"/>
              </a:rPr>
              <a:t>tập</a:t>
            </a:r>
            <a:r>
              <a:rPr lang="vi-VN" sz="4000" b="1" dirty="0">
                <a:solidFill>
                  <a:srgbClr val="C00000"/>
                </a:solidFill>
                <a:latin typeface="Times New Roman" panose="02020603050405020304" pitchFamily="18" charset="0"/>
                <a:cs typeface="Times New Roman" panose="02020603050405020304" pitchFamily="18" charset="0"/>
              </a:rPr>
              <a:t> môn KHTN</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4" name="Hình chữ nhật: Góc Tròn 3">
            <a:extLst>
              <a:ext uri="{FF2B5EF4-FFF2-40B4-BE49-F238E27FC236}">
                <a16:creationId xmlns:a16="http://schemas.microsoft.com/office/drawing/2014/main" xmlns="" id="{E97C5C38-EECA-5BBF-A89B-8893481BB7D9}"/>
              </a:ext>
            </a:extLst>
          </p:cNvPr>
          <p:cNvSpPr/>
          <p:nvPr/>
        </p:nvSpPr>
        <p:spPr>
          <a:xfrm>
            <a:off x="535199" y="828645"/>
            <a:ext cx="4171712" cy="6976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7030A0"/>
                </a:solidFill>
                <a:latin typeface="Times New Roman" panose="02020603050405020304" pitchFamily="18" charset="0"/>
                <a:cs typeface="Times New Roman" panose="02020603050405020304" pitchFamily="18" charset="0"/>
              </a:rPr>
              <a:t>1. </a:t>
            </a:r>
            <a:r>
              <a:rPr lang="vi-VN" sz="3200" b="1" dirty="0" err="1">
                <a:solidFill>
                  <a:srgbClr val="7030A0"/>
                </a:solidFill>
                <a:latin typeface="Times New Roman" panose="02020603050405020304" pitchFamily="18" charset="0"/>
                <a:cs typeface="Times New Roman" panose="02020603050405020304" pitchFamily="18" charset="0"/>
              </a:rPr>
              <a:t>Kĩ</a:t>
            </a:r>
            <a:r>
              <a:rPr lang="vi-VN" sz="3200" b="1" dirty="0">
                <a:solidFill>
                  <a:srgbClr val="7030A0"/>
                </a:solidFill>
                <a:latin typeface="Times New Roman" panose="02020603050405020304" pitchFamily="18" charset="0"/>
                <a:cs typeface="Times New Roman" panose="02020603050405020304" pitchFamily="18" charset="0"/>
              </a:rPr>
              <a:t> năng phân </a:t>
            </a:r>
            <a:r>
              <a:rPr lang="vi-VN" sz="3200" b="1" dirty="0" err="1">
                <a:solidFill>
                  <a:srgbClr val="7030A0"/>
                </a:solidFill>
                <a:latin typeface="Times New Roman" panose="02020603050405020304" pitchFamily="18" charset="0"/>
                <a:cs typeface="Times New Roman" panose="02020603050405020304" pitchFamily="18" charset="0"/>
              </a:rPr>
              <a:t>loại</a:t>
            </a:r>
            <a:endParaRPr lang="en-US" sz="3200" b="1" dirty="0">
              <a:solidFill>
                <a:srgbClr val="7030A0"/>
              </a:solidFill>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xmlns="" id="{5F0F2719-107D-744A-8991-EAA2EC06BC4F}"/>
              </a:ext>
            </a:extLst>
          </p:cNvPr>
          <p:cNvSpPr txBox="1"/>
          <p:nvPr/>
        </p:nvSpPr>
        <p:spPr>
          <a:xfrm>
            <a:off x="86283" y="6242768"/>
            <a:ext cx="4895827" cy="553998"/>
          </a:xfrm>
          <a:prstGeom prst="rect">
            <a:avLst/>
          </a:prstGeom>
          <a:solidFill>
            <a:schemeClr val="accent2">
              <a:lumMod val="20000"/>
              <a:lumOff val="80000"/>
            </a:schemeClr>
          </a:solidFill>
        </p:spPr>
        <p:txBody>
          <a:bodyPr wrap="square" rtlCol="0">
            <a:spAutoFit/>
          </a:bodyPr>
          <a:lstStyle/>
          <a:p>
            <a:r>
              <a:rPr lang="vi-VN" sz="3000" dirty="0" err="1">
                <a:solidFill>
                  <a:srgbClr val="002060"/>
                </a:solidFill>
                <a:latin typeface="Times New Roman" panose="02020603050405020304" pitchFamily="18" charset="0"/>
                <a:cs typeface="Times New Roman" panose="02020603050405020304" pitchFamily="18" charset="0"/>
              </a:rPr>
              <a:t>Một</a:t>
            </a:r>
            <a:r>
              <a:rPr lang="vi-VN" sz="3000" dirty="0">
                <a:solidFill>
                  <a:srgbClr val="002060"/>
                </a:solidFill>
                <a:latin typeface="Times New Roman" panose="02020603050405020304" pitchFamily="18" charset="0"/>
                <a:cs typeface="Times New Roman" panose="02020603050405020304" pitchFamily="18" charset="0"/>
              </a:rPr>
              <a:t> </a:t>
            </a:r>
            <a:r>
              <a:rPr lang="vi-VN" sz="3000" dirty="0" err="1">
                <a:solidFill>
                  <a:srgbClr val="002060"/>
                </a:solidFill>
                <a:latin typeface="Times New Roman" panose="02020603050405020304" pitchFamily="18" charset="0"/>
                <a:cs typeface="Times New Roman" panose="02020603050405020304" pitchFamily="18" charset="0"/>
              </a:rPr>
              <a:t>số</a:t>
            </a:r>
            <a:r>
              <a:rPr lang="vi-VN" sz="3000" dirty="0">
                <a:solidFill>
                  <a:srgbClr val="002060"/>
                </a:solidFill>
                <a:latin typeface="Times New Roman" panose="02020603050405020304" pitchFamily="18" charset="0"/>
                <a:cs typeface="Times New Roman" panose="02020603050405020304" pitchFamily="18" charset="0"/>
              </a:rPr>
              <a:t> </a:t>
            </a:r>
            <a:r>
              <a:rPr lang="vi-VN" sz="3000" dirty="0" err="1">
                <a:solidFill>
                  <a:srgbClr val="002060"/>
                </a:solidFill>
                <a:latin typeface="Times New Roman" panose="02020603050405020304" pitchFamily="18" charset="0"/>
                <a:cs typeface="Times New Roman" panose="02020603050405020304" pitchFamily="18" charset="0"/>
              </a:rPr>
              <a:t>loài</a:t>
            </a:r>
            <a:r>
              <a:rPr lang="vi-VN" sz="3000" dirty="0">
                <a:solidFill>
                  <a:srgbClr val="002060"/>
                </a:solidFill>
                <a:latin typeface="Times New Roman" panose="02020603050405020304" pitchFamily="18" charset="0"/>
                <a:cs typeface="Times New Roman" panose="02020603050405020304" pitchFamily="18" charset="0"/>
              </a:rPr>
              <a:t> ĐV trong </a:t>
            </a:r>
            <a:r>
              <a:rPr lang="vi-VN" sz="3000" dirty="0" err="1">
                <a:solidFill>
                  <a:srgbClr val="002060"/>
                </a:solidFill>
                <a:latin typeface="Times New Roman" panose="02020603050405020304" pitchFamily="18" charset="0"/>
                <a:cs typeface="Times New Roman" panose="02020603050405020304" pitchFamily="18" charset="0"/>
              </a:rPr>
              <a:t>tự</a:t>
            </a:r>
            <a:r>
              <a:rPr lang="vi-VN" sz="3000" dirty="0">
                <a:solidFill>
                  <a:srgbClr val="002060"/>
                </a:solidFill>
                <a:latin typeface="Times New Roman" panose="02020603050405020304" pitchFamily="18" charset="0"/>
                <a:cs typeface="Times New Roman" panose="02020603050405020304" pitchFamily="18" charset="0"/>
              </a:rPr>
              <a:t> nhiên </a:t>
            </a:r>
            <a:endParaRPr lang="en-US" sz="3000" dirty="0">
              <a:solidFill>
                <a:srgbClr val="002060"/>
              </a:solidFill>
              <a:latin typeface="Times New Roman" panose="02020603050405020304" pitchFamily="18" charset="0"/>
              <a:cs typeface="Times New Roman" panose="02020603050405020304" pitchFamily="18" charset="0"/>
            </a:endParaRPr>
          </a:p>
        </p:txBody>
      </p:sp>
      <p:pic>
        <p:nvPicPr>
          <p:cNvPr id="10" name="image41.jpeg">
            <a:extLst>
              <a:ext uri="{FF2B5EF4-FFF2-40B4-BE49-F238E27FC236}">
                <a16:creationId xmlns:a16="http://schemas.microsoft.com/office/drawing/2014/main" xmlns="" id="{D28644B9-2F8C-08BF-09BA-6DC6806D8A0B}"/>
              </a:ext>
            </a:extLst>
          </p:cNvPr>
          <p:cNvPicPr>
            <a:picLocks noChangeAspect="1"/>
          </p:cNvPicPr>
          <p:nvPr/>
        </p:nvPicPr>
        <p:blipFill>
          <a:blip r:embed="rId2" cstate="print"/>
          <a:stretch>
            <a:fillRect/>
          </a:stretch>
        </p:blipFill>
        <p:spPr>
          <a:xfrm>
            <a:off x="103795" y="1875357"/>
            <a:ext cx="4895827" cy="4294422"/>
          </a:xfrm>
          <a:prstGeom prst="rect">
            <a:avLst/>
          </a:prstGeom>
        </p:spPr>
      </p:pic>
      <p:sp>
        <p:nvSpPr>
          <p:cNvPr id="8" name="Bong bóng Ý nghĩ: Hình đám mây 7">
            <a:extLst>
              <a:ext uri="{FF2B5EF4-FFF2-40B4-BE49-F238E27FC236}">
                <a16:creationId xmlns:a16="http://schemas.microsoft.com/office/drawing/2014/main" xmlns="" id="{1CE8B4DE-4E87-66D6-1C5A-2ED0AE79D083}"/>
              </a:ext>
            </a:extLst>
          </p:cNvPr>
          <p:cNvSpPr/>
          <p:nvPr/>
        </p:nvSpPr>
        <p:spPr>
          <a:xfrm>
            <a:off x="5087988" y="1101183"/>
            <a:ext cx="7104012" cy="2157661"/>
          </a:xfrm>
          <a:prstGeom prst="cloudCallout">
            <a:avLst>
              <a:gd name="adj1" fmla="val -85602"/>
              <a:gd name="adj2" fmla="val 9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dirty="0">
                <a:solidFill>
                  <a:srgbClr val="002060"/>
                </a:solidFill>
                <a:latin typeface="Times New Roman" panose="02020603050405020304" pitchFamily="18" charset="0"/>
                <a:cs typeface="Times New Roman" panose="02020603050405020304" pitchFamily="18" charset="0"/>
              </a:rPr>
              <a:t>Phân </a:t>
            </a:r>
            <a:r>
              <a:rPr lang="vi-VN" sz="3500" dirty="0" err="1">
                <a:solidFill>
                  <a:srgbClr val="002060"/>
                </a:solidFill>
                <a:latin typeface="Times New Roman" panose="02020603050405020304" pitchFamily="18" charset="0"/>
                <a:cs typeface="Times New Roman" panose="02020603050405020304" pitchFamily="18" charset="0"/>
              </a:rPr>
              <a:t>loại</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ĐVcó</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đặc</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điểm</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giống</a:t>
            </a:r>
            <a:r>
              <a:rPr lang="vi-VN" sz="3500" dirty="0">
                <a:solidFill>
                  <a:srgbClr val="002060"/>
                </a:solidFill>
                <a:latin typeface="Times New Roman" panose="02020603050405020304" pitchFamily="18" charset="0"/>
                <a:cs typeface="Times New Roman" panose="02020603050405020304" pitchFamily="18" charset="0"/>
              </a:rPr>
              <a:t> nhau </a:t>
            </a:r>
            <a:r>
              <a:rPr lang="vi-VN" sz="3500" dirty="0" err="1">
                <a:solidFill>
                  <a:srgbClr val="002060"/>
                </a:solidFill>
                <a:latin typeface="Times New Roman" panose="02020603050405020304" pitchFamily="18" charset="0"/>
                <a:cs typeface="Times New Roman" panose="02020603050405020304" pitchFamily="18" charset="0"/>
              </a:rPr>
              <a:t>rồi</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xếp</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chúng</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vào</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từng</a:t>
            </a:r>
            <a:r>
              <a:rPr lang="vi-VN" sz="3500" dirty="0">
                <a:solidFill>
                  <a:srgbClr val="002060"/>
                </a:solidFill>
                <a:latin typeface="Times New Roman" panose="02020603050405020304" pitchFamily="18" charset="0"/>
                <a:cs typeface="Times New Roman" panose="02020603050405020304" pitchFamily="18" charset="0"/>
              </a:rPr>
              <a:t> </a:t>
            </a:r>
            <a:r>
              <a:rPr lang="vi-VN" sz="3500" dirty="0" err="1">
                <a:solidFill>
                  <a:srgbClr val="002060"/>
                </a:solidFill>
                <a:latin typeface="Times New Roman" panose="02020603050405020304" pitchFamily="18" charset="0"/>
                <a:cs typeface="Times New Roman" panose="02020603050405020304" pitchFamily="18" charset="0"/>
              </a:rPr>
              <a:t>nhóm</a:t>
            </a:r>
            <a:r>
              <a:rPr lang="vi-VN" sz="3500" dirty="0">
                <a:solidFill>
                  <a:srgbClr val="002060"/>
                </a:solidFill>
                <a:latin typeface="Times New Roman" panose="02020603050405020304" pitchFamily="18" charset="0"/>
                <a:cs typeface="Times New Roman" panose="02020603050405020304" pitchFamily="18" charset="0"/>
              </a:rPr>
              <a:t>?</a:t>
            </a:r>
            <a:endParaRPr lang="en-US" sz="3500" dirty="0">
              <a:solidFill>
                <a:srgbClr val="002060"/>
              </a:solidFill>
              <a:latin typeface="Times New Roman" panose="02020603050405020304" pitchFamily="18" charset="0"/>
              <a:cs typeface="Times New Roman" panose="02020603050405020304" pitchFamily="18" charset="0"/>
            </a:endParaRPr>
          </a:p>
        </p:txBody>
      </p:sp>
      <p:graphicFrame>
        <p:nvGraphicFramePr>
          <p:cNvPr id="14" name="Sơ đồ 13">
            <a:extLst>
              <a:ext uri="{FF2B5EF4-FFF2-40B4-BE49-F238E27FC236}">
                <a16:creationId xmlns:a16="http://schemas.microsoft.com/office/drawing/2014/main" xmlns="" id="{A9071E9C-3319-81E4-C42C-560A94C0E6C7}"/>
              </a:ext>
            </a:extLst>
          </p:cNvPr>
          <p:cNvGraphicFramePr/>
          <p:nvPr>
            <p:extLst>
              <p:ext uri="{D42A27DB-BD31-4B8C-83A1-F6EECF244321}">
                <p14:modId xmlns:p14="http://schemas.microsoft.com/office/powerpoint/2010/main" val="1345088143"/>
              </p:ext>
            </p:extLst>
          </p:nvPr>
        </p:nvGraphicFramePr>
        <p:xfrm>
          <a:off x="5138377" y="3258844"/>
          <a:ext cx="6914476" cy="3486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Hộp Văn bản 8">
            <a:extLst>
              <a:ext uri="{FF2B5EF4-FFF2-40B4-BE49-F238E27FC236}">
                <a16:creationId xmlns:a16="http://schemas.microsoft.com/office/drawing/2014/main" xmlns="" id="{BC166FC4-C30C-C559-F6E1-87E290C3AB35}"/>
              </a:ext>
            </a:extLst>
          </p:cNvPr>
          <p:cNvSpPr txBox="1"/>
          <p:nvPr/>
        </p:nvSpPr>
        <p:spPr>
          <a:xfrm>
            <a:off x="633550" y="2222845"/>
            <a:ext cx="11121602"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vi-VN" sz="4000" dirty="0">
                <a:solidFill>
                  <a:srgbClr val="002060"/>
                </a:solidFill>
                <a:latin typeface="Times New Roman" panose="02020603050405020304" pitchFamily="18" charset="0"/>
                <a:cs typeface="Times New Roman" panose="02020603050405020304" pitchFamily="18" charset="0"/>
              </a:rPr>
              <a:t>    Theo em </a:t>
            </a:r>
            <a:r>
              <a:rPr lang="vi-VN" sz="4000" dirty="0" err="1">
                <a:solidFill>
                  <a:srgbClr val="002060"/>
                </a:solidFill>
                <a:latin typeface="Times New Roman" panose="02020603050405020304" pitchFamily="18" charset="0"/>
                <a:cs typeface="Times New Roman" panose="02020603050405020304" pitchFamily="18" charset="0"/>
              </a:rPr>
              <a:t>kĩ</a:t>
            </a:r>
            <a:r>
              <a:rPr lang="vi-VN" sz="4000" dirty="0">
                <a:solidFill>
                  <a:srgbClr val="002060"/>
                </a:solidFill>
                <a:latin typeface="Times New Roman" panose="02020603050405020304" pitchFamily="18" charset="0"/>
                <a:cs typeface="Times New Roman" panose="02020603050405020304" pitchFamily="18" charset="0"/>
              </a:rPr>
              <a:t> năng quan </a:t>
            </a:r>
            <a:r>
              <a:rPr lang="vi-VN" sz="4000" dirty="0" err="1">
                <a:solidFill>
                  <a:srgbClr val="002060"/>
                </a:solidFill>
                <a:latin typeface="Times New Roman" panose="02020603050405020304" pitchFamily="18" charset="0"/>
                <a:cs typeface="Times New Roman" panose="02020603050405020304" pitchFamily="18" charset="0"/>
              </a:rPr>
              <a:t>sát</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và</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kĩ</a:t>
            </a:r>
            <a:r>
              <a:rPr lang="vi-VN" sz="4000" dirty="0">
                <a:solidFill>
                  <a:srgbClr val="002060"/>
                </a:solidFill>
                <a:latin typeface="Times New Roman" panose="02020603050405020304" pitchFamily="18" charset="0"/>
                <a:cs typeface="Times New Roman" panose="02020603050405020304" pitchFamily="18" charset="0"/>
              </a:rPr>
              <a:t> năng phân </a:t>
            </a:r>
            <a:r>
              <a:rPr lang="vi-VN" sz="4000" dirty="0" err="1">
                <a:solidFill>
                  <a:srgbClr val="002060"/>
                </a:solidFill>
                <a:latin typeface="Times New Roman" panose="02020603050405020304" pitchFamily="18" charset="0"/>
                <a:cs typeface="Times New Roman" panose="02020603050405020304" pitchFamily="18" charset="0"/>
              </a:rPr>
              <a:t>loại</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thường</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được</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sử</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dụng</a:t>
            </a:r>
            <a:r>
              <a:rPr lang="vi-VN" sz="4000" dirty="0">
                <a:solidFill>
                  <a:srgbClr val="002060"/>
                </a:solidFill>
                <a:latin typeface="Times New Roman" panose="02020603050405020304" pitchFamily="18" charset="0"/>
                <a:cs typeface="Times New Roman" panose="02020603050405020304" pitchFamily="18" charset="0"/>
              </a:rPr>
              <a:t> ở </a:t>
            </a:r>
            <a:r>
              <a:rPr lang="vi-VN" sz="4000" dirty="0" err="1">
                <a:solidFill>
                  <a:srgbClr val="002060"/>
                </a:solidFill>
                <a:latin typeface="Times New Roman" panose="02020603050405020304" pitchFamily="18" charset="0"/>
                <a:cs typeface="Times New Roman" panose="02020603050405020304" pitchFamily="18" charset="0"/>
              </a:rPr>
              <a:t>bước</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nào</a:t>
            </a:r>
            <a:r>
              <a:rPr lang="vi-VN" sz="4000" dirty="0">
                <a:solidFill>
                  <a:srgbClr val="002060"/>
                </a:solidFill>
                <a:latin typeface="Times New Roman" panose="02020603050405020304" pitchFamily="18" charset="0"/>
                <a:cs typeface="Times New Roman" panose="02020603050405020304" pitchFamily="18" charset="0"/>
              </a:rPr>
              <a:t> trong phương </a:t>
            </a:r>
            <a:r>
              <a:rPr lang="vi-VN" sz="4000" dirty="0" err="1">
                <a:solidFill>
                  <a:srgbClr val="002060"/>
                </a:solidFill>
                <a:latin typeface="Times New Roman" panose="02020603050405020304" pitchFamily="18" charset="0"/>
                <a:cs typeface="Times New Roman" panose="02020603050405020304" pitchFamily="18" charset="0"/>
              </a:rPr>
              <a:t>pháp</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tìm</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hiểu</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tự</a:t>
            </a:r>
            <a:r>
              <a:rPr lang="vi-VN" sz="4000" dirty="0">
                <a:solidFill>
                  <a:srgbClr val="002060"/>
                </a:solidFill>
                <a:latin typeface="Times New Roman" panose="02020603050405020304" pitchFamily="18" charset="0"/>
                <a:cs typeface="Times New Roman" panose="02020603050405020304" pitchFamily="18" charset="0"/>
              </a:rPr>
              <a:t> nhiên ?</a:t>
            </a:r>
            <a:endParaRPr lang="en-US" sz="4000" dirty="0">
              <a:solidFill>
                <a:srgbClr val="002060"/>
              </a:solidFill>
              <a:latin typeface="Times New Roman" panose="02020603050405020304" pitchFamily="18" charset="0"/>
              <a:cs typeface="Times New Roman" panose="02020603050405020304" pitchFamily="18" charset="0"/>
            </a:endParaRPr>
          </a:p>
        </p:txBody>
      </p:sp>
      <p:sp>
        <p:nvSpPr>
          <p:cNvPr id="17" name="Hộp Văn bản 16">
            <a:extLst>
              <a:ext uri="{FF2B5EF4-FFF2-40B4-BE49-F238E27FC236}">
                <a16:creationId xmlns:a16="http://schemas.microsoft.com/office/drawing/2014/main" xmlns="" id="{E18FF084-4623-F4BA-B2C8-FD6349B6C196}"/>
              </a:ext>
            </a:extLst>
          </p:cNvPr>
          <p:cNvSpPr txBox="1"/>
          <p:nvPr/>
        </p:nvSpPr>
        <p:spPr>
          <a:xfrm>
            <a:off x="682725" y="4633836"/>
            <a:ext cx="11023251" cy="1323439"/>
          </a:xfrm>
          <a:prstGeom prst="rect">
            <a:avLst/>
          </a:prstGeom>
          <a:solidFill>
            <a:schemeClr val="accent3">
              <a:lumMod val="20000"/>
              <a:lumOff val="80000"/>
            </a:schemeClr>
          </a:solidFill>
        </p:spPr>
        <p:txBody>
          <a:bodyPr wrap="square" rtlCol="0">
            <a:spAutoFit/>
          </a:bodyPr>
          <a:lstStyle/>
          <a:p>
            <a:pPr algn="just"/>
            <a:r>
              <a:rPr lang="vi-VN" sz="4000" dirty="0">
                <a:solidFill>
                  <a:srgbClr val="002060"/>
                </a:solidFill>
                <a:latin typeface="Times New Roman" panose="02020603050405020304" pitchFamily="18" charset="0"/>
                <a:cs typeface="Times New Roman" panose="02020603050405020304" pitchFamily="18" charset="0"/>
              </a:rPr>
              <a:t>    Sử dụng ở </a:t>
            </a:r>
            <a:r>
              <a:rPr lang="vi-VN" sz="4000" dirty="0">
                <a:solidFill>
                  <a:srgbClr val="C00000"/>
                </a:solidFill>
                <a:latin typeface="Times New Roman" panose="02020603050405020304" pitchFamily="18" charset="0"/>
                <a:cs typeface="Times New Roman" panose="02020603050405020304" pitchFamily="18" charset="0"/>
              </a:rPr>
              <a:t>bước 1:</a:t>
            </a:r>
            <a:r>
              <a:rPr lang="vi-VN" sz="4000" dirty="0">
                <a:solidFill>
                  <a:srgbClr val="002060"/>
                </a:solidFill>
                <a:latin typeface="Times New Roman" panose="02020603050405020304" pitchFamily="18" charset="0"/>
                <a:cs typeface="Times New Roman" panose="02020603050405020304" pitchFamily="18" charset="0"/>
              </a:rPr>
              <a:t> Quan sát và đặt câu hỏi nghiên cứu.</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98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2" fill="hold" grpId="0" nodeType="afterEffect">
                                  <p:stCondLst>
                                    <p:cond delay="150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4">
                                            <p:graphicEl>
                                              <a:dgm id="{44EAA2D5-8BA4-4768-B69E-4FD3084B342B}"/>
                                            </p:graphicEl>
                                          </p:spTgt>
                                        </p:tgtEl>
                                        <p:attrNameLst>
                                          <p:attrName>style.visibility</p:attrName>
                                        </p:attrNameLst>
                                      </p:cBhvr>
                                      <p:to>
                                        <p:strVal val="visible"/>
                                      </p:to>
                                    </p:set>
                                    <p:animEffect transition="in" filter="fade">
                                      <p:cBhvr>
                                        <p:cTn id="20" dur="1000"/>
                                        <p:tgtEl>
                                          <p:spTgt spid="14">
                                            <p:graphicEl>
                                              <a:dgm id="{44EAA2D5-8BA4-4768-B69E-4FD3084B342B}"/>
                                            </p:graphicEl>
                                          </p:spTgt>
                                        </p:tgtEl>
                                      </p:cBhvr>
                                    </p:animEffect>
                                    <p:anim calcmode="lin" valueType="num">
                                      <p:cBhvr>
                                        <p:cTn id="21" dur="1000" fill="hold"/>
                                        <p:tgtEl>
                                          <p:spTgt spid="14">
                                            <p:graphicEl>
                                              <a:dgm id="{44EAA2D5-8BA4-4768-B69E-4FD3084B342B}"/>
                                            </p:graphicEl>
                                          </p:spTgt>
                                        </p:tgtEl>
                                        <p:attrNameLst>
                                          <p:attrName>ppt_x</p:attrName>
                                        </p:attrNameLst>
                                      </p:cBhvr>
                                      <p:tavLst>
                                        <p:tav tm="0">
                                          <p:val>
                                            <p:strVal val="#ppt_x"/>
                                          </p:val>
                                        </p:tav>
                                        <p:tav tm="100000">
                                          <p:val>
                                            <p:strVal val="#ppt_x"/>
                                          </p:val>
                                        </p:tav>
                                      </p:tavLst>
                                    </p:anim>
                                    <p:anim calcmode="lin" valueType="num">
                                      <p:cBhvr>
                                        <p:cTn id="22" dur="1000" fill="hold"/>
                                        <p:tgtEl>
                                          <p:spTgt spid="14">
                                            <p:graphicEl>
                                              <a:dgm id="{44EAA2D5-8BA4-4768-B69E-4FD3084B342B}"/>
                                            </p:graphic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graphicEl>
                                              <a:dgm id="{4167E401-D177-447F-AD1A-669991CFC498}"/>
                                            </p:graphicEl>
                                          </p:spTgt>
                                        </p:tgtEl>
                                        <p:attrNameLst>
                                          <p:attrName>style.visibility</p:attrName>
                                        </p:attrNameLst>
                                      </p:cBhvr>
                                      <p:to>
                                        <p:strVal val="visible"/>
                                      </p:to>
                                    </p:set>
                                    <p:animEffect transition="in" filter="fade">
                                      <p:cBhvr>
                                        <p:cTn id="27" dur="1000"/>
                                        <p:tgtEl>
                                          <p:spTgt spid="14">
                                            <p:graphicEl>
                                              <a:dgm id="{4167E401-D177-447F-AD1A-669991CFC498}"/>
                                            </p:graphicEl>
                                          </p:spTgt>
                                        </p:tgtEl>
                                      </p:cBhvr>
                                    </p:animEffect>
                                    <p:anim calcmode="lin" valueType="num">
                                      <p:cBhvr>
                                        <p:cTn id="28" dur="1000" fill="hold"/>
                                        <p:tgtEl>
                                          <p:spTgt spid="14">
                                            <p:graphicEl>
                                              <a:dgm id="{4167E401-D177-447F-AD1A-669991CFC498}"/>
                                            </p:graphicEl>
                                          </p:spTgt>
                                        </p:tgtEl>
                                        <p:attrNameLst>
                                          <p:attrName>ppt_x</p:attrName>
                                        </p:attrNameLst>
                                      </p:cBhvr>
                                      <p:tavLst>
                                        <p:tav tm="0">
                                          <p:val>
                                            <p:strVal val="#ppt_x"/>
                                          </p:val>
                                        </p:tav>
                                        <p:tav tm="100000">
                                          <p:val>
                                            <p:strVal val="#ppt_x"/>
                                          </p:val>
                                        </p:tav>
                                      </p:tavLst>
                                    </p:anim>
                                    <p:anim calcmode="lin" valueType="num">
                                      <p:cBhvr>
                                        <p:cTn id="29" dur="1000" fill="hold"/>
                                        <p:tgtEl>
                                          <p:spTgt spid="14">
                                            <p:graphicEl>
                                              <a:dgm id="{4167E401-D177-447F-AD1A-669991CFC498}"/>
                                            </p:graphic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4">
                                            <p:graphicEl>
                                              <a:dgm id="{F873B61B-8865-4002-86EF-869766860233}"/>
                                            </p:graphicEl>
                                          </p:spTgt>
                                        </p:tgtEl>
                                        <p:attrNameLst>
                                          <p:attrName>style.visibility</p:attrName>
                                        </p:attrNameLst>
                                      </p:cBhvr>
                                      <p:to>
                                        <p:strVal val="visible"/>
                                      </p:to>
                                    </p:set>
                                    <p:animEffect transition="in" filter="fade">
                                      <p:cBhvr>
                                        <p:cTn id="34" dur="1000"/>
                                        <p:tgtEl>
                                          <p:spTgt spid="14">
                                            <p:graphicEl>
                                              <a:dgm id="{F873B61B-8865-4002-86EF-869766860233}"/>
                                            </p:graphicEl>
                                          </p:spTgt>
                                        </p:tgtEl>
                                      </p:cBhvr>
                                    </p:animEffect>
                                    <p:anim calcmode="lin" valueType="num">
                                      <p:cBhvr>
                                        <p:cTn id="35" dur="1000" fill="hold"/>
                                        <p:tgtEl>
                                          <p:spTgt spid="14">
                                            <p:graphicEl>
                                              <a:dgm id="{F873B61B-8865-4002-86EF-869766860233}"/>
                                            </p:graphicEl>
                                          </p:spTgt>
                                        </p:tgtEl>
                                        <p:attrNameLst>
                                          <p:attrName>ppt_x</p:attrName>
                                        </p:attrNameLst>
                                      </p:cBhvr>
                                      <p:tavLst>
                                        <p:tav tm="0">
                                          <p:val>
                                            <p:strVal val="#ppt_x"/>
                                          </p:val>
                                        </p:tav>
                                        <p:tav tm="100000">
                                          <p:val>
                                            <p:strVal val="#ppt_x"/>
                                          </p:val>
                                        </p:tav>
                                      </p:tavLst>
                                    </p:anim>
                                    <p:anim calcmode="lin" valueType="num">
                                      <p:cBhvr>
                                        <p:cTn id="36" dur="1000" fill="hold"/>
                                        <p:tgtEl>
                                          <p:spTgt spid="14">
                                            <p:graphicEl>
                                              <a:dgm id="{F873B61B-8865-4002-86EF-869766860233}"/>
                                            </p:graphic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graphicEl>
                                              <a:dgm id="{46171589-A74F-4D33-9AFB-246845E98EAF}"/>
                                            </p:graphicEl>
                                          </p:spTgt>
                                        </p:tgtEl>
                                        <p:attrNameLst>
                                          <p:attrName>style.visibility</p:attrName>
                                        </p:attrNameLst>
                                      </p:cBhvr>
                                      <p:to>
                                        <p:strVal val="visible"/>
                                      </p:to>
                                    </p:set>
                                    <p:animEffect transition="in" filter="fade">
                                      <p:cBhvr>
                                        <p:cTn id="41" dur="1000"/>
                                        <p:tgtEl>
                                          <p:spTgt spid="14">
                                            <p:graphicEl>
                                              <a:dgm id="{46171589-A74F-4D33-9AFB-246845E98EAF}"/>
                                            </p:graphicEl>
                                          </p:spTgt>
                                        </p:tgtEl>
                                      </p:cBhvr>
                                    </p:animEffect>
                                    <p:anim calcmode="lin" valueType="num">
                                      <p:cBhvr>
                                        <p:cTn id="42" dur="1000" fill="hold"/>
                                        <p:tgtEl>
                                          <p:spTgt spid="14">
                                            <p:graphicEl>
                                              <a:dgm id="{46171589-A74F-4D33-9AFB-246845E98EAF}"/>
                                            </p:graphicEl>
                                          </p:spTgt>
                                        </p:tgtEl>
                                        <p:attrNameLst>
                                          <p:attrName>ppt_x</p:attrName>
                                        </p:attrNameLst>
                                      </p:cBhvr>
                                      <p:tavLst>
                                        <p:tav tm="0">
                                          <p:val>
                                            <p:strVal val="#ppt_x"/>
                                          </p:val>
                                        </p:tav>
                                        <p:tav tm="100000">
                                          <p:val>
                                            <p:strVal val="#ppt_x"/>
                                          </p:val>
                                        </p:tav>
                                      </p:tavLst>
                                    </p:anim>
                                    <p:anim calcmode="lin" valueType="num">
                                      <p:cBhvr>
                                        <p:cTn id="43" dur="1000" fill="hold"/>
                                        <p:tgtEl>
                                          <p:spTgt spid="14">
                                            <p:graphicEl>
                                              <a:dgm id="{46171589-A74F-4D33-9AFB-246845E98EAF}"/>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
                                            <p:graphicEl>
                                              <a:dgm id="{4345074D-F4B5-4616-8631-DC1760C11AB6}"/>
                                            </p:graphicEl>
                                          </p:spTgt>
                                        </p:tgtEl>
                                        <p:attrNameLst>
                                          <p:attrName>style.visibility</p:attrName>
                                        </p:attrNameLst>
                                      </p:cBhvr>
                                      <p:to>
                                        <p:strVal val="visible"/>
                                      </p:to>
                                    </p:set>
                                    <p:animEffect transition="in" filter="fade">
                                      <p:cBhvr>
                                        <p:cTn id="48" dur="1000"/>
                                        <p:tgtEl>
                                          <p:spTgt spid="14">
                                            <p:graphicEl>
                                              <a:dgm id="{4345074D-F4B5-4616-8631-DC1760C11AB6}"/>
                                            </p:graphicEl>
                                          </p:spTgt>
                                        </p:tgtEl>
                                      </p:cBhvr>
                                    </p:animEffect>
                                    <p:anim calcmode="lin" valueType="num">
                                      <p:cBhvr>
                                        <p:cTn id="49" dur="1000" fill="hold"/>
                                        <p:tgtEl>
                                          <p:spTgt spid="14">
                                            <p:graphicEl>
                                              <a:dgm id="{4345074D-F4B5-4616-8631-DC1760C11AB6}"/>
                                            </p:graphicEl>
                                          </p:spTgt>
                                        </p:tgtEl>
                                        <p:attrNameLst>
                                          <p:attrName>ppt_x</p:attrName>
                                        </p:attrNameLst>
                                      </p:cBhvr>
                                      <p:tavLst>
                                        <p:tav tm="0">
                                          <p:val>
                                            <p:strVal val="#ppt_x"/>
                                          </p:val>
                                        </p:tav>
                                        <p:tav tm="100000">
                                          <p:val>
                                            <p:strVal val="#ppt_x"/>
                                          </p:val>
                                        </p:tav>
                                      </p:tavLst>
                                    </p:anim>
                                    <p:anim calcmode="lin" valueType="num">
                                      <p:cBhvr>
                                        <p:cTn id="50" dur="1000" fill="hold"/>
                                        <p:tgtEl>
                                          <p:spTgt spid="14">
                                            <p:graphicEl>
                                              <a:dgm id="{4345074D-F4B5-4616-8631-DC1760C11AB6}"/>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4">
                                            <p:graphicEl>
                                              <a:dgm id="{6EA8CFB4-CC39-41BB-8976-1FDAAD9C9B44}"/>
                                            </p:graphicEl>
                                          </p:spTgt>
                                        </p:tgtEl>
                                        <p:attrNameLst>
                                          <p:attrName>style.visibility</p:attrName>
                                        </p:attrNameLst>
                                      </p:cBhvr>
                                      <p:to>
                                        <p:strVal val="visible"/>
                                      </p:to>
                                    </p:set>
                                    <p:animEffect transition="in" filter="fade">
                                      <p:cBhvr>
                                        <p:cTn id="55" dur="1000"/>
                                        <p:tgtEl>
                                          <p:spTgt spid="14">
                                            <p:graphicEl>
                                              <a:dgm id="{6EA8CFB4-CC39-41BB-8976-1FDAAD9C9B44}"/>
                                            </p:graphicEl>
                                          </p:spTgt>
                                        </p:tgtEl>
                                      </p:cBhvr>
                                    </p:animEffect>
                                    <p:anim calcmode="lin" valueType="num">
                                      <p:cBhvr>
                                        <p:cTn id="56" dur="1000" fill="hold"/>
                                        <p:tgtEl>
                                          <p:spTgt spid="14">
                                            <p:graphicEl>
                                              <a:dgm id="{6EA8CFB4-CC39-41BB-8976-1FDAAD9C9B44}"/>
                                            </p:graphicEl>
                                          </p:spTgt>
                                        </p:tgtEl>
                                        <p:attrNameLst>
                                          <p:attrName>ppt_x</p:attrName>
                                        </p:attrNameLst>
                                      </p:cBhvr>
                                      <p:tavLst>
                                        <p:tav tm="0">
                                          <p:val>
                                            <p:strVal val="#ppt_x"/>
                                          </p:val>
                                        </p:tav>
                                        <p:tav tm="100000">
                                          <p:val>
                                            <p:strVal val="#ppt_x"/>
                                          </p:val>
                                        </p:tav>
                                      </p:tavLst>
                                    </p:anim>
                                    <p:anim calcmode="lin" valueType="num">
                                      <p:cBhvr>
                                        <p:cTn id="57" dur="1000" fill="hold"/>
                                        <p:tgtEl>
                                          <p:spTgt spid="14">
                                            <p:graphicEl>
                                              <a:dgm id="{6EA8CFB4-CC39-41BB-8976-1FDAAD9C9B44}"/>
                                            </p:graphic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xit" presetSubtype="4" fill="hold" nodeType="clickEffect">
                                  <p:stCondLst>
                                    <p:cond delay="0"/>
                                  </p:stCondLst>
                                  <p:childTnLst>
                                    <p:anim calcmode="lin" valueType="num">
                                      <p:cBhvr additive="base">
                                        <p:cTn id="61" dur="500"/>
                                        <p:tgtEl>
                                          <p:spTgt spid="10"/>
                                        </p:tgtEl>
                                        <p:attrNameLst>
                                          <p:attrName>ppt_x</p:attrName>
                                        </p:attrNameLst>
                                      </p:cBhvr>
                                      <p:tavLst>
                                        <p:tav tm="0">
                                          <p:val>
                                            <p:strVal val="ppt_x"/>
                                          </p:val>
                                        </p:tav>
                                        <p:tav tm="100000">
                                          <p:val>
                                            <p:strVal val="ppt_x"/>
                                          </p:val>
                                        </p:tav>
                                      </p:tavLst>
                                    </p:anim>
                                    <p:anim calcmode="lin" valueType="num">
                                      <p:cBhvr additive="base">
                                        <p:cTn id="62" dur="500"/>
                                        <p:tgtEl>
                                          <p:spTgt spid="10"/>
                                        </p:tgtEl>
                                        <p:attrNameLst>
                                          <p:attrName>ppt_y</p:attrName>
                                        </p:attrNameLst>
                                      </p:cBhvr>
                                      <p:tavLst>
                                        <p:tav tm="0">
                                          <p:val>
                                            <p:strVal val="ppt_y"/>
                                          </p:val>
                                        </p:tav>
                                        <p:tav tm="100000">
                                          <p:val>
                                            <p:strVal val="1+ppt_h/2"/>
                                          </p:val>
                                        </p:tav>
                                      </p:tavLst>
                                    </p:anim>
                                    <p:set>
                                      <p:cBhvr>
                                        <p:cTn id="63" dur="1" fill="hold">
                                          <p:stCondLst>
                                            <p:cond delay="499"/>
                                          </p:stCondLst>
                                        </p:cTn>
                                        <p:tgtEl>
                                          <p:spTgt spid="10"/>
                                        </p:tgtEl>
                                        <p:attrNameLst>
                                          <p:attrName>style.visibility</p:attrName>
                                        </p:attrNameLst>
                                      </p:cBhvr>
                                      <p:to>
                                        <p:strVal val="hidden"/>
                                      </p:to>
                                    </p:set>
                                  </p:childTnLst>
                                </p:cTn>
                              </p:par>
                              <p:par>
                                <p:cTn id="64" presetID="2" presetClass="exit" presetSubtype="4" fill="hold" grpId="1" nodeType="withEffect">
                                  <p:stCondLst>
                                    <p:cond delay="0"/>
                                  </p:stCondLst>
                                  <p:childTnLst>
                                    <p:anim calcmode="lin" valueType="num">
                                      <p:cBhvr additive="base">
                                        <p:cTn id="65" dur="500"/>
                                        <p:tgtEl>
                                          <p:spTgt spid="7"/>
                                        </p:tgtEl>
                                        <p:attrNameLst>
                                          <p:attrName>ppt_x</p:attrName>
                                        </p:attrNameLst>
                                      </p:cBhvr>
                                      <p:tavLst>
                                        <p:tav tm="0">
                                          <p:val>
                                            <p:strVal val="ppt_x"/>
                                          </p:val>
                                        </p:tav>
                                        <p:tav tm="100000">
                                          <p:val>
                                            <p:strVal val="ppt_x"/>
                                          </p:val>
                                        </p:tav>
                                      </p:tavLst>
                                    </p:anim>
                                    <p:anim calcmode="lin" valueType="num">
                                      <p:cBhvr additive="base">
                                        <p:cTn id="66" dur="500"/>
                                        <p:tgtEl>
                                          <p:spTgt spid="7"/>
                                        </p:tgtEl>
                                        <p:attrNameLst>
                                          <p:attrName>ppt_y</p:attrName>
                                        </p:attrNameLst>
                                      </p:cBhvr>
                                      <p:tavLst>
                                        <p:tav tm="0">
                                          <p:val>
                                            <p:strVal val="ppt_y"/>
                                          </p:val>
                                        </p:tav>
                                        <p:tav tm="100000">
                                          <p:val>
                                            <p:strVal val="1+ppt_h/2"/>
                                          </p:val>
                                        </p:tav>
                                      </p:tavLst>
                                    </p:anim>
                                    <p:set>
                                      <p:cBhvr>
                                        <p:cTn id="67" dur="1" fill="hold">
                                          <p:stCondLst>
                                            <p:cond delay="499"/>
                                          </p:stCondLst>
                                        </p:cTn>
                                        <p:tgtEl>
                                          <p:spTgt spid="7"/>
                                        </p:tgtEl>
                                        <p:attrNameLst>
                                          <p:attrName>style.visibility</p:attrName>
                                        </p:attrNameLst>
                                      </p:cBhvr>
                                      <p:to>
                                        <p:strVal val="hidden"/>
                                      </p:to>
                                    </p:set>
                                  </p:childTnLst>
                                </p:cTn>
                              </p:par>
                              <p:par>
                                <p:cTn id="68" presetID="2" presetClass="exit" presetSubtype="4" fill="hold" grpId="1" nodeType="withEffect">
                                  <p:stCondLst>
                                    <p:cond delay="0"/>
                                  </p:stCondLst>
                                  <p:childTnLst>
                                    <p:anim calcmode="lin" valueType="num">
                                      <p:cBhvr additive="base">
                                        <p:cTn id="69" dur="500"/>
                                        <p:tgtEl>
                                          <p:spTgt spid="8"/>
                                        </p:tgtEl>
                                        <p:attrNameLst>
                                          <p:attrName>ppt_x</p:attrName>
                                        </p:attrNameLst>
                                      </p:cBhvr>
                                      <p:tavLst>
                                        <p:tav tm="0">
                                          <p:val>
                                            <p:strVal val="ppt_x"/>
                                          </p:val>
                                        </p:tav>
                                        <p:tav tm="100000">
                                          <p:val>
                                            <p:strVal val="ppt_x"/>
                                          </p:val>
                                        </p:tav>
                                      </p:tavLst>
                                    </p:anim>
                                    <p:anim calcmode="lin" valueType="num">
                                      <p:cBhvr additive="base">
                                        <p:cTn id="70" dur="500"/>
                                        <p:tgtEl>
                                          <p:spTgt spid="8"/>
                                        </p:tgtEl>
                                        <p:attrNameLst>
                                          <p:attrName>ppt_y</p:attrName>
                                        </p:attrNameLst>
                                      </p:cBhvr>
                                      <p:tavLst>
                                        <p:tav tm="0">
                                          <p:val>
                                            <p:strVal val="ppt_y"/>
                                          </p:val>
                                        </p:tav>
                                        <p:tav tm="100000">
                                          <p:val>
                                            <p:strVal val="1+ppt_h/2"/>
                                          </p:val>
                                        </p:tav>
                                      </p:tavLst>
                                    </p:anim>
                                    <p:set>
                                      <p:cBhvr>
                                        <p:cTn id="71" dur="1" fill="hold">
                                          <p:stCondLst>
                                            <p:cond delay="499"/>
                                          </p:stCondLst>
                                        </p:cTn>
                                        <p:tgtEl>
                                          <p:spTgt spid="8"/>
                                        </p:tgtEl>
                                        <p:attrNameLst>
                                          <p:attrName>style.visibility</p:attrName>
                                        </p:attrNameLst>
                                      </p:cBhvr>
                                      <p:to>
                                        <p:strVal val="hidden"/>
                                      </p:to>
                                    </p:set>
                                  </p:childTnLst>
                                </p:cTn>
                              </p:par>
                              <p:par>
                                <p:cTn id="72" presetID="2" presetClass="exit" presetSubtype="4" fill="hold" grpId="1" nodeType="withEffect">
                                  <p:stCondLst>
                                    <p:cond delay="0"/>
                                  </p:stCondLst>
                                  <p:childTnLst>
                                    <p:anim calcmode="lin" valueType="num">
                                      <p:cBhvr additive="base">
                                        <p:cTn id="73" dur="500"/>
                                        <p:tgtEl>
                                          <p:spTgt spid="14">
                                            <p:graphicEl>
                                              <a:dgm id="{44EAA2D5-8BA4-4768-B69E-4FD3084B342B}"/>
                                            </p:graphicEl>
                                          </p:spTgt>
                                        </p:tgtEl>
                                        <p:attrNameLst>
                                          <p:attrName>ppt_x</p:attrName>
                                        </p:attrNameLst>
                                      </p:cBhvr>
                                      <p:tavLst>
                                        <p:tav tm="0">
                                          <p:val>
                                            <p:strVal val="ppt_x"/>
                                          </p:val>
                                        </p:tav>
                                        <p:tav tm="100000">
                                          <p:val>
                                            <p:strVal val="ppt_x"/>
                                          </p:val>
                                        </p:tav>
                                      </p:tavLst>
                                    </p:anim>
                                    <p:anim calcmode="lin" valueType="num">
                                      <p:cBhvr additive="base">
                                        <p:cTn id="74" dur="500"/>
                                        <p:tgtEl>
                                          <p:spTgt spid="14">
                                            <p:graphicEl>
                                              <a:dgm id="{44EAA2D5-8BA4-4768-B69E-4FD3084B342B}"/>
                                            </p:graphicEl>
                                          </p:spTgt>
                                        </p:tgtEl>
                                        <p:attrNameLst>
                                          <p:attrName>ppt_y</p:attrName>
                                        </p:attrNameLst>
                                      </p:cBhvr>
                                      <p:tavLst>
                                        <p:tav tm="0">
                                          <p:val>
                                            <p:strVal val="ppt_y"/>
                                          </p:val>
                                        </p:tav>
                                        <p:tav tm="100000">
                                          <p:val>
                                            <p:strVal val="1+ppt_h/2"/>
                                          </p:val>
                                        </p:tav>
                                      </p:tavLst>
                                    </p:anim>
                                    <p:set>
                                      <p:cBhvr>
                                        <p:cTn id="75" dur="1" fill="hold">
                                          <p:stCondLst>
                                            <p:cond delay="499"/>
                                          </p:stCondLst>
                                        </p:cTn>
                                        <p:tgtEl>
                                          <p:spTgt spid="14">
                                            <p:graphicEl>
                                              <a:dgm id="{44EAA2D5-8BA4-4768-B69E-4FD3084B342B}"/>
                                            </p:graphicEl>
                                          </p:spTgt>
                                        </p:tgtEl>
                                        <p:attrNameLst>
                                          <p:attrName>style.visibility</p:attrName>
                                        </p:attrNameLst>
                                      </p:cBhvr>
                                      <p:to>
                                        <p:strVal val="hidden"/>
                                      </p:to>
                                    </p:set>
                                  </p:childTnLst>
                                </p:cTn>
                              </p:par>
                              <p:par>
                                <p:cTn id="76" presetID="2" presetClass="exit" presetSubtype="4" fill="hold" grpId="1" nodeType="withEffect">
                                  <p:stCondLst>
                                    <p:cond delay="0"/>
                                  </p:stCondLst>
                                  <p:childTnLst>
                                    <p:anim calcmode="lin" valueType="num">
                                      <p:cBhvr additive="base">
                                        <p:cTn id="77" dur="500"/>
                                        <p:tgtEl>
                                          <p:spTgt spid="14">
                                            <p:graphicEl>
                                              <a:dgm id="{4167E401-D177-447F-AD1A-669991CFC498}"/>
                                            </p:graphicEl>
                                          </p:spTgt>
                                        </p:tgtEl>
                                        <p:attrNameLst>
                                          <p:attrName>ppt_x</p:attrName>
                                        </p:attrNameLst>
                                      </p:cBhvr>
                                      <p:tavLst>
                                        <p:tav tm="0">
                                          <p:val>
                                            <p:strVal val="ppt_x"/>
                                          </p:val>
                                        </p:tav>
                                        <p:tav tm="100000">
                                          <p:val>
                                            <p:strVal val="ppt_x"/>
                                          </p:val>
                                        </p:tav>
                                      </p:tavLst>
                                    </p:anim>
                                    <p:anim calcmode="lin" valueType="num">
                                      <p:cBhvr additive="base">
                                        <p:cTn id="78" dur="500"/>
                                        <p:tgtEl>
                                          <p:spTgt spid="14">
                                            <p:graphicEl>
                                              <a:dgm id="{4167E401-D177-447F-AD1A-669991CFC498}"/>
                                            </p:graphicEl>
                                          </p:spTgt>
                                        </p:tgtEl>
                                        <p:attrNameLst>
                                          <p:attrName>ppt_y</p:attrName>
                                        </p:attrNameLst>
                                      </p:cBhvr>
                                      <p:tavLst>
                                        <p:tav tm="0">
                                          <p:val>
                                            <p:strVal val="ppt_y"/>
                                          </p:val>
                                        </p:tav>
                                        <p:tav tm="100000">
                                          <p:val>
                                            <p:strVal val="1+ppt_h/2"/>
                                          </p:val>
                                        </p:tav>
                                      </p:tavLst>
                                    </p:anim>
                                    <p:set>
                                      <p:cBhvr>
                                        <p:cTn id="79" dur="1" fill="hold">
                                          <p:stCondLst>
                                            <p:cond delay="499"/>
                                          </p:stCondLst>
                                        </p:cTn>
                                        <p:tgtEl>
                                          <p:spTgt spid="14">
                                            <p:graphicEl>
                                              <a:dgm id="{4167E401-D177-447F-AD1A-669991CFC498}"/>
                                            </p:graphicEl>
                                          </p:spTgt>
                                        </p:tgtEl>
                                        <p:attrNameLst>
                                          <p:attrName>style.visibility</p:attrName>
                                        </p:attrNameLst>
                                      </p:cBhvr>
                                      <p:to>
                                        <p:strVal val="hidden"/>
                                      </p:to>
                                    </p:set>
                                  </p:childTnLst>
                                </p:cTn>
                              </p:par>
                              <p:par>
                                <p:cTn id="80" presetID="2" presetClass="exit" presetSubtype="4" fill="hold" grpId="1" nodeType="withEffect">
                                  <p:stCondLst>
                                    <p:cond delay="0"/>
                                  </p:stCondLst>
                                  <p:childTnLst>
                                    <p:anim calcmode="lin" valueType="num">
                                      <p:cBhvr additive="base">
                                        <p:cTn id="81" dur="500"/>
                                        <p:tgtEl>
                                          <p:spTgt spid="14">
                                            <p:graphicEl>
                                              <a:dgm id="{F873B61B-8865-4002-86EF-869766860233}"/>
                                            </p:graphicEl>
                                          </p:spTgt>
                                        </p:tgtEl>
                                        <p:attrNameLst>
                                          <p:attrName>ppt_x</p:attrName>
                                        </p:attrNameLst>
                                      </p:cBhvr>
                                      <p:tavLst>
                                        <p:tav tm="0">
                                          <p:val>
                                            <p:strVal val="ppt_x"/>
                                          </p:val>
                                        </p:tav>
                                        <p:tav tm="100000">
                                          <p:val>
                                            <p:strVal val="ppt_x"/>
                                          </p:val>
                                        </p:tav>
                                      </p:tavLst>
                                    </p:anim>
                                    <p:anim calcmode="lin" valueType="num">
                                      <p:cBhvr additive="base">
                                        <p:cTn id="82" dur="500"/>
                                        <p:tgtEl>
                                          <p:spTgt spid="14">
                                            <p:graphicEl>
                                              <a:dgm id="{F873B61B-8865-4002-86EF-869766860233}"/>
                                            </p:graphicEl>
                                          </p:spTgt>
                                        </p:tgtEl>
                                        <p:attrNameLst>
                                          <p:attrName>ppt_y</p:attrName>
                                        </p:attrNameLst>
                                      </p:cBhvr>
                                      <p:tavLst>
                                        <p:tav tm="0">
                                          <p:val>
                                            <p:strVal val="ppt_y"/>
                                          </p:val>
                                        </p:tav>
                                        <p:tav tm="100000">
                                          <p:val>
                                            <p:strVal val="1+ppt_h/2"/>
                                          </p:val>
                                        </p:tav>
                                      </p:tavLst>
                                    </p:anim>
                                    <p:set>
                                      <p:cBhvr>
                                        <p:cTn id="83" dur="1" fill="hold">
                                          <p:stCondLst>
                                            <p:cond delay="499"/>
                                          </p:stCondLst>
                                        </p:cTn>
                                        <p:tgtEl>
                                          <p:spTgt spid="14">
                                            <p:graphicEl>
                                              <a:dgm id="{F873B61B-8865-4002-86EF-869766860233}"/>
                                            </p:graphicEl>
                                          </p:spTgt>
                                        </p:tgtEl>
                                        <p:attrNameLst>
                                          <p:attrName>style.visibility</p:attrName>
                                        </p:attrNameLst>
                                      </p:cBhvr>
                                      <p:to>
                                        <p:strVal val="hidden"/>
                                      </p:to>
                                    </p:set>
                                  </p:childTnLst>
                                </p:cTn>
                              </p:par>
                              <p:par>
                                <p:cTn id="84" presetID="2" presetClass="exit" presetSubtype="4" fill="hold" grpId="1" nodeType="withEffect">
                                  <p:stCondLst>
                                    <p:cond delay="0"/>
                                  </p:stCondLst>
                                  <p:childTnLst>
                                    <p:anim calcmode="lin" valueType="num">
                                      <p:cBhvr additive="base">
                                        <p:cTn id="85" dur="500"/>
                                        <p:tgtEl>
                                          <p:spTgt spid="14">
                                            <p:graphicEl>
                                              <a:dgm id="{46171589-A74F-4D33-9AFB-246845E98EAF}"/>
                                            </p:graphicEl>
                                          </p:spTgt>
                                        </p:tgtEl>
                                        <p:attrNameLst>
                                          <p:attrName>ppt_x</p:attrName>
                                        </p:attrNameLst>
                                      </p:cBhvr>
                                      <p:tavLst>
                                        <p:tav tm="0">
                                          <p:val>
                                            <p:strVal val="ppt_x"/>
                                          </p:val>
                                        </p:tav>
                                        <p:tav tm="100000">
                                          <p:val>
                                            <p:strVal val="ppt_x"/>
                                          </p:val>
                                        </p:tav>
                                      </p:tavLst>
                                    </p:anim>
                                    <p:anim calcmode="lin" valueType="num">
                                      <p:cBhvr additive="base">
                                        <p:cTn id="86" dur="500"/>
                                        <p:tgtEl>
                                          <p:spTgt spid="14">
                                            <p:graphicEl>
                                              <a:dgm id="{46171589-A74F-4D33-9AFB-246845E98EAF}"/>
                                            </p:graphicEl>
                                          </p:spTgt>
                                        </p:tgtEl>
                                        <p:attrNameLst>
                                          <p:attrName>ppt_y</p:attrName>
                                        </p:attrNameLst>
                                      </p:cBhvr>
                                      <p:tavLst>
                                        <p:tav tm="0">
                                          <p:val>
                                            <p:strVal val="ppt_y"/>
                                          </p:val>
                                        </p:tav>
                                        <p:tav tm="100000">
                                          <p:val>
                                            <p:strVal val="1+ppt_h/2"/>
                                          </p:val>
                                        </p:tav>
                                      </p:tavLst>
                                    </p:anim>
                                    <p:set>
                                      <p:cBhvr>
                                        <p:cTn id="87" dur="1" fill="hold">
                                          <p:stCondLst>
                                            <p:cond delay="499"/>
                                          </p:stCondLst>
                                        </p:cTn>
                                        <p:tgtEl>
                                          <p:spTgt spid="14">
                                            <p:graphicEl>
                                              <a:dgm id="{46171589-A74F-4D33-9AFB-246845E98EAF}"/>
                                            </p:graphicEl>
                                          </p:spTgt>
                                        </p:tgtEl>
                                        <p:attrNameLst>
                                          <p:attrName>style.visibility</p:attrName>
                                        </p:attrNameLst>
                                      </p:cBhvr>
                                      <p:to>
                                        <p:strVal val="hidden"/>
                                      </p:to>
                                    </p:set>
                                  </p:childTnLst>
                                </p:cTn>
                              </p:par>
                              <p:par>
                                <p:cTn id="88" presetID="2" presetClass="exit" presetSubtype="4" fill="hold" grpId="1" nodeType="withEffect">
                                  <p:stCondLst>
                                    <p:cond delay="0"/>
                                  </p:stCondLst>
                                  <p:childTnLst>
                                    <p:anim calcmode="lin" valueType="num">
                                      <p:cBhvr additive="base">
                                        <p:cTn id="89" dur="500"/>
                                        <p:tgtEl>
                                          <p:spTgt spid="14">
                                            <p:graphicEl>
                                              <a:dgm id="{4345074D-F4B5-4616-8631-DC1760C11AB6}"/>
                                            </p:graphicEl>
                                          </p:spTgt>
                                        </p:tgtEl>
                                        <p:attrNameLst>
                                          <p:attrName>ppt_x</p:attrName>
                                        </p:attrNameLst>
                                      </p:cBhvr>
                                      <p:tavLst>
                                        <p:tav tm="0">
                                          <p:val>
                                            <p:strVal val="ppt_x"/>
                                          </p:val>
                                        </p:tav>
                                        <p:tav tm="100000">
                                          <p:val>
                                            <p:strVal val="ppt_x"/>
                                          </p:val>
                                        </p:tav>
                                      </p:tavLst>
                                    </p:anim>
                                    <p:anim calcmode="lin" valueType="num">
                                      <p:cBhvr additive="base">
                                        <p:cTn id="90" dur="500"/>
                                        <p:tgtEl>
                                          <p:spTgt spid="14">
                                            <p:graphicEl>
                                              <a:dgm id="{4345074D-F4B5-4616-8631-DC1760C11AB6}"/>
                                            </p:graphicEl>
                                          </p:spTgt>
                                        </p:tgtEl>
                                        <p:attrNameLst>
                                          <p:attrName>ppt_y</p:attrName>
                                        </p:attrNameLst>
                                      </p:cBhvr>
                                      <p:tavLst>
                                        <p:tav tm="0">
                                          <p:val>
                                            <p:strVal val="ppt_y"/>
                                          </p:val>
                                        </p:tav>
                                        <p:tav tm="100000">
                                          <p:val>
                                            <p:strVal val="1+ppt_h/2"/>
                                          </p:val>
                                        </p:tav>
                                      </p:tavLst>
                                    </p:anim>
                                    <p:set>
                                      <p:cBhvr>
                                        <p:cTn id="91" dur="1" fill="hold">
                                          <p:stCondLst>
                                            <p:cond delay="499"/>
                                          </p:stCondLst>
                                        </p:cTn>
                                        <p:tgtEl>
                                          <p:spTgt spid="14">
                                            <p:graphicEl>
                                              <a:dgm id="{4345074D-F4B5-4616-8631-DC1760C11AB6}"/>
                                            </p:graphicEl>
                                          </p:spTgt>
                                        </p:tgtEl>
                                        <p:attrNameLst>
                                          <p:attrName>style.visibility</p:attrName>
                                        </p:attrNameLst>
                                      </p:cBhvr>
                                      <p:to>
                                        <p:strVal val="hidden"/>
                                      </p:to>
                                    </p:set>
                                  </p:childTnLst>
                                </p:cTn>
                              </p:par>
                              <p:par>
                                <p:cTn id="92" presetID="2" presetClass="exit" presetSubtype="4" fill="hold" grpId="1" nodeType="withEffect">
                                  <p:stCondLst>
                                    <p:cond delay="0"/>
                                  </p:stCondLst>
                                  <p:childTnLst>
                                    <p:anim calcmode="lin" valueType="num">
                                      <p:cBhvr additive="base">
                                        <p:cTn id="93" dur="500"/>
                                        <p:tgtEl>
                                          <p:spTgt spid="14">
                                            <p:graphicEl>
                                              <a:dgm id="{6EA8CFB4-CC39-41BB-8976-1FDAAD9C9B44}"/>
                                            </p:graphicEl>
                                          </p:spTgt>
                                        </p:tgtEl>
                                        <p:attrNameLst>
                                          <p:attrName>ppt_x</p:attrName>
                                        </p:attrNameLst>
                                      </p:cBhvr>
                                      <p:tavLst>
                                        <p:tav tm="0">
                                          <p:val>
                                            <p:strVal val="ppt_x"/>
                                          </p:val>
                                        </p:tav>
                                        <p:tav tm="100000">
                                          <p:val>
                                            <p:strVal val="ppt_x"/>
                                          </p:val>
                                        </p:tav>
                                      </p:tavLst>
                                    </p:anim>
                                    <p:anim calcmode="lin" valueType="num">
                                      <p:cBhvr additive="base">
                                        <p:cTn id="94" dur="500"/>
                                        <p:tgtEl>
                                          <p:spTgt spid="14">
                                            <p:graphicEl>
                                              <a:dgm id="{6EA8CFB4-CC39-41BB-8976-1FDAAD9C9B44}"/>
                                            </p:graphicEl>
                                          </p:spTgt>
                                        </p:tgtEl>
                                        <p:attrNameLst>
                                          <p:attrName>ppt_y</p:attrName>
                                        </p:attrNameLst>
                                      </p:cBhvr>
                                      <p:tavLst>
                                        <p:tav tm="0">
                                          <p:val>
                                            <p:strVal val="ppt_y"/>
                                          </p:val>
                                        </p:tav>
                                        <p:tav tm="100000">
                                          <p:val>
                                            <p:strVal val="1+ppt_h/2"/>
                                          </p:val>
                                        </p:tav>
                                      </p:tavLst>
                                    </p:anim>
                                    <p:set>
                                      <p:cBhvr>
                                        <p:cTn id="95" dur="1" fill="hold">
                                          <p:stCondLst>
                                            <p:cond delay="499"/>
                                          </p:stCondLst>
                                        </p:cTn>
                                        <p:tgtEl>
                                          <p:spTgt spid="14">
                                            <p:graphicEl>
                                              <a:dgm id="{6EA8CFB4-CC39-41BB-8976-1FDAAD9C9B44}"/>
                                            </p:graphicEl>
                                          </p:spTgt>
                                        </p:tgtEl>
                                        <p:attrNameLst>
                                          <p:attrName>style.visibility</p:attrName>
                                        </p:attrNameLst>
                                      </p:cBhvr>
                                      <p:to>
                                        <p:strVal val="hidden"/>
                                      </p:to>
                                    </p:set>
                                  </p:childTnLst>
                                </p:cTn>
                              </p:par>
                            </p:childTnLst>
                          </p:cTn>
                        </p:par>
                        <p:par>
                          <p:cTn id="96" fill="hold">
                            <p:stCondLst>
                              <p:cond delay="500"/>
                            </p:stCondLst>
                            <p:childTnLst>
                              <p:par>
                                <p:cTn id="97" presetID="42" presetClass="entr" presetSubtype="0" fill="hold" grpId="0" nodeType="after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fade">
                                      <p:cBhvr>
                                        <p:cTn id="99" dur="1000"/>
                                        <p:tgtEl>
                                          <p:spTgt spid="9"/>
                                        </p:tgtEl>
                                      </p:cBhvr>
                                    </p:animEffect>
                                    <p:anim calcmode="lin" valueType="num">
                                      <p:cBhvr>
                                        <p:cTn id="100" dur="1000" fill="hold"/>
                                        <p:tgtEl>
                                          <p:spTgt spid="9"/>
                                        </p:tgtEl>
                                        <p:attrNameLst>
                                          <p:attrName>ppt_x</p:attrName>
                                        </p:attrNameLst>
                                      </p:cBhvr>
                                      <p:tavLst>
                                        <p:tav tm="0">
                                          <p:val>
                                            <p:strVal val="#ppt_x"/>
                                          </p:val>
                                        </p:tav>
                                        <p:tav tm="100000">
                                          <p:val>
                                            <p:strVal val="#ppt_x"/>
                                          </p:val>
                                        </p:tav>
                                      </p:tavLst>
                                    </p:anim>
                                    <p:anim calcmode="lin" valueType="num">
                                      <p:cBhvr>
                                        <p:cTn id="10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7"/>
                                        </p:tgtEl>
                                        <p:attrNameLst>
                                          <p:attrName>style.visibility</p:attrName>
                                        </p:attrNameLst>
                                      </p:cBhvr>
                                      <p:to>
                                        <p:strVal val="visible"/>
                                      </p:to>
                                    </p:set>
                                    <p:animEffect transition="in" filter="fade">
                                      <p:cBhvr>
                                        <p:cTn id="106" dur="1000"/>
                                        <p:tgtEl>
                                          <p:spTgt spid="17"/>
                                        </p:tgtEl>
                                      </p:cBhvr>
                                    </p:animEffect>
                                    <p:anim calcmode="lin" valueType="num">
                                      <p:cBhvr>
                                        <p:cTn id="107" dur="1000" fill="hold"/>
                                        <p:tgtEl>
                                          <p:spTgt spid="17"/>
                                        </p:tgtEl>
                                        <p:attrNameLst>
                                          <p:attrName>ppt_x</p:attrName>
                                        </p:attrNameLst>
                                      </p:cBhvr>
                                      <p:tavLst>
                                        <p:tav tm="0">
                                          <p:val>
                                            <p:strVal val="#ppt_x"/>
                                          </p:val>
                                        </p:tav>
                                        <p:tav tm="100000">
                                          <p:val>
                                            <p:strVal val="#ppt_x"/>
                                          </p:val>
                                        </p:tav>
                                      </p:tavLst>
                                    </p:anim>
                                    <p:anim calcmode="lin" valueType="num">
                                      <p:cBhvr>
                                        <p:cTn id="10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Graphic spid="14" grpId="0">
        <p:bldSub>
          <a:bldDgm bld="lvlAtOnce"/>
        </p:bldSub>
      </p:bldGraphic>
      <p:bldGraphic spid="14" grpId="1" uiExpand="1">
        <p:bldSub>
          <a:bldDgm bld="lvlAtOnce"/>
        </p:bldSub>
      </p:bldGraphic>
      <p:bldP spid="9" grpId="0" animBg="1"/>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296A285-548D-13F3-78C9-A42C17501C90}"/>
              </a:ext>
            </a:extLst>
          </p:cNvPr>
          <p:cNvSpPr>
            <a:spLocks noGrp="1"/>
          </p:cNvSpPr>
          <p:nvPr>
            <p:ph type="title"/>
          </p:nvPr>
        </p:nvSpPr>
        <p:spPr>
          <a:xfrm>
            <a:off x="205562" y="292168"/>
            <a:ext cx="11780875" cy="799188"/>
          </a:xfrm>
        </p:spPr>
        <p:txBody>
          <a:bodyPr>
            <a:normAutofit/>
          </a:bodyPr>
          <a:lstStyle/>
          <a:p>
            <a:r>
              <a:rPr lang="vi-VN" sz="4000" b="1" dirty="0">
                <a:solidFill>
                  <a:srgbClr val="C00000"/>
                </a:solidFill>
                <a:latin typeface="Times New Roman" panose="02020603050405020304" pitchFamily="18" charset="0"/>
                <a:cs typeface="Times New Roman" panose="02020603050405020304" pitchFamily="18" charset="0"/>
              </a:rPr>
              <a:t>II. </a:t>
            </a:r>
            <a:r>
              <a:rPr lang="vi-VN" sz="4000" b="1" dirty="0" err="1">
                <a:solidFill>
                  <a:srgbClr val="C00000"/>
                </a:solidFill>
                <a:latin typeface="Times New Roman" panose="02020603050405020304" pitchFamily="18" charset="0"/>
                <a:cs typeface="Times New Roman" panose="02020603050405020304" pitchFamily="18" charset="0"/>
              </a:rPr>
              <a:t>Kĩ</a:t>
            </a:r>
            <a:r>
              <a:rPr lang="vi-VN" sz="4000" b="1" dirty="0">
                <a:solidFill>
                  <a:srgbClr val="C00000"/>
                </a:solidFill>
                <a:latin typeface="Times New Roman" panose="02020603050405020304" pitchFamily="18" charset="0"/>
                <a:cs typeface="Times New Roman" panose="02020603050405020304" pitchFamily="18" charset="0"/>
              </a:rPr>
              <a:t> năng </a:t>
            </a:r>
            <a:r>
              <a:rPr lang="vi-VN" sz="4000" b="1" dirty="0" err="1">
                <a:solidFill>
                  <a:srgbClr val="C00000"/>
                </a:solidFill>
                <a:latin typeface="Times New Roman" panose="02020603050405020304" pitchFamily="18" charset="0"/>
                <a:cs typeface="Times New Roman" panose="02020603050405020304" pitchFamily="18" charset="0"/>
              </a:rPr>
              <a:t>học</a:t>
            </a:r>
            <a:r>
              <a:rPr lang="vi-VN" sz="4000" b="1" dirty="0">
                <a:solidFill>
                  <a:srgbClr val="C00000"/>
                </a:solidFill>
                <a:latin typeface="Times New Roman" panose="02020603050405020304" pitchFamily="18" charset="0"/>
                <a:cs typeface="Times New Roman" panose="02020603050405020304" pitchFamily="18" charset="0"/>
              </a:rPr>
              <a:t> </a:t>
            </a:r>
            <a:r>
              <a:rPr lang="vi-VN" sz="4000" b="1" dirty="0" err="1">
                <a:solidFill>
                  <a:srgbClr val="C00000"/>
                </a:solidFill>
                <a:latin typeface="Times New Roman" panose="02020603050405020304" pitchFamily="18" charset="0"/>
                <a:cs typeface="Times New Roman" panose="02020603050405020304" pitchFamily="18" charset="0"/>
              </a:rPr>
              <a:t>tập</a:t>
            </a:r>
            <a:r>
              <a:rPr lang="vi-VN" sz="4000" b="1" dirty="0">
                <a:solidFill>
                  <a:srgbClr val="C00000"/>
                </a:solidFill>
                <a:latin typeface="Times New Roman" panose="02020603050405020304" pitchFamily="18" charset="0"/>
                <a:cs typeface="Times New Roman" panose="02020603050405020304" pitchFamily="18" charset="0"/>
              </a:rPr>
              <a:t> môn KHTN</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5" name="Chỗ dành sẵn cho Nội dung 4">
            <a:extLst>
              <a:ext uri="{FF2B5EF4-FFF2-40B4-BE49-F238E27FC236}">
                <a16:creationId xmlns:a16="http://schemas.microsoft.com/office/drawing/2014/main" xmlns="" id="{9FF40CC2-8E59-46FC-D211-B5EFD49BF99C}"/>
              </a:ext>
            </a:extLst>
          </p:cNvPr>
          <p:cNvSpPr>
            <a:spLocks noGrp="1"/>
          </p:cNvSpPr>
          <p:nvPr>
            <p:ph idx="1"/>
          </p:nvPr>
        </p:nvSpPr>
        <p:spPr>
          <a:xfrm>
            <a:off x="169117" y="1925053"/>
            <a:ext cx="11851683" cy="4775550"/>
          </a:xfrm>
        </p:spPr>
        <p:txBody>
          <a:bodyPr>
            <a:noAutofit/>
          </a:bodyPr>
          <a:lstStyle/>
          <a:p>
            <a:pPr marL="0" indent="0" algn="just">
              <a:spcBef>
                <a:spcPts val="0"/>
              </a:spcBef>
              <a:buNone/>
            </a:pPr>
            <a:r>
              <a:rPr lang="vi-VN" sz="4000" dirty="0">
                <a:latin typeface="Times New Roman" panose="02020603050405020304" pitchFamily="18" charset="0"/>
                <a:cs typeface="Times New Roman" panose="02020603050405020304" pitchFamily="18" charset="0"/>
              </a:rPr>
              <a:t>- Từ những thông tin thu thập được. </a:t>
            </a:r>
            <a:r>
              <a:rPr lang="vi-VN" sz="4000" dirty="0" err="1">
                <a:latin typeface="Times New Roman" panose="02020603050405020304" pitchFamily="18" charset="0"/>
                <a:cs typeface="Times New Roman" panose="02020603050405020304" pitchFamily="18" charset="0"/>
              </a:rPr>
              <a:t>Nhà</a:t>
            </a:r>
            <a:r>
              <a:rPr lang="vi-VN" sz="4000" dirty="0">
                <a:latin typeface="Times New Roman" panose="02020603050405020304" pitchFamily="18" charset="0"/>
                <a:cs typeface="Times New Roman" panose="02020603050405020304" pitchFamily="18" charset="0"/>
              </a:rPr>
              <a:t> nghiên </a:t>
            </a:r>
            <a:r>
              <a:rPr lang="vi-VN" sz="4000" dirty="0" err="1">
                <a:latin typeface="Times New Roman" panose="02020603050405020304" pitchFamily="18" charset="0"/>
                <a:cs typeface="Times New Roman" panose="02020603050405020304" pitchFamily="18" charset="0"/>
              </a:rPr>
              <a:t>cứu</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sẽ</a:t>
            </a:r>
            <a:r>
              <a:rPr lang="vi-VN" sz="4000" dirty="0">
                <a:latin typeface="Times New Roman" panose="02020603050405020304" pitchFamily="18" charset="0"/>
                <a:cs typeface="Times New Roman" panose="02020603050405020304" pitchFamily="18" charset="0"/>
              </a:rPr>
              <a:t> liên </a:t>
            </a:r>
            <a:r>
              <a:rPr lang="vi-VN" sz="4000" dirty="0" err="1">
                <a:latin typeface="Times New Roman" panose="02020603050405020304" pitchFamily="18" charset="0"/>
                <a:cs typeface="Times New Roman" panose="02020603050405020304" pitchFamily="18" charset="0"/>
              </a:rPr>
              <a:t>kết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các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trí</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thức</a:t>
            </a:r>
            <a:r>
              <a:rPr lang="vi-VN" sz="4000" dirty="0">
                <a:latin typeface="Times New Roman" panose="02020603050405020304" pitchFamily="18" charset="0"/>
                <a:cs typeface="Times New Roman" panose="02020603050405020304" pitchFamily="18" charset="0"/>
              </a:rPr>
              <a:t> khoa </a:t>
            </a:r>
            <a:r>
              <a:rPr lang="vi-VN" sz="4000" dirty="0" err="1">
                <a:latin typeface="Times New Roman" panose="02020603050405020304" pitchFamily="18" charset="0"/>
                <a:cs typeface="Times New Roman" panose="02020603050405020304" pitchFamily="18" charset="0"/>
              </a:rPr>
              <a:t>học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và</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các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dữ</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liệu</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đã</a:t>
            </a:r>
            <a:r>
              <a:rPr lang="vi-VN" sz="4000" dirty="0">
                <a:latin typeface="Times New Roman" panose="02020603050405020304" pitchFamily="18" charset="0"/>
                <a:cs typeface="Times New Roman" panose="02020603050405020304" pitchFamily="18" charset="0"/>
              </a:rPr>
              <a:t> thu </a:t>
            </a:r>
            <a:r>
              <a:rPr lang="vi-VN" sz="4000" dirty="0" err="1">
                <a:latin typeface="Times New Roman" panose="02020603050405020304" pitchFamily="18" charset="0"/>
                <a:cs typeface="Times New Roman" panose="02020603050405020304" pitchFamily="18" charset="0"/>
              </a:rPr>
              <a:t>thập</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được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với</a:t>
            </a:r>
            <a:r>
              <a:rPr lang="vi-VN" sz="4000" dirty="0">
                <a:latin typeface="Times New Roman" panose="02020603050405020304" pitchFamily="18" charset="0"/>
                <a:cs typeface="Times New Roman" panose="02020603050405020304" pitchFamily="18" charset="0"/>
              </a:rPr>
              <a:t> nhau. </a:t>
            </a:r>
          </a:p>
          <a:p>
            <a:pPr marL="0" indent="0" algn="just">
              <a:spcBef>
                <a:spcPts val="0"/>
              </a:spcBef>
              <a:buNone/>
            </a:pPr>
            <a:r>
              <a:rPr lang="vi-VN" sz="4000" dirty="0">
                <a:solidFill>
                  <a:srgbClr val="FF0000"/>
                </a:solidFill>
                <a:latin typeface="Times New Roman" panose="02020603050405020304" pitchFamily="18" charset="0"/>
                <a:cs typeface="Times New Roman" panose="02020603050405020304" pitchFamily="18" charset="0"/>
              </a:rPr>
              <a:t>- Kĩ năng này thể hiện thông qua việc sử dụng kiến thức khoa học  liên quan, công cụ toán học, phần mềm máy tính… để thu thập và xử lý dữ liệu nhằm tìm mối liên hệ giữa các sự vật hiện tượng trong tự nhiên. </a:t>
            </a:r>
          </a:p>
          <a:p>
            <a:pPr algn="just">
              <a:buFontTx/>
              <a:buChar char="-"/>
            </a:pPr>
            <a:endParaRPr lang="en-US" sz="4300" dirty="0">
              <a:latin typeface="Times New Roman" panose="02020603050405020304" pitchFamily="18" charset="0"/>
              <a:cs typeface="Times New Roman" panose="02020603050405020304" pitchFamily="18" charset="0"/>
            </a:endParaRPr>
          </a:p>
        </p:txBody>
      </p:sp>
      <p:sp>
        <p:nvSpPr>
          <p:cNvPr id="4" name="Hình chữ nhật: Góc Tròn 3">
            <a:extLst>
              <a:ext uri="{FF2B5EF4-FFF2-40B4-BE49-F238E27FC236}">
                <a16:creationId xmlns:a16="http://schemas.microsoft.com/office/drawing/2014/main" xmlns="" id="{E97C5C38-EECA-5BBF-A89B-8893481BB7D9}"/>
              </a:ext>
            </a:extLst>
          </p:cNvPr>
          <p:cNvSpPr/>
          <p:nvPr/>
        </p:nvSpPr>
        <p:spPr>
          <a:xfrm>
            <a:off x="3082486" y="1091356"/>
            <a:ext cx="4877291" cy="6976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7030A0"/>
                </a:solidFill>
                <a:latin typeface="Times New Roman" panose="02020603050405020304" pitchFamily="18" charset="0"/>
                <a:cs typeface="Times New Roman" panose="02020603050405020304" pitchFamily="18" charset="0"/>
              </a:rPr>
              <a:t>2. </a:t>
            </a:r>
            <a:r>
              <a:rPr lang="vi-VN" sz="3200" b="1" dirty="0" err="1">
                <a:solidFill>
                  <a:srgbClr val="7030A0"/>
                </a:solidFill>
                <a:latin typeface="Times New Roman" panose="02020603050405020304" pitchFamily="18" charset="0"/>
                <a:cs typeface="Times New Roman" panose="02020603050405020304" pitchFamily="18" charset="0"/>
              </a:rPr>
              <a:t>Kĩ</a:t>
            </a:r>
            <a:r>
              <a:rPr lang="vi-VN" sz="3200" b="1" dirty="0">
                <a:solidFill>
                  <a:srgbClr val="7030A0"/>
                </a:solidFill>
                <a:latin typeface="Times New Roman" panose="02020603050405020304" pitchFamily="18" charset="0"/>
                <a:cs typeface="Times New Roman" panose="02020603050405020304" pitchFamily="18" charset="0"/>
              </a:rPr>
              <a:t> năng liên </a:t>
            </a:r>
            <a:r>
              <a:rPr lang="vi-VN" sz="3200" b="1" dirty="0" err="1">
                <a:solidFill>
                  <a:srgbClr val="7030A0"/>
                </a:solidFill>
                <a:latin typeface="Times New Roman" panose="02020603050405020304" pitchFamily="18" charset="0"/>
                <a:cs typeface="Times New Roman" panose="02020603050405020304" pitchFamily="18" charset="0"/>
              </a:rPr>
              <a:t>kết</a:t>
            </a:r>
            <a:endParaRPr lang="en-US" sz="3200"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311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DA864B95-8E7F-1DF3-5F1B-4594B91B550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85C99E54-388D-C5BE-55B5-38E9D97177A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1509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57E9282C-9790-AAB9-3097-17F960A2C3E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86C5E940-F37E-90B8-E7D7-EDCCCE02C7A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28414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9B916555-E95A-212F-10F2-177C5CA54AC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45A87347-FB0B-437A-01B5-FD0DDCCFBDC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9372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E73E020B-B233-E130-5216-FFFCC1A26798}"/>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33AE47BF-BF32-F459-F187-61BB40CDF39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403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513D3AEC-8371-9D50-A545-0E0418EA4D9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1C12F267-E6CB-3B2D-1477-B07D537088C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95917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296A285-548D-13F3-78C9-A42C17501C90}"/>
              </a:ext>
            </a:extLst>
          </p:cNvPr>
          <p:cNvSpPr>
            <a:spLocks noGrp="1"/>
          </p:cNvSpPr>
          <p:nvPr>
            <p:ph type="title"/>
          </p:nvPr>
        </p:nvSpPr>
        <p:spPr>
          <a:xfrm>
            <a:off x="205562" y="172248"/>
            <a:ext cx="11780875" cy="799188"/>
          </a:xfrm>
        </p:spPr>
        <p:txBody>
          <a:bodyPr>
            <a:normAutofit/>
          </a:bodyPr>
          <a:lstStyle/>
          <a:p>
            <a:r>
              <a:rPr lang="vi-VN" sz="4000" b="1" dirty="0">
                <a:solidFill>
                  <a:srgbClr val="C00000"/>
                </a:solidFill>
                <a:latin typeface="Times New Roman" panose="02020603050405020304" pitchFamily="18" charset="0"/>
                <a:cs typeface="Times New Roman" panose="02020603050405020304" pitchFamily="18" charset="0"/>
              </a:rPr>
              <a:t>II. </a:t>
            </a:r>
            <a:r>
              <a:rPr lang="vi-VN" sz="4000" b="1" dirty="0" err="1">
                <a:solidFill>
                  <a:srgbClr val="C00000"/>
                </a:solidFill>
                <a:latin typeface="Times New Roman" panose="02020603050405020304" pitchFamily="18" charset="0"/>
                <a:cs typeface="Times New Roman" panose="02020603050405020304" pitchFamily="18" charset="0"/>
              </a:rPr>
              <a:t>Kĩ</a:t>
            </a:r>
            <a:r>
              <a:rPr lang="vi-VN" sz="4000" b="1" dirty="0">
                <a:solidFill>
                  <a:srgbClr val="C00000"/>
                </a:solidFill>
                <a:latin typeface="Times New Roman" panose="02020603050405020304" pitchFamily="18" charset="0"/>
                <a:cs typeface="Times New Roman" panose="02020603050405020304" pitchFamily="18" charset="0"/>
              </a:rPr>
              <a:t> năng </a:t>
            </a:r>
            <a:r>
              <a:rPr lang="vi-VN" sz="4000" b="1" dirty="0" err="1">
                <a:solidFill>
                  <a:srgbClr val="C00000"/>
                </a:solidFill>
                <a:latin typeface="Times New Roman" panose="02020603050405020304" pitchFamily="18" charset="0"/>
                <a:cs typeface="Times New Roman" panose="02020603050405020304" pitchFamily="18" charset="0"/>
              </a:rPr>
              <a:t>học</a:t>
            </a:r>
            <a:r>
              <a:rPr lang="vi-VN" sz="4000" b="1" dirty="0">
                <a:solidFill>
                  <a:srgbClr val="C00000"/>
                </a:solidFill>
                <a:latin typeface="Times New Roman" panose="02020603050405020304" pitchFamily="18" charset="0"/>
                <a:cs typeface="Times New Roman" panose="02020603050405020304" pitchFamily="18" charset="0"/>
              </a:rPr>
              <a:t> </a:t>
            </a:r>
            <a:r>
              <a:rPr lang="vi-VN" sz="4000" b="1" dirty="0" err="1">
                <a:solidFill>
                  <a:srgbClr val="C00000"/>
                </a:solidFill>
                <a:latin typeface="Times New Roman" panose="02020603050405020304" pitchFamily="18" charset="0"/>
                <a:cs typeface="Times New Roman" panose="02020603050405020304" pitchFamily="18" charset="0"/>
              </a:rPr>
              <a:t>tập</a:t>
            </a:r>
            <a:r>
              <a:rPr lang="vi-VN" sz="4000" b="1" dirty="0">
                <a:solidFill>
                  <a:srgbClr val="C00000"/>
                </a:solidFill>
                <a:latin typeface="Times New Roman" panose="02020603050405020304" pitchFamily="18" charset="0"/>
                <a:cs typeface="Times New Roman" panose="02020603050405020304" pitchFamily="18" charset="0"/>
              </a:rPr>
              <a:t> môn KHTN</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5" name="Chỗ dành sẵn cho Nội dung 4">
            <a:extLst>
              <a:ext uri="{FF2B5EF4-FFF2-40B4-BE49-F238E27FC236}">
                <a16:creationId xmlns:a16="http://schemas.microsoft.com/office/drawing/2014/main" xmlns="" id="{9FF40CC2-8E59-46FC-D211-B5EFD49BF99C}"/>
              </a:ext>
            </a:extLst>
          </p:cNvPr>
          <p:cNvSpPr>
            <a:spLocks noGrp="1"/>
          </p:cNvSpPr>
          <p:nvPr>
            <p:ph idx="1"/>
          </p:nvPr>
        </p:nvSpPr>
        <p:spPr>
          <a:xfrm>
            <a:off x="169117" y="1925052"/>
            <a:ext cx="11851683" cy="4932947"/>
          </a:xfrm>
        </p:spPr>
        <p:txBody>
          <a:bodyPr>
            <a:noAutofit/>
          </a:bodyPr>
          <a:lstStyle/>
          <a:p>
            <a:pPr algn="just">
              <a:buFontTx/>
              <a:buChar char="-"/>
            </a:pP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Kĩ</a:t>
            </a:r>
            <a:r>
              <a:rPr lang="vi-VN" sz="4000" dirty="0">
                <a:latin typeface="Times New Roman" panose="02020603050405020304" pitchFamily="18" charset="0"/>
                <a:cs typeface="Times New Roman" panose="02020603050405020304" pitchFamily="18" charset="0"/>
              </a:rPr>
              <a:t> năng đo </a:t>
            </a:r>
            <a:r>
              <a:rPr lang="vi-VN" sz="4000" dirty="0" err="1">
                <a:latin typeface="Times New Roman" panose="02020603050405020304" pitchFamily="18" charset="0"/>
                <a:cs typeface="Times New Roman" panose="02020603050405020304" pitchFamily="18" charset="0"/>
              </a:rPr>
              <a:t>được</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dùng</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để</a:t>
            </a:r>
            <a:r>
              <a:rPr lang="vi-VN" sz="4000" dirty="0">
                <a:latin typeface="Times New Roman" panose="02020603050405020304" pitchFamily="18" charset="0"/>
                <a:cs typeface="Times New Roman" panose="02020603050405020304" pitchFamily="18" charset="0"/>
              </a:rPr>
              <a:t> đo </a:t>
            </a:r>
            <a:r>
              <a:rPr lang="vi-VN" sz="4000" dirty="0" err="1">
                <a:latin typeface="Times New Roman" panose="02020603050405020304" pitchFamily="18" charset="0"/>
                <a:cs typeface="Times New Roman" panose="02020603050405020304" pitchFamily="18" charset="0"/>
              </a:rPr>
              <a:t>khối</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lượng</a:t>
            </a:r>
            <a:r>
              <a:rPr lang="vi-VN" sz="4000" dirty="0">
                <a:latin typeface="Times New Roman" panose="02020603050405020304" pitchFamily="18" charset="0"/>
                <a:cs typeface="Times New Roman" panose="02020603050405020304" pitchFamily="18" charset="0"/>
              </a:rPr>
              <a:t>, đo </a:t>
            </a:r>
            <a:r>
              <a:rPr lang="vi-VN" sz="4000" dirty="0" err="1">
                <a:latin typeface="Times New Roman" panose="02020603050405020304" pitchFamily="18" charset="0"/>
                <a:cs typeface="Times New Roman" panose="02020603050405020304" pitchFamily="18" charset="0"/>
              </a:rPr>
              <a:t>thời</a:t>
            </a:r>
            <a:r>
              <a:rPr lang="vi-VN" sz="4000" dirty="0">
                <a:latin typeface="Times New Roman" panose="02020603050405020304" pitchFamily="18" charset="0"/>
                <a:cs typeface="Times New Roman" panose="02020603050405020304" pitchFamily="18" charset="0"/>
              </a:rPr>
              <a:t> gian, đo </a:t>
            </a:r>
            <a:r>
              <a:rPr lang="vi-VN" sz="4000" dirty="0" err="1">
                <a:latin typeface="Times New Roman" panose="02020603050405020304" pitchFamily="18" charset="0"/>
                <a:cs typeface="Times New Roman" panose="02020603050405020304" pitchFamily="18" charset="0"/>
              </a:rPr>
              <a:t>nhiệt</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độ</a:t>
            </a:r>
            <a:r>
              <a:rPr lang="vi-VN" sz="4000" dirty="0">
                <a:latin typeface="Times New Roman" panose="02020603050405020304" pitchFamily="18" charset="0"/>
                <a:cs typeface="Times New Roman" panose="02020603050405020304" pitchFamily="18" charset="0"/>
              </a:rPr>
              <a:t>, đo </a:t>
            </a:r>
            <a:r>
              <a:rPr lang="vi-VN" sz="4000" dirty="0" err="1">
                <a:latin typeface="Times New Roman" panose="02020603050405020304" pitchFamily="18" charset="0"/>
                <a:cs typeface="Times New Roman" panose="02020603050405020304" pitchFamily="18" charset="0"/>
              </a:rPr>
              <a:t>chiều</a:t>
            </a:r>
            <a:r>
              <a:rPr lang="vi-VN" sz="4000" dirty="0">
                <a:latin typeface="Times New Roman" panose="02020603050405020304" pitchFamily="18" charset="0"/>
                <a:cs typeface="Times New Roman" panose="02020603050405020304" pitchFamily="18" charset="0"/>
              </a:rPr>
              <a:t> </a:t>
            </a:r>
            <a:r>
              <a:rPr lang="vi-VN" sz="4000" dirty="0" err="1">
                <a:latin typeface="Times New Roman" panose="02020603050405020304" pitchFamily="18" charset="0"/>
                <a:cs typeface="Times New Roman" panose="02020603050405020304" pitchFamily="18" charset="0"/>
              </a:rPr>
              <a:t>dài</a:t>
            </a:r>
            <a:r>
              <a:rPr lang="vi-VN" sz="4000" dirty="0">
                <a:latin typeface="Times New Roman" panose="02020603050405020304" pitchFamily="18" charset="0"/>
                <a:cs typeface="Times New Roman" panose="02020603050405020304" pitchFamily="18" charset="0"/>
              </a:rPr>
              <a:t>.... </a:t>
            </a:r>
          </a:p>
          <a:p>
            <a:pPr algn="just">
              <a:spcBef>
                <a:spcPts val="0"/>
              </a:spcBef>
              <a:buFont typeface="Arial" panose="020B0604020202020204" pitchFamily="34" charset="0"/>
              <a:buChar char="•"/>
            </a:pPr>
            <a:r>
              <a:rPr lang="vi-VN" sz="4000" dirty="0">
                <a:latin typeface="Times New Roman" panose="02020603050405020304" pitchFamily="18" charset="0"/>
                <a:cs typeface="Times New Roman" panose="02020603050405020304" pitchFamily="18" charset="0"/>
              </a:rPr>
              <a:t>   Kĩ năng đo gồm: </a:t>
            </a:r>
          </a:p>
          <a:p>
            <a:pPr algn="just">
              <a:spcBef>
                <a:spcPts val="0"/>
              </a:spcBef>
              <a:buClr>
                <a:srgbClr val="FF0000"/>
              </a:buClr>
              <a:buFont typeface="Wingdings" panose="05000000000000000000" pitchFamily="2" charset="2"/>
              <a:buChar char="Ø"/>
            </a:pPr>
            <a:r>
              <a:rPr lang="vi-VN" sz="3200" dirty="0">
                <a:solidFill>
                  <a:srgbClr val="FF0000"/>
                </a:solidFill>
                <a:latin typeface="Times New Roman" panose="02020603050405020304" pitchFamily="18" charset="0"/>
                <a:cs typeface="Times New Roman" panose="02020603050405020304" pitchFamily="18" charset="0"/>
              </a:rPr>
              <a:t>Ước lượng giá trị cần đo, chọn dụng cụ đo có GHĐ và ĐCNN thích hợp</a:t>
            </a:r>
          </a:p>
          <a:p>
            <a:pPr algn="just">
              <a:spcBef>
                <a:spcPts val="0"/>
              </a:spcBef>
              <a:buClr>
                <a:srgbClr val="FF0000"/>
              </a:buClr>
              <a:buFont typeface="Wingdings" panose="05000000000000000000" pitchFamily="2" charset="2"/>
              <a:buChar char="Ø"/>
            </a:pPr>
            <a:r>
              <a:rPr lang="vi-VN" sz="3200" dirty="0">
                <a:solidFill>
                  <a:srgbClr val="FF0000"/>
                </a:solidFill>
                <a:latin typeface="Times New Roman" panose="02020603050405020304" pitchFamily="18" charset="0"/>
                <a:cs typeface="Times New Roman" panose="02020603050405020304" pitchFamily="18" charset="0"/>
              </a:rPr>
              <a:t>Tiến hành đo.</a:t>
            </a:r>
          </a:p>
          <a:p>
            <a:pPr algn="just">
              <a:spcBef>
                <a:spcPts val="0"/>
              </a:spcBef>
              <a:buClr>
                <a:srgbClr val="FF0000"/>
              </a:buClr>
              <a:buFont typeface="Wingdings" panose="05000000000000000000" pitchFamily="2" charset="2"/>
              <a:buChar char="Ø"/>
            </a:pPr>
            <a:r>
              <a:rPr lang="vi-VN" sz="3200" dirty="0">
                <a:solidFill>
                  <a:srgbClr val="FF0000"/>
                </a:solidFill>
                <a:latin typeface="Times New Roman" panose="02020603050405020304" pitchFamily="18" charset="0"/>
                <a:cs typeface="Times New Roman" panose="02020603050405020304" pitchFamily="18" charset="0"/>
              </a:rPr>
              <a:t>Đọc và ghi lại kết quả đo, nhận xét độ chính xác của kết quả đo căn cứ vào loại dụng cụ đo và cách đo</a:t>
            </a:r>
          </a:p>
          <a:p>
            <a:pPr algn="just">
              <a:spcBef>
                <a:spcPts val="0"/>
              </a:spcBef>
              <a:buClr>
                <a:srgbClr val="FF0000"/>
              </a:buClr>
              <a:buFont typeface="Wingdings" panose="05000000000000000000" pitchFamily="2" charset="2"/>
              <a:buChar char="Ø"/>
            </a:pPr>
            <a:r>
              <a:rPr lang="vi-VN" sz="3200" dirty="0">
                <a:solidFill>
                  <a:srgbClr val="FF0000"/>
                </a:solidFill>
                <a:latin typeface="Times New Roman" panose="02020603050405020304" pitchFamily="18" charset="0"/>
                <a:cs typeface="Times New Roman" panose="02020603050405020304" pitchFamily="18" charset="0"/>
              </a:rPr>
              <a:t>Phân tích kết quả và thảo luận về kết quả thu được</a:t>
            </a:r>
          </a:p>
          <a:p>
            <a:pPr algn="just">
              <a:spcBef>
                <a:spcPts val="0"/>
              </a:spcBef>
              <a:buFontTx/>
              <a:buChar char="-"/>
            </a:pPr>
            <a:endParaRPr lang="vi-VN" sz="4000" dirty="0">
              <a:latin typeface="Times New Roman" panose="02020603050405020304" pitchFamily="18" charset="0"/>
              <a:cs typeface="Times New Roman" panose="02020603050405020304" pitchFamily="18" charset="0"/>
            </a:endParaRPr>
          </a:p>
          <a:p>
            <a:pPr algn="just">
              <a:buFontTx/>
              <a:buChar char="-"/>
            </a:pPr>
            <a:endParaRPr lang="en-US" sz="4000" dirty="0">
              <a:latin typeface="Times New Roman" panose="02020603050405020304" pitchFamily="18" charset="0"/>
              <a:cs typeface="Times New Roman" panose="02020603050405020304" pitchFamily="18" charset="0"/>
            </a:endParaRPr>
          </a:p>
        </p:txBody>
      </p:sp>
      <p:sp>
        <p:nvSpPr>
          <p:cNvPr id="4" name="Hình chữ nhật: Góc Tròn 3">
            <a:extLst>
              <a:ext uri="{FF2B5EF4-FFF2-40B4-BE49-F238E27FC236}">
                <a16:creationId xmlns:a16="http://schemas.microsoft.com/office/drawing/2014/main" xmlns="" id="{E97C5C38-EECA-5BBF-A89B-8893481BB7D9}"/>
              </a:ext>
            </a:extLst>
          </p:cNvPr>
          <p:cNvSpPr/>
          <p:nvPr/>
        </p:nvSpPr>
        <p:spPr>
          <a:xfrm>
            <a:off x="3367299" y="971436"/>
            <a:ext cx="4847311" cy="6976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b="1" dirty="0">
                <a:solidFill>
                  <a:srgbClr val="7030A0"/>
                </a:solidFill>
                <a:latin typeface="Times New Roman" panose="02020603050405020304" pitchFamily="18" charset="0"/>
                <a:cs typeface="Times New Roman" panose="02020603050405020304" pitchFamily="18" charset="0"/>
              </a:rPr>
              <a:t>3. </a:t>
            </a:r>
            <a:r>
              <a:rPr lang="vi-VN" sz="3500" b="1" dirty="0" err="1">
                <a:solidFill>
                  <a:srgbClr val="7030A0"/>
                </a:solidFill>
                <a:latin typeface="Times New Roman" panose="02020603050405020304" pitchFamily="18" charset="0"/>
                <a:cs typeface="Times New Roman" panose="02020603050405020304" pitchFamily="18" charset="0"/>
              </a:rPr>
              <a:t>Kĩ</a:t>
            </a:r>
            <a:r>
              <a:rPr lang="vi-VN" sz="3500" b="1" dirty="0">
                <a:solidFill>
                  <a:srgbClr val="7030A0"/>
                </a:solidFill>
                <a:latin typeface="Times New Roman" panose="02020603050405020304" pitchFamily="18" charset="0"/>
                <a:cs typeface="Times New Roman" panose="02020603050405020304" pitchFamily="18" charset="0"/>
              </a:rPr>
              <a:t> năng đo</a:t>
            </a:r>
            <a:endParaRPr lang="en-US" sz="3500" b="1" dirty="0">
              <a:solidFill>
                <a:srgbClr val="7030A0"/>
              </a:solidFill>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xmlns="" id="{546420CB-6B15-032B-34FB-7FCEA99AA93A}"/>
              </a:ext>
            </a:extLst>
          </p:cNvPr>
          <p:cNvSpPr txBox="1"/>
          <p:nvPr/>
        </p:nvSpPr>
        <p:spPr>
          <a:xfrm>
            <a:off x="18970" y="837808"/>
            <a:ext cx="12173030"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vi-VN" sz="4000" dirty="0">
                <a:solidFill>
                  <a:srgbClr val="002060"/>
                </a:solidFill>
                <a:latin typeface="Times New Roman" panose="02020603050405020304" pitchFamily="18" charset="0"/>
                <a:cs typeface="Times New Roman" panose="02020603050405020304" pitchFamily="18" charset="0"/>
              </a:rPr>
              <a:t>    Theo em </a:t>
            </a:r>
            <a:r>
              <a:rPr lang="vi-VN" sz="4000" dirty="0" err="1">
                <a:solidFill>
                  <a:srgbClr val="002060"/>
                </a:solidFill>
                <a:latin typeface="Times New Roman" panose="02020603050405020304" pitchFamily="18" charset="0"/>
                <a:cs typeface="Times New Roman" panose="02020603050405020304" pitchFamily="18" charset="0"/>
              </a:rPr>
              <a:t>kĩ</a:t>
            </a:r>
            <a:r>
              <a:rPr lang="vi-VN" sz="4000" dirty="0">
                <a:solidFill>
                  <a:srgbClr val="002060"/>
                </a:solidFill>
                <a:latin typeface="Times New Roman" panose="02020603050405020304" pitchFamily="18" charset="0"/>
                <a:cs typeface="Times New Roman" panose="02020603050405020304" pitchFamily="18" charset="0"/>
              </a:rPr>
              <a:t> năng liên </a:t>
            </a:r>
            <a:r>
              <a:rPr lang="vi-VN" sz="4000" dirty="0" err="1">
                <a:solidFill>
                  <a:srgbClr val="002060"/>
                </a:solidFill>
                <a:latin typeface="Times New Roman" panose="02020603050405020304" pitchFamily="18" charset="0"/>
                <a:cs typeface="Times New Roman" panose="02020603050405020304" pitchFamily="18" charset="0"/>
              </a:rPr>
              <a:t>kết</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và</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kĩ</a:t>
            </a:r>
            <a:r>
              <a:rPr lang="vi-VN" sz="4000" dirty="0">
                <a:solidFill>
                  <a:srgbClr val="002060"/>
                </a:solidFill>
                <a:latin typeface="Times New Roman" panose="02020603050405020304" pitchFamily="18" charset="0"/>
                <a:cs typeface="Times New Roman" panose="02020603050405020304" pitchFamily="18" charset="0"/>
              </a:rPr>
              <a:t> năng đo </a:t>
            </a:r>
            <a:r>
              <a:rPr lang="vi-VN" sz="4000" dirty="0" err="1">
                <a:solidFill>
                  <a:srgbClr val="002060"/>
                </a:solidFill>
                <a:latin typeface="Times New Roman" panose="02020603050405020304" pitchFamily="18" charset="0"/>
                <a:cs typeface="Times New Roman" panose="02020603050405020304" pitchFamily="18" charset="0"/>
              </a:rPr>
              <a:t>thường</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được</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sử</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dụng</a:t>
            </a:r>
            <a:r>
              <a:rPr lang="vi-VN" sz="4000" dirty="0">
                <a:solidFill>
                  <a:srgbClr val="002060"/>
                </a:solidFill>
                <a:latin typeface="Times New Roman" panose="02020603050405020304" pitchFamily="18" charset="0"/>
                <a:cs typeface="Times New Roman" panose="02020603050405020304" pitchFamily="18" charset="0"/>
              </a:rPr>
              <a:t> ở </a:t>
            </a:r>
            <a:r>
              <a:rPr lang="vi-VN" sz="4000" dirty="0" err="1">
                <a:solidFill>
                  <a:srgbClr val="002060"/>
                </a:solidFill>
                <a:latin typeface="Times New Roman" panose="02020603050405020304" pitchFamily="18" charset="0"/>
                <a:cs typeface="Times New Roman" panose="02020603050405020304" pitchFamily="18" charset="0"/>
              </a:rPr>
              <a:t>bước</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nào</a:t>
            </a:r>
            <a:r>
              <a:rPr lang="vi-VN" sz="4000" dirty="0">
                <a:solidFill>
                  <a:srgbClr val="002060"/>
                </a:solidFill>
                <a:latin typeface="Times New Roman" panose="02020603050405020304" pitchFamily="18" charset="0"/>
                <a:cs typeface="Times New Roman" panose="02020603050405020304" pitchFamily="18" charset="0"/>
              </a:rPr>
              <a:t> trong phương </a:t>
            </a:r>
            <a:r>
              <a:rPr lang="vi-VN" sz="4000" dirty="0" err="1">
                <a:solidFill>
                  <a:srgbClr val="002060"/>
                </a:solidFill>
                <a:latin typeface="Times New Roman" panose="02020603050405020304" pitchFamily="18" charset="0"/>
                <a:cs typeface="Times New Roman" panose="02020603050405020304" pitchFamily="18" charset="0"/>
              </a:rPr>
              <a:t>pháp</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tìm</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hiểu</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tự</a:t>
            </a:r>
            <a:r>
              <a:rPr lang="vi-VN" sz="4000" dirty="0">
                <a:solidFill>
                  <a:srgbClr val="002060"/>
                </a:solidFill>
                <a:latin typeface="Times New Roman" panose="02020603050405020304" pitchFamily="18" charset="0"/>
                <a:cs typeface="Times New Roman" panose="02020603050405020304" pitchFamily="18" charset="0"/>
              </a:rPr>
              <a:t> nhiên ?</a:t>
            </a:r>
            <a:endParaRPr lang="en-US" sz="4000" dirty="0">
              <a:solidFill>
                <a:srgbClr val="002060"/>
              </a:solidFill>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xmlns="" id="{539C100F-384E-BEA6-5A5D-24CEC6CEB40C}"/>
              </a:ext>
            </a:extLst>
          </p:cNvPr>
          <p:cNvSpPr txBox="1"/>
          <p:nvPr/>
        </p:nvSpPr>
        <p:spPr>
          <a:xfrm>
            <a:off x="93675" y="582624"/>
            <a:ext cx="12173030" cy="2554545"/>
          </a:xfrm>
          <a:prstGeom prst="rect">
            <a:avLst/>
          </a:prstGeom>
          <a:solidFill>
            <a:schemeClr val="accent3">
              <a:lumMod val="20000"/>
              <a:lumOff val="80000"/>
            </a:schemeClr>
          </a:solidFill>
        </p:spPr>
        <p:txBody>
          <a:bodyPr wrap="square" rtlCol="0">
            <a:spAutoFit/>
          </a:bodyPr>
          <a:lstStyle/>
          <a:p>
            <a:pPr algn="just"/>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Sử</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dụng</a:t>
            </a:r>
            <a:r>
              <a:rPr lang="vi-VN" sz="4000" dirty="0">
                <a:solidFill>
                  <a:srgbClr val="002060"/>
                </a:solidFill>
                <a:latin typeface="Times New Roman" panose="02020603050405020304" pitchFamily="18" charset="0"/>
                <a:cs typeface="Times New Roman" panose="02020603050405020304" pitchFamily="18" charset="0"/>
              </a:rPr>
              <a:t> ở:  </a:t>
            </a:r>
          </a:p>
          <a:p>
            <a:pPr algn="just"/>
            <a:r>
              <a:rPr lang="vi-VN" sz="4000" dirty="0" err="1">
                <a:solidFill>
                  <a:srgbClr val="002060"/>
                </a:solidFill>
                <a:latin typeface="Times New Roman" panose="02020603050405020304" pitchFamily="18" charset="0"/>
                <a:cs typeface="Times New Roman" panose="02020603050405020304" pitchFamily="18" charset="0"/>
              </a:rPr>
              <a:t>Bước</a:t>
            </a:r>
            <a:r>
              <a:rPr lang="vi-VN" sz="4000" dirty="0">
                <a:solidFill>
                  <a:srgbClr val="002060"/>
                </a:solidFill>
                <a:latin typeface="Times New Roman" panose="02020603050405020304" pitchFamily="18" charset="0"/>
                <a:cs typeface="Times New Roman" panose="02020603050405020304" pitchFamily="18" charset="0"/>
              </a:rPr>
              <a:t> 3 - </a:t>
            </a:r>
            <a:r>
              <a:rPr lang="vi-VN" sz="4000" dirty="0" err="1">
                <a:solidFill>
                  <a:srgbClr val="002060"/>
                </a:solidFill>
                <a:latin typeface="Times New Roman" panose="02020603050405020304" pitchFamily="18" charset="0"/>
                <a:cs typeface="Times New Roman" panose="02020603050405020304" pitchFamily="18" charset="0"/>
              </a:rPr>
              <a:t>Lập</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kế</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hoạch</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và</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kiểm</a:t>
            </a:r>
            <a:r>
              <a:rPr lang="vi-VN" sz="4000" dirty="0">
                <a:solidFill>
                  <a:srgbClr val="002060"/>
                </a:solidFill>
                <a:latin typeface="Times New Roman" panose="02020603050405020304" pitchFamily="18" charset="0"/>
                <a:cs typeface="Times New Roman" panose="02020603050405020304" pitchFamily="18" charset="0"/>
              </a:rPr>
              <a:t> tra </a:t>
            </a:r>
            <a:r>
              <a:rPr lang="vi-VN" sz="4000" dirty="0" err="1">
                <a:solidFill>
                  <a:srgbClr val="002060"/>
                </a:solidFill>
                <a:latin typeface="Times New Roman" panose="02020603050405020304" pitchFamily="18" charset="0"/>
                <a:cs typeface="Times New Roman" panose="02020603050405020304" pitchFamily="18" charset="0"/>
              </a:rPr>
              <a:t>giả</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thuyết</a:t>
            </a:r>
            <a:endParaRPr lang="vi-VN" sz="4000" dirty="0">
              <a:solidFill>
                <a:srgbClr val="002060"/>
              </a:solidFill>
              <a:latin typeface="Times New Roman" panose="02020603050405020304" pitchFamily="18" charset="0"/>
              <a:cs typeface="Times New Roman" panose="02020603050405020304" pitchFamily="18" charset="0"/>
            </a:endParaRPr>
          </a:p>
          <a:p>
            <a:pPr algn="just"/>
            <a:r>
              <a:rPr lang="vi-VN" sz="4000" dirty="0" err="1">
                <a:solidFill>
                  <a:srgbClr val="002060"/>
                </a:solidFill>
                <a:latin typeface="Times New Roman" panose="02020603050405020304" pitchFamily="18" charset="0"/>
                <a:cs typeface="Times New Roman" panose="02020603050405020304" pitchFamily="18" charset="0"/>
              </a:rPr>
              <a:t>Bước</a:t>
            </a:r>
            <a:r>
              <a:rPr lang="vi-VN" sz="4000" dirty="0">
                <a:solidFill>
                  <a:srgbClr val="002060"/>
                </a:solidFill>
                <a:latin typeface="Times New Roman" panose="02020603050405020304" pitchFamily="18" charset="0"/>
                <a:cs typeface="Times New Roman" panose="02020603050405020304" pitchFamily="18" charset="0"/>
              </a:rPr>
              <a:t> 4- </a:t>
            </a:r>
            <a:r>
              <a:rPr lang="vi-VN" sz="4000" dirty="0" err="1">
                <a:solidFill>
                  <a:srgbClr val="002060"/>
                </a:solidFill>
                <a:latin typeface="Times New Roman" panose="02020603050405020304" pitchFamily="18" charset="0"/>
                <a:cs typeface="Times New Roman" panose="02020603050405020304" pitchFamily="18" charset="0"/>
              </a:rPr>
              <a:t>Thực</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hiện</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kế</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hoạch</a:t>
            </a:r>
            <a:r>
              <a:rPr lang="vi-VN" sz="4000" dirty="0">
                <a:solidFill>
                  <a:srgbClr val="002060"/>
                </a:solidFill>
                <a:latin typeface="Times New Roman" panose="02020603050405020304" pitchFamily="18" charset="0"/>
                <a:cs typeface="Times New Roman" panose="02020603050405020304" pitchFamily="18" charset="0"/>
              </a:rPr>
              <a:t> trong phương </a:t>
            </a:r>
            <a:r>
              <a:rPr lang="vi-VN" sz="4000" dirty="0" err="1">
                <a:solidFill>
                  <a:srgbClr val="002060"/>
                </a:solidFill>
                <a:latin typeface="Times New Roman" panose="02020603050405020304" pitchFamily="18" charset="0"/>
                <a:cs typeface="Times New Roman" panose="02020603050405020304" pitchFamily="18" charset="0"/>
              </a:rPr>
              <a:t>pháp</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tìm</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hiểu</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tự</a:t>
            </a:r>
            <a:r>
              <a:rPr lang="vi-VN" sz="4000" dirty="0">
                <a:solidFill>
                  <a:srgbClr val="002060"/>
                </a:solidFill>
                <a:latin typeface="Times New Roman" panose="02020603050405020304" pitchFamily="18" charset="0"/>
                <a:cs typeface="Times New Roman" panose="02020603050405020304" pitchFamily="18" charset="0"/>
              </a:rPr>
              <a:t> nhiên</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409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xit" presetSubtype="10" fill="hold" grpId="1" nodeType="clickEffect">
                                  <p:stCondLst>
                                    <p:cond delay="0"/>
                                  </p:stCondLst>
                                  <p:childTnLst>
                                    <p:animEffect transition="out" filter="checkerboard(across)">
                                      <p:cBhvr>
                                        <p:cTn id="48" dur="500"/>
                                        <p:tgtEl>
                                          <p:spTgt spid="5">
                                            <p:txEl>
                                              <p:pRg st="0" end="0"/>
                                            </p:txEl>
                                          </p:spTgt>
                                        </p:tgtEl>
                                      </p:cBhvr>
                                    </p:animEffect>
                                    <p:set>
                                      <p:cBhvr>
                                        <p:cTn id="49" dur="1" fill="hold">
                                          <p:stCondLst>
                                            <p:cond delay="499"/>
                                          </p:stCondLst>
                                        </p:cTn>
                                        <p:tgtEl>
                                          <p:spTgt spid="5">
                                            <p:txEl>
                                              <p:pRg st="0" end="0"/>
                                            </p:txEl>
                                          </p:spTgt>
                                        </p:tgtEl>
                                        <p:attrNameLst>
                                          <p:attrName>style.visibility</p:attrName>
                                        </p:attrNameLst>
                                      </p:cBhvr>
                                      <p:to>
                                        <p:strVal val="hidden"/>
                                      </p:to>
                                    </p:set>
                                  </p:childTnLst>
                                </p:cTn>
                              </p:par>
                              <p:par>
                                <p:cTn id="50" presetID="5" presetClass="exit" presetSubtype="10" fill="hold" grpId="1" nodeType="withEffect">
                                  <p:stCondLst>
                                    <p:cond delay="0"/>
                                  </p:stCondLst>
                                  <p:childTnLst>
                                    <p:animEffect transition="out" filter="checkerboard(across)">
                                      <p:cBhvr>
                                        <p:cTn id="51" dur="500"/>
                                        <p:tgtEl>
                                          <p:spTgt spid="5">
                                            <p:txEl>
                                              <p:pRg st="1" end="1"/>
                                            </p:txEl>
                                          </p:spTgt>
                                        </p:tgtEl>
                                      </p:cBhvr>
                                    </p:animEffect>
                                    <p:set>
                                      <p:cBhvr>
                                        <p:cTn id="52" dur="1" fill="hold">
                                          <p:stCondLst>
                                            <p:cond delay="499"/>
                                          </p:stCondLst>
                                        </p:cTn>
                                        <p:tgtEl>
                                          <p:spTgt spid="5">
                                            <p:txEl>
                                              <p:pRg st="1" end="1"/>
                                            </p:txEl>
                                          </p:spTgt>
                                        </p:tgtEl>
                                        <p:attrNameLst>
                                          <p:attrName>style.visibility</p:attrName>
                                        </p:attrNameLst>
                                      </p:cBhvr>
                                      <p:to>
                                        <p:strVal val="hidden"/>
                                      </p:to>
                                    </p:set>
                                  </p:childTnLst>
                                </p:cTn>
                              </p:par>
                              <p:par>
                                <p:cTn id="53" presetID="5" presetClass="exit" presetSubtype="10" fill="hold" grpId="1" nodeType="withEffect">
                                  <p:stCondLst>
                                    <p:cond delay="0"/>
                                  </p:stCondLst>
                                  <p:childTnLst>
                                    <p:animEffect transition="out" filter="checkerboard(across)">
                                      <p:cBhvr>
                                        <p:cTn id="54" dur="500"/>
                                        <p:tgtEl>
                                          <p:spTgt spid="5">
                                            <p:txEl>
                                              <p:pRg st="2" end="2"/>
                                            </p:txEl>
                                          </p:spTgt>
                                        </p:tgtEl>
                                      </p:cBhvr>
                                    </p:animEffect>
                                    <p:set>
                                      <p:cBhvr>
                                        <p:cTn id="55" dur="1" fill="hold">
                                          <p:stCondLst>
                                            <p:cond delay="499"/>
                                          </p:stCondLst>
                                        </p:cTn>
                                        <p:tgtEl>
                                          <p:spTgt spid="5">
                                            <p:txEl>
                                              <p:pRg st="2" end="2"/>
                                            </p:txEl>
                                          </p:spTgt>
                                        </p:tgtEl>
                                        <p:attrNameLst>
                                          <p:attrName>style.visibility</p:attrName>
                                        </p:attrNameLst>
                                      </p:cBhvr>
                                      <p:to>
                                        <p:strVal val="hidden"/>
                                      </p:to>
                                    </p:set>
                                  </p:childTnLst>
                                </p:cTn>
                              </p:par>
                              <p:par>
                                <p:cTn id="56" presetID="5" presetClass="exit" presetSubtype="10" fill="hold" grpId="1" nodeType="withEffect">
                                  <p:stCondLst>
                                    <p:cond delay="0"/>
                                  </p:stCondLst>
                                  <p:childTnLst>
                                    <p:animEffect transition="out" filter="checkerboard(across)">
                                      <p:cBhvr>
                                        <p:cTn id="57" dur="500"/>
                                        <p:tgtEl>
                                          <p:spTgt spid="5">
                                            <p:txEl>
                                              <p:pRg st="3" end="3"/>
                                            </p:txEl>
                                          </p:spTgt>
                                        </p:tgtEl>
                                      </p:cBhvr>
                                    </p:animEffect>
                                    <p:set>
                                      <p:cBhvr>
                                        <p:cTn id="58" dur="1" fill="hold">
                                          <p:stCondLst>
                                            <p:cond delay="499"/>
                                          </p:stCondLst>
                                        </p:cTn>
                                        <p:tgtEl>
                                          <p:spTgt spid="5">
                                            <p:txEl>
                                              <p:pRg st="3" end="3"/>
                                            </p:txEl>
                                          </p:spTgt>
                                        </p:tgtEl>
                                        <p:attrNameLst>
                                          <p:attrName>style.visibility</p:attrName>
                                        </p:attrNameLst>
                                      </p:cBhvr>
                                      <p:to>
                                        <p:strVal val="hidden"/>
                                      </p:to>
                                    </p:set>
                                  </p:childTnLst>
                                </p:cTn>
                              </p:par>
                              <p:par>
                                <p:cTn id="59" presetID="5" presetClass="exit" presetSubtype="10" fill="hold" grpId="1" nodeType="withEffect">
                                  <p:stCondLst>
                                    <p:cond delay="0"/>
                                  </p:stCondLst>
                                  <p:childTnLst>
                                    <p:animEffect transition="out" filter="checkerboard(across)">
                                      <p:cBhvr>
                                        <p:cTn id="60" dur="500"/>
                                        <p:tgtEl>
                                          <p:spTgt spid="5">
                                            <p:txEl>
                                              <p:pRg st="4" end="4"/>
                                            </p:txEl>
                                          </p:spTgt>
                                        </p:tgtEl>
                                      </p:cBhvr>
                                    </p:animEffect>
                                    <p:set>
                                      <p:cBhvr>
                                        <p:cTn id="61" dur="1" fill="hold">
                                          <p:stCondLst>
                                            <p:cond delay="499"/>
                                          </p:stCondLst>
                                        </p:cTn>
                                        <p:tgtEl>
                                          <p:spTgt spid="5">
                                            <p:txEl>
                                              <p:pRg st="4" end="4"/>
                                            </p:txEl>
                                          </p:spTgt>
                                        </p:tgtEl>
                                        <p:attrNameLst>
                                          <p:attrName>style.visibility</p:attrName>
                                        </p:attrNameLst>
                                      </p:cBhvr>
                                      <p:to>
                                        <p:strVal val="hidden"/>
                                      </p:to>
                                    </p:set>
                                  </p:childTnLst>
                                </p:cTn>
                              </p:par>
                              <p:par>
                                <p:cTn id="62" presetID="5" presetClass="exit" presetSubtype="10" fill="hold" grpId="1" nodeType="withEffect">
                                  <p:stCondLst>
                                    <p:cond delay="0"/>
                                  </p:stCondLst>
                                  <p:childTnLst>
                                    <p:animEffect transition="out" filter="checkerboard(across)">
                                      <p:cBhvr>
                                        <p:cTn id="63" dur="500"/>
                                        <p:tgtEl>
                                          <p:spTgt spid="5">
                                            <p:txEl>
                                              <p:pRg st="5" end="5"/>
                                            </p:txEl>
                                          </p:spTgt>
                                        </p:tgtEl>
                                      </p:cBhvr>
                                    </p:animEffect>
                                    <p:set>
                                      <p:cBhvr>
                                        <p:cTn id="64" dur="1" fill="hold">
                                          <p:stCondLst>
                                            <p:cond delay="499"/>
                                          </p:stCondLst>
                                        </p:cTn>
                                        <p:tgtEl>
                                          <p:spTgt spid="5">
                                            <p:txEl>
                                              <p:pRg st="5" end="5"/>
                                            </p:txEl>
                                          </p:spTgt>
                                        </p:tgtEl>
                                        <p:attrNameLst>
                                          <p:attrName>style.visibility</p:attrName>
                                        </p:attrNameLst>
                                      </p:cBhvr>
                                      <p:to>
                                        <p:strVal val="hidden"/>
                                      </p:to>
                                    </p:set>
                                  </p:childTnLst>
                                </p:cTn>
                              </p:par>
                            </p:childTnLst>
                          </p:cTn>
                        </p:par>
                        <p:par>
                          <p:cTn id="65" fill="hold">
                            <p:stCondLst>
                              <p:cond delay="500"/>
                            </p:stCondLst>
                            <p:childTnLst>
                              <p:par>
                                <p:cTn id="66" presetID="14" presetClass="entr" presetSubtype="10" fill="hold" grpId="0"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randombar(horizontal)">
                                      <p:cBhvr>
                                        <p:cTn id="68" dur="500"/>
                                        <p:tgtEl>
                                          <p:spTgt spid="6"/>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fade">
                                      <p:cBhvr>
                                        <p:cTn id="73" dur="1000"/>
                                        <p:tgtEl>
                                          <p:spTgt spid="7"/>
                                        </p:tgtEl>
                                      </p:cBhvr>
                                    </p:animEffect>
                                    <p:anim calcmode="lin" valueType="num">
                                      <p:cBhvr>
                                        <p:cTn id="74" dur="1000" fill="hold"/>
                                        <p:tgtEl>
                                          <p:spTgt spid="7"/>
                                        </p:tgtEl>
                                        <p:attrNameLst>
                                          <p:attrName>ppt_x</p:attrName>
                                        </p:attrNameLst>
                                      </p:cBhvr>
                                      <p:tavLst>
                                        <p:tav tm="0">
                                          <p:val>
                                            <p:strVal val="#ppt_x"/>
                                          </p:val>
                                        </p:tav>
                                        <p:tav tm="100000">
                                          <p:val>
                                            <p:strVal val="#ppt_x"/>
                                          </p:val>
                                        </p:tav>
                                      </p:tavLst>
                                    </p:anim>
                                    <p:anim calcmode="lin" valueType="num">
                                      <p:cBhvr>
                                        <p:cTn id="7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uiExpand="1" build="p"/>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225E1D2-C0B0-B9DF-0302-37994C3E0F15}"/>
              </a:ext>
            </a:extLst>
          </p:cNvPr>
          <p:cNvSpPr>
            <a:spLocks noGrp="1"/>
          </p:cNvSpPr>
          <p:nvPr>
            <p:ph type="title"/>
          </p:nvPr>
        </p:nvSpPr>
        <p:spPr>
          <a:xfrm>
            <a:off x="248478" y="284176"/>
            <a:ext cx="11856895" cy="1508760"/>
          </a:xfrm>
        </p:spPr>
        <p:txBody>
          <a:bodyPr>
            <a:normAutofit/>
          </a:bodyPr>
          <a:lstStyle/>
          <a:p>
            <a:pPr algn="ctr"/>
            <a:r>
              <a:rPr lang="vi-VN" b="1" dirty="0">
                <a:solidFill>
                  <a:srgbClr val="FF0000"/>
                </a:solidFill>
                <a:latin typeface="Times New Roman" panose="02020603050405020304" pitchFamily="18" charset="0"/>
                <a:cs typeface="Times New Roman" panose="02020603050405020304" pitchFamily="18" charset="0"/>
              </a:rPr>
              <a:t>Các sự vật, hiện tượng trong </a:t>
            </a:r>
            <a:r>
              <a:rPr lang="en-US" b="1" dirty="0" smtClean="0">
                <a:solidFill>
                  <a:srgbClr val="FF0000"/>
                </a:solidFill>
                <a:latin typeface="Times New Roman" panose="02020603050405020304" pitchFamily="18" charset="0"/>
                <a:cs typeface="Times New Roman" panose="02020603050405020304" pitchFamily="18" charset="0"/>
              </a:rPr>
              <a:t>t</a:t>
            </a:r>
            <a:r>
              <a:rPr lang="vi-VN" b="1" dirty="0" smtClean="0">
                <a:solidFill>
                  <a:srgbClr val="FF0000"/>
                </a:solidFill>
                <a:latin typeface="Times New Roman" panose="02020603050405020304" pitchFamily="18" charset="0"/>
                <a:cs typeface="Times New Roman" panose="02020603050405020304" pitchFamily="18" charset="0"/>
              </a:rPr>
              <a:t>hế </a:t>
            </a:r>
            <a:r>
              <a:rPr lang="vi-VN" b="1" dirty="0">
                <a:solidFill>
                  <a:srgbClr val="FF0000"/>
                </a:solidFill>
                <a:latin typeface="Times New Roman" panose="02020603050405020304" pitchFamily="18" charset="0"/>
                <a:cs typeface="Times New Roman" panose="02020603050405020304" pitchFamily="18" charset="0"/>
              </a:rPr>
              <a:t>giới tự nhiên rất đa dạng và phong phú như: </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E3E72445-F9BA-60DC-4667-E660DD0872E7}"/>
              </a:ext>
            </a:extLst>
          </p:cNvPr>
          <p:cNvPicPr>
            <a:picLocks noChangeAspect="1"/>
          </p:cNvPicPr>
          <p:nvPr/>
        </p:nvPicPr>
        <p:blipFill>
          <a:blip r:embed="rId2"/>
          <a:stretch>
            <a:fillRect/>
          </a:stretch>
        </p:blipFill>
        <p:spPr>
          <a:xfrm>
            <a:off x="0" y="1792936"/>
            <a:ext cx="4081112" cy="3606837"/>
          </a:xfrm>
          <a:prstGeom prst="rect">
            <a:avLst/>
          </a:prstGeom>
        </p:spPr>
      </p:pic>
      <p:pic>
        <p:nvPicPr>
          <p:cNvPr id="7" name="Hình ảnh 6">
            <a:extLst>
              <a:ext uri="{FF2B5EF4-FFF2-40B4-BE49-F238E27FC236}">
                <a16:creationId xmlns:a16="http://schemas.microsoft.com/office/drawing/2014/main" xmlns="" id="{62B88C0B-6DD6-B8D8-E212-B831D86B870B}"/>
              </a:ext>
            </a:extLst>
          </p:cNvPr>
          <p:cNvPicPr>
            <a:picLocks noChangeAspect="1"/>
          </p:cNvPicPr>
          <p:nvPr/>
        </p:nvPicPr>
        <p:blipFill>
          <a:blip r:embed="rId3"/>
          <a:stretch>
            <a:fillRect/>
          </a:stretch>
        </p:blipFill>
        <p:spPr>
          <a:xfrm>
            <a:off x="4109988" y="1792936"/>
            <a:ext cx="4081112" cy="3606837"/>
          </a:xfrm>
          <a:prstGeom prst="rect">
            <a:avLst/>
          </a:prstGeom>
        </p:spPr>
      </p:pic>
      <p:pic>
        <p:nvPicPr>
          <p:cNvPr id="9" name="Hình ảnh 8">
            <a:extLst>
              <a:ext uri="{FF2B5EF4-FFF2-40B4-BE49-F238E27FC236}">
                <a16:creationId xmlns:a16="http://schemas.microsoft.com/office/drawing/2014/main" xmlns="" id="{C2C21E47-12F9-711D-4399-C247B1660DF6}"/>
              </a:ext>
            </a:extLst>
          </p:cNvPr>
          <p:cNvPicPr>
            <a:picLocks noChangeAspect="1"/>
          </p:cNvPicPr>
          <p:nvPr/>
        </p:nvPicPr>
        <p:blipFill>
          <a:blip r:embed="rId4"/>
          <a:stretch>
            <a:fillRect/>
          </a:stretch>
        </p:blipFill>
        <p:spPr>
          <a:xfrm>
            <a:off x="8110890" y="1792936"/>
            <a:ext cx="4081112" cy="3606837"/>
          </a:xfrm>
          <a:prstGeom prst="rect">
            <a:avLst/>
          </a:prstGeom>
        </p:spPr>
      </p:pic>
      <p:sp>
        <p:nvSpPr>
          <p:cNvPr id="10" name="Hình chữ nhật: Góc Tròn 9">
            <a:extLst>
              <a:ext uri="{FF2B5EF4-FFF2-40B4-BE49-F238E27FC236}">
                <a16:creationId xmlns:a16="http://schemas.microsoft.com/office/drawing/2014/main" xmlns="" id="{F42D32F9-1697-4525-04D3-DDED457A7843}"/>
              </a:ext>
            </a:extLst>
          </p:cNvPr>
          <p:cNvSpPr/>
          <p:nvPr/>
        </p:nvSpPr>
        <p:spPr>
          <a:xfrm>
            <a:off x="77002" y="5399773"/>
            <a:ext cx="3927107" cy="837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2">
                    <a:lumMod val="10000"/>
                  </a:schemeClr>
                </a:solidFill>
                <a:latin typeface="Times New Roman" panose="02020603050405020304" pitchFamily="18" charset="0"/>
                <a:cs typeface="Times New Roman" panose="02020603050405020304" pitchFamily="18" charset="0"/>
              </a:rPr>
              <a:t>Cây </a:t>
            </a:r>
            <a:r>
              <a:rPr lang="vi-VN" sz="2800" dirty="0" err="1">
                <a:solidFill>
                  <a:schemeClr val="tx2">
                    <a:lumMod val="10000"/>
                  </a:schemeClr>
                </a:solidFill>
                <a:latin typeface="Times New Roman" panose="02020603050405020304" pitchFamily="18" charset="0"/>
                <a:cs typeface="Times New Roman" panose="02020603050405020304" pitchFamily="18" charset="0"/>
              </a:rPr>
              <a:t>xấu</a:t>
            </a:r>
            <a:r>
              <a:rPr lang="vi-VN" sz="2800" dirty="0">
                <a:solidFill>
                  <a:schemeClr val="tx2">
                    <a:lumMod val="10000"/>
                  </a:schemeClr>
                </a:solidFill>
                <a:latin typeface="Times New Roman" panose="02020603050405020304" pitchFamily="18" charset="0"/>
                <a:cs typeface="Times New Roman" panose="02020603050405020304" pitchFamily="18" charset="0"/>
              </a:rPr>
              <a:t> </a:t>
            </a:r>
            <a:r>
              <a:rPr lang="vi-VN" sz="2800" dirty="0" err="1">
                <a:solidFill>
                  <a:schemeClr val="tx2">
                    <a:lumMod val="10000"/>
                  </a:schemeClr>
                </a:solidFill>
                <a:latin typeface="Times New Roman" panose="02020603050405020304" pitchFamily="18" charset="0"/>
                <a:cs typeface="Times New Roman" panose="02020603050405020304" pitchFamily="18" charset="0"/>
              </a:rPr>
              <a:t>hổ</a:t>
            </a:r>
            <a:r>
              <a:rPr lang="vi-VN" sz="2800" dirty="0">
                <a:solidFill>
                  <a:schemeClr val="tx2">
                    <a:lumMod val="10000"/>
                  </a:schemeClr>
                </a:solidFill>
                <a:latin typeface="Times New Roman" panose="02020603050405020304" pitchFamily="18" charset="0"/>
                <a:cs typeface="Times New Roman" panose="02020603050405020304" pitchFamily="18" charset="0"/>
              </a:rPr>
              <a:t> (cây </a:t>
            </a:r>
            <a:r>
              <a:rPr lang="vi-VN" sz="2800" dirty="0" err="1">
                <a:solidFill>
                  <a:schemeClr val="tx2">
                    <a:lumMod val="10000"/>
                  </a:schemeClr>
                </a:solidFill>
                <a:latin typeface="Times New Roman" panose="02020603050405020304" pitchFamily="18" charset="0"/>
                <a:cs typeface="Times New Roman" panose="02020603050405020304" pitchFamily="18" charset="0"/>
              </a:rPr>
              <a:t>mắc</a:t>
            </a:r>
            <a:r>
              <a:rPr lang="vi-VN" sz="2800" dirty="0">
                <a:solidFill>
                  <a:schemeClr val="tx2">
                    <a:lumMod val="10000"/>
                  </a:schemeClr>
                </a:solidFill>
                <a:latin typeface="Times New Roman" panose="02020603050405020304" pitchFamily="18" charset="0"/>
                <a:cs typeface="Times New Roman" panose="02020603050405020304" pitchFamily="18" charset="0"/>
              </a:rPr>
              <a:t> </a:t>
            </a:r>
            <a:r>
              <a:rPr lang="vi-VN" sz="2800" dirty="0" err="1">
                <a:solidFill>
                  <a:schemeClr val="tx2">
                    <a:lumMod val="10000"/>
                  </a:schemeClr>
                </a:solidFill>
                <a:latin typeface="Times New Roman" panose="02020603050405020304" pitchFamily="18" charset="0"/>
                <a:cs typeface="Times New Roman" panose="02020603050405020304" pitchFamily="18" charset="0"/>
              </a:rPr>
              <a:t>cỡ</a:t>
            </a:r>
            <a:r>
              <a:rPr lang="vi-VN" sz="2800" dirty="0">
                <a:solidFill>
                  <a:schemeClr val="tx2">
                    <a:lumMod val="10000"/>
                  </a:schemeClr>
                </a:solidFill>
                <a:latin typeface="Times New Roman" panose="02020603050405020304" pitchFamily="18" charset="0"/>
                <a:cs typeface="Times New Roman" panose="02020603050405020304" pitchFamily="18" charset="0"/>
              </a:rPr>
              <a:t>) </a:t>
            </a:r>
            <a:r>
              <a:rPr lang="vi-VN" sz="2800" dirty="0" err="1">
                <a:solidFill>
                  <a:schemeClr val="tx2">
                    <a:lumMod val="10000"/>
                  </a:schemeClr>
                </a:solidFill>
                <a:latin typeface="Times New Roman" panose="02020603050405020304" pitchFamily="18" charset="0"/>
                <a:cs typeface="Times New Roman" panose="02020603050405020304" pitchFamily="18" charset="0"/>
              </a:rPr>
              <a:t>khép</a:t>
            </a:r>
            <a:r>
              <a:rPr lang="vi-VN" sz="2800" dirty="0">
                <a:solidFill>
                  <a:schemeClr val="tx2">
                    <a:lumMod val="10000"/>
                  </a:schemeClr>
                </a:solidFill>
                <a:latin typeface="Times New Roman" panose="02020603050405020304" pitchFamily="18" charset="0"/>
                <a:cs typeface="Times New Roman" panose="02020603050405020304" pitchFamily="18" charset="0"/>
              </a:rPr>
              <a:t> </a:t>
            </a:r>
            <a:r>
              <a:rPr lang="vi-VN" sz="2800" dirty="0" err="1">
                <a:solidFill>
                  <a:schemeClr val="tx2">
                    <a:lumMod val="10000"/>
                  </a:schemeClr>
                </a:solidFill>
                <a:latin typeface="Times New Roman" panose="02020603050405020304" pitchFamily="18" charset="0"/>
                <a:cs typeface="Times New Roman" panose="02020603050405020304" pitchFamily="18" charset="0"/>
              </a:rPr>
              <a:t>lại</a:t>
            </a:r>
            <a:r>
              <a:rPr lang="vi-VN" sz="2800" dirty="0">
                <a:solidFill>
                  <a:schemeClr val="tx2">
                    <a:lumMod val="10000"/>
                  </a:schemeClr>
                </a:solidFill>
                <a:latin typeface="Times New Roman" panose="02020603050405020304" pitchFamily="18" charset="0"/>
                <a:cs typeface="Times New Roman" panose="02020603050405020304" pitchFamily="18" charset="0"/>
              </a:rPr>
              <a:t> khi </a:t>
            </a:r>
            <a:r>
              <a:rPr lang="vi-VN" sz="2800" dirty="0" err="1">
                <a:solidFill>
                  <a:schemeClr val="tx2">
                    <a:lumMod val="10000"/>
                  </a:schemeClr>
                </a:solidFill>
                <a:latin typeface="Times New Roman" panose="02020603050405020304" pitchFamily="18" charset="0"/>
                <a:cs typeface="Times New Roman" panose="02020603050405020304" pitchFamily="18" charset="0"/>
              </a:rPr>
              <a:t>chạm</a:t>
            </a:r>
            <a:r>
              <a:rPr lang="vi-VN" sz="2800" dirty="0">
                <a:solidFill>
                  <a:schemeClr val="tx2">
                    <a:lumMod val="10000"/>
                  </a:schemeClr>
                </a:solidFill>
                <a:latin typeface="Times New Roman" panose="02020603050405020304" pitchFamily="18" charset="0"/>
                <a:cs typeface="Times New Roman" panose="02020603050405020304" pitchFamily="18" charset="0"/>
              </a:rPr>
              <a:t> </a:t>
            </a:r>
            <a:r>
              <a:rPr lang="vi-VN" sz="2800" dirty="0" err="1">
                <a:solidFill>
                  <a:schemeClr val="tx2">
                    <a:lumMod val="10000"/>
                  </a:schemeClr>
                </a:solidFill>
                <a:latin typeface="Times New Roman" panose="02020603050405020304" pitchFamily="18" charset="0"/>
                <a:cs typeface="Times New Roman" panose="02020603050405020304" pitchFamily="18" charset="0"/>
              </a:rPr>
              <a:t>vào</a:t>
            </a:r>
            <a:endParaRPr lang="en-US" sz="2800"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1" name="Hình chữ nhật: Góc Tròn 10">
            <a:extLst>
              <a:ext uri="{FF2B5EF4-FFF2-40B4-BE49-F238E27FC236}">
                <a16:creationId xmlns:a16="http://schemas.microsoft.com/office/drawing/2014/main" xmlns="" id="{B1F7FF51-72D4-082E-2082-838222E1F691}"/>
              </a:ext>
            </a:extLst>
          </p:cNvPr>
          <p:cNvSpPr/>
          <p:nvPr/>
        </p:nvSpPr>
        <p:spPr>
          <a:xfrm>
            <a:off x="4122821" y="5399773"/>
            <a:ext cx="3927107" cy="8373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err="1">
                <a:solidFill>
                  <a:schemeClr val="tx2">
                    <a:lumMod val="10000"/>
                  </a:schemeClr>
                </a:solidFill>
                <a:latin typeface="Times New Roman" panose="02020603050405020304" pitchFamily="18" charset="0"/>
                <a:cs typeface="Times New Roman" panose="02020603050405020304" pitchFamily="18" charset="0"/>
              </a:rPr>
              <a:t>Dòng</a:t>
            </a:r>
            <a:r>
              <a:rPr lang="vi-VN" sz="2800" dirty="0">
                <a:solidFill>
                  <a:schemeClr val="tx2">
                    <a:lumMod val="10000"/>
                  </a:schemeClr>
                </a:solidFill>
                <a:latin typeface="Times New Roman" panose="02020603050405020304" pitchFamily="18" charset="0"/>
                <a:cs typeface="Times New Roman" panose="02020603050405020304" pitchFamily="18" charset="0"/>
              </a:rPr>
              <a:t> sông </a:t>
            </a:r>
            <a:r>
              <a:rPr lang="vi-VN" sz="2800" dirty="0" err="1">
                <a:solidFill>
                  <a:schemeClr val="tx2">
                    <a:lumMod val="10000"/>
                  </a:schemeClr>
                </a:solidFill>
                <a:latin typeface="Times New Roman" panose="02020603050405020304" pitchFamily="18" charset="0"/>
                <a:cs typeface="Times New Roman" panose="02020603050405020304" pitchFamily="18" charset="0"/>
              </a:rPr>
              <a:t>dục</a:t>
            </a:r>
            <a:r>
              <a:rPr lang="vi-VN" sz="2800" dirty="0">
                <a:solidFill>
                  <a:schemeClr val="tx2">
                    <a:lumMod val="10000"/>
                  </a:schemeClr>
                </a:solidFill>
                <a:latin typeface="Times New Roman" panose="02020603050405020304" pitchFamily="18" charset="0"/>
                <a:cs typeface="Times New Roman" panose="02020603050405020304" pitchFamily="18" charset="0"/>
              </a:rPr>
              <a:t> </a:t>
            </a:r>
            <a:r>
              <a:rPr lang="vi-VN" sz="2800" dirty="0" err="1">
                <a:solidFill>
                  <a:schemeClr val="tx2">
                    <a:lumMod val="10000"/>
                  </a:schemeClr>
                </a:solidFill>
                <a:latin typeface="Times New Roman" panose="02020603050405020304" pitchFamily="18" charset="0"/>
                <a:cs typeface="Times New Roman" panose="02020603050405020304" pitchFamily="18" charset="0"/>
              </a:rPr>
              <a:t>ngầu</a:t>
            </a:r>
            <a:r>
              <a:rPr lang="vi-VN" sz="2800" dirty="0">
                <a:solidFill>
                  <a:schemeClr val="tx2">
                    <a:lumMod val="10000"/>
                  </a:schemeClr>
                </a:solidFill>
                <a:latin typeface="Times New Roman" panose="02020603050405020304" pitchFamily="18" charset="0"/>
                <a:cs typeface="Times New Roman" panose="02020603050405020304" pitchFamily="18" charset="0"/>
              </a:rPr>
              <a:t> </a:t>
            </a:r>
            <a:r>
              <a:rPr lang="vi-VN" sz="2800" dirty="0" err="1">
                <a:solidFill>
                  <a:schemeClr val="tx2">
                    <a:lumMod val="10000"/>
                  </a:schemeClr>
                </a:solidFill>
                <a:latin typeface="Times New Roman" panose="02020603050405020304" pitchFamily="18" charset="0"/>
                <a:cs typeface="Times New Roman" panose="02020603050405020304" pitchFamily="18" charset="0"/>
              </a:rPr>
              <a:t>phù</a:t>
            </a:r>
            <a:r>
              <a:rPr lang="vi-VN" sz="2800" dirty="0">
                <a:solidFill>
                  <a:schemeClr val="tx2">
                    <a:lumMod val="10000"/>
                  </a:schemeClr>
                </a:solidFill>
                <a:latin typeface="Times New Roman" panose="02020603050405020304" pitchFamily="18" charset="0"/>
                <a:cs typeface="Times New Roman" panose="02020603050405020304" pitchFamily="18" charset="0"/>
              </a:rPr>
              <a:t> sa khi </a:t>
            </a:r>
            <a:r>
              <a:rPr lang="vi-VN" sz="2800" dirty="0" err="1">
                <a:solidFill>
                  <a:schemeClr val="tx2">
                    <a:lumMod val="10000"/>
                  </a:schemeClr>
                </a:solidFill>
                <a:latin typeface="Times New Roman" panose="02020603050405020304" pitchFamily="18" charset="0"/>
                <a:cs typeface="Times New Roman" panose="02020603050405020304" pitchFamily="18" charset="0"/>
              </a:rPr>
              <a:t>lũ</a:t>
            </a:r>
            <a:r>
              <a:rPr lang="vi-VN" sz="2800" dirty="0">
                <a:solidFill>
                  <a:schemeClr val="tx2">
                    <a:lumMod val="10000"/>
                  </a:schemeClr>
                </a:solidFill>
                <a:latin typeface="Times New Roman" panose="02020603050405020304" pitchFamily="18" charset="0"/>
                <a:cs typeface="Times New Roman" panose="02020603050405020304" pitchFamily="18" charset="0"/>
              </a:rPr>
              <a:t> đi qua</a:t>
            </a:r>
            <a:endParaRPr lang="en-US" sz="2800"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2" name="Hình chữ nhật: Góc Tròn 11">
            <a:extLst>
              <a:ext uri="{FF2B5EF4-FFF2-40B4-BE49-F238E27FC236}">
                <a16:creationId xmlns:a16="http://schemas.microsoft.com/office/drawing/2014/main" xmlns="" id="{D7E2D132-3CE6-C1C4-871F-3F544AAD1B49}"/>
              </a:ext>
            </a:extLst>
          </p:cNvPr>
          <p:cNvSpPr/>
          <p:nvPr/>
        </p:nvSpPr>
        <p:spPr>
          <a:xfrm>
            <a:off x="8178266" y="5407797"/>
            <a:ext cx="3927107" cy="8293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err="1">
                <a:solidFill>
                  <a:schemeClr val="tx2">
                    <a:lumMod val="10000"/>
                  </a:schemeClr>
                </a:solidFill>
                <a:latin typeface="Times New Roman" panose="02020603050405020304" pitchFamily="18" charset="0"/>
                <a:cs typeface="Times New Roman" panose="02020603050405020304" pitchFamily="18" charset="0"/>
              </a:rPr>
              <a:t>Đàn</a:t>
            </a:r>
            <a:r>
              <a:rPr lang="vi-VN" sz="2800" dirty="0">
                <a:solidFill>
                  <a:schemeClr val="tx2">
                    <a:lumMod val="10000"/>
                  </a:schemeClr>
                </a:solidFill>
                <a:latin typeface="Times New Roman" panose="02020603050405020304" pitchFamily="18" charset="0"/>
                <a:cs typeface="Times New Roman" panose="02020603050405020304" pitchFamily="18" charset="0"/>
              </a:rPr>
              <a:t> chim di cư </a:t>
            </a:r>
            <a:r>
              <a:rPr lang="vi-VN" sz="2800" dirty="0" err="1">
                <a:solidFill>
                  <a:schemeClr val="tx2">
                    <a:lumMod val="10000"/>
                  </a:schemeClr>
                </a:solidFill>
                <a:latin typeface="Times New Roman" panose="02020603050405020304" pitchFamily="18" charset="0"/>
                <a:cs typeface="Times New Roman" panose="02020603050405020304" pitchFamily="18" charset="0"/>
              </a:rPr>
              <a:t>hình</a:t>
            </a:r>
            <a:r>
              <a:rPr lang="vi-VN" sz="2800" dirty="0">
                <a:solidFill>
                  <a:schemeClr val="tx2">
                    <a:lumMod val="10000"/>
                  </a:schemeClr>
                </a:solidFill>
                <a:latin typeface="Times New Roman" panose="02020603050405020304" pitchFamily="18" charset="0"/>
                <a:cs typeface="Times New Roman" panose="02020603050405020304" pitchFamily="18" charset="0"/>
              </a:rPr>
              <a:t> </a:t>
            </a:r>
            <a:r>
              <a:rPr lang="vi-VN" sz="2800" dirty="0" err="1">
                <a:solidFill>
                  <a:schemeClr val="tx2">
                    <a:lumMod val="10000"/>
                  </a:schemeClr>
                </a:solidFill>
                <a:latin typeface="Times New Roman" panose="02020603050405020304" pitchFamily="18" charset="0"/>
                <a:cs typeface="Times New Roman" panose="02020603050405020304" pitchFamily="18" charset="0"/>
              </a:rPr>
              <a:t>chữ</a:t>
            </a:r>
            <a:r>
              <a:rPr lang="vi-VN" sz="2800" dirty="0">
                <a:solidFill>
                  <a:schemeClr val="tx2">
                    <a:lumMod val="10000"/>
                  </a:schemeClr>
                </a:solidFill>
                <a:latin typeface="Times New Roman" panose="02020603050405020304" pitchFamily="18" charset="0"/>
                <a:cs typeface="Times New Roman" panose="02020603050405020304" pitchFamily="18" charset="0"/>
              </a:rPr>
              <a:t> V</a:t>
            </a:r>
            <a:endParaRPr lang="en-US" sz="2800"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3" name="Cuộn: Ngang 12">
            <a:extLst>
              <a:ext uri="{FF2B5EF4-FFF2-40B4-BE49-F238E27FC236}">
                <a16:creationId xmlns:a16="http://schemas.microsoft.com/office/drawing/2014/main" xmlns="" id="{B6576274-9738-AA33-8D88-CDC78A8789B0}"/>
              </a:ext>
            </a:extLst>
          </p:cNvPr>
          <p:cNvSpPr/>
          <p:nvPr/>
        </p:nvSpPr>
        <p:spPr>
          <a:xfrm>
            <a:off x="1411641" y="1984802"/>
            <a:ext cx="9784080" cy="322310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err="1">
                <a:solidFill>
                  <a:schemeClr val="tx2">
                    <a:lumMod val="10000"/>
                  </a:schemeClr>
                </a:solidFill>
                <a:latin typeface="Times New Roman" panose="02020603050405020304" pitchFamily="18" charset="0"/>
                <a:cs typeface="Times New Roman" panose="02020603050405020304" pitchFamily="18" charset="0"/>
              </a:rPr>
              <a:t>Từ</a:t>
            </a:r>
            <a:r>
              <a:rPr lang="vi-VN" sz="2800" b="1" dirty="0">
                <a:solidFill>
                  <a:schemeClr val="tx2">
                    <a:lumMod val="10000"/>
                  </a:schemeClr>
                </a:solidFill>
                <a:latin typeface="Times New Roman" panose="02020603050405020304" pitchFamily="18" charset="0"/>
                <a:cs typeface="Times New Roman" panose="02020603050405020304" pitchFamily="18" charset="0"/>
              </a:rPr>
              <a:t>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đó</a:t>
            </a:r>
            <a:r>
              <a:rPr lang="vi-VN" sz="2800" b="1" dirty="0">
                <a:solidFill>
                  <a:schemeClr val="tx2">
                    <a:lumMod val="10000"/>
                  </a:schemeClr>
                </a:solidFill>
                <a:latin typeface="Times New Roman" panose="02020603050405020304" pitchFamily="18" charset="0"/>
                <a:cs typeface="Times New Roman" panose="02020603050405020304" pitchFamily="18" charset="0"/>
              </a:rPr>
              <a:t>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xuất</a:t>
            </a:r>
            <a:r>
              <a:rPr lang="vi-VN" sz="2800" b="1" dirty="0">
                <a:solidFill>
                  <a:schemeClr val="tx2">
                    <a:lumMod val="10000"/>
                  </a:schemeClr>
                </a:solidFill>
                <a:latin typeface="Times New Roman" panose="02020603050405020304" pitchFamily="18" charset="0"/>
                <a:cs typeface="Times New Roman" panose="02020603050405020304" pitchFamily="18" charset="0"/>
              </a:rPr>
              <a:t>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hiện</a:t>
            </a:r>
            <a:r>
              <a:rPr lang="vi-VN" sz="2800" b="1" dirty="0">
                <a:solidFill>
                  <a:schemeClr val="tx2">
                    <a:lumMod val="10000"/>
                  </a:schemeClr>
                </a:solidFill>
                <a:latin typeface="Times New Roman" panose="02020603050405020304" pitchFamily="18" charset="0"/>
                <a:cs typeface="Times New Roman" panose="02020603050405020304" pitchFamily="18" charset="0"/>
              </a:rPr>
              <a:t>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rất</a:t>
            </a:r>
            <a:r>
              <a:rPr lang="vi-VN" sz="2800" b="1" dirty="0">
                <a:solidFill>
                  <a:schemeClr val="tx2">
                    <a:lumMod val="10000"/>
                  </a:schemeClr>
                </a:solidFill>
                <a:latin typeface="Times New Roman" panose="02020603050405020304" pitchFamily="18" charset="0"/>
                <a:cs typeface="Times New Roman" panose="02020603050405020304" pitchFamily="18" charset="0"/>
              </a:rPr>
              <a:t>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nhiều</a:t>
            </a:r>
            <a:r>
              <a:rPr lang="vi-VN" sz="2800" b="1" dirty="0">
                <a:solidFill>
                  <a:schemeClr val="tx2">
                    <a:lumMod val="10000"/>
                  </a:schemeClr>
                </a:solidFill>
                <a:latin typeface="Times New Roman" panose="02020603050405020304" pitchFamily="18" charset="0"/>
                <a:cs typeface="Times New Roman" panose="02020603050405020304" pitchFamily="18" charset="0"/>
              </a:rPr>
              <a:t> câu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hỏi</a:t>
            </a:r>
            <a:r>
              <a:rPr lang="vi-VN" sz="2800" b="1" dirty="0">
                <a:solidFill>
                  <a:schemeClr val="tx2">
                    <a:lumMod val="10000"/>
                  </a:schemeClr>
                </a:solidFill>
                <a:latin typeface="Times New Roman" panose="02020603050405020304" pitchFamily="18" charset="0"/>
                <a:cs typeface="Times New Roman" panose="02020603050405020304" pitchFamily="18" charset="0"/>
              </a:rPr>
              <a:t>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vì</a:t>
            </a:r>
            <a:r>
              <a:rPr lang="vi-VN" sz="2800" b="1" dirty="0">
                <a:solidFill>
                  <a:schemeClr val="tx2">
                    <a:lumMod val="10000"/>
                  </a:schemeClr>
                </a:solidFill>
                <a:latin typeface="Times New Roman" panose="02020603050405020304" pitchFamily="18" charset="0"/>
                <a:cs typeface="Times New Roman" panose="02020603050405020304" pitchFamily="18" charset="0"/>
              </a:rPr>
              <a:t> sao, nguyên nhân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nào</a:t>
            </a:r>
            <a:r>
              <a:rPr lang="vi-VN" sz="2800" b="1" dirty="0">
                <a:solidFill>
                  <a:schemeClr val="tx2">
                    <a:lumMod val="10000"/>
                  </a:schemeClr>
                </a:solidFill>
                <a:latin typeface="Times New Roman" panose="02020603050405020304" pitchFamily="18" charset="0"/>
                <a:cs typeface="Times New Roman" panose="02020603050405020304" pitchFamily="18" charset="0"/>
              </a:rPr>
              <a:t> gây ra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hiện</a:t>
            </a:r>
            <a:r>
              <a:rPr lang="vi-VN" sz="2800" b="1" dirty="0">
                <a:solidFill>
                  <a:schemeClr val="tx2">
                    <a:lumMod val="10000"/>
                  </a:schemeClr>
                </a:solidFill>
                <a:latin typeface="Times New Roman" panose="02020603050405020304" pitchFamily="18" charset="0"/>
                <a:cs typeface="Times New Roman" panose="02020603050405020304" pitchFamily="18" charset="0"/>
              </a:rPr>
              <a:t>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tượng</a:t>
            </a:r>
            <a:r>
              <a:rPr lang="vi-VN" sz="2800" b="1" dirty="0">
                <a:solidFill>
                  <a:schemeClr val="tx2">
                    <a:lumMod val="10000"/>
                  </a:schemeClr>
                </a:solidFill>
                <a:latin typeface="Times New Roman" panose="02020603050405020304" pitchFamily="18" charset="0"/>
                <a:cs typeface="Times New Roman" panose="02020603050405020304" pitchFamily="18" charset="0"/>
              </a:rPr>
              <a:t>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này</a:t>
            </a:r>
            <a:r>
              <a:rPr lang="vi-VN" sz="2800" b="1" dirty="0">
                <a:solidFill>
                  <a:schemeClr val="tx2">
                    <a:lumMod val="10000"/>
                  </a:schemeClr>
                </a:solidFill>
                <a:latin typeface="Times New Roman" panose="02020603050405020304" pitchFamily="18" charset="0"/>
                <a:cs typeface="Times New Roman" panose="02020603050405020304" pitchFamily="18" charset="0"/>
              </a:rPr>
              <a:t>?. Môn KHTN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sẽ</a:t>
            </a:r>
            <a:r>
              <a:rPr lang="vi-VN" sz="2800" b="1" dirty="0">
                <a:solidFill>
                  <a:schemeClr val="tx2">
                    <a:lumMod val="10000"/>
                  </a:schemeClr>
                </a:solidFill>
                <a:latin typeface="Times New Roman" panose="02020603050405020304" pitchFamily="18" charset="0"/>
                <a:cs typeface="Times New Roman" panose="02020603050405020304" pitchFamily="18" charset="0"/>
              </a:rPr>
              <a:t>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giúp</a:t>
            </a:r>
            <a:r>
              <a:rPr lang="vi-VN" sz="2800" b="1" dirty="0">
                <a:solidFill>
                  <a:schemeClr val="tx2">
                    <a:lumMod val="10000"/>
                  </a:schemeClr>
                </a:solidFill>
                <a:latin typeface="Times New Roman" panose="02020603050405020304" pitchFamily="18" charset="0"/>
                <a:cs typeface="Times New Roman" panose="02020603050405020304" pitchFamily="18" charset="0"/>
              </a:rPr>
              <a:t>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chúng</a:t>
            </a:r>
            <a:r>
              <a:rPr lang="vi-VN" sz="2800" b="1" dirty="0">
                <a:solidFill>
                  <a:schemeClr val="tx2">
                    <a:lumMod val="10000"/>
                  </a:schemeClr>
                </a:solidFill>
                <a:latin typeface="Times New Roman" panose="02020603050405020304" pitchFamily="18" charset="0"/>
                <a:cs typeface="Times New Roman" panose="02020603050405020304" pitchFamily="18" charset="0"/>
              </a:rPr>
              <a:t> ta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nhận</a:t>
            </a:r>
            <a:r>
              <a:rPr lang="vi-VN" sz="2800" b="1" dirty="0">
                <a:solidFill>
                  <a:schemeClr val="tx2">
                    <a:lumMod val="10000"/>
                  </a:schemeClr>
                </a:solidFill>
                <a:latin typeface="Times New Roman" panose="02020603050405020304" pitchFamily="18" charset="0"/>
                <a:cs typeface="Times New Roman" panose="02020603050405020304" pitchFamily="18" charset="0"/>
              </a:rPr>
              <a:t>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thức</a:t>
            </a:r>
            <a:r>
              <a:rPr lang="vi-VN" sz="2800" b="1" dirty="0">
                <a:solidFill>
                  <a:schemeClr val="tx2">
                    <a:lumMod val="10000"/>
                  </a:schemeClr>
                </a:solidFill>
                <a:latin typeface="Times New Roman" panose="02020603050405020304" pitchFamily="18" charset="0"/>
                <a:cs typeface="Times New Roman" panose="02020603050405020304" pitchFamily="18" charset="0"/>
              </a:rPr>
              <a:t>,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tìm</a:t>
            </a:r>
            <a:r>
              <a:rPr lang="vi-VN" sz="2800" b="1" dirty="0">
                <a:solidFill>
                  <a:schemeClr val="tx2">
                    <a:lumMod val="10000"/>
                  </a:schemeClr>
                </a:solidFill>
                <a:latin typeface="Times New Roman" panose="02020603050405020304" pitchFamily="18" charset="0"/>
                <a:cs typeface="Times New Roman" panose="02020603050405020304" pitchFamily="18" charset="0"/>
              </a:rPr>
              <a:t>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hiểu</a:t>
            </a:r>
            <a:r>
              <a:rPr lang="vi-VN" sz="2800" b="1" dirty="0">
                <a:solidFill>
                  <a:schemeClr val="tx2">
                    <a:lumMod val="10000"/>
                  </a:schemeClr>
                </a:solidFill>
                <a:latin typeface="Times New Roman" panose="02020603050405020304" pitchFamily="18" charset="0"/>
                <a:cs typeface="Times New Roman" panose="02020603050405020304" pitchFamily="18" charset="0"/>
              </a:rPr>
              <a:t>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thế</a:t>
            </a:r>
            <a:r>
              <a:rPr lang="vi-VN" sz="2800" b="1" dirty="0">
                <a:solidFill>
                  <a:schemeClr val="tx2">
                    <a:lumMod val="10000"/>
                  </a:schemeClr>
                </a:solidFill>
                <a:latin typeface="Times New Roman" panose="02020603050405020304" pitchFamily="18" charset="0"/>
                <a:cs typeface="Times New Roman" panose="02020603050405020304" pitchFamily="18" charset="0"/>
              </a:rPr>
              <a:t>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giới</a:t>
            </a:r>
            <a:r>
              <a:rPr lang="vi-VN" sz="2800" b="1" dirty="0">
                <a:solidFill>
                  <a:schemeClr val="tx2">
                    <a:lumMod val="10000"/>
                  </a:schemeClr>
                </a:solidFill>
                <a:latin typeface="Times New Roman" panose="02020603050405020304" pitchFamily="18" charset="0"/>
                <a:cs typeface="Times New Roman" panose="02020603050405020304" pitchFamily="18" charset="0"/>
              </a:rPr>
              <a:t>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tự</a:t>
            </a:r>
            <a:r>
              <a:rPr lang="vi-VN" sz="2800" b="1" dirty="0">
                <a:solidFill>
                  <a:schemeClr val="tx2">
                    <a:lumMod val="10000"/>
                  </a:schemeClr>
                </a:solidFill>
                <a:latin typeface="Times New Roman" panose="02020603050405020304" pitchFamily="18" charset="0"/>
                <a:cs typeface="Times New Roman" panose="02020603050405020304" pitchFamily="18" charset="0"/>
              </a:rPr>
              <a:t> nhiên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vận</a:t>
            </a:r>
            <a:r>
              <a:rPr lang="vi-VN" sz="2800" b="1" dirty="0">
                <a:solidFill>
                  <a:schemeClr val="tx2">
                    <a:lumMod val="10000"/>
                  </a:schemeClr>
                </a:solidFill>
                <a:latin typeface="Times New Roman" panose="02020603050405020304" pitchFamily="18" charset="0"/>
                <a:cs typeface="Times New Roman" panose="02020603050405020304" pitchFamily="18" charset="0"/>
              </a:rPr>
              <a:t>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dụng</a:t>
            </a:r>
            <a:r>
              <a:rPr lang="vi-VN" sz="2800" b="1" dirty="0">
                <a:solidFill>
                  <a:schemeClr val="tx2">
                    <a:lumMod val="10000"/>
                  </a:schemeClr>
                </a:solidFill>
                <a:latin typeface="Times New Roman" panose="02020603050405020304" pitchFamily="18" charset="0"/>
                <a:cs typeface="Times New Roman" panose="02020603050405020304" pitchFamily="18" charset="0"/>
              </a:rPr>
              <a:t>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kiến</a:t>
            </a:r>
            <a:r>
              <a:rPr lang="vi-VN" sz="2800" b="1" dirty="0">
                <a:solidFill>
                  <a:schemeClr val="tx2">
                    <a:lumMod val="10000"/>
                  </a:schemeClr>
                </a:solidFill>
                <a:latin typeface="Times New Roman" panose="02020603050405020304" pitchFamily="18" charset="0"/>
                <a:cs typeface="Times New Roman" panose="02020603050405020304" pitchFamily="18" charset="0"/>
              </a:rPr>
              <a:t>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thức</a:t>
            </a:r>
            <a:r>
              <a:rPr lang="vi-VN" sz="2800" b="1" dirty="0">
                <a:solidFill>
                  <a:schemeClr val="tx2">
                    <a:lumMod val="10000"/>
                  </a:schemeClr>
                </a:solidFill>
                <a:latin typeface="Times New Roman" panose="02020603050405020304" pitchFamily="18" charset="0"/>
                <a:cs typeface="Times New Roman" panose="02020603050405020304" pitchFamily="18" charset="0"/>
              </a:rPr>
              <a:t>,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kĩ</a:t>
            </a:r>
            <a:r>
              <a:rPr lang="vi-VN" sz="2800" b="1" dirty="0">
                <a:solidFill>
                  <a:schemeClr val="tx2">
                    <a:lumMod val="10000"/>
                  </a:schemeClr>
                </a:solidFill>
                <a:latin typeface="Times New Roman" panose="02020603050405020304" pitchFamily="18" charset="0"/>
                <a:cs typeface="Times New Roman" panose="02020603050405020304" pitchFamily="18" charset="0"/>
              </a:rPr>
              <a:t> năng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đã</a:t>
            </a:r>
            <a:r>
              <a:rPr lang="vi-VN" sz="2800" b="1" dirty="0">
                <a:solidFill>
                  <a:schemeClr val="tx2">
                    <a:lumMod val="10000"/>
                  </a:schemeClr>
                </a:solidFill>
                <a:latin typeface="Times New Roman" panose="02020603050405020304" pitchFamily="18" charset="0"/>
                <a:cs typeface="Times New Roman" panose="02020603050405020304" pitchFamily="18" charset="0"/>
              </a:rPr>
              <a:t>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học</a:t>
            </a:r>
            <a:r>
              <a:rPr lang="vi-VN" sz="2800" b="1" dirty="0">
                <a:solidFill>
                  <a:schemeClr val="tx2">
                    <a:lumMod val="10000"/>
                  </a:schemeClr>
                </a:solidFill>
                <a:latin typeface="Times New Roman" panose="02020603050405020304" pitchFamily="18" charset="0"/>
                <a:cs typeface="Times New Roman" panose="02020603050405020304" pitchFamily="18" charset="0"/>
              </a:rPr>
              <a:t>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vào</a:t>
            </a:r>
            <a:r>
              <a:rPr lang="vi-VN" sz="2800" b="1" dirty="0">
                <a:solidFill>
                  <a:schemeClr val="tx2">
                    <a:lumMod val="10000"/>
                  </a:schemeClr>
                </a:solidFill>
                <a:latin typeface="Times New Roman" panose="02020603050405020304" pitchFamily="18" charset="0"/>
                <a:cs typeface="Times New Roman" panose="02020603050405020304" pitchFamily="18" charset="0"/>
              </a:rPr>
              <a:t> trong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cuộc</a:t>
            </a:r>
            <a:r>
              <a:rPr lang="vi-VN" sz="2800" b="1" dirty="0">
                <a:solidFill>
                  <a:schemeClr val="tx2">
                    <a:lumMod val="10000"/>
                  </a:schemeClr>
                </a:solidFill>
                <a:latin typeface="Times New Roman" panose="02020603050405020304" pitchFamily="18" charset="0"/>
                <a:cs typeface="Times New Roman" panose="02020603050405020304" pitchFamily="18" charset="0"/>
              </a:rPr>
              <a:t> </a:t>
            </a:r>
            <a:r>
              <a:rPr lang="vi-VN" sz="2800" b="1" dirty="0" err="1">
                <a:solidFill>
                  <a:schemeClr val="tx2">
                    <a:lumMod val="10000"/>
                  </a:schemeClr>
                </a:solidFill>
                <a:latin typeface="Times New Roman" panose="02020603050405020304" pitchFamily="18" charset="0"/>
                <a:cs typeface="Times New Roman" panose="02020603050405020304" pitchFamily="18" charset="0"/>
              </a:rPr>
              <a:t>sống</a:t>
            </a:r>
            <a:r>
              <a:rPr lang="vi-VN" sz="2800" b="1" dirty="0">
                <a:solidFill>
                  <a:schemeClr val="tx2">
                    <a:lumMod val="10000"/>
                  </a:schemeClr>
                </a:solidFill>
                <a:latin typeface="Times New Roman" panose="02020603050405020304" pitchFamily="18" charset="0"/>
                <a:cs typeface="Times New Roman" panose="02020603050405020304" pitchFamily="18" charset="0"/>
              </a:rPr>
              <a:t>. </a:t>
            </a:r>
            <a:endParaRPr lang="en-US" sz="2800" b="1" dirty="0">
              <a:solidFill>
                <a:schemeClr val="tx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58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22" presetClass="entr" presetSubtype="8" fill="hold" nodeType="afterEffect">
                                  <p:stCondLst>
                                    <p:cond delay="100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22" presetClass="entr" presetSubtype="8" fill="hold" grpId="0" nodeType="withEffect">
                                  <p:stCondLst>
                                    <p:cond delay="100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22" presetClass="entr" presetSubtype="8" fill="hold" nodeType="afterEffect">
                                  <p:stCondLst>
                                    <p:cond delay="100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5"/>
                                        </p:tgtEl>
                                        <p:attrNameLst>
                                          <p:attrName>ppt_x</p:attrName>
                                        </p:attrNameLst>
                                      </p:cBhvr>
                                      <p:tavLst>
                                        <p:tav tm="0">
                                          <p:val>
                                            <p:strVal val="ppt_x"/>
                                          </p:val>
                                        </p:tav>
                                        <p:tav tm="100000">
                                          <p:val>
                                            <p:strVal val="ppt_x"/>
                                          </p:val>
                                        </p:tav>
                                      </p:tavLst>
                                    </p:anim>
                                    <p:anim calcmode="lin" valueType="num">
                                      <p:cBhvr additive="base">
                                        <p:cTn id="29" dur="500"/>
                                        <p:tgtEl>
                                          <p:spTgt spid="5"/>
                                        </p:tgtEl>
                                        <p:attrNameLst>
                                          <p:attrName>ppt_y</p:attrName>
                                        </p:attrNameLst>
                                      </p:cBhvr>
                                      <p:tavLst>
                                        <p:tav tm="0">
                                          <p:val>
                                            <p:strVal val="ppt_y"/>
                                          </p:val>
                                        </p:tav>
                                        <p:tav tm="100000">
                                          <p:val>
                                            <p:strVal val="1+ppt_h/2"/>
                                          </p:val>
                                        </p:tav>
                                      </p:tavLst>
                                    </p:anim>
                                    <p:set>
                                      <p:cBhvr>
                                        <p:cTn id="30" dur="1" fill="hold">
                                          <p:stCondLst>
                                            <p:cond delay="499"/>
                                          </p:stCondLst>
                                        </p:cTn>
                                        <p:tgtEl>
                                          <p:spTgt spid="5"/>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10"/>
                                        </p:tgtEl>
                                        <p:attrNameLst>
                                          <p:attrName>ppt_x</p:attrName>
                                        </p:attrNameLst>
                                      </p:cBhvr>
                                      <p:tavLst>
                                        <p:tav tm="0">
                                          <p:val>
                                            <p:strVal val="ppt_x"/>
                                          </p:val>
                                        </p:tav>
                                        <p:tav tm="100000">
                                          <p:val>
                                            <p:strVal val="ppt_x"/>
                                          </p:val>
                                        </p:tav>
                                      </p:tavLst>
                                    </p:anim>
                                    <p:anim calcmode="lin" valueType="num">
                                      <p:cBhvr additive="base">
                                        <p:cTn id="33" dur="500"/>
                                        <p:tgtEl>
                                          <p:spTgt spid="10"/>
                                        </p:tgtEl>
                                        <p:attrNameLst>
                                          <p:attrName>ppt_y</p:attrName>
                                        </p:attrNameLst>
                                      </p:cBhvr>
                                      <p:tavLst>
                                        <p:tav tm="0">
                                          <p:val>
                                            <p:strVal val="ppt_y"/>
                                          </p:val>
                                        </p:tav>
                                        <p:tav tm="100000">
                                          <p:val>
                                            <p:strVal val="1+ppt_h/2"/>
                                          </p:val>
                                        </p:tav>
                                      </p:tavLst>
                                    </p:anim>
                                    <p:set>
                                      <p:cBhvr>
                                        <p:cTn id="34" dur="1" fill="hold">
                                          <p:stCondLst>
                                            <p:cond delay="499"/>
                                          </p:stCondLst>
                                        </p:cTn>
                                        <p:tgtEl>
                                          <p:spTgt spid="10"/>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500"/>
                                        <p:tgtEl>
                                          <p:spTgt spid="11"/>
                                        </p:tgtEl>
                                        <p:attrNameLst>
                                          <p:attrName>ppt_x</p:attrName>
                                        </p:attrNameLst>
                                      </p:cBhvr>
                                      <p:tavLst>
                                        <p:tav tm="0">
                                          <p:val>
                                            <p:strVal val="ppt_x"/>
                                          </p:val>
                                        </p:tav>
                                        <p:tav tm="100000">
                                          <p:val>
                                            <p:strVal val="ppt_x"/>
                                          </p:val>
                                        </p:tav>
                                      </p:tavLst>
                                    </p:anim>
                                    <p:anim calcmode="lin" valueType="num">
                                      <p:cBhvr additive="base">
                                        <p:cTn id="41" dur="500"/>
                                        <p:tgtEl>
                                          <p:spTgt spid="11"/>
                                        </p:tgtEl>
                                        <p:attrNameLst>
                                          <p:attrName>ppt_y</p:attrName>
                                        </p:attrNameLst>
                                      </p:cBhvr>
                                      <p:tavLst>
                                        <p:tav tm="0">
                                          <p:val>
                                            <p:strVal val="ppt_y"/>
                                          </p:val>
                                        </p:tav>
                                        <p:tav tm="100000">
                                          <p:val>
                                            <p:strVal val="1+ppt_h/2"/>
                                          </p:val>
                                        </p:tav>
                                      </p:tavLst>
                                    </p:anim>
                                    <p:set>
                                      <p:cBhvr>
                                        <p:cTn id="42" dur="1" fill="hold">
                                          <p:stCondLst>
                                            <p:cond delay="499"/>
                                          </p:stCondLst>
                                        </p:cTn>
                                        <p:tgtEl>
                                          <p:spTgt spid="11"/>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9"/>
                                        </p:tgtEl>
                                        <p:attrNameLst>
                                          <p:attrName>ppt_x</p:attrName>
                                        </p:attrNameLst>
                                      </p:cBhvr>
                                      <p:tavLst>
                                        <p:tav tm="0">
                                          <p:val>
                                            <p:strVal val="ppt_x"/>
                                          </p:val>
                                        </p:tav>
                                        <p:tav tm="100000">
                                          <p:val>
                                            <p:strVal val="ppt_x"/>
                                          </p:val>
                                        </p:tav>
                                      </p:tavLst>
                                    </p:anim>
                                    <p:anim calcmode="lin" valueType="num">
                                      <p:cBhvr additive="base">
                                        <p:cTn id="45" dur="500"/>
                                        <p:tgtEl>
                                          <p:spTgt spid="9"/>
                                        </p:tgtEl>
                                        <p:attrNameLst>
                                          <p:attrName>ppt_y</p:attrName>
                                        </p:attrNameLst>
                                      </p:cBhvr>
                                      <p:tavLst>
                                        <p:tav tm="0">
                                          <p:val>
                                            <p:strVal val="ppt_y"/>
                                          </p:val>
                                        </p:tav>
                                        <p:tav tm="100000">
                                          <p:val>
                                            <p:strVal val="1+ppt_h/2"/>
                                          </p:val>
                                        </p:tav>
                                      </p:tavLst>
                                    </p:anim>
                                    <p:set>
                                      <p:cBhvr>
                                        <p:cTn id="46" dur="1" fill="hold">
                                          <p:stCondLst>
                                            <p:cond delay="499"/>
                                          </p:stCondLst>
                                        </p:cTn>
                                        <p:tgtEl>
                                          <p:spTgt spid="9"/>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12"/>
                                        </p:tgtEl>
                                        <p:attrNameLst>
                                          <p:attrName>ppt_x</p:attrName>
                                        </p:attrNameLst>
                                      </p:cBhvr>
                                      <p:tavLst>
                                        <p:tav tm="0">
                                          <p:val>
                                            <p:strVal val="ppt_x"/>
                                          </p:val>
                                        </p:tav>
                                        <p:tav tm="100000">
                                          <p:val>
                                            <p:strVal val="ppt_x"/>
                                          </p:val>
                                        </p:tav>
                                      </p:tavLst>
                                    </p:anim>
                                    <p:anim calcmode="lin" valueType="num">
                                      <p:cBhvr additive="base">
                                        <p:cTn id="49" dur="500"/>
                                        <p:tgtEl>
                                          <p:spTgt spid="12"/>
                                        </p:tgtEl>
                                        <p:attrNameLst>
                                          <p:attrName>ppt_y</p:attrName>
                                        </p:attrNameLst>
                                      </p:cBhvr>
                                      <p:tavLst>
                                        <p:tav tm="0">
                                          <p:val>
                                            <p:strVal val="ppt_y"/>
                                          </p:val>
                                        </p:tav>
                                        <p:tav tm="100000">
                                          <p:val>
                                            <p:strVal val="1+ppt_h/2"/>
                                          </p:val>
                                        </p:tav>
                                      </p:tavLst>
                                    </p:anim>
                                    <p:set>
                                      <p:cBhvr>
                                        <p:cTn id="50" dur="1" fill="hold">
                                          <p:stCondLst>
                                            <p:cond delay="499"/>
                                          </p:stCondLst>
                                        </p:cTn>
                                        <p:tgtEl>
                                          <p:spTgt spid="12"/>
                                        </p:tgtEl>
                                        <p:attrNameLst>
                                          <p:attrName>style.visibility</p:attrName>
                                        </p:attrNameLst>
                                      </p:cBhvr>
                                      <p:to>
                                        <p:strVal val="hidden"/>
                                      </p:to>
                                    </p:set>
                                  </p:childTnLst>
                                </p:cTn>
                              </p:par>
                            </p:childTnLst>
                          </p:cTn>
                        </p:par>
                        <p:par>
                          <p:cTn id="51" fill="hold">
                            <p:stCondLst>
                              <p:cond delay="5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500"/>
                                        <p:tgtEl>
                                          <p:spTgt spid="13"/>
                                        </p:tgtEl>
                                      </p:cBhvr>
                                    </p:animEffect>
                                    <p:anim calcmode="lin" valueType="num">
                                      <p:cBhvr>
                                        <p:cTn id="55" dur="500" fill="hold"/>
                                        <p:tgtEl>
                                          <p:spTgt spid="13"/>
                                        </p:tgtEl>
                                        <p:attrNameLst>
                                          <p:attrName>ppt_x</p:attrName>
                                        </p:attrNameLst>
                                      </p:cBhvr>
                                      <p:tavLst>
                                        <p:tav tm="0">
                                          <p:val>
                                            <p:strVal val="#ppt_x"/>
                                          </p:val>
                                        </p:tav>
                                        <p:tav tm="100000">
                                          <p:val>
                                            <p:strVal val="#ppt_x"/>
                                          </p:val>
                                        </p:tav>
                                      </p:tavLst>
                                    </p:anim>
                                    <p:anim calcmode="lin" valueType="num">
                                      <p:cBhvr>
                                        <p:cTn id="56"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A28E4956-008E-1CB3-2A97-EFB91E08CDB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3080D916-D09E-10BC-A37D-4310882B95BC}"/>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8165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BA952618-F8E8-DBBB-8042-39ED30CF1775}"/>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24DE5377-A65F-990F-8B33-6971E2066B73}"/>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558494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296A285-548D-13F3-78C9-A42C17501C90}"/>
              </a:ext>
            </a:extLst>
          </p:cNvPr>
          <p:cNvSpPr>
            <a:spLocks noGrp="1"/>
          </p:cNvSpPr>
          <p:nvPr>
            <p:ph type="title"/>
          </p:nvPr>
        </p:nvSpPr>
        <p:spPr>
          <a:xfrm>
            <a:off x="205562" y="-32319"/>
            <a:ext cx="11780875" cy="799188"/>
          </a:xfrm>
        </p:spPr>
        <p:txBody>
          <a:bodyPr>
            <a:normAutofit/>
          </a:bodyPr>
          <a:lstStyle/>
          <a:p>
            <a:r>
              <a:rPr lang="vi-VN" sz="4400" b="1" dirty="0">
                <a:solidFill>
                  <a:srgbClr val="C00000"/>
                </a:solidFill>
                <a:latin typeface="Times New Roman" panose="02020603050405020304" pitchFamily="18" charset="0"/>
                <a:cs typeface="Times New Roman" panose="02020603050405020304" pitchFamily="18" charset="0"/>
              </a:rPr>
              <a:t>II. </a:t>
            </a:r>
            <a:r>
              <a:rPr lang="vi-VN" sz="4400" b="1" dirty="0" err="1">
                <a:solidFill>
                  <a:srgbClr val="C00000"/>
                </a:solidFill>
                <a:latin typeface="Times New Roman" panose="02020603050405020304" pitchFamily="18" charset="0"/>
                <a:cs typeface="Times New Roman" panose="02020603050405020304" pitchFamily="18" charset="0"/>
              </a:rPr>
              <a:t>Kĩ</a:t>
            </a:r>
            <a:r>
              <a:rPr lang="vi-VN" sz="4400" b="1" dirty="0">
                <a:solidFill>
                  <a:srgbClr val="C00000"/>
                </a:solidFill>
                <a:latin typeface="Times New Roman" panose="02020603050405020304" pitchFamily="18" charset="0"/>
                <a:cs typeface="Times New Roman" panose="02020603050405020304" pitchFamily="18" charset="0"/>
              </a:rPr>
              <a:t> năng </a:t>
            </a:r>
            <a:r>
              <a:rPr lang="vi-VN" sz="4400" b="1" dirty="0" err="1">
                <a:solidFill>
                  <a:srgbClr val="C00000"/>
                </a:solidFill>
                <a:latin typeface="Times New Roman" panose="02020603050405020304" pitchFamily="18" charset="0"/>
                <a:cs typeface="Times New Roman" panose="02020603050405020304" pitchFamily="18" charset="0"/>
              </a:rPr>
              <a:t>học</a:t>
            </a:r>
            <a:r>
              <a:rPr lang="vi-VN" sz="4400" b="1" dirty="0">
                <a:solidFill>
                  <a:srgbClr val="C00000"/>
                </a:solidFill>
                <a:latin typeface="Times New Roman" panose="02020603050405020304" pitchFamily="18" charset="0"/>
                <a:cs typeface="Times New Roman" panose="02020603050405020304" pitchFamily="18" charset="0"/>
              </a:rPr>
              <a:t> </a:t>
            </a:r>
            <a:r>
              <a:rPr lang="vi-VN" sz="4400" b="1" dirty="0" err="1">
                <a:solidFill>
                  <a:srgbClr val="C00000"/>
                </a:solidFill>
                <a:latin typeface="Times New Roman" panose="02020603050405020304" pitchFamily="18" charset="0"/>
                <a:cs typeface="Times New Roman" panose="02020603050405020304" pitchFamily="18" charset="0"/>
              </a:rPr>
              <a:t>tập</a:t>
            </a:r>
            <a:r>
              <a:rPr lang="vi-VN" sz="4400" b="1" dirty="0">
                <a:solidFill>
                  <a:srgbClr val="C00000"/>
                </a:solidFill>
                <a:latin typeface="Times New Roman" panose="02020603050405020304" pitchFamily="18" charset="0"/>
                <a:cs typeface="Times New Roman" panose="02020603050405020304" pitchFamily="18" charset="0"/>
              </a:rPr>
              <a:t> môn KHTN</a:t>
            </a:r>
            <a:endParaRPr lang="en-US" sz="4400" b="1" dirty="0">
              <a:solidFill>
                <a:srgbClr val="C00000"/>
              </a:solidFill>
              <a:latin typeface="Times New Roman" panose="02020603050405020304" pitchFamily="18" charset="0"/>
              <a:cs typeface="Times New Roman" panose="02020603050405020304" pitchFamily="18" charset="0"/>
            </a:endParaRPr>
          </a:p>
        </p:txBody>
      </p:sp>
      <p:sp>
        <p:nvSpPr>
          <p:cNvPr id="5" name="Chỗ dành sẵn cho Nội dung 4">
            <a:extLst>
              <a:ext uri="{FF2B5EF4-FFF2-40B4-BE49-F238E27FC236}">
                <a16:creationId xmlns:a16="http://schemas.microsoft.com/office/drawing/2014/main" xmlns="" id="{9FF40CC2-8E59-46FC-D211-B5EFD49BF99C}"/>
              </a:ext>
            </a:extLst>
          </p:cNvPr>
          <p:cNvSpPr>
            <a:spLocks noGrp="1"/>
          </p:cNvSpPr>
          <p:nvPr>
            <p:ph idx="1"/>
          </p:nvPr>
        </p:nvSpPr>
        <p:spPr>
          <a:xfrm>
            <a:off x="175426" y="3056086"/>
            <a:ext cx="11851683" cy="2252312"/>
          </a:xfrm>
        </p:spPr>
        <p:txBody>
          <a:bodyPr>
            <a:noAutofit/>
          </a:bodyPr>
          <a:lstStyle/>
          <a:p>
            <a:pPr marL="0" indent="0" algn="just">
              <a:buNone/>
            </a:pPr>
            <a:r>
              <a:rPr lang="vi-VN" sz="4000" dirty="0">
                <a:latin typeface="Times New Roman" panose="02020603050405020304" pitchFamily="18" charset="0"/>
                <a:cs typeface="Times New Roman" panose="02020603050405020304" pitchFamily="18" charset="0"/>
              </a:rPr>
              <a:t>Dự báo là một nhận định về những gì được đánh giá là có thể xảy ra trong tương lai dựa trên những căn cứ được biết trước đó, đặc biệt liên quan đến 1 tình huống cụ thể.  </a:t>
            </a:r>
          </a:p>
          <a:p>
            <a:pPr algn="just">
              <a:buFontTx/>
              <a:buChar char="-"/>
            </a:pPr>
            <a:endParaRPr lang="vi-VN" sz="4000" dirty="0">
              <a:latin typeface="Times New Roman" panose="02020603050405020304" pitchFamily="18" charset="0"/>
              <a:cs typeface="Times New Roman" panose="02020603050405020304" pitchFamily="18" charset="0"/>
            </a:endParaRPr>
          </a:p>
        </p:txBody>
      </p:sp>
      <p:sp>
        <p:nvSpPr>
          <p:cNvPr id="4" name="Hình chữ nhật: Góc Tròn 3">
            <a:extLst>
              <a:ext uri="{FF2B5EF4-FFF2-40B4-BE49-F238E27FC236}">
                <a16:creationId xmlns:a16="http://schemas.microsoft.com/office/drawing/2014/main" xmlns="" id="{E97C5C38-EECA-5BBF-A89B-8893481BB7D9}"/>
              </a:ext>
            </a:extLst>
          </p:cNvPr>
          <p:cNvSpPr/>
          <p:nvPr/>
        </p:nvSpPr>
        <p:spPr>
          <a:xfrm>
            <a:off x="3073802" y="1016367"/>
            <a:ext cx="5215759" cy="6976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b="1" dirty="0">
                <a:solidFill>
                  <a:srgbClr val="7030A0"/>
                </a:solidFill>
                <a:latin typeface="Times New Roman" panose="02020603050405020304" pitchFamily="18" charset="0"/>
                <a:cs typeface="Times New Roman" panose="02020603050405020304" pitchFamily="18" charset="0"/>
              </a:rPr>
              <a:t>4. </a:t>
            </a:r>
            <a:r>
              <a:rPr lang="vi-VN" sz="3500" b="1" dirty="0" err="1">
                <a:solidFill>
                  <a:srgbClr val="7030A0"/>
                </a:solidFill>
                <a:latin typeface="Times New Roman" panose="02020603050405020304" pitchFamily="18" charset="0"/>
                <a:cs typeface="Times New Roman" panose="02020603050405020304" pitchFamily="18" charset="0"/>
              </a:rPr>
              <a:t>Kĩ</a:t>
            </a:r>
            <a:r>
              <a:rPr lang="vi-VN" sz="3500" b="1" dirty="0">
                <a:solidFill>
                  <a:srgbClr val="7030A0"/>
                </a:solidFill>
                <a:latin typeface="Times New Roman" panose="02020603050405020304" pitchFamily="18" charset="0"/>
                <a:cs typeface="Times New Roman" panose="02020603050405020304" pitchFamily="18" charset="0"/>
              </a:rPr>
              <a:t> năng </a:t>
            </a:r>
            <a:r>
              <a:rPr lang="vi-VN" sz="3500" b="1" dirty="0" err="1">
                <a:solidFill>
                  <a:srgbClr val="7030A0"/>
                </a:solidFill>
                <a:latin typeface="Times New Roman" panose="02020603050405020304" pitchFamily="18" charset="0"/>
                <a:cs typeface="Times New Roman" panose="02020603050405020304" pitchFamily="18" charset="0"/>
              </a:rPr>
              <a:t>dự</a:t>
            </a:r>
            <a:r>
              <a:rPr lang="vi-VN" sz="3500" b="1" dirty="0">
                <a:solidFill>
                  <a:srgbClr val="7030A0"/>
                </a:solidFill>
                <a:latin typeface="Times New Roman" panose="02020603050405020304" pitchFamily="18" charset="0"/>
                <a:cs typeface="Times New Roman" panose="02020603050405020304" pitchFamily="18" charset="0"/>
              </a:rPr>
              <a:t> </a:t>
            </a:r>
            <a:r>
              <a:rPr lang="vi-VN" sz="3500" b="1" dirty="0" err="1">
                <a:solidFill>
                  <a:srgbClr val="7030A0"/>
                </a:solidFill>
                <a:latin typeface="Times New Roman" panose="02020603050405020304" pitchFamily="18" charset="0"/>
                <a:cs typeface="Times New Roman" panose="02020603050405020304" pitchFamily="18" charset="0"/>
              </a:rPr>
              <a:t>báo</a:t>
            </a:r>
            <a:endParaRPr lang="en-US" sz="35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6" name="Sơ đồ 5">
            <a:extLst>
              <a:ext uri="{FF2B5EF4-FFF2-40B4-BE49-F238E27FC236}">
                <a16:creationId xmlns:a16="http://schemas.microsoft.com/office/drawing/2014/main" xmlns="" id="{0C3A4170-83EE-AEF1-5FFB-029E8EDDB2D0}"/>
              </a:ext>
            </a:extLst>
          </p:cNvPr>
          <p:cNvGraphicFramePr/>
          <p:nvPr>
            <p:extLst>
              <p:ext uri="{D42A27DB-BD31-4B8C-83A1-F6EECF244321}">
                <p14:modId xmlns:p14="http://schemas.microsoft.com/office/powerpoint/2010/main" val="1695676222"/>
              </p:ext>
            </p:extLst>
          </p:nvPr>
        </p:nvGraphicFramePr>
        <p:xfrm>
          <a:off x="205562" y="1963552"/>
          <a:ext cx="11851683" cy="46022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848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p:tgtEl>
                                          <p:spTgt spid="5">
                                            <p:txEl>
                                              <p:pRg st="0" end="0"/>
                                            </p:txEl>
                                          </p:spTgt>
                                        </p:tgtEl>
                                        <p:attrNameLst>
                                          <p:attrName>ppt_y</p:attrName>
                                        </p:attrNameLst>
                                      </p:cBhvr>
                                      <p:tavLst>
                                        <p:tav tm="0">
                                          <p:val>
                                            <p:strVal val="ppt_y"/>
                                          </p:val>
                                        </p:tav>
                                        <p:tav tm="100000">
                                          <p:val>
                                            <p:strVal val="1+ppt_h/2"/>
                                          </p:val>
                                        </p:tav>
                                      </p:tavLst>
                                    </p:anim>
                                    <p:set>
                                      <p:cBhvr>
                                        <p:cTn id="15"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graphicEl>
                                              <a:dgm id="{0E58C227-4F85-4429-92E9-891BA03E85F4}"/>
                                            </p:graphicEl>
                                          </p:spTgt>
                                        </p:tgtEl>
                                        <p:attrNameLst>
                                          <p:attrName>style.visibility</p:attrName>
                                        </p:attrNameLst>
                                      </p:cBhvr>
                                      <p:to>
                                        <p:strVal val="visible"/>
                                      </p:to>
                                    </p:set>
                                    <p:animEffect transition="in" filter="fade">
                                      <p:cBhvr>
                                        <p:cTn id="20" dur="1000"/>
                                        <p:tgtEl>
                                          <p:spTgt spid="6">
                                            <p:graphicEl>
                                              <a:dgm id="{0E58C227-4F85-4429-92E9-891BA03E85F4}"/>
                                            </p:graphicEl>
                                          </p:spTgt>
                                        </p:tgtEl>
                                      </p:cBhvr>
                                    </p:animEffect>
                                    <p:anim calcmode="lin" valueType="num">
                                      <p:cBhvr>
                                        <p:cTn id="21" dur="1000" fill="hold"/>
                                        <p:tgtEl>
                                          <p:spTgt spid="6">
                                            <p:graphicEl>
                                              <a:dgm id="{0E58C227-4F85-4429-92E9-891BA03E85F4}"/>
                                            </p:graphicEl>
                                          </p:spTgt>
                                        </p:tgtEl>
                                        <p:attrNameLst>
                                          <p:attrName>ppt_x</p:attrName>
                                        </p:attrNameLst>
                                      </p:cBhvr>
                                      <p:tavLst>
                                        <p:tav tm="0">
                                          <p:val>
                                            <p:strVal val="#ppt_x"/>
                                          </p:val>
                                        </p:tav>
                                        <p:tav tm="100000">
                                          <p:val>
                                            <p:strVal val="#ppt_x"/>
                                          </p:val>
                                        </p:tav>
                                      </p:tavLst>
                                    </p:anim>
                                    <p:anim calcmode="lin" valueType="num">
                                      <p:cBhvr>
                                        <p:cTn id="22" dur="1000" fill="hold"/>
                                        <p:tgtEl>
                                          <p:spTgt spid="6">
                                            <p:graphicEl>
                                              <a:dgm id="{0E58C227-4F85-4429-92E9-891BA03E85F4}"/>
                                            </p:graphic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
                                            <p:graphicEl>
                                              <a:dgm id="{93013219-BEA2-49AC-BA65-20EBEA12CA9C}"/>
                                            </p:graphicEl>
                                          </p:spTgt>
                                        </p:tgtEl>
                                        <p:attrNameLst>
                                          <p:attrName>style.visibility</p:attrName>
                                        </p:attrNameLst>
                                      </p:cBhvr>
                                      <p:to>
                                        <p:strVal val="visible"/>
                                      </p:to>
                                    </p:set>
                                    <p:animEffect transition="in" filter="fade">
                                      <p:cBhvr>
                                        <p:cTn id="25" dur="1000"/>
                                        <p:tgtEl>
                                          <p:spTgt spid="6">
                                            <p:graphicEl>
                                              <a:dgm id="{93013219-BEA2-49AC-BA65-20EBEA12CA9C}"/>
                                            </p:graphicEl>
                                          </p:spTgt>
                                        </p:tgtEl>
                                      </p:cBhvr>
                                    </p:animEffect>
                                    <p:anim calcmode="lin" valueType="num">
                                      <p:cBhvr>
                                        <p:cTn id="26" dur="1000" fill="hold"/>
                                        <p:tgtEl>
                                          <p:spTgt spid="6">
                                            <p:graphicEl>
                                              <a:dgm id="{93013219-BEA2-49AC-BA65-20EBEA12CA9C}"/>
                                            </p:graphicEl>
                                          </p:spTgt>
                                        </p:tgtEl>
                                        <p:attrNameLst>
                                          <p:attrName>ppt_x</p:attrName>
                                        </p:attrNameLst>
                                      </p:cBhvr>
                                      <p:tavLst>
                                        <p:tav tm="0">
                                          <p:val>
                                            <p:strVal val="#ppt_x"/>
                                          </p:val>
                                        </p:tav>
                                        <p:tav tm="100000">
                                          <p:val>
                                            <p:strVal val="#ppt_x"/>
                                          </p:val>
                                        </p:tav>
                                      </p:tavLst>
                                    </p:anim>
                                    <p:anim calcmode="lin" valueType="num">
                                      <p:cBhvr>
                                        <p:cTn id="27" dur="1000" fill="hold"/>
                                        <p:tgtEl>
                                          <p:spTgt spid="6">
                                            <p:graphicEl>
                                              <a:dgm id="{93013219-BEA2-49AC-BA65-20EBEA12CA9C}"/>
                                            </p:graphic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6">
                                            <p:graphicEl>
                                              <a:dgm id="{75B7D555-7689-480C-852B-96157AFD0DAB}"/>
                                            </p:graphicEl>
                                          </p:spTgt>
                                        </p:tgtEl>
                                        <p:attrNameLst>
                                          <p:attrName>style.visibility</p:attrName>
                                        </p:attrNameLst>
                                      </p:cBhvr>
                                      <p:to>
                                        <p:strVal val="visible"/>
                                      </p:to>
                                    </p:set>
                                    <p:animEffect transition="in" filter="fade">
                                      <p:cBhvr>
                                        <p:cTn id="30" dur="1000"/>
                                        <p:tgtEl>
                                          <p:spTgt spid="6">
                                            <p:graphicEl>
                                              <a:dgm id="{75B7D555-7689-480C-852B-96157AFD0DAB}"/>
                                            </p:graphicEl>
                                          </p:spTgt>
                                        </p:tgtEl>
                                      </p:cBhvr>
                                    </p:animEffect>
                                    <p:anim calcmode="lin" valueType="num">
                                      <p:cBhvr>
                                        <p:cTn id="31" dur="1000" fill="hold"/>
                                        <p:tgtEl>
                                          <p:spTgt spid="6">
                                            <p:graphicEl>
                                              <a:dgm id="{75B7D555-7689-480C-852B-96157AFD0DAB}"/>
                                            </p:graphicEl>
                                          </p:spTgt>
                                        </p:tgtEl>
                                        <p:attrNameLst>
                                          <p:attrName>ppt_x</p:attrName>
                                        </p:attrNameLst>
                                      </p:cBhvr>
                                      <p:tavLst>
                                        <p:tav tm="0">
                                          <p:val>
                                            <p:strVal val="#ppt_x"/>
                                          </p:val>
                                        </p:tav>
                                        <p:tav tm="100000">
                                          <p:val>
                                            <p:strVal val="#ppt_x"/>
                                          </p:val>
                                        </p:tav>
                                      </p:tavLst>
                                    </p:anim>
                                    <p:anim calcmode="lin" valueType="num">
                                      <p:cBhvr>
                                        <p:cTn id="32" dur="1000" fill="hold"/>
                                        <p:tgtEl>
                                          <p:spTgt spid="6">
                                            <p:graphicEl>
                                              <a:dgm id="{75B7D555-7689-480C-852B-96157AFD0DAB}"/>
                                            </p:graphic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6">
                                            <p:graphicEl>
                                              <a:dgm id="{3AACFECB-FA6C-4D9F-A73F-9011C95AA716}"/>
                                            </p:graphicEl>
                                          </p:spTgt>
                                        </p:tgtEl>
                                        <p:attrNameLst>
                                          <p:attrName>style.visibility</p:attrName>
                                        </p:attrNameLst>
                                      </p:cBhvr>
                                      <p:to>
                                        <p:strVal val="visible"/>
                                      </p:to>
                                    </p:set>
                                    <p:animEffect transition="in" filter="fade">
                                      <p:cBhvr>
                                        <p:cTn id="35" dur="1000"/>
                                        <p:tgtEl>
                                          <p:spTgt spid="6">
                                            <p:graphicEl>
                                              <a:dgm id="{3AACFECB-FA6C-4D9F-A73F-9011C95AA716}"/>
                                            </p:graphicEl>
                                          </p:spTgt>
                                        </p:tgtEl>
                                      </p:cBhvr>
                                    </p:animEffect>
                                    <p:anim calcmode="lin" valueType="num">
                                      <p:cBhvr>
                                        <p:cTn id="36" dur="1000" fill="hold"/>
                                        <p:tgtEl>
                                          <p:spTgt spid="6">
                                            <p:graphicEl>
                                              <a:dgm id="{3AACFECB-FA6C-4D9F-A73F-9011C95AA716}"/>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3AACFECB-FA6C-4D9F-A73F-9011C95AA716}"/>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5" grpId="1" build="p"/>
      <p:bldGraphic spid="6" grpId="0">
        <p:bldSub>
          <a:bldDgm/>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296A285-548D-13F3-78C9-A42C17501C90}"/>
              </a:ext>
            </a:extLst>
          </p:cNvPr>
          <p:cNvSpPr>
            <a:spLocks noGrp="1"/>
          </p:cNvSpPr>
          <p:nvPr>
            <p:ph type="title"/>
          </p:nvPr>
        </p:nvSpPr>
        <p:spPr>
          <a:xfrm>
            <a:off x="205562" y="172248"/>
            <a:ext cx="11780875" cy="799188"/>
          </a:xfrm>
        </p:spPr>
        <p:txBody>
          <a:bodyPr>
            <a:normAutofit/>
          </a:bodyPr>
          <a:lstStyle/>
          <a:p>
            <a:r>
              <a:rPr lang="vi-VN" sz="4000" b="1" dirty="0">
                <a:solidFill>
                  <a:srgbClr val="C00000"/>
                </a:solidFill>
                <a:latin typeface="Times New Roman" panose="02020603050405020304" pitchFamily="18" charset="0"/>
                <a:cs typeface="Times New Roman" panose="02020603050405020304" pitchFamily="18" charset="0"/>
              </a:rPr>
              <a:t>II. </a:t>
            </a:r>
            <a:r>
              <a:rPr lang="vi-VN" sz="4000" b="1" dirty="0" err="1">
                <a:solidFill>
                  <a:srgbClr val="C00000"/>
                </a:solidFill>
                <a:latin typeface="Times New Roman" panose="02020603050405020304" pitchFamily="18" charset="0"/>
                <a:cs typeface="Times New Roman" panose="02020603050405020304" pitchFamily="18" charset="0"/>
              </a:rPr>
              <a:t>Kĩ</a:t>
            </a:r>
            <a:r>
              <a:rPr lang="vi-VN" sz="4000" b="1" dirty="0">
                <a:solidFill>
                  <a:srgbClr val="C00000"/>
                </a:solidFill>
                <a:latin typeface="Times New Roman" panose="02020603050405020304" pitchFamily="18" charset="0"/>
                <a:cs typeface="Times New Roman" panose="02020603050405020304" pitchFamily="18" charset="0"/>
              </a:rPr>
              <a:t> năng </a:t>
            </a:r>
            <a:r>
              <a:rPr lang="vi-VN" sz="4000" b="1" dirty="0" err="1">
                <a:solidFill>
                  <a:srgbClr val="C00000"/>
                </a:solidFill>
                <a:latin typeface="Times New Roman" panose="02020603050405020304" pitchFamily="18" charset="0"/>
                <a:cs typeface="Times New Roman" panose="02020603050405020304" pitchFamily="18" charset="0"/>
              </a:rPr>
              <a:t>học</a:t>
            </a:r>
            <a:r>
              <a:rPr lang="vi-VN" sz="4000" b="1" dirty="0">
                <a:solidFill>
                  <a:srgbClr val="C00000"/>
                </a:solidFill>
                <a:latin typeface="Times New Roman" panose="02020603050405020304" pitchFamily="18" charset="0"/>
                <a:cs typeface="Times New Roman" panose="02020603050405020304" pitchFamily="18" charset="0"/>
              </a:rPr>
              <a:t> </a:t>
            </a:r>
            <a:r>
              <a:rPr lang="vi-VN" sz="4000" b="1" dirty="0" err="1">
                <a:solidFill>
                  <a:srgbClr val="C00000"/>
                </a:solidFill>
                <a:latin typeface="Times New Roman" panose="02020603050405020304" pitchFamily="18" charset="0"/>
                <a:cs typeface="Times New Roman" panose="02020603050405020304" pitchFamily="18" charset="0"/>
              </a:rPr>
              <a:t>tập</a:t>
            </a:r>
            <a:r>
              <a:rPr lang="vi-VN" sz="4000" b="1" dirty="0">
                <a:solidFill>
                  <a:srgbClr val="C00000"/>
                </a:solidFill>
                <a:latin typeface="Times New Roman" panose="02020603050405020304" pitchFamily="18" charset="0"/>
                <a:cs typeface="Times New Roman" panose="02020603050405020304" pitchFamily="18" charset="0"/>
              </a:rPr>
              <a:t> môn KHTN</a:t>
            </a:r>
            <a:endParaRPr lang="en-US" sz="4000" b="1" dirty="0">
              <a:solidFill>
                <a:srgbClr val="C00000"/>
              </a:solidFill>
              <a:latin typeface="Times New Roman" panose="02020603050405020304" pitchFamily="18" charset="0"/>
              <a:cs typeface="Times New Roman" panose="02020603050405020304" pitchFamily="18" charset="0"/>
            </a:endParaRPr>
          </a:p>
        </p:txBody>
      </p:sp>
      <p:sp>
        <p:nvSpPr>
          <p:cNvPr id="4" name="Hình chữ nhật: Góc Tròn 3">
            <a:extLst>
              <a:ext uri="{FF2B5EF4-FFF2-40B4-BE49-F238E27FC236}">
                <a16:creationId xmlns:a16="http://schemas.microsoft.com/office/drawing/2014/main" xmlns="" id="{E97C5C38-EECA-5BBF-A89B-8893481BB7D9}"/>
              </a:ext>
            </a:extLst>
          </p:cNvPr>
          <p:cNvSpPr/>
          <p:nvPr/>
        </p:nvSpPr>
        <p:spPr>
          <a:xfrm>
            <a:off x="3172427" y="954398"/>
            <a:ext cx="5237055" cy="6976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b="1" dirty="0">
                <a:solidFill>
                  <a:srgbClr val="7030A0"/>
                </a:solidFill>
                <a:latin typeface="Times New Roman" panose="02020603050405020304" pitchFamily="18" charset="0"/>
                <a:cs typeface="Times New Roman" panose="02020603050405020304" pitchFamily="18" charset="0"/>
              </a:rPr>
              <a:t>4. </a:t>
            </a:r>
            <a:r>
              <a:rPr lang="vi-VN" sz="3500" b="1" dirty="0" err="1">
                <a:solidFill>
                  <a:srgbClr val="7030A0"/>
                </a:solidFill>
                <a:latin typeface="Times New Roman" panose="02020603050405020304" pitchFamily="18" charset="0"/>
                <a:cs typeface="Times New Roman" panose="02020603050405020304" pitchFamily="18" charset="0"/>
              </a:rPr>
              <a:t>Kĩ</a:t>
            </a:r>
            <a:r>
              <a:rPr lang="vi-VN" sz="3500" b="1" dirty="0">
                <a:solidFill>
                  <a:srgbClr val="7030A0"/>
                </a:solidFill>
                <a:latin typeface="Times New Roman" panose="02020603050405020304" pitchFamily="18" charset="0"/>
                <a:cs typeface="Times New Roman" panose="02020603050405020304" pitchFamily="18" charset="0"/>
              </a:rPr>
              <a:t> năng </a:t>
            </a:r>
            <a:r>
              <a:rPr lang="vi-VN" sz="3500" b="1" dirty="0" err="1">
                <a:solidFill>
                  <a:srgbClr val="7030A0"/>
                </a:solidFill>
                <a:latin typeface="Times New Roman" panose="02020603050405020304" pitchFamily="18" charset="0"/>
                <a:cs typeface="Times New Roman" panose="02020603050405020304" pitchFamily="18" charset="0"/>
              </a:rPr>
              <a:t>dự</a:t>
            </a:r>
            <a:r>
              <a:rPr lang="vi-VN" sz="3500" b="1" dirty="0">
                <a:solidFill>
                  <a:srgbClr val="7030A0"/>
                </a:solidFill>
                <a:latin typeface="Times New Roman" panose="02020603050405020304" pitchFamily="18" charset="0"/>
                <a:cs typeface="Times New Roman" panose="02020603050405020304" pitchFamily="18" charset="0"/>
              </a:rPr>
              <a:t> </a:t>
            </a:r>
            <a:r>
              <a:rPr lang="vi-VN" sz="3500" b="1" dirty="0" err="1">
                <a:solidFill>
                  <a:srgbClr val="7030A0"/>
                </a:solidFill>
                <a:latin typeface="Times New Roman" panose="02020603050405020304" pitchFamily="18" charset="0"/>
                <a:cs typeface="Times New Roman" panose="02020603050405020304" pitchFamily="18" charset="0"/>
              </a:rPr>
              <a:t>báo</a:t>
            </a:r>
            <a:endParaRPr lang="en-US" sz="3500" b="1" dirty="0">
              <a:solidFill>
                <a:srgbClr val="7030A0"/>
              </a:solidFill>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xmlns="" id="{36393496-85CB-BD68-74AC-24CF9EC56279}"/>
              </a:ext>
            </a:extLst>
          </p:cNvPr>
          <p:cNvSpPr txBox="1"/>
          <p:nvPr/>
        </p:nvSpPr>
        <p:spPr>
          <a:xfrm>
            <a:off x="566249" y="2842136"/>
            <a:ext cx="11121602"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vi-VN" sz="4000" dirty="0">
                <a:solidFill>
                  <a:srgbClr val="002060"/>
                </a:solidFill>
                <a:latin typeface="Times New Roman" panose="02020603050405020304" pitchFamily="18" charset="0"/>
                <a:cs typeface="Times New Roman" panose="02020603050405020304" pitchFamily="18" charset="0"/>
              </a:rPr>
              <a:t>    Theo em </a:t>
            </a:r>
            <a:r>
              <a:rPr lang="vi-VN" sz="4000" dirty="0" err="1">
                <a:solidFill>
                  <a:srgbClr val="002060"/>
                </a:solidFill>
                <a:latin typeface="Times New Roman" panose="02020603050405020304" pitchFamily="18" charset="0"/>
                <a:cs typeface="Times New Roman" panose="02020603050405020304" pitchFamily="18" charset="0"/>
              </a:rPr>
              <a:t>kĩ</a:t>
            </a:r>
            <a:r>
              <a:rPr lang="vi-VN" sz="4000" dirty="0">
                <a:solidFill>
                  <a:srgbClr val="002060"/>
                </a:solidFill>
                <a:latin typeface="Times New Roman" panose="02020603050405020304" pitchFamily="18" charset="0"/>
                <a:cs typeface="Times New Roman" panose="02020603050405020304" pitchFamily="18" charset="0"/>
              </a:rPr>
              <a:t> năng </a:t>
            </a:r>
            <a:r>
              <a:rPr lang="vi-VN" sz="4000" dirty="0" err="1">
                <a:solidFill>
                  <a:srgbClr val="002060"/>
                </a:solidFill>
                <a:latin typeface="Times New Roman" panose="02020603050405020304" pitchFamily="18" charset="0"/>
                <a:cs typeface="Times New Roman" panose="02020603050405020304" pitchFamily="18" charset="0"/>
              </a:rPr>
              <a:t>dự</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báo</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thường</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được</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sử</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dụng</a:t>
            </a:r>
            <a:r>
              <a:rPr lang="vi-VN" sz="4000" dirty="0">
                <a:solidFill>
                  <a:srgbClr val="002060"/>
                </a:solidFill>
                <a:latin typeface="Times New Roman" panose="02020603050405020304" pitchFamily="18" charset="0"/>
                <a:cs typeface="Times New Roman" panose="02020603050405020304" pitchFamily="18" charset="0"/>
              </a:rPr>
              <a:t> ở </a:t>
            </a:r>
            <a:r>
              <a:rPr lang="vi-VN" sz="4000" dirty="0" err="1">
                <a:solidFill>
                  <a:srgbClr val="002060"/>
                </a:solidFill>
                <a:latin typeface="Times New Roman" panose="02020603050405020304" pitchFamily="18" charset="0"/>
                <a:cs typeface="Times New Roman" panose="02020603050405020304" pitchFamily="18" charset="0"/>
              </a:rPr>
              <a:t>bước</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nào</a:t>
            </a:r>
            <a:r>
              <a:rPr lang="vi-VN" sz="4000" dirty="0">
                <a:solidFill>
                  <a:srgbClr val="002060"/>
                </a:solidFill>
                <a:latin typeface="Times New Roman" panose="02020603050405020304" pitchFamily="18" charset="0"/>
                <a:cs typeface="Times New Roman" panose="02020603050405020304" pitchFamily="18" charset="0"/>
              </a:rPr>
              <a:t> trong phương </a:t>
            </a:r>
            <a:r>
              <a:rPr lang="vi-VN" sz="4000" dirty="0" err="1">
                <a:solidFill>
                  <a:srgbClr val="002060"/>
                </a:solidFill>
                <a:latin typeface="Times New Roman" panose="02020603050405020304" pitchFamily="18" charset="0"/>
                <a:cs typeface="Times New Roman" panose="02020603050405020304" pitchFamily="18" charset="0"/>
              </a:rPr>
              <a:t>pháp</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tìm</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hiểu</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tự</a:t>
            </a:r>
            <a:r>
              <a:rPr lang="vi-VN" sz="4000" dirty="0">
                <a:solidFill>
                  <a:srgbClr val="002060"/>
                </a:solidFill>
                <a:latin typeface="Times New Roman" panose="02020603050405020304" pitchFamily="18" charset="0"/>
                <a:cs typeface="Times New Roman" panose="02020603050405020304" pitchFamily="18" charset="0"/>
              </a:rPr>
              <a:t> nhiên ?</a:t>
            </a:r>
            <a:endParaRPr lang="en-US" sz="4000" dirty="0">
              <a:solidFill>
                <a:srgbClr val="002060"/>
              </a:solidFill>
              <a:latin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a16="http://schemas.microsoft.com/office/drawing/2014/main" xmlns="" id="{33414275-4D18-396F-03BA-15F8812031F6}"/>
              </a:ext>
            </a:extLst>
          </p:cNvPr>
          <p:cNvSpPr txBox="1"/>
          <p:nvPr/>
        </p:nvSpPr>
        <p:spPr>
          <a:xfrm>
            <a:off x="566250" y="5096260"/>
            <a:ext cx="11121601" cy="707886"/>
          </a:xfrm>
          <a:prstGeom prst="rect">
            <a:avLst/>
          </a:prstGeom>
          <a:solidFill>
            <a:schemeClr val="accent3">
              <a:lumMod val="20000"/>
              <a:lumOff val="80000"/>
            </a:schemeClr>
          </a:solidFill>
        </p:spPr>
        <p:txBody>
          <a:bodyPr wrap="square" rtlCol="0">
            <a:spAutoFit/>
          </a:bodyPr>
          <a:lstStyle/>
          <a:p>
            <a:pPr algn="just"/>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Sử</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dụng</a:t>
            </a:r>
            <a:r>
              <a:rPr lang="vi-VN" sz="4000" dirty="0">
                <a:solidFill>
                  <a:srgbClr val="002060"/>
                </a:solidFill>
                <a:latin typeface="Times New Roman" panose="02020603050405020304" pitchFamily="18" charset="0"/>
                <a:cs typeface="Times New Roman" panose="02020603050405020304" pitchFamily="18" charset="0"/>
              </a:rPr>
              <a:t> ở </a:t>
            </a:r>
            <a:r>
              <a:rPr lang="vi-VN" sz="4000" dirty="0" err="1">
                <a:solidFill>
                  <a:srgbClr val="002060"/>
                </a:solidFill>
                <a:latin typeface="Times New Roman" panose="02020603050405020304" pitchFamily="18" charset="0"/>
                <a:cs typeface="Times New Roman" panose="02020603050405020304" pitchFamily="18" charset="0"/>
              </a:rPr>
              <a:t>Bước</a:t>
            </a:r>
            <a:r>
              <a:rPr lang="vi-VN" sz="4000" dirty="0">
                <a:solidFill>
                  <a:srgbClr val="002060"/>
                </a:solidFill>
                <a:latin typeface="Times New Roman" panose="02020603050405020304" pitchFamily="18" charset="0"/>
                <a:cs typeface="Times New Roman" panose="02020603050405020304" pitchFamily="18" charset="0"/>
              </a:rPr>
              <a:t> 2 - </a:t>
            </a:r>
            <a:r>
              <a:rPr lang="vi-VN" sz="4000" dirty="0" err="1">
                <a:solidFill>
                  <a:srgbClr val="002060"/>
                </a:solidFill>
                <a:latin typeface="Times New Roman" panose="02020603050405020304" pitchFamily="18" charset="0"/>
                <a:cs typeface="Times New Roman" panose="02020603050405020304" pitchFamily="18" charset="0"/>
              </a:rPr>
              <a:t>Hình</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thành</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giả</a:t>
            </a:r>
            <a:r>
              <a:rPr lang="vi-VN" sz="4000" dirty="0">
                <a:solidFill>
                  <a:srgbClr val="002060"/>
                </a:solidFill>
                <a:latin typeface="Times New Roman" panose="02020603050405020304" pitchFamily="18" charset="0"/>
                <a:cs typeface="Times New Roman" panose="02020603050405020304" pitchFamily="18" charset="0"/>
              </a:rPr>
              <a:t> </a:t>
            </a:r>
            <a:r>
              <a:rPr lang="vi-VN" sz="4000" dirty="0" err="1">
                <a:solidFill>
                  <a:srgbClr val="002060"/>
                </a:solidFill>
                <a:latin typeface="Times New Roman" panose="02020603050405020304" pitchFamily="18" charset="0"/>
                <a:cs typeface="Times New Roman" panose="02020603050405020304" pitchFamily="18" charset="0"/>
              </a:rPr>
              <a:t>thuyết</a:t>
            </a:r>
            <a:r>
              <a:rPr lang="vi-VN" sz="4000" dirty="0">
                <a:solidFill>
                  <a:srgbClr val="002060"/>
                </a:solidFill>
                <a:latin typeface="Times New Roman" panose="02020603050405020304" pitchFamily="18" charset="0"/>
                <a:cs typeface="Times New Roman" panose="02020603050405020304" pitchFamily="18" charset="0"/>
              </a:rPr>
              <a:t>.</a:t>
            </a:r>
            <a:endParaRPr 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993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Hình chữ nhật: Góc Tròn 3">
            <a:extLst>
              <a:ext uri="{FF2B5EF4-FFF2-40B4-BE49-F238E27FC236}">
                <a16:creationId xmlns:a16="http://schemas.microsoft.com/office/drawing/2014/main" xmlns="" id="{E97C5C38-EECA-5BBF-A89B-8893481BB7D9}"/>
              </a:ext>
            </a:extLst>
          </p:cNvPr>
          <p:cNvSpPr/>
          <p:nvPr/>
        </p:nvSpPr>
        <p:spPr>
          <a:xfrm>
            <a:off x="0" y="173254"/>
            <a:ext cx="9462052" cy="163661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Bác</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sĩ</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chẩn</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đoán</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bệnh</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thường</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phải</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thực</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hiện</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các</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kĩ</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năng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gì</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Các</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kĩ</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năng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đó</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tương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ứng</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với</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các</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kĩ</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năng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nào</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trong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tiến</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trình</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tìm</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hiểu</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3500"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tự</a:t>
            </a:r>
            <a:r>
              <a:rPr lang="vi-VN" sz="35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nhiên</a:t>
            </a:r>
            <a:endParaRPr lang="en-US" sz="3500" dirty="0">
              <a:solidFill>
                <a:srgbClr val="7030A0"/>
              </a:solidFill>
              <a:latin typeface="Times New Roman" panose="02020603050405020304" pitchFamily="18" charset="0"/>
              <a:cs typeface="Times New Roman" panose="02020603050405020304" pitchFamily="18" charset="0"/>
            </a:endParaRPr>
          </a:p>
        </p:txBody>
      </p:sp>
      <p:pic>
        <p:nvPicPr>
          <p:cNvPr id="7" name="Hình ảnh 6">
            <a:extLst>
              <a:ext uri="{FF2B5EF4-FFF2-40B4-BE49-F238E27FC236}">
                <a16:creationId xmlns:a16="http://schemas.microsoft.com/office/drawing/2014/main" xmlns="" id="{1CD97423-473F-0558-C7BE-C0BDACC776D8}"/>
              </a:ext>
            </a:extLst>
          </p:cNvPr>
          <p:cNvPicPr>
            <a:picLocks noChangeAspect="1"/>
          </p:cNvPicPr>
          <p:nvPr/>
        </p:nvPicPr>
        <p:blipFill>
          <a:blip r:embed="rId2"/>
          <a:stretch>
            <a:fillRect/>
          </a:stretch>
        </p:blipFill>
        <p:spPr>
          <a:xfrm>
            <a:off x="9462051" y="173254"/>
            <a:ext cx="2729949" cy="1636611"/>
          </a:xfrm>
          <a:prstGeom prst="rect">
            <a:avLst/>
          </a:prstGeom>
        </p:spPr>
      </p:pic>
      <p:graphicFrame>
        <p:nvGraphicFramePr>
          <p:cNvPr id="12" name="Sơ đồ 11">
            <a:extLst>
              <a:ext uri="{FF2B5EF4-FFF2-40B4-BE49-F238E27FC236}">
                <a16:creationId xmlns:a16="http://schemas.microsoft.com/office/drawing/2014/main" xmlns="" id="{4ECC4A64-B4FA-B2C4-23C2-9AE84D751534}"/>
              </a:ext>
            </a:extLst>
          </p:cNvPr>
          <p:cNvGraphicFramePr/>
          <p:nvPr>
            <p:extLst>
              <p:ext uri="{D42A27DB-BD31-4B8C-83A1-F6EECF244321}">
                <p14:modId xmlns:p14="http://schemas.microsoft.com/office/powerpoint/2010/main" val="1118374927"/>
              </p:ext>
            </p:extLst>
          </p:nvPr>
        </p:nvGraphicFramePr>
        <p:xfrm>
          <a:off x="-566530" y="1967948"/>
          <a:ext cx="13010321" cy="4716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7256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graphicEl>
                                              <a:dgm id="{806A8114-19A3-42CC-986F-79F4B4C7A7E7}"/>
                                            </p:graphicEl>
                                          </p:spTgt>
                                        </p:tgtEl>
                                        <p:attrNameLst>
                                          <p:attrName>style.visibility</p:attrName>
                                        </p:attrNameLst>
                                      </p:cBhvr>
                                      <p:to>
                                        <p:strVal val="visible"/>
                                      </p:to>
                                    </p:set>
                                    <p:animEffect transition="in" filter="fade">
                                      <p:cBhvr>
                                        <p:cTn id="7" dur="1000"/>
                                        <p:tgtEl>
                                          <p:spTgt spid="12">
                                            <p:graphicEl>
                                              <a:dgm id="{806A8114-19A3-42CC-986F-79F4B4C7A7E7}"/>
                                            </p:graphicEl>
                                          </p:spTgt>
                                        </p:tgtEl>
                                      </p:cBhvr>
                                    </p:animEffect>
                                    <p:anim calcmode="lin" valueType="num">
                                      <p:cBhvr>
                                        <p:cTn id="8" dur="1000" fill="hold"/>
                                        <p:tgtEl>
                                          <p:spTgt spid="12">
                                            <p:graphicEl>
                                              <a:dgm id="{806A8114-19A3-42CC-986F-79F4B4C7A7E7}"/>
                                            </p:graphicEl>
                                          </p:spTgt>
                                        </p:tgtEl>
                                        <p:attrNameLst>
                                          <p:attrName>ppt_x</p:attrName>
                                        </p:attrNameLst>
                                      </p:cBhvr>
                                      <p:tavLst>
                                        <p:tav tm="0">
                                          <p:val>
                                            <p:strVal val="#ppt_x"/>
                                          </p:val>
                                        </p:tav>
                                        <p:tav tm="100000">
                                          <p:val>
                                            <p:strVal val="#ppt_x"/>
                                          </p:val>
                                        </p:tav>
                                      </p:tavLst>
                                    </p:anim>
                                    <p:anim calcmode="lin" valueType="num">
                                      <p:cBhvr>
                                        <p:cTn id="9" dur="1000" fill="hold"/>
                                        <p:tgtEl>
                                          <p:spTgt spid="12">
                                            <p:graphicEl>
                                              <a:dgm id="{806A8114-19A3-42CC-986F-79F4B4C7A7E7}"/>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graphicEl>
                                              <a:dgm id="{329223FE-CCD6-4635-9CCB-5A56D2DA0886}"/>
                                            </p:graphicEl>
                                          </p:spTgt>
                                        </p:tgtEl>
                                        <p:attrNameLst>
                                          <p:attrName>style.visibility</p:attrName>
                                        </p:attrNameLst>
                                      </p:cBhvr>
                                      <p:to>
                                        <p:strVal val="visible"/>
                                      </p:to>
                                    </p:set>
                                    <p:animEffect transition="in" filter="fade">
                                      <p:cBhvr>
                                        <p:cTn id="12" dur="1000"/>
                                        <p:tgtEl>
                                          <p:spTgt spid="12">
                                            <p:graphicEl>
                                              <a:dgm id="{329223FE-CCD6-4635-9CCB-5A56D2DA0886}"/>
                                            </p:graphicEl>
                                          </p:spTgt>
                                        </p:tgtEl>
                                      </p:cBhvr>
                                    </p:animEffect>
                                    <p:anim calcmode="lin" valueType="num">
                                      <p:cBhvr>
                                        <p:cTn id="13" dur="1000" fill="hold"/>
                                        <p:tgtEl>
                                          <p:spTgt spid="12">
                                            <p:graphicEl>
                                              <a:dgm id="{329223FE-CCD6-4635-9CCB-5A56D2DA0886}"/>
                                            </p:graphicEl>
                                          </p:spTgt>
                                        </p:tgtEl>
                                        <p:attrNameLst>
                                          <p:attrName>ppt_x</p:attrName>
                                        </p:attrNameLst>
                                      </p:cBhvr>
                                      <p:tavLst>
                                        <p:tav tm="0">
                                          <p:val>
                                            <p:strVal val="#ppt_x"/>
                                          </p:val>
                                        </p:tav>
                                        <p:tav tm="100000">
                                          <p:val>
                                            <p:strVal val="#ppt_x"/>
                                          </p:val>
                                        </p:tav>
                                      </p:tavLst>
                                    </p:anim>
                                    <p:anim calcmode="lin" valueType="num">
                                      <p:cBhvr>
                                        <p:cTn id="14" dur="1000" fill="hold"/>
                                        <p:tgtEl>
                                          <p:spTgt spid="12">
                                            <p:graphicEl>
                                              <a:dgm id="{329223FE-CCD6-4635-9CCB-5A56D2DA0886}"/>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graphicEl>
                                              <a:dgm id="{C7682247-F011-4137-8EF5-99B417A5B26D}"/>
                                            </p:graphicEl>
                                          </p:spTgt>
                                        </p:tgtEl>
                                        <p:attrNameLst>
                                          <p:attrName>style.visibility</p:attrName>
                                        </p:attrNameLst>
                                      </p:cBhvr>
                                      <p:to>
                                        <p:strVal val="visible"/>
                                      </p:to>
                                    </p:set>
                                    <p:animEffect transition="in" filter="fade">
                                      <p:cBhvr>
                                        <p:cTn id="19" dur="1000"/>
                                        <p:tgtEl>
                                          <p:spTgt spid="12">
                                            <p:graphicEl>
                                              <a:dgm id="{C7682247-F011-4137-8EF5-99B417A5B26D}"/>
                                            </p:graphicEl>
                                          </p:spTgt>
                                        </p:tgtEl>
                                      </p:cBhvr>
                                    </p:animEffect>
                                    <p:anim calcmode="lin" valueType="num">
                                      <p:cBhvr>
                                        <p:cTn id="20" dur="1000" fill="hold"/>
                                        <p:tgtEl>
                                          <p:spTgt spid="12">
                                            <p:graphicEl>
                                              <a:dgm id="{C7682247-F011-4137-8EF5-99B417A5B26D}"/>
                                            </p:graphicEl>
                                          </p:spTgt>
                                        </p:tgtEl>
                                        <p:attrNameLst>
                                          <p:attrName>ppt_x</p:attrName>
                                        </p:attrNameLst>
                                      </p:cBhvr>
                                      <p:tavLst>
                                        <p:tav tm="0">
                                          <p:val>
                                            <p:strVal val="#ppt_x"/>
                                          </p:val>
                                        </p:tav>
                                        <p:tav tm="100000">
                                          <p:val>
                                            <p:strVal val="#ppt_x"/>
                                          </p:val>
                                        </p:tav>
                                      </p:tavLst>
                                    </p:anim>
                                    <p:anim calcmode="lin" valueType="num">
                                      <p:cBhvr>
                                        <p:cTn id="21" dur="1000" fill="hold"/>
                                        <p:tgtEl>
                                          <p:spTgt spid="12">
                                            <p:graphicEl>
                                              <a:dgm id="{C7682247-F011-4137-8EF5-99B417A5B26D}"/>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graphicEl>
                                              <a:dgm id="{CAFAFBF6-9AB9-45BF-8D03-5B17F3B29D4D}"/>
                                            </p:graphicEl>
                                          </p:spTgt>
                                        </p:tgtEl>
                                        <p:attrNameLst>
                                          <p:attrName>style.visibility</p:attrName>
                                        </p:attrNameLst>
                                      </p:cBhvr>
                                      <p:to>
                                        <p:strVal val="visible"/>
                                      </p:to>
                                    </p:set>
                                    <p:animEffect transition="in" filter="fade">
                                      <p:cBhvr>
                                        <p:cTn id="24" dur="1000"/>
                                        <p:tgtEl>
                                          <p:spTgt spid="12">
                                            <p:graphicEl>
                                              <a:dgm id="{CAFAFBF6-9AB9-45BF-8D03-5B17F3B29D4D}"/>
                                            </p:graphicEl>
                                          </p:spTgt>
                                        </p:tgtEl>
                                      </p:cBhvr>
                                    </p:animEffect>
                                    <p:anim calcmode="lin" valueType="num">
                                      <p:cBhvr>
                                        <p:cTn id="25" dur="1000" fill="hold"/>
                                        <p:tgtEl>
                                          <p:spTgt spid="12">
                                            <p:graphicEl>
                                              <a:dgm id="{CAFAFBF6-9AB9-45BF-8D03-5B17F3B29D4D}"/>
                                            </p:graphicEl>
                                          </p:spTgt>
                                        </p:tgtEl>
                                        <p:attrNameLst>
                                          <p:attrName>ppt_x</p:attrName>
                                        </p:attrNameLst>
                                      </p:cBhvr>
                                      <p:tavLst>
                                        <p:tav tm="0">
                                          <p:val>
                                            <p:strVal val="#ppt_x"/>
                                          </p:val>
                                        </p:tav>
                                        <p:tav tm="100000">
                                          <p:val>
                                            <p:strVal val="#ppt_x"/>
                                          </p:val>
                                        </p:tav>
                                      </p:tavLst>
                                    </p:anim>
                                    <p:anim calcmode="lin" valueType="num">
                                      <p:cBhvr>
                                        <p:cTn id="26" dur="1000" fill="hold"/>
                                        <p:tgtEl>
                                          <p:spTgt spid="12">
                                            <p:graphicEl>
                                              <a:dgm id="{CAFAFBF6-9AB9-45BF-8D03-5B17F3B29D4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54CDD45E-5400-625B-AB9D-2AB4A51161E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65C57FA3-EC94-4919-C946-EC00811AB8C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1526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1086CAD-3DED-6144-4BA4-3C358E9C14A3}"/>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B329C040-8D23-E7C0-C2B2-30281193EB6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05046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E10EF627-2F7D-37CB-F4F4-142C2DC7D3B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149E61F4-F57E-809D-219E-1E8858F215B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9789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7A3A2AC2-8445-134A-6DE7-2E2FDA9390A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69235240-B50A-199B-E380-6C784E42EC1E}"/>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06848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35FB6B3-7345-5CFF-E953-3FCD0AD4EF9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258D02DA-078D-4058-DAD0-084ED9C01B1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56056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0DFB939-3038-540C-266E-CBBB889F89D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180E1371-578A-81EC-E33E-BE050B4840B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4708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296A285-548D-13F3-78C9-A42C17501C90}"/>
              </a:ext>
            </a:extLst>
          </p:cNvPr>
          <p:cNvSpPr>
            <a:spLocks noGrp="1"/>
          </p:cNvSpPr>
          <p:nvPr>
            <p:ph type="title"/>
          </p:nvPr>
        </p:nvSpPr>
        <p:spPr>
          <a:xfrm>
            <a:off x="295503" y="1087083"/>
            <a:ext cx="11651658" cy="442351"/>
          </a:xfrm>
        </p:spPr>
        <p:txBody>
          <a:bodyPr>
            <a:noAutofit/>
          </a:bodyPr>
          <a:lstStyle/>
          <a:p>
            <a:r>
              <a:rPr lang="vi-VN" sz="3200" b="1" dirty="0">
                <a:solidFill>
                  <a:srgbClr val="FF0000"/>
                </a:solidFill>
                <a:latin typeface="Times New Roman" panose="02020603050405020304" pitchFamily="18" charset="0"/>
                <a:cs typeface="Times New Roman" panose="02020603050405020304" pitchFamily="18" charset="0"/>
              </a:rPr>
              <a:t>III.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en-US"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môn</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KHTN</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64CC8B94-05D6-41FC-8595-C7E36C1AC3C6}"/>
              </a:ext>
            </a:extLst>
          </p:cNvPr>
          <p:cNvPicPr/>
          <p:nvPr/>
        </p:nvPicPr>
        <p:blipFill>
          <a:blip r:embed="rId2"/>
          <a:stretch>
            <a:fillRect/>
          </a:stretch>
        </p:blipFill>
        <p:spPr>
          <a:xfrm>
            <a:off x="0" y="1705952"/>
            <a:ext cx="12192000" cy="5152047"/>
          </a:xfrm>
          <a:prstGeom prst="rect">
            <a:avLst/>
          </a:prstGeom>
        </p:spPr>
      </p:pic>
      <p:sp>
        <p:nvSpPr>
          <p:cNvPr id="8" name="Tiêu đề 1">
            <a:extLst>
              <a:ext uri="{FF2B5EF4-FFF2-40B4-BE49-F238E27FC236}">
                <a16:creationId xmlns:a16="http://schemas.microsoft.com/office/drawing/2014/main" xmlns="" id="{81B89621-EDD2-41EB-99ED-74832A1966CE}"/>
              </a:ext>
            </a:extLst>
          </p:cNvPr>
          <p:cNvSpPr txBox="1">
            <a:spLocks/>
          </p:cNvSpPr>
          <p:nvPr/>
        </p:nvSpPr>
        <p:spPr>
          <a:xfrm>
            <a:off x="0" y="30119"/>
            <a:ext cx="12192000" cy="103034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3200" b="1" dirty="0">
                <a:solidFill>
                  <a:srgbClr val="FF0000"/>
                </a:solidFill>
                <a:latin typeface="Times New Roman" panose="02020603050405020304" pitchFamily="18" charset="0"/>
                <a:cs typeface="Times New Roman" panose="02020603050405020304" pitchFamily="18" charset="0"/>
              </a:rPr>
              <a:t>BÀI 1: PHƯƠNG PHÁP VÀ KĨ NĂNG HỌC TẬP MÔN KHOA HỌC TỰ NHIÊN (Tiết 4)</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35547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FEDBA8FE-57EF-48CF-B405-F3738CA378D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06D4679A-84E8-97C8-2CA7-F69DE4C26D4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339374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1A0A4855-29C7-C690-B215-8EC42E886C0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7638C5FB-B41B-0CBC-3E16-9D41EA25378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388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FCEEB8CC-324A-9EB3-6AC0-DF447EC4B506}"/>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CB5B52D3-4E01-59E5-27A4-704FD767AA9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586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33F7A4DE-CB55-4856-EF94-9D92F894E5BA}"/>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0B991B46-ED76-7315-00CF-2C5756DF564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29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63D8F99D-EB85-C5DF-7E0A-F6EE64123EE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1053BDA5-E704-415C-E84E-798293C961E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46206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9BF0F1CA-41C8-DFBA-982C-946985C57C3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0984415F-6817-AF7C-7DD4-ABDFC6354DE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41390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5434FB63-1665-4ADD-BCF2-699F09CB843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95C676EF-2FF9-338C-0166-C60B39B741A7}"/>
              </a:ext>
            </a:extLst>
          </p:cNvPr>
          <p:cNvPicPr/>
          <p:nvPr/>
        </p:nvPicPr>
        <p:blipFill>
          <a:blip r:embed="rId2"/>
          <a:stretch>
            <a:fillRect/>
          </a:stretch>
        </p:blipFill>
        <p:spPr>
          <a:xfrm>
            <a:off x="0" y="0"/>
            <a:ext cx="12192000" cy="6858000"/>
          </a:xfrm>
          <a:prstGeom prst="rect">
            <a:avLst/>
          </a:prstGeom>
        </p:spPr>
      </p:pic>
      <p:sp>
        <p:nvSpPr>
          <p:cNvPr id="4" name="Tiêu đề 1">
            <a:extLst>
              <a:ext uri="{FF2B5EF4-FFF2-40B4-BE49-F238E27FC236}">
                <a16:creationId xmlns:a16="http://schemas.microsoft.com/office/drawing/2014/main" xmlns="" id="{0F917363-6EA2-4E55-B0BC-2D5A7226F66C}"/>
              </a:ext>
            </a:extLst>
          </p:cNvPr>
          <p:cNvSpPr txBox="1">
            <a:spLocks/>
          </p:cNvSpPr>
          <p:nvPr/>
        </p:nvSpPr>
        <p:spPr>
          <a:xfrm>
            <a:off x="0" y="30119"/>
            <a:ext cx="12192000" cy="103034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sz="3200" b="1" dirty="0">
                <a:solidFill>
                  <a:srgbClr val="FF0000"/>
                </a:solidFill>
                <a:latin typeface="Times New Roman" panose="02020603050405020304" pitchFamily="18" charset="0"/>
                <a:cs typeface="Times New Roman" panose="02020603050405020304" pitchFamily="18" charset="0"/>
              </a:rPr>
              <a:t>BÀI 1: PHƯƠNG PHÁP VÀ KĨ NĂNG HỌC TẬP MÔN KHOA HỌC TỰ NHIÊN (</a:t>
            </a:r>
            <a:r>
              <a:rPr lang="vi-VN" sz="3200" b="1">
                <a:solidFill>
                  <a:srgbClr val="FF0000"/>
                </a:solidFill>
                <a:latin typeface="Times New Roman" panose="02020603050405020304" pitchFamily="18" charset="0"/>
                <a:cs typeface="Times New Roman" panose="02020603050405020304" pitchFamily="18" charset="0"/>
              </a:rPr>
              <a:t>Tiết 5)</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703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1609A170-50B6-E48E-0244-28DC6FFF0FE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81A79189-28DB-8232-DEE7-0516B0C0D03D}"/>
              </a:ext>
            </a:extLst>
          </p:cNvPr>
          <p:cNvPicPr/>
          <p:nvPr/>
        </p:nvPicPr>
        <p:blipFill rotWithShape="1">
          <a:blip r:embed="rId2"/>
          <a:srcRect l="18320" r="18607"/>
          <a:stretch/>
        </p:blipFill>
        <p:spPr>
          <a:xfrm>
            <a:off x="0" y="0"/>
            <a:ext cx="12192000" cy="6858000"/>
          </a:xfrm>
          <a:prstGeom prst="rect">
            <a:avLst/>
          </a:prstGeom>
        </p:spPr>
      </p:pic>
    </p:spTree>
    <p:extLst>
      <p:ext uri="{BB962C8B-B14F-4D97-AF65-F5344CB8AC3E}">
        <p14:creationId xmlns:p14="http://schemas.microsoft.com/office/powerpoint/2010/main" val="470553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71460672-FB18-4CD4-74EC-951D53114644}"/>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CA5F7A31-87FA-508C-7E3B-9DC1BCBF04D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34754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xmlns="" id="{1A0DC75E-1E40-4E17-8471-E68EF2CECF80}"/>
              </a:ext>
            </a:extLst>
          </p:cNvPr>
          <p:cNvSpPr/>
          <p:nvPr/>
        </p:nvSpPr>
        <p:spPr>
          <a:xfrm>
            <a:off x="470125" y="703384"/>
            <a:ext cx="1746225" cy="5190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002060"/>
                </a:solidFill>
                <a:latin typeface="Times New Roman" panose="02020603050405020304" pitchFamily="18" charset="0"/>
                <a:cs typeface="Times New Roman" panose="02020603050405020304" pitchFamily="18" charset="0"/>
              </a:rPr>
              <a:t>Bài</a:t>
            </a:r>
            <a:r>
              <a:rPr lang="en-US" sz="2400" b="1" dirty="0">
                <a:solidFill>
                  <a:srgbClr val="002060"/>
                </a:solidFill>
                <a:latin typeface="Times New Roman" panose="02020603050405020304" pitchFamily="18" charset="0"/>
                <a:cs typeface="Times New Roman" panose="02020603050405020304" pitchFamily="18" charset="0"/>
              </a:rPr>
              <a:t> 1.</a:t>
            </a:r>
          </a:p>
          <a:p>
            <a:pPr algn="ct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PHƯƠNG PHÁP VÀ KĨ NĂNG HỌC TẬP MÔN KHOA HỌC TỰ NHIÊN</a:t>
            </a:r>
            <a:endParaRPr lang="vi-VN" sz="2400" dirty="0"/>
          </a:p>
        </p:txBody>
      </p:sp>
      <p:sp>
        <p:nvSpPr>
          <p:cNvPr id="8" name="Rectangle: Rounded Corners 7">
            <a:extLst>
              <a:ext uri="{FF2B5EF4-FFF2-40B4-BE49-F238E27FC236}">
                <a16:creationId xmlns:a16="http://schemas.microsoft.com/office/drawing/2014/main" xmlns="" id="{61345C91-4FC5-4DD0-8DB9-7DF6475B37C0}"/>
              </a:ext>
            </a:extLst>
          </p:cNvPr>
          <p:cNvSpPr/>
          <p:nvPr/>
        </p:nvSpPr>
        <p:spPr>
          <a:xfrm>
            <a:off x="3127716" y="358821"/>
            <a:ext cx="8337453" cy="880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2060"/>
                </a:solidFill>
                <a:latin typeface="Times New Roman" panose="02020603050405020304" pitchFamily="18" charset="0"/>
                <a:cs typeface="Times New Roman" panose="02020603050405020304" pitchFamily="18" charset="0"/>
              </a:rPr>
              <a:t>I. </a:t>
            </a:r>
            <a:r>
              <a:rPr lang="en-US" sz="2800" b="1" dirty="0" err="1">
                <a:solidFill>
                  <a:srgbClr val="002060"/>
                </a:solidFill>
                <a:latin typeface="Times New Roman" panose="02020603050405020304" pitchFamily="18" charset="0"/>
                <a:cs typeface="Times New Roman" panose="02020603050405020304" pitchFamily="18" charset="0"/>
              </a:rPr>
              <a:t>Phương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pháp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tìm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hiểu</a:t>
            </a:r>
            <a:r>
              <a:rPr lang="en-US" sz="2800" b="1" dirty="0">
                <a:solidFill>
                  <a:srgbClr val="002060"/>
                </a:solidFill>
                <a:latin typeface="Times New Roman" panose="02020603050405020304" pitchFamily="18" charset="0"/>
                <a:cs typeface="Times New Roman" panose="02020603050405020304" pitchFamily="18" charset="0"/>
              </a:rPr>
              <a:t> Khoa </a:t>
            </a:r>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tự</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nhiên</a:t>
            </a:r>
            <a:endParaRPr lang="en-US" sz="2800" dirty="0">
              <a:solidFill>
                <a:srgbClr val="002060"/>
              </a:solidFill>
              <a:latin typeface="Times New Roman" panose="02020603050405020304" pitchFamily="18" charset="0"/>
              <a:cs typeface="Times New Roman" panose="02020603050405020304" pitchFamily="18" charset="0"/>
            </a:endParaRPr>
          </a:p>
          <a:p>
            <a:pPr algn="ctr"/>
            <a:endParaRPr lang="vi-VN" dirty="0"/>
          </a:p>
        </p:txBody>
      </p:sp>
      <p:sp>
        <p:nvSpPr>
          <p:cNvPr id="12" name="Rectangle: Rounded Corners 11">
            <a:extLst>
              <a:ext uri="{FF2B5EF4-FFF2-40B4-BE49-F238E27FC236}">
                <a16:creationId xmlns:a16="http://schemas.microsoft.com/office/drawing/2014/main" xmlns="" id="{AADB0297-ABF4-41B9-B1A9-7F747BB1826B}"/>
              </a:ext>
            </a:extLst>
          </p:cNvPr>
          <p:cNvSpPr/>
          <p:nvPr/>
        </p:nvSpPr>
        <p:spPr>
          <a:xfrm>
            <a:off x="3127716" y="1894271"/>
            <a:ext cx="8337453" cy="12801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defRPr/>
            </a:pPr>
            <a:r>
              <a:rPr lang="en-US" sz="2800" b="1" dirty="0">
                <a:solidFill>
                  <a:srgbClr val="002060"/>
                </a:solidFill>
                <a:latin typeface="Times New Roman" panose="02020603050405020304" pitchFamily="18" charset="0"/>
                <a:cs typeface="Times New Roman" panose="02020603050405020304" pitchFamily="18" charset="0"/>
              </a:rPr>
              <a:t>II. </a:t>
            </a:r>
            <a:r>
              <a:rPr lang="en-US" sz="2800" b="1" dirty="0" err="1">
                <a:solidFill>
                  <a:srgbClr val="002060"/>
                </a:solidFill>
                <a:latin typeface="Times New Roman" panose="02020603050405020304" pitchFamily="18" charset="0"/>
                <a:cs typeface="Times New Roman" panose="02020603050405020304" pitchFamily="18" charset="0"/>
              </a:rPr>
              <a:t>Một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số</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kĩ</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tiến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trình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tập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môn</a:t>
            </a:r>
            <a:r>
              <a:rPr lang="en-US" sz="2800" b="1" dirty="0">
                <a:solidFill>
                  <a:srgbClr val="002060"/>
                </a:solidFill>
                <a:latin typeface="Times New Roman" panose="02020603050405020304" pitchFamily="18" charset="0"/>
                <a:cs typeface="Times New Roman" panose="02020603050405020304" pitchFamily="18" charset="0"/>
              </a:rPr>
              <a:t> Khoa </a:t>
            </a:r>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tự</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nhiên</a:t>
            </a:r>
            <a:endParaRPr lang="en-US" sz="2800" dirty="0">
              <a:solidFill>
                <a:srgbClr val="002060"/>
              </a:solidFill>
              <a:latin typeface="Times New Roman" panose="02020603050405020304" pitchFamily="18" charset="0"/>
              <a:cs typeface="Times New Roman" panose="02020603050405020304" pitchFamily="18" charset="0"/>
            </a:endParaRPr>
          </a:p>
          <a:p>
            <a:pPr algn="ctr"/>
            <a:endParaRPr lang="vi-VN" dirty="0"/>
          </a:p>
        </p:txBody>
      </p:sp>
      <p:sp>
        <p:nvSpPr>
          <p:cNvPr id="13" name="Rectangle: Rounded Corners 12">
            <a:extLst>
              <a:ext uri="{FF2B5EF4-FFF2-40B4-BE49-F238E27FC236}">
                <a16:creationId xmlns:a16="http://schemas.microsoft.com/office/drawing/2014/main" xmlns="" id="{E96B22AE-538A-403A-9DB5-818FB0BF74EF}"/>
              </a:ext>
            </a:extLst>
          </p:cNvPr>
          <p:cNvSpPr/>
          <p:nvPr/>
        </p:nvSpPr>
        <p:spPr>
          <a:xfrm>
            <a:off x="3127717" y="3711483"/>
            <a:ext cx="8337452" cy="128016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just">
              <a:defRPr/>
            </a:pPr>
            <a:r>
              <a:rPr lang="en-US" sz="2800" b="1" dirty="0">
                <a:latin typeface="Times New Roman" panose="02020603050405020304" pitchFamily="18" charset="0"/>
                <a:cs typeface="Times New Roman" panose="02020603050405020304" pitchFamily="18" charset="0"/>
              </a:rPr>
              <a:t>III.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môn</a:t>
            </a:r>
            <a:r>
              <a:rPr lang="en-US" sz="2800" b="1" dirty="0">
                <a:latin typeface="Times New Roman" panose="02020603050405020304" pitchFamily="18" charset="0"/>
                <a:cs typeface="Times New Roman" panose="02020603050405020304" pitchFamily="18" charset="0"/>
              </a:rPr>
              <a:t> Khoa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endParaRPr lang="en-US" sz="2800" dirty="0">
              <a:latin typeface="Times New Roman" panose="02020603050405020304" pitchFamily="18" charset="0"/>
              <a:cs typeface="Times New Roman" panose="02020603050405020304" pitchFamily="18" charset="0"/>
            </a:endParaRPr>
          </a:p>
          <a:p>
            <a:pPr algn="ctr"/>
            <a:endParaRPr lang="vi-VN" dirty="0"/>
          </a:p>
        </p:txBody>
      </p:sp>
      <p:sp>
        <p:nvSpPr>
          <p:cNvPr id="14" name="Rectangle: Rounded Corners 13">
            <a:extLst>
              <a:ext uri="{FF2B5EF4-FFF2-40B4-BE49-F238E27FC236}">
                <a16:creationId xmlns:a16="http://schemas.microsoft.com/office/drawing/2014/main" xmlns="" id="{E7FCC61B-B066-404E-AB78-9E581F2F807E}"/>
              </a:ext>
            </a:extLst>
          </p:cNvPr>
          <p:cNvSpPr/>
          <p:nvPr/>
        </p:nvSpPr>
        <p:spPr>
          <a:xfrm>
            <a:off x="3127717" y="5453937"/>
            <a:ext cx="5936566" cy="88085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defRPr/>
            </a:pPr>
            <a:r>
              <a:rPr lang="en-US" sz="2800" b="1" dirty="0">
                <a:solidFill>
                  <a:srgbClr val="002060"/>
                </a:solidFill>
                <a:latin typeface="Times New Roman" panose="02020603050405020304" pitchFamily="18" charset="0"/>
                <a:cs typeface="Times New Roman" panose="02020603050405020304" pitchFamily="18" charset="0"/>
              </a:rPr>
              <a:t>IV. </a:t>
            </a:r>
            <a:r>
              <a:rPr lang="en-US" sz="2800" b="1" dirty="0" err="1">
                <a:solidFill>
                  <a:srgbClr val="002060"/>
                </a:solidFill>
                <a:latin typeface="Times New Roman" panose="02020603050405020304" pitchFamily="18" charset="0"/>
                <a:cs typeface="Times New Roman" panose="02020603050405020304" pitchFamily="18" charset="0"/>
              </a:rPr>
              <a:t>Báo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thực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hành</a:t>
            </a:r>
            <a:endParaRPr lang="en-US" sz="2800" dirty="0">
              <a:solidFill>
                <a:srgbClr val="002060"/>
              </a:solidFill>
              <a:latin typeface="Times New Roman" panose="02020603050405020304" pitchFamily="18" charset="0"/>
              <a:cs typeface="Times New Roman" panose="02020603050405020304" pitchFamily="18" charset="0"/>
            </a:endParaRPr>
          </a:p>
          <a:p>
            <a:pPr algn="ctr"/>
            <a:endParaRPr lang="vi-VN" dirty="0"/>
          </a:p>
        </p:txBody>
      </p:sp>
      <p:cxnSp>
        <p:nvCxnSpPr>
          <p:cNvPr id="16" name="Straight Arrow Connector 15">
            <a:extLst>
              <a:ext uri="{FF2B5EF4-FFF2-40B4-BE49-F238E27FC236}">
                <a16:creationId xmlns:a16="http://schemas.microsoft.com/office/drawing/2014/main" xmlns="" id="{F3B838ED-B0E4-4564-94F2-304F01ED149F}"/>
              </a:ext>
            </a:extLst>
          </p:cNvPr>
          <p:cNvCxnSpPr>
            <a:cxnSpLocks/>
          </p:cNvCxnSpPr>
          <p:nvPr/>
        </p:nvCxnSpPr>
        <p:spPr>
          <a:xfrm flipV="1">
            <a:off x="2230418" y="928468"/>
            <a:ext cx="911366" cy="2218049"/>
          </a:xfrm>
          <a:prstGeom prst="straightConnector1">
            <a:avLst/>
          </a:prstGeom>
          <a:ln w="57150">
            <a:solidFill>
              <a:schemeClr val="accent2">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xmlns="" id="{7DD2E5C8-4996-4FD9-8DD0-68A42EDB4EBE}"/>
              </a:ext>
            </a:extLst>
          </p:cNvPr>
          <p:cNvCxnSpPr>
            <a:cxnSpLocks/>
          </p:cNvCxnSpPr>
          <p:nvPr/>
        </p:nvCxnSpPr>
        <p:spPr>
          <a:xfrm flipV="1">
            <a:off x="2271244" y="2435988"/>
            <a:ext cx="842404" cy="710529"/>
          </a:xfrm>
          <a:prstGeom prst="straightConnector1">
            <a:avLst/>
          </a:prstGeom>
          <a:ln w="57150">
            <a:solidFill>
              <a:srgbClr val="FFC000"/>
            </a:solidFill>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xmlns="" id="{1163A36E-E37E-4851-BD41-DA156A3A03FC}"/>
              </a:ext>
            </a:extLst>
          </p:cNvPr>
          <p:cNvCxnSpPr>
            <a:cxnSpLocks/>
          </p:cNvCxnSpPr>
          <p:nvPr/>
        </p:nvCxnSpPr>
        <p:spPr>
          <a:xfrm>
            <a:off x="2271244" y="3185160"/>
            <a:ext cx="842404" cy="992945"/>
          </a:xfrm>
          <a:prstGeom prst="straightConnector1">
            <a:avLst/>
          </a:prstGeom>
          <a:ln w="5715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xmlns="" id="{53F1A052-5125-49A7-A794-FEC8B12978D8}"/>
              </a:ext>
            </a:extLst>
          </p:cNvPr>
          <p:cNvCxnSpPr>
            <a:cxnSpLocks/>
            <a:endCxn id="14" idx="1"/>
          </p:cNvCxnSpPr>
          <p:nvPr/>
        </p:nvCxnSpPr>
        <p:spPr>
          <a:xfrm>
            <a:off x="2216350" y="3127647"/>
            <a:ext cx="911367" cy="2766716"/>
          </a:xfrm>
          <a:prstGeom prst="straightConnector1">
            <a:avLst/>
          </a:prstGeom>
          <a:ln w="57150">
            <a:solidFill>
              <a:schemeClr val="accent6">
                <a:lumMod val="75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4497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inVertical)">
                                      <p:cBhvr>
                                        <p:cTn id="29" dur="500"/>
                                        <p:tgtEl>
                                          <p:spTgt spid="21"/>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P spid="13" grpId="0" animBg="1"/>
      <p:bldP spid="1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5A21FE01-607D-FAD6-DB72-8A9061EFA04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6EE7D490-FA5D-E07A-3AD1-ED3CCD38E1A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7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A1D6A108-73E6-9B79-E13E-DCCD0C13CB2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F58D70F7-2204-C987-8B25-412BC66F1347}"/>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299238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2A93D052-C563-70C7-F824-7ACA1344D23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3851EC01-F9D1-1227-1BEE-D3FEB054C16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0362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70DCE0A6-06F2-BF71-F4F5-C1812D382C0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56EFACCE-8367-7C00-0EC4-A8C47B30148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5005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9B5FC7DD-19BB-69F2-FA0A-F495AC273CF0}"/>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06CAD7BD-152E-D086-9618-7C0808A7F81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2628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763B58D7-C3AF-C72D-FB22-F6055449845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82983211-1AB0-49DB-CF67-344E1FAC2291}"/>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7874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5900ECF1-CCFC-EC5B-5FFB-4D85849D9A5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5810B154-72C0-A1F2-BF21-C3E911DC8CE0}"/>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8903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D71831AC-34D2-C81F-0598-C3750344EDB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8318CC83-7B13-9B40-6A16-FE32952D198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42487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CBCECE4A-85C9-1BBA-A8CC-CB17477F3929}"/>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A9F5FA2E-44E8-5E22-922E-6490D7C5EE8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0058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B181063C-A2EB-6060-1B5A-8C082CEAF8C1}"/>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D58EC00F-66BF-2338-FF3F-D2A70ECB7A2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063147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2"/>
          <p:cNvSpPr txBox="1">
            <a:spLocks noChangeArrowheads="1"/>
          </p:cNvSpPr>
          <p:nvPr/>
        </p:nvSpPr>
        <p:spPr>
          <a:xfrm>
            <a:off x="-303725" y="1087491"/>
            <a:ext cx="9127901" cy="762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latin typeface="Times New Roman" panose="02020603050405020304" pitchFamily="18" charset="0"/>
                <a:cs typeface="Times New Roman" panose="02020603050405020304" pitchFamily="18" charset="0"/>
              </a:rPr>
              <a:t>I. </a:t>
            </a:r>
            <a:r>
              <a:rPr lang="en-US" sz="4000" b="1" dirty="0" err="1">
                <a:latin typeface="Times New Roman" panose="02020603050405020304" pitchFamily="18" charset="0"/>
                <a:cs typeface="Times New Roman" panose="02020603050405020304" pitchFamily="18" charset="0"/>
              </a:rPr>
              <a:t>Phương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pháp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tìm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hiểu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tự</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nhiên</a:t>
            </a:r>
            <a:endParaRPr lang="en-US" sz="4000" dirty="0">
              <a:latin typeface="Times New Roman" panose="02020603050405020304" pitchFamily="18" charset="0"/>
              <a:cs typeface="Times New Roman" panose="02020603050405020304" pitchFamily="18" charset="0"/>
            </a:endParaRPr>
          </a:p>
        </p:txBody>
      </p:sp>
      <p:sp>
        <p:nvSpPr>
          <p:cNvPr id="16" name="Rectangle 2"/>
          <p:cNvSpPr txBox="1">
            <a:spLocks noChangeArrowheads="1"/>
          </p:cNvSpPr>
          <p:nvPr/>
        </p:nvSpPr>
        <p:spPr>
          <a:xfrm>
            <a:off x="506878" y="1744383"/>
            <a:ext cx="3077616" cy="491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4000" b="1" dirty="0">
                <a:solidFill>
                  <a:srgbClr val="FF0000"/>
                </a:solidFill>
                <a:latin typeface="Times New Roman" panose="02020603050405020304" pitchFamily="18" charset="0"/>
                <a:cs typeface="Times New Roman" panose="02020603050405020304" pitchFamily="18" charset="0"/>
              </a:rPr>
              <a:t>1. </a:t>
            </a:r>
            <a:r>
              <a:rPr lang="en-US" sz="4000" b="1" dirty="0" err="1">
                <a:solidFill>
                  <a:srgbClr val="FF0000"/>
                </a:solidFill>
                <a:latin typeface="Times New Roman" panose="02020603050405020304" pitchFamily="18" charset="0"/>
                <a:cs typeface="Times New Roman" panose="02020603050405020304" pitchFamily="18" charset="0"/>
              </a:rPr>
              <a:t>Khái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niệm</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21" name="Rectangle 2"/>
          <p:cNvSpPr txBox="1">
            <a:spLocks noChangeArrowheads="1"/>
          </p:cNvSpPr>
          <p:nvPr/>
        </p:nvSpPr>
        <p:spPr>
          <a:xfrm>
            <a:off x="342314" y="2235927"/>
            <a:ext cx="11507372" cy="161831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defRPr/>
            </a:pPr>
            <a:r>
              <a:rPr lang="en-US" sz="3200" b="1" dirty="0" err="1">
                <a:latin typeface="Times New Roman" panose="02020603050405020304" pitchFamily="18" charset="0"/>
                <a:cs typeface="Times New Roman" panose="02020603050405020304" pitchFamily="18" charset="0"/>
              </a:rPr>
              <a:t>Phương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pháp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thức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tìm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hiểu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tượng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tự</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nhiên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chứng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minh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được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vấn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tiễn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bằng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dẫn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chứng</a:t>
            </a:r>
            <a:r>
              <a:rPr lang="en-US" sz="3200" b="1" dirty="0">
                <a:latin typeface="Times New Roman" panose="02020603050405020304" pitchFamily="18" charset="0"/>
                <a:cs typeface="Times New Roman" panose="02020603050405020304" pitchFamily="18" charset="0"/>
              </a:rPr>
              <a:t> khoa </a:t>
            </a:r>
            <a:r>
              <a:rPr lang="en-US" sz="3200" b="1" dirty="0" err="1">
                <a:latin typeface="Times New Roman" panose="02020603050405020304" pitchFamily="18" charset="0"/>
                <a:cs typeface="Times New Roman" panose="02020603050405020304" pitchFamily="18" charset="0"/>
              </a:rPr>
              <a:t>học</a:t>
            </a:r>
            <a:endParaRPr lang="en-US" sz="3200" dirty="0">
              <a:latin typeface="Times New Roman" panose="02020603050405020304" pitchFamily="18" charset="0"/>
              <a:cs typeface="Times New Roman" panose="02020603050405020304" pitchFamily="18" charset="0"/>
            </a:endParaRPr>
          </a:p>
        </p:txBody>
      </p:sp>
      <p:sp>
        <p:nvSpPr>
          <p:cNvPr id="6" name="Tiêu đề 1">
            <a:extLst>
              <a:ext uri="{FF2B5EF4-FFF2-40B4-BE49-F238E27FC236}">
                <a16:creationId xmlns:a16="http://schemas.microsoft.com/office/drawing/2014/main" xmlns="" id="{688FA1EC-20FF-4A6F-BCF9-1F78A3A95A8A}"/>
              </a:ext>
            </a:extLst>
          </p:cNvPr>
          <p:cNvSpPr txBox="1">
            <a:spLocks/>
          </p:cNvSpPr>
          <p:nvPr/>
        </p:nvSpPr>
        <p:spPr>
          <a:xfrm>
            <a:off x="180066" y="170055"/>
            <a:ext cx="11506200" cy="1030346"/>
          </a:xfrm>
          <a:prstGeom prst="rect">
            <a:avLst/>
          </a:prstGeo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t">
            <a:normAutofit fontScale="92500" lnSpcReduction="1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vi-VN" b="1" dirty="0">
                <a:solidFill>
                  <a:srgbClr val="FF0000"/>
                </a:solidFill>
                <a:latin typeface="Times New Roman" panose="02020603050405020304" pitchFamily="18" charset="0"/>
                <a:cs typeface="Times New Roman" panose="02020603050405020304" pitchFamily="18" charset="0"/>
              </a:rPr>
              <a:t>BÀI 1:PHƯƠNG PHÁP VÀ KĨ NĂNG HỌC TẬP MÔN KHOA HỌC TỰ NHIÊN </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BA0C1173-6C47-4A46-9B13-33743D2332D4}"/>
              </a:ext>
            </a:extLst>
          </p:cNvPr>
          <p:cNvPicPr/>
          <p:nvPr/>
        </p:nvPicPr>
        <p:blipFill rotWithShape="1">
          <a:blip r:embed="rId2"/>
          <a:srcRect l="2741" t="28853" r="2741" b="9945"/>
          <a:stretch/>
        </p:blipFill>
        <p:spPr>
          <a:xfrm>
            <a:off x="911644" y="3940997"/>
            <a:ext cx="10368712" cy="2746948"/>
          </a:xfrm>
          <a:prstGeom prst="rect">
            <a:avLst/>
          </a:prstGeom>
        </p:spPr>
      </p:pic>
    </p:spTree>
    <p:extLst>
      <p:ext uri="{BB962C8B-B14F-4D97-AF65-F5344CB8AC3E}">
        <p14:creationId xmlns:p14="http://schemas.microsoft.com/office/powerpoint/2010/main" val="210183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D6894967-02C9-CB71-0F74-B279E4B33E62}"/>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80B73167-33B5-D241-F5F0-A0CD99334AF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554099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9C9D2C78-6899-4BFA-DD11-15B386E410CE}"/>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EE8F1F3B-B742-528E-CB38-1A3853C0C8A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1990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2E699314-EADF-49F2-C883-E102B9B1612D}"/>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xmlns="" id="{33967881-1BA8-A75F-C9AC-97EF44E8BE8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6589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296A285-548D-13F3-78C9-A42C17501C90}"/>
              </a:ext>
            </a:extLst>
          </p:cNvPr>
          <p:cNvSpPr>
            <a:spLocks noGrp="1"/>
          </p:cNvSpPr>
          <p:nvPr>
            <p:ph type="title"/>
          </p:nvPr>
        </p:nvSpPr>
        <p:spPr>
          <a:xfrm>
            <a:off x="205562" y="292168"/>
            <a:ext cx="11780875" cy="799188"/>
          </a:xfrm>
        </p:spPr>
        <p:txBody>
          <a:bodyPr>
            <a:normAutofit/>
          </a:bodyPr>
          <a:lstStyle/>
          <a:p>
            <a:r>
              <a:rPr lang="vi-VN" b="1" dirty="0">
                <a:solidFill>
                  <a:srgbClr val="C00000"/>
                </a:solidFill>
                <a:latin typeface="Times New Roman" panose="02020603050405020304" pitchFamily="18" charset="0"/>
                <a:cs typeface="Times New Roman" panose="02020603050405020304" pitchFamily="18" charset="0"/>
              </a:rPr>
              <a:t>IV. VẬN DỤNG</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4" name="Hình chữ nhật: Góc Tròn 3">
            <a:extLst>
              <a:ext uri="{FF2B5EF4-FFF2-40B4-BE49-F238E27FC236}">
                <a16:creationId xmlns:a16="http://schemas.microsoft.com/office/drawing/2014/main" xmlns="" id="{E97C5C38-EECA-5BBF-A89B-8893481BB7D9}"/>
              </a:ext>
            </a:extLst>
          </p:cNvPr>
          <p:cNvSpPr/>
          <p:nvPr/>
        </p:nvSpPr>
        <p:spPr>
          <a:xfrm>
            <a:off x="-1" y="1021781"/>
            <a:ext cx="12192000" cy="287425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r>
              <a:rPr lang="vi-VN" sz="3500" dirty="0" err="1">
                <a:solidFill>
                  <a:srgbClr val="7030A0"/>
                </a:solidFill>
                <a:latin typeface="Times New Roman" panose="02020603050405020304" pitchFamily="18" charset="0"/>
                <a:cs typeface="Times New Roman" panose="02020603050405020304" pitchFamily="18" charset="0"/>
              </a:rPr>
              <a:t>Kĩ</a:t>
            </a:r>
            <a:r>
              <a:rPr lang="vi-VN" sz="3500" dirty="0">
                <a:solidFill>
                  <a:srgbClr val="7030A0"/>
                </a:solidFill>
                <a:latin typeface="Times New Roman" panose="02020603050405020304" pitchFamily="18" charset="0"/>
                <a:cs typeface="Times New Roman" panose="02020603050405020304" pitchFamily="18" charset="0"/>
              </a:rPr>
              <a:t> năng quan </a:t>
            </a:r>
            <a:r>
              <a:rPr lang="vi-VN" sz="3500" dirty="0" err="1">
                <a:solidFill>
                  <a:srgbClr val="7030A0"/>
                </a:solidFill>
                <a:latin typeface="Times New Roman" panose="02020603050405020304" pitchFamily="18" charset="0"/>
                <a:cs typeface="Times New Roman" panose="02020603050405020304" pitchFamily="18" charset="0"/>
              </a:rPr>
              <a:t>sát</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và</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kĩ</a:t>
            </a:r>
            <a:r>
              <a:rPr lang="vi-VN" sz="3500" dirty="0">
                <a:solidFill>
                  <a:srgbClr val="7030A0"/>
                </a:solidFill>
                <a:latin typeface="Times New Roman" panose="02020603050405020304" pitchFamily="18" charset="0"/>
                <a:cs typeface="Times New Roman" panose="02020603050405020304" pitchFamily="18" charset="0"/>
              </a:rPr>
              <a:t> năng </a:t>
            </a:r>
            <a:r>
              <a:rPr lang="vi-VN" sz="3500" dirty="0" err="1">
                <a:solidFill>
                  <a:srgbClr val="7030A0"/>
                </a:solidFill>
                <a:latin typeface="Times New Roman" panose="02020603050405020304" pitchFamily="18" charset="0"/>
                <a:cs typeface="Times New Roman" panose="02020603050405020304" pitchFamily="18" charset="0"/>
              </a:rPr>
              <a:t>dự</a:t>
            </a:r>
            <a:r>
              <a:rPr lang="vi-VN" sz="3500" dirty="0">
                <a:solidFill>
                  <a:srgbClr val="7030A0"/>
                </a:solidFill>
                <a:latin typeface="Times New Roman" panose="02020603050405020304" pitchFamily="18" charset="0"/>
                <a:cs typeface="Times New Roman" panose="02020603050405020304" pitchFamily="18" charset="0"/>
              </a:rPr>
              <a:t> đoan </a:t>
            </a:r>
            <a:r>
              <a:rPr lang="vi-VN" sz="3500" dirty="0" err="1">
                <a:solidFill>
                  <a:srgbClr val="7030A0"/>
                </a:solidFill>
                <a:latin typeface="Times New Roman" panose="02020603050405020304" pitchFamily="18" charset="0"/>
                <a:cs typeface="Times New Roman" panose="02020603050405020304" pitchFamily="18" charset="0"/>
              </a:rPr>
              <a:t>được</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thể</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hiện</a:t>
            </a:r>
            <a:r>
              <a:rPr lang="vi-VN" sz="3500" dirty="0">
                <a:solidFill>
                  <a:srgbClr val="7030A0"/>
                </a:solidFill>
                <a:latin typeface="Times New Roman" panose="02020603050405020304" pitchFamily="18" charset="0"/>
                <a:cs typeface="Times New Roman" panose="02020603050405020304" pitchFamily="18" charset="0"/>
              </a:rPr>
              <a:t> qua ý </a:t>
            </a:r>
            <a:r>
              <a:rPr lang="vi-VN" sz="3500" dirty="0" err="1">
                <a:solidFill>
                  <a:srgbClr val="7030A0"/>
                </a:solidFill>
                <a:latin typeface="Times New Roman" panose="02020603050405020304" pitchFamily="18" charset="0"/>
                <a:cs typeface="Times New Roman" panose="02020603050405020304" pitchFamily="18" charset="0"/>
              </a:rPr>
              <a:t>nào</a:t>
            </a:r>
            <a:r>
              <a:rPr lang="vi-VN" sz="3500" dirty="0">
                <a:solidFill>
                  <a:srgbClr val="7030A0"/>
                </a:solidFill>
                <a:latin typeface="Times New Roman" panose="02020603050405020304" pitchFamily="18" charset="0"/>
                <a:cs typeface="Times New Roman" panose="02020603050405020304" pitchFamily="18" charset="0"/>
              </a:rPr>
              <a:t> trong </a:t>
            </a:r>
            <a:r>
              <a:rPr lang="vi-VN" sz="3500" dirty="0" err="1">
                <a:solidFill>
                  <a:srgbClr val="7030A0"/>
                </a:solidFill>
                <a:latin typeface="Times New Roman" panose="02020603050405020304" pitchFamily="18" charset="0"/>
                <a:cs typeface="Times New Roman" panose="02020603050405020304" pitchFamily="18" charset="0"/>
              </a:rPr>
              <a:t>các</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trường</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hợp</a:t>
            </a:r>
            <a:r>
              <a:rPr lang="vi-VN" sz="3500" dirty="0">
                <a:solidFill>
                  <a:srgbClr val="7030A0"/>
                </a:solidFill>
                <a:latin typeface="Times New Roman" panose="02020603050405020304" pitchFamily="18" charset="0"/>
                <a:cs typeface="Times New Roman" panose="02020603050405020304" pitchFamily="18" charset="0"/>
              </a:rPr>
              <a:t> sau?</a:t>
            </a:r>
          </a:p>
          <a:p>
            <a:pPr marL="514350" indent="-514350">
              <a:buAutoNum type="alphaLcPeriod"/>
            </a:pPr>
            <a:r>
              <a:rPr lang="vi-VN" sz="3500" dirty="0" err="1">
                <a:solidFill>
                  <a:srgbClr val="7030A0"/>
                </a:solidFill>
                <a:latin typeface="Times New Roman" panose="02020603050405020304" pitchFamily="18" charset="0"/>
                <a:cs typeface="Times New Roman" panose="02020603050405020304" pitchFamily="18" charset="0"/>
              </a:rPr>
              <a:t>Gió</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thổi</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mạnh</a:t>
            </a:r>
            <a:r>
              <a:rPr lang="vi-VN" sz="3500" dirty="0">
                <a:solidFill>
                  <a:srgbClr val="7030A0"/>
                </a:solidFill>
                <a:latin typeface="Times New Roman" panose="02020603050405020304" pitchFamily="18" charset="0"/>
                <a:cs typeface="Times New Roman" panose="02020603050405020304" pitchFamily="18" charset="0"/>
              </a:rPr>
              <a:t>, mây đen </a:t>
            </a:r>
            <a:r>
              <a:rPr lang="vi-VN" sz="3500" dirty="0" err="1">
                <a:solidFill>
                  <a:srgbClr val="7030A0"/>
                </a:solidFill>
                <a:latin typeface="Times New Roman" panose="02020603050405020304" pitchFamily="18" charset="0"/>
                <a:cs typeface="Times New Roman" panose="02020603050405020304" pitchFamily="18" charset="0"/>
              </a:rPr>
              <a:t>kéo</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đến</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có</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thể</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trời</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sắp</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có</a:t>
            </a:r>
            <a:r>
              <a:rPr lang="vi-VN" sz="3500" dirty="0">
                <a:solidFill>
                  <a:srgbClr val="7030A0"/>
                </a:solidFill>
                <a:latin typeface="Times New Roman" panose="02020603050405020304" pitchFamily="18" charset="0"/>
                <a:cs typeface="Times New Roman" panose="02020603050405020304" pitchFamily="18" charset="0"/>
              </a:rPr>
              <a:t> mưa. </a:t>
            </a:r>
          </a:p>
          <a:p>
            <a:pPr marL="514350" indent="-514350">
              <a:buAutoNum type="alphaLcPeriod"/>
            </a:pPr>
            <a:r>
              <a:rPr lang="vi-VN" sz="3500" dirty="0" err="1">
                <a:solidFill>
                  <a:srgbClr val="7030A0"/>
                </a:solidFill>
                <a:latin typeface="Times New Roman" panose="02020603050405020304" pitchFamily="18" charset="0"/>
                <a:cs typeface="Times New Roman" panose="02020603050405020304" pitchFamily="18" charset="0"/>
              </a:rPr>
              <a:t>Người</a:t>
            </a:r>
            <a:r>
              <a:rPr lang="vi-VN" sz="3500" dirty="0">
                <a:solidFill>
                  <a:srgbClr val="7030A0"/>
                </a:solidFill>
                <a:latin typeface="Times New Roman" panose="02020603050405020304" pitchFamily="18" charset="0"/>
                <a:cs typeface="Times New Roman" panose="02020603050405020304" pitchFamily="18" charset="0"/>
              </a:rPr>
              <a:t> câu </a:t>
            </a:r>
            <a:r>
              <a:rPr lang="vi-VN" sz="3500" dirty="0" err="1">
                <a:solidFill>
                  <a:srgbClr val="7030A0"/>
                </a:solidFill>
                <a:latin typeface="Times New Roman" panose="02020603050405020304" pitchFamily="18" charset="0"/>
                <a:cs typeface="Times New Roman" panose="02020603050405020304" pitchFamily="18" charset="0"/>
              </a:rPr>
              <a:t>cá</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thấy</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cần</a:t>
            </a:r>
            <a:r>
              <a:rPr lang="vi-VN" sz="3500" dirty="0">
                <a:solidFill>
                  <a:srgbClr val="7030A0"/>
                </a:solidFill>
                <a:latin typeface="Times New Roman" panose="02020603050405020304" pitchFamily="18" charset="0"/>
                <a:cs typeface="Times New Roman" panose="02020603050405020304" pitchFamily="18" charset="0"/>
              </a:rPr>
              <a:t> câu </a:t>
            </a:r>
            <a:r>
              <a:rPr lang="vi-VN" sz="3500" dirty="0" err="1">
                <a:solidFill>
                  <a:srgbClr val="7030A0"/>
                </a:solidFill>
                <a:latin typeface="Times New Roman" panose="02020603050405020304" pitchFamily="18" charset="0"/>
                <a:cs typeface="Times New Roman" panose="02020603050405020304" pitchFamily="18" charset="0"/>
              </a:rPr>
              <a:t>bị</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uốn</a:t>
            </a:r>
            <a:r>
              <a:rPr lang="vi-VN" sz="3500" dirty="0">
                <a:solidFill>
                  <a:srgbClr val="7030A0"/>
                </a:solidFill>
                <a:latin typeface="Times New Roman" panose="02020603050405020304" pitchFamily="18" charset="0"/>
                <a:cs typeface="Times New Roman" panose="02020603050405020304" pitchFamily="18" charset="0"/>
              </a:rPr>
              <a:t> cong </a:t>
            </a:r>
            <a:r>
              <a:rPr lang="vi-VN" sz="3500" dirty="0" err="1">
                <a:solidFill>
                  <a:srgbClr val="7030A0"/>
                </a:solidFill>
                <a:latin typeface="Times New Roman" panose="02020603050405020304" pitchFamily="18" charset="0"/>
                <a:cs typeface="Times New Roman" panose="02020603050405020304" pitchFamily="18" charset="0"/>
              </a:rPr>
              <a:t>và</a:t>
            </a:r>
            <a:r>
              <a:rPr lang="vi-VN" sz="3500" dirty="0">
                <a:solidFill>
                  <a:srgbClr val="7030A0"/>
                </a:solidFill>
                <a:latin typeface="Times New Roman" panose="02020603050405020304" pitchFamily="18" charset="0"/>
                <a:cs typeface="Times New Roman" panose="02020603050405020304" pitchFamily="18" charset="0"/>
              </a:rPr>
              <a:t> dây </a:t>
            </a:r>
            <a:r>
              <a:rPr lang="vi-VN" sz="3500" dirty="0" err="1">
                <a:solidFill>
                  <a:srgbClr val="7030A0"/>
                </a:solidFill>
                <a:latin typeface="Times New Roman" panose="02020603050405020304" pitchFamily="18" charset="0"/>
                <a:cs typeface="Times New Roman" panose="02020603050405020304" pitchFamily="18" charset="0"/>
              </a:rPr>
              <a:t>cước</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bị</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kéo</a:t>
            </a:r>
            <a:r>
              <a:rPr lang="vi-VN" sz="3500" dirty="0">
                <a:solidFill>
                  <a:srgbClr val="7030A0"/>
                </a:solidFill>
                <a:latin typeface="Times New Roman" panose="02020603050405020304" pitchFamily="18" charset="0"/>
                <a:cs typeface="Times New Roman" panose="02020603050405020304" pitchFamily="18" charset="0"/>
              </a:rPr>
              <a:t> căng, </a:t>
            </a:r>
            <a:r>
              <a:rPr lang="vi-VN" sz="3500" dirty="0" err="1">
                <a:solidFill>
                  <a:srgbClr val="7030A0"/>
                </a:solidFill>
                <a:latin typeface="Times New Roman" panose="02020603050405020304" pitchFamily="18" charset="0"/>
                <a:cs typeface="Times New Roman" panose="02020603050405020304" pitchFamily="18" charset="0"/>
              </a:rPr>
              <a:t>có</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lẽ</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một</a:t>
            </a:r>
            <a:r>
              <a:rPr lang="vi-VN" sz="3500" dirty="0">
                <a:solidFill>
                  <a:srgbClr val="7030A0"/>
                </a:solidFill>
                <a:latin typeface="Times New Roman" panose="02020603050405020304" pitchFamily="18" charset="0"/>
                <a:cs typeface="Times New Roman" panose="02020603050405020304" pitchFamily="18" charset="0"/>
              </a:rPr>
              <a:t> con </a:t>
            </a:r>
            <a:r>
              <a:rPr lang="vi-VN" sz="3500" dirty="0" err="1">
                <a:solidFill>
                  <a:srgbClr val="7030A0"/>
                </a:solidFill>
                <a:latin typeface="Times New Roman" panose="02020603050405020304" pitchFamily="18" charset="0"/>
                <a:cs typeface="Times New Roman" panose="02020603050405020304" pitchFamily="18" charset="0"/>
              </a:rPr>
              <a:t>cá</a:t>
            </a:r>
            <a:r>
              <a:rPr lang="vi-VN" sz="3500" dirty="0">
                <a:solidFill>
                  <a:srgbClr val="7030A0"/>
                </a:solidFill>
                <a:latin typeface="Times New Roman" panose="02020603050405020304" pitchFamily="18" charset="0"/>
                <a:cs typeface="Times New Roman" panose="02020603050405020304" pitchFamily="18" charset="0"/>
              </a:rPr>
              <a:t> to </a:t>
            </a:r>
            <a:r>
              <a:rPr lang="vi-VN" sz="3500" dirty="0" err="1">
                <a:solidFill>
                  <a:srgbClr val="7030A0"/>
                </a:solidFill>
                <a:latin typeface="Times New Roman" panose="02020603050405020304" pitchFamily="18" charset="0"/>
                <a:cs typeface="Times New Roman" panose="02020603050405020304" pitchFamily="18" charset="0"/>
              </a:rPr>
              <a:t>đã</a:t>
            </a:r>
            <a:r>
              <a:rPr lang="vi-VN" sz="3500" dirty="0">
                <a:solidFill>
                  <a:srgbClr val="7030A0"/>
                </a:solidFill>
                <a:latin typeface="Times New Roman" panose="02020603050405020304" pitchFamily="18" charset="0"/>
                <a:cs typeface="Times New Roman" panose="02020603050405020304" pitchFamily="18" charset="0"/>
              </a:rPr>
              <a:t> </a:t>
            </a:r>
            <a:r>
              <a:rPr lang="vi-VN" sz="3500" dirty="0" err="1">
                <a:solidFill>
                  <a:srgbClr val="7030A0"/>
                </a:solidFill>
                <a:latin typeface="Times New Roman" panose="02020603050405020304" pitchFamily="18" charset="0"/>
                <a:cs typeface="Times New Roman" panose="02020603050405020304" pitchFamily="18" charset="0"/>
              </a:rPr>
              <a:t>cắn</a:t>
            </a:r>
            <a:r>
              <a:rPr lang="vi-VN" sz="3500" dirty="0">
                <a:solidFill>
                  <a:srgbClr val="7030A0"/>
                </a:solidFill>
                <a:latin typeface="Times New Roman" panose="02020603050405020304" pitchFamily="18" charset="0"/>
                <a:cs typeface="Times New Roman" panose="02020603050405020304" pitchFamily="18" charset="0"/>
              </a:rPr>
              <a:t> câu. </a:t>
            </a:r>
          </a:p>
        </p:txBody>
      </p:sp>
      <p:sp>
        <p:nvSpPr>
          <p:cNvPr id="7" name="Hộp Văn bản 6">
            <a:extLst>
              <a:ext uri="{FF2B5EF4-FFF2-40B4-BE49-F238E27FC236}">
                <a16:creationId xmlns:a16="http://schemas.microsoft.com/office/drawing/2014/main" xmlns="" id="{F6990619-1354-B441-B99E-5E00D4EE5614}"/>
              </a:ext>
            </a:extLst>
          </p:cNvPr>
          <p:cNvSpPr txBox="1"/>
          <p:nvPr/>
        </p:nvSpPr>
        <p:spPr>
          <a:xfrm>
            <a:off x="336256" y="3899498"/>
            <a:ext cx="12192000" cy="2958502"/>
          </a:xfrm>
          <a:prstGeom prst="rect">
            <a:avLst/>
          </a:prstGeom>
          <a:noFill/>
        </p:spPr>
        <p:txBody>
          <a:bodyPr wrap="square" rtlCol="0">
            <a:spAutoFit/>
          </a:bodyPr>
          <a:lstStyle/>
          <a:p>
            <a:pPr lvl="0" algn="just">
              <a:lnSpc>
                <a:spcPct val="115000"/>
              </a:lnSpc>
              <a:spcAft>
                <a:spcPts val="600"/>
              </a:spcAft>
              <a:buClr>
                <a:srgbClr val="000000"/>
              </a:buClr>
              <a:buSzPts val="1100"/>
              <a:tabLst>
                <a:tab pos="302895" algn="l"/>
              </a:tabLst>
            </a:pPr>
            <a:r>
              <a:rPr lang="vi-VN" sz="35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a)    </a:t>
            </a:r>
            <a:r>
              <a:rPr lang="vi-VN" sz="3500" u="none" strike="noStrike" spc="0" dirty="0" err="1">
                <a:effectLst/>
                <a:latin typeface="Times New Roman" panose="02020603050405020304" pitchFamily="18" charset="0"/>
                <a:ea typeface="Segoe UI" panose="020B0502040204020203" pitchFamily="34" charset="0"/>
                <a:cs typeface="Times New Roman" panose="02020603050405020304" pitchFamily="18" charset="0"/>
              </a:rPr>
              <a:t>Kĩ</a:t>
            </a:r>
            <a:r>
              <a:rPr lang="vi-VN" sz="35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 năng quan </a:t>
            </a:r>
            <a:r>
              <a:rPr lang="vi-VN" sz="3500" u="none" strike="noStrike" spc="0" dirty="0" err="1">
                <a:effectLst/>
                <a:latin typeface="Times New Roman" panose="02020603050405020304" pitchFamily="18" charset="0"/>
                <a:ea typeface="Segoe UI" panose="020B0502040204020203" pitchFamily="34" charset="0"/>
                <a:cs typeface="Times New Roman" panose="02020603050405020304" pitchFamily="18" charset="0"/>
              </a:rPr>
              <a:t>sát</a:t>
            </a:r>
            <a:r>
              <a:rPr lang="vi-VN" sz="35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u="none" strike="noStrike" spc="0" dirty="0" err="1">
                <a:effectLst/>
                <a:latin typeface="Times New Roman" panose="02020603050405020304" pitchFamily="18" charset="0"/>
                <a:ea typeface="Segoe UI" panose="020B0502040204020203" pitchFamily="34" charset="0"/>
                <a:cs typeface="Times New Roman" panose="02020603050405020304" pitchFamily="18" charset="0"/>
              </a:rPr>
              <a:t>gió</a:t>
            </a:r>
            <a:r>
              <a:rPr lang="vi-VN" sz="35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u="none" strike="noStrike" spc="0" dirty="0" err="1">
                <a:effectLst/>
                <a:latin typeface="Times New Roman" panose="02020603050405020304" pitchFamily="18" charset="0"/>
                <a:ea typeface="Segoe UI" panose="020B0502040204020203" pitchFamily="34" charset="0"/>
                <a:cs typeface="Times New Roman" panose="02020603050405020304" pitchFamily="18" charset="0"/>
              </a:rPr>
              <a:t>mạnh</a:t>
            </a:r>
            <a:r>
              <a:rPr lang="vi-VN" sz="35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u="none" strike="noStrike" spc="0" dirty="0" err="1">
                <a:effectLst/>
                <a:latin typeface="Times New Roman" panose="02020603050405020304" pitchFamily="18" charset="0"/>
                <a:ea typeface="Segoe UI" panose="020B0502040204020203" pitchFamily="34" charset="0"/>
                <a:cs typeface="Times New Roman" panose="02020603050405020304" pitchFamily="18" charset="0"/>
              </a:rPr>
              <a:t>dần</a:t>
            </a:r>
            <a:r>
              <a:rPr lang="vi-VN" sz="35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 mây đen </a:t>
            </a:r>
            <a:r>
              <a:rPr lang="vi-VN" sz="3500" u="none" strike="noStrike" spc="0" dirty="0" err="1">
                <a:effectLst/>
                <a:latin typeface="Times New Roman" panose="02020603050405020304" pitchFamily="18" charset="0"/>
                <a:ea typeface="Segoe UI" panose="020B0502040204020203" pitchFamily="34" charset="0"/>
                <a:cs typeface="Times New Roman" panose="02020603050405020304" pitchFamily="18" charset="0"/>
              </a:rPr>
              <a:t>kéo</a:t>
            </a:r>
            <a:r>
              <a:rPr lang="vi-VN" sz="35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u="none" strike="noStrike" spc="0" dirty="0" err="1">
                <a:effectLst/>
                <a:latin typeface="Times New Roman" panose="02020603050405020304" pitchFamily="18" charset="0"/>
                <a:ea typeface="Segoe UI" panose="020B0502040204020203" pitchFamily="34" charset="0"/>
                <a:cs typeface="Times New Roman" panose="02020603050405020304" pitchFamily="18" charset="0"/>
              </a:rPr>
              <a:t>đến</a:t>
            </a:r>
            <a:r>
              <a:rPr lang="vi-VN" sz="3500" u="none" strike="noStrike" spc="0" dirty="0">
                <a:effectLst/>
                <a:latin typeface="Times New Roman" panose="02020603050405020304" pitchFamily="18" charset="0"/>
                <a:ea typeface="Segoe UI" panose="020B0502040204020203" pitchFamily="34" charset="0"/>
                <a:cs typeface="Times New Roman" panose="02020603050405020304" pitchFamily="18" charset="0"/>
              </a:rPr>
              <a:t>.</a:t>
            </a:r>
            <a:endParaRPr lang="en-US" sz="3500" u="none" strike="noStrike" spc="0" dirty="0">
              <a:effectLst/>
              <a:latin typeface="Times New Roman" panose="02020603050405020304" pitchFamily="18" charset="0"/>
              <a:ea typeface="Segoe UI" panose="020B0502040204020203" pitchFamily="34" charset="0"/>
              <a:cs typeface="Times New Roman" panose="02020603050405020304" pitchFamily="18" charset="0"/>
            </a:endParaRPr>
          </a:p>
          <a:p>
            <a:pPr indent="317500" algn="just">
              <a:lnSpc>
                <a:spcPct val="129000"/>
              </a:lnSpc>
              <a:spcAft>
                <a:spcPts val="600"/>
              </a:spcAft>
            </a:pP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Kĩ</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năng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dự</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đoán</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có</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thể</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trời</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sắp</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có</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mưa.</a:t>
            </a:r>
            <a:endParaRPr lang="vi-VN" sz="3500" dirty="0">
              <a:latin typeface="Times New Roman" panose="02020603050405020304" pitchFamily="18" charset="0"/>
              <a:ea typeface="Segoe UI" panose="020B0502040204020203" pitchFamily="34" charset="0"/>
              <a:cs typeface="Times New Roman" panose="02020603050405020304" pitchFamily="18" charset="0"/>
            </a:endParaRPr>
          </a:p>
          <a:p>
            <a:pPr indent="317500" algn="just">
              <a:lnSpc>
                <a:spcPct val="129000"/>
              </a:lnSpc>
              <a:spcAft>
                <a:spcPts val="600"/>
              </a:spcAft>
            </a:pP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b)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Kĩ</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năng quan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sát</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cần</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câu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bị</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uốn</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cong, dây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cước</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bị</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kéo</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căng.</a:t>
            </a:r>
            <a:endParaRPr lang="en-US" sz="3500" dirty="0">
              <a:effectLst/>
              <a:latin typeface="Times New Roman" panose="02020603050405020304" pitchFamily="18" charset="0"/>
              <a:ea typeface="Segoe UI" panose="020B0502040204020203" pitchFamily="34" charset="0"/>
              <a:cs typeface="Times New Roman" panose="02020603050405020304" pitchFamily="18" charset="0"/>
            </a:endParaRPr>
          </a:p>
          <a:p>
            <a:pPr indent="317500" algn="just">
              <a:lnSpc>
                <a:spcPct val="129000"/>
              </a:lnSpc>
              <a:spcAft>
                <a:spcPts val="600"/>
              </a:spcAft>
            </a:pP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Kĩ</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năng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dự</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đoán</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có</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lẽ</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một</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con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cá</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to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đã</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a:t>
            </a:r>
            <a:r>
              <a:rPr lang="vi-VN" sz="3500" dirty="0" err="1">
                <a:effectLst/>
                <a:latin typeface="Times New Roman" panose="02020603050405020304" pitchFamily="18" charset="0"/>
                <a:ea typeface="Segoe UI" panose="020B0502040204020203" pitchFamily="34" charset="0"/>
                <a:cs typeface="Times New Roman" panose="02020603050405020304" pitchFamily="18" charset="0"/>
              </a:rPr>
              <a:t>cắn</a:t>
            </a:r>
            <a:r>
              <a:rPr lang="vi-VN" sz="3500" dirty="0">
                <a:effectLst/>
                <a:latin typeface="Times New Roman" panose="02020603050405020304" pitchFamily="18" charset="0"/>
                <a:ea typeface="Segoe UI" panose="020B0502040204020203" pitchFamily="34" charset="0"/>
                <a:cs typeface="Times New Roman" panose="02020603050405020304" pitchFamily="18" charset="0"/>
              </a:rPr>
              <a:t> câu.</a:t>
            </a:r>
            <a:endParaRPr lang="en-US" sz="3500" dirty="0">
              <a:effectLst/>
              <a:latin typeface="Times New Roman" panose="02020603050405020304" pitchFamily="18" charset="0"/>
              <a:ea typeface="Segoe UI" panose="020B0502040204020203" pitchFamily="34" charset="0"/>
              <a:cs typeface="Times New Roman" panose="02020603050405020304" pitchFamily="18" charset="0"/>
            </a:endParaRPr>
          </a:p>
        </p:txBody>
      </p:sp>
    </p:spTree>
    <p:extLst>
      <p:ext uri="{BB962C8B-B14F-4D97-AF65-F5344CB8AC3E}">
        <p14:creationId xmlns:p14="http://schemas.microsoft.com/office/powerpoint/2010/main" val="127849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xmlns="" id="{ED13EAEA-3A79-4086-BBF5-4E705FE94657}"/>
              </a:ext>
            </a:extLst>
          </p:cNvPr>
          <p:cNvGrpSpPr/>
          <p:nvPr/>
        </p:nvGrpSpPr>
        <p:grpSpPr>
          <a:xfrm>
            <a:off x="10595288" y="2647081"/>
            <a:ext cx="1652551" cy="2797240"/>
            <a:chOff x="10550319" y="2229589"/>
            <a:chExt cx="1652551" cy="2797240"/>
          </a:xfrm>
        </p:grpSpPr>
        <p:cxnSp>
          <p:nvCxnSpPr>
            <p:cNvPr id="17" name="Đường kết nối Mũi tên Thẳng 16">
              <a:extLst>
                <a:ext uri="{FF2B5EF4-FFF2-40B4-BE49-F238E27FC236}">
                  <a16:creationId xmlns:a16="http://schemas.microsoft.com/office/drawing/2014/main" xmlns="" id="{57C1D73F-6053-CC83-7F84-FDF2485966D9}"/>
                </a:ext>
              </a:extLst>
            </p:cNvPr>
            <p:cNvCxnSpPr>
              <a:cxnSpLocks/>
            </p:cNvCxnSpPr>
            <p:nvPr/>
          </p:nvCxnSpPr>
          <p:spPr>
            <a:xfrm flipH="1">
              <a:off x="10550319" y="2319480"/>
              <a:ext cx="44194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9" name="Hình chữ nhật 18">
              <a:extLst>
                <a:ext uri="{FF2B5EF4-FFF2-40B4-BE49-F238E27FC236}">
                  <a16:creationId xmlns:a16="http://schemas.microsoft.com/office/drawing/2014/main" xmlns="" id="{48189B8D-AE59-1A8F-0FAA-927CE0A13D25}"/>
                </a:ext>
              </a:extLst>
            </p:cNvPr>
            <p:cNvSpPr/>
            <p:nvPr/>
          </p:nvSpPr>
          <p:spPr>
            <a:xfrm>
              <a:off x="10962283" y="2229589"/>
              <a:ext cx="1240587" cy="2797240"/>
            </a:xfrm>
            <a:prstGeom prst="rect">
              <a:avLst/>
            </a:prstGeom>
            <a:solidFill>
              <a:schemeClr val="accent5">
                <a:alpha val="50000"/>
              </a:schemeClr>
            </a:solidFill>
            <a:ln>
              <a:noFill/>
            </a:ln>
            <a:effectLst>
              <a:glow rad="139700">
                <a:schemeClr val="accent2">
                  <a:satMod val="175000"/>
                  <a:alpha val="40000"/>
                </a:schemeClr>
              </a:glow>
            </a:effectLst>
          </p:spPr>
          <p:style>
            <a:lnRef idx="0">
              <a:scrgbClr r="0" g="0" b="0"/>
            </a:lnRef>
            <a:fillRef idx="0">
              <a:scrgbClr r="0" g="0" b="0"/>
            </a:fillRef>
            <a:effectRef idx="0">
              <a:scrgbClr r="0" g="0" b="0"/>
            </a:effectRef>
            <a:fontRef idx="minor">
              <a:schemeClr val="lt1"/>
            </a:fontRef>
          </p:style>
          <p:txBody>
            <a:bodyPr rtlCol="0" anchor="ctr"/>
            <a:lstStyle/>
            <a:p>
              <a:pPr algn="ctr"/>
              <a:r>
                <a:rPr lang="vi-VN" sz="3000" b="1" dirty="0">
                  <a:latin typeface="Times New Roman" panose="02020603050405020304" pitchFamily="18" charset="0"/>
                  <a:cs typeface="Times New Roman" panose="02020603050405020304" pitchFamily="18" charset="0"/>
                </a:rPr>
                <a:t>Xây </a:t>
              </a:r>
              <a:r>
                <a:rPr lang="vi-VN" sz="3000" b="1" dirty="0" err="1">
                  <a:latin typeface="Times New Roman" panose="02020603050405020304" pitchFamily="18" charset="0"/>
                  <a:cs typeface="Times New Roman" panose="02020603050405020304" pitchFamily="18" charset="0"/>
                </a:rPr>
                <a:t>dựng</a:t>
              </a:r>
              <a:r>
                <a:rPr lang="vi-VN" sz="3000" b="1" dirty="0">
                  <a:latin typeface="Times New Roman" panose="02020603050405020304" pitchFamily="18" charset="0"/>
                  <a:cs typeface="Times New Roman" panose="02020603050405020304" pitchFamily="18" charset="0"/>
                </a:rPr>
                <a:t> </a:t>
              </a:r>
              <a:r>
                <a:rPr lang="vi-VN" sz="3000" b="1" dirty="0" err="1">
                  <a:latin typeface="Times New Roman" panose="02020603050405020304" pitchFamily="18" charset="0"/>
                  <a:cs typeface="Times New Roman" panose="02020603050405020304" pitchFamily="18" charset="0"/>
                </a:rPr>
                <a:t>giả</a:t>
              </a:r>
              <a:r>
                <a:rPr lang="vi-VN" sz="3000" b="1" dirty="0">
                  <a:latin typeface="Times New Roman" panose="02020603050405020304" pitchFamily="18" charset="0"/>
                  <a:cs typeface="Times New Roman" panose="02020603050405020304" pitchFamily="18" charset="0"/>
                </a:rPr>
                <a:t> </a:t>
              </a:r>
              <a:r>
                <a:rPr lang="vi-VN" sz="3000" b="1" dirty="0" err="1">
                  <a:latin typeface="Times New Roman" panose="02020603050405020304" pitchFamily="18" charset="0"/>
                  <a:cs typeface="Times New Roman" panose="02020603050405020304" pitchFamily="18" charset="0"/>
                </a:rPr>
                <a:t>thuyết</a:t>
              </a:r>
              <a:r>
                <a:rPr lang="vi-VN" sz="3000" b="1" dirty="0">
                  <a:latin typeface="Times New Roman" panose="02020603050405020304" pitchFamily="18" charset="0"/>
                  <a:cs typeface="Times New Roman" panose="02020603050405020304" pitchFamily="18" charset="0"/>
                </a:rPr>
                <a:t> </a:t>
              </a:r>
              <a:r>
                <a:rPr lang="vi-VN" sz="3000" b="1" dirty="0" err="1">
                  <a:latin typeface="Times New Roman" panose="02020603050405020304" pitchFamily="18" charset="0"/>
                  <a:cs typeface="Times New Roman" panose="02020603050405020304" pitchFamily="18" charset="0"/>
                </a:rPr>
                <a:t>mới</a:t>
              </a:r>
              <a:endParaRPr lang="en-US" sz="3000" b="1" dirty="0">
                <a:latin typeface="Times New Roman" panose="02020603050405020304" pitchFamily="18" charset="0"/>
                <a:cs typeface="Times New Roman" panose="02020603050405020304" pitchFamily="18" charset="0"/>
              </a:endParaRPr>
            </a:p>
          </p:txBody>
        </p:sp>
      </p:grpSp>
      <p:sp>
        <p:nvSpPr>
          <p:cNvPr id="12" name="Rectangle 2">
            <a:extLst>
              <a:ext uri="{FF2B5EF4-FFF2-40B4-BE49-F238E27FC236}">
                <a16:creationId xmlns:a16="http://schemas.microsoft.com/office/drawing/2014/main" xmlns="" id="{1EF9E87B-173B-4ED4-BEF6-1F8B1AC12430}"/>
              </a:ext>
            </a:extLst>
          </p:cNvPr>
          <p:cNvSpPr txBox="1">
            <a:spLocks noChangeArrowheads="1"/>
          </p:cNvSpPr>
          <p:nvPr/>
        </p:nvSpPr>
        <p:spPr>
          <a:xfrm>
            <a:off x="-231972" y="-46837"/>
            <a:ext cx="11814548" cy="762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a:solidFill>
                  <a:srgbClr val="FF0000"/>
                </a:solidFill>
                <a:latin typeface="Times New Roman" panose="02020603050405020304" pitchFamily="18" charset="0"/>
                <a:cs typeface="Times New Roman" panose="02020603050405020304" pitchFamily="18" charset="0"/>
              </a:rPr>
              <a:t>2.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tìm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hiểu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nhiên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8D9E2484-83AB-45B5-84A5-95F7D6E93BD8}"/>
              </a:ext>
            </a:extLst>
          </p:cNvPr>
          <p:cNvSpPr/>
          <p:nvPr/>
        </p:nvSpPr>
        <p:spPr>
          <a:xfrm>
            <a:off x="640906" y="919113"/>
            <a:ext cx="9879431" cy="807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solidFill>
                  <a:schemeClr val="tx2">
                    <a:lumMod val="10000"/>
                  </a:schemeClr>
                </a:solidFill>
                <a:latin typeface="Times New Roman" panose="02020603050405020304" pitchFamily="18" charset="0"/>
                <a:cs typeface="Times New Roman" panose="02020603050405020304" pitchFamily="18" charset="0"/>
              </a:rPr>
              <a:t>Bước 1: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Đề</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xuất</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vấn</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đề</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cần</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tìm</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hiểu</a:t>
            </a:r>
            <a:endParaRPr lang="en-US" sz="2400" b="1" dirty="0">
              <a:solidFill>
                <a:schemeClr val="tx2">
                  <a:lumMod val="10000"/>
                </a:schemeClr>
              </a:solidFill>
              <a:latin typeface="Times New Roman" panose="02020603050405020304" pitchFamily="18" charset="0"/>
              <a:cs typeface="Times New Roman" panose="02020603050405020304" pitchFamily="18" charset="0"/>
            </a:endParaRPr>
          </a:p>
          <a:p>
            <a:pPr algn="ctr"/>
            <a:r>
              <a:rPr lang="en-US" sz="2000" b="1" i="1" dirty="0">
                <a:solidFill>
                  <a:srgbClr val="FF0000"/>
                </a:solidFill>
                <a:latin typeface="Times New Roman" panose="02020603050405020304" pitchFamily="18" charset="0"/>
                <a:cs typeface="Times New Roman" panose="02020603050405020304" pitchFamily="18" charset="0"/>
              </a:rPr>
              <a:t>(Quan </a:t>
            </a:r>
            <a:r>
              <a:rPr lang="en-US" sz="2000" b="1" i="1" dirty="0" err="1">
                <a:solidFill>
                  <a:srgbClr val="FF0000"/>
                </a:solidFill>
                <a:latin typeface="Times New Roman" panose="02020603050405020304" pitchFamily="18" charset="0"/>
                <a:cs typeface="Times New Roman" panose="02020603050405020304" pitchFamily="18" charset="0"/>
              </a:rPr>
              <a:t>sát</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và</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đặt</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câu</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hỏi</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cho</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vấn</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đề</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phát</a:t>
            </a:r>
            <a:r>
              <a:rPr lang="en-US" sz="2000" b="1" i="1" dirty="0">
                <a:solidFill>
                  <a:srgbClr val="FF0000"/>
                </a:solidFill>
                <a:latin typeface="Times New Roman" panose="02020603050405020304" pitchFamily="18" charset="0"/>
                <a:cs typeface="Times New Roman" panose="02020603050405020304" pitchFamily="18" charset="0"/>
              </a:rPr>
              <a:t> </a:t>
            </a:r>
            <a:r>
              <a:rPr lang="en-US" sz="2000" b="1" i="1" dirty="0" err="1">
                <a:solidFill>
                  <a:srgbClr val="FF0000"/>
                </a:solidFill>
                <a:latin typeface="Times New Roman" panose="02020603050405020304" pitchFamily="18" charset="0"/>
                <a:cs typeface="Times New Roman" panose="02020603050405020304" pitchFamily="18" charset="0"/>
              </a:rPr>
              <a:t>sinh</a:t>
            </a:r>
            <a:r>
              <a:rPr lang="en-US" sz="2000" b="1" i="1" dirty="0">
                <a:solidFill>
                  <a:srgbClr val="FF0000"/>
                </a:solidFill>
                <a:latin typeface="Times New Roman" panose="02020603050405020304" pitchFamily="18" charset="0"/>
                <a:cs typeface="Times New Roman" panose="02020603050405020304" pitchFamily="18" charset="0"/>
              </a:rPr>
              <a:t>) </a:t>
            </a:r>
            <a:endParaRPr lang="en-US" sz="2400" b="1" i="1" dirty="0">
              <a:solidFill>
                <a:srgbClr val="FF0000"/>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C6F2126D-7F53-4536-A31B-830C3AB18917}"/>
              </a:ext>
            </a:extLst>
          </p:cNvPr>
          <p:cNvSpPr/>
          <p:nvPr/>
        </p:nvSpPr>
        <p:spPr>
          <a:xfrm>
            <a:off x="626035" y="1971277"/>
            <a:ext cx="9969253" cy="135456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vi-VN" sz="2400" b="1" dirty="0">
                <a:solidFill>
                  <a:schemeClr val="tx2">
                    <a:lumMod val="10000"/>
                  </a:schemeClr>
                </a:solidFill>
                <a:latin typeface="Times New Roman" panose="02020603050405020304" pitchFamily="18" charset="0"/>
                <a:cs typeface="Times New Roman" panose="02020603050405020304" pitchFamily="18" charset="0"/>
              </a:rPr>
              <a:t>Bước 2: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Đưa</a:t>
            </a:r>
            <a:r>
              <a:rPr lang="en-US" sz="2400" b="1" dirty="0">
                <a:solidFill>
                  <a:schemeClr val="tx2">
                    <a:lumMod val="10000"/>
                  </a:schemeClr>
                </a:solidFill>
                <a:latin typeface="Times New Roman" panose="02020603050405020304" pitchFamily="18" charset="0"/>
                <a:cs typeface="Times New Roman" panose="02020603050405020304" pitchFamily="18" charset="0"/>
              </a:rPr>
              <a:t> ra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dự</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đoán</a:t>
            </a:r>
            <a:r>
              <a:rPr lang="en-US" sz="2400" b="1" dirty="0">
                <a:solidFill>
                  <a:schemeClr val="tx2">
                    <a:lumMod val="10000"/>
                  </a:schemeClr>
                </a:solidFill>
                <a:latin typeface="Times New Roman" panose="02020603050405020304" pitchFamily="18" charset="0"/>
                <a:cs typeface="Times New Roman" panose="02020603050405020304" pitchFamily="18" charset="0"/>
              </a:rPr>
              <a:t> khoa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học</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để</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giải</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quyết</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vấn</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đề</a:t>
            </a:r>
            <a:endParaRPr lang="en-US" sz="2400" b="1" dirty="0">
              <a:solidFill>
                <a:schemeClr val="tx2">
                  <a:lumMod val="10000"/>
                </a:schemeClr>
              </a:solidFill>
              <a:latin typeface="Times New Roman" panose="02020603050405020304" pitchFamily="18" charset="0"/>
              <a:cs typeface="Times New Roman" panose="02020603050405020304" pitchFamily="18" charset="0"/>
            </a:endParaRPr>
          </a:p>
          <a:p>
            <a:pPr lvl="0" algn="ctr"/>
            <a:r>
              <a:rPr lang="en-US" sz="2000" b="1" i="1" dirty="0">
                <a:solidFill>
                  <a:srgbClr val="0070C0"/>
                </a:solidFill>
                <a:latin typeface="Times New Roman" panose="02020603050405020304" pitchFamily="18" charset="0"/>
                <a:cs typeface="Times New Roman" panose="02020603050405020304" pitchFamily="18" charset="0"/>
              </a:rPr>
              <a:t>(</a:t>
            </a:r>
            <a:r>
              <a:rPr lang="en-US" sz="2000" b="1" i="1" dirty="0" err="1">
                <a:solidFill>
                  <a:srgbClr val="0070C0"/>
                </a:solidFill>
                <a:latin typeface="Times New Roman" panose="02020603050405020304" pitchFamily="18" charset="0"/>
                <a:cs typeface="Times New Roman" panose="02020603050405020304" pitchFamily="18" charset="0"/>
              </a:rPr>
              <a:t>Dựa</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trên</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các</a:t>
            </a:r>
            <a:r>
              <a:rPr lang="en-US" sz="2000" b="1" i="1" dirty="0">
                <a:solidFill>
                  <a:srgbClr val="0070C0"/>
                </a:solidFill>
                <a:latin typeface="Times New Roman" panose="02020603050405020304" pitchFamily="18" charset="0"/>
                <a:cs typeface="Times New Roman" panose="02020603050405020304" pitchFamily="18" charset="0"/>
              </a:rPr>
              <a:t> tri </a:t>
            </a:r>
            <a:r>
              <a:rPr lang="en-US" sz="2000" b="1" i="1" dirty="0" err="1">
                <a:solidFill>
                  <a:srgbClr val="0070C0"/>
                </a:solidFill>
                <a:latin typeface="Times New Roman" panose="02020603050405020304" pitchFamily="18" charset="0"/>
                <a:cs typeface="Times New Roman" panose="02020603050405020304" pitchFamily="18" charset="0"/>
              </a:rPr>
              <a:t>thức</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phù</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hợp</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với</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việc</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phân</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tích</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vấn</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đề</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đưa</a:t>
            </a:r>
            <a:r>
              <a:rPr lang="en-US" sz="2000" b="1" i="1" dirty="0">
                <a:solidFill>
                  <a:srgbClr val="0070C0"/>
                </a:solidFill>
                <a:latin typeface="Times New Roman" panose="02020603050405020304" pitchFamily="18" charset="0"/>
                <a:cs typeface="Times New Roman" panose="02020603050405020304" pitchFamily="18" charset="0"/>
              </a:rPr>
              <a:t> ra </a:t>
            </a:r>
            <a:r>
              <a:rPr lang="en-US" sz="2000" b="1" i="1" dirty="0" err="1">
                <a:solidFill>
                  <a:srgbClr val="0070C0"/>
                </a:solidFill>
                <a:latin typeface="Times New Roman" panose="02020603050405020304" pitchFamily="18" charset="0"/>
                <a:cs typeface="Times New Roman" panose="02020603050405020304" pitchFamily="18" charset="0"/>
              </a:rPr>
              <a:t>dự</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đoán</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nhằm</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trả</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lời</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câu</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hỏi</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đã</a:t>
            </a:r>
            <a:r>
              <a:rPr lang="en-US" sz="2000" b="1" i="1" dirty="0">
                <a:solidFill>
                  <a:srgbClr val="0070C0"/>
                </a:solidFill>
                <a:latin typeface="Times New Roman" panose="02020603050405020304" pitchFamily="18" charset="0"/>
                <a:cs typeface="Times New Roman" panose="02020603050405020304" pitchFamily="18" charset="0"/>
              </a:rPr>
              <a:t> </a:t>
            </a:r>
            <a:r>
              <a:rPr lang="en-US" sz="2000" b="1" i="1" dirty="0" err="1">
                <a:solidFill>
                  <a:srgbClr val="0070C0"/>
                </a:solidFill>
                <a:latin typeface="Times New Roman" panose="02020603050405020304" pitchFamily="18" charset="0"/>
                <a:cs typeface="Times New Roman" panose="02020603050405020304" pitchFamily="18" charset="0"/>
              </a:rPr>
              <a:t>đặt</a:t>
            </a:r>
            <a:r>
              <a:rPr lang="en-US" sz="2000" b="1" i="1" dirty="0">
                <a:solidFill>
                  <a:srgbClr val="0070C0"/>
                </a:solidFill>
                <a:latin typeface="Times New Roman" panose="02020603050405020304" pitchFamily="18" charset="0"/>
                <a:cs typeface="Times New Roman" panose="02020603050405020304" pitchFamily="18" charset="0"/>
              </a:rPr>
              <a:t> ra)</a:t>
            </a:r>
          </a:p>
        </p:txBody>
      </p:sp>
      <p:sp>
        <p:nvSpPr>
          <p:cNvPr id="16" name="Rectangle: Rounded Corners 15">
            <a:extLst>
              <a:ext uri="{FF2B5EF4-FFF2-40B4-BE49-F238E27FC236}">
                <a16:creationId xmlns:a16="http://schemas.microsoft.com/office/drawing/2014/main" xmlns="" id="{B7F7F29E-3E1E-40E0-961C-527F3DB9E05D}"/>
              </a:ext>
            </a:extLst>
          </p:cNvPr>
          <p:cNvSpPr/>
          <p:nvPr/>
        </p:nvSpPr>
        <p:spPr>
          <a:xfrm>
            <a:off x="690675" y="3622278"/>
            <a:ext cx="9969253" cy="8399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vi-VN" sz="2400" b="1" dirty="0">
                <a:solidFill>
                  <a:schemeClr val="tx2">
                    <a:lumMod val="10000"/>
                  </a:schemeClr>
                </a:solidFill>
                <a:latin typeface="Times New Roman" panose="02020603050405020304" pitchFamily="18" charset="0"/>
                <a:cs typeface="Times New Roman" panose="02020603050405020304" pitchFamily="18" charset="0"/>
              </a:rPr>
              <a:t>Bước 3: Lập kế hoạch kiểm tra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dự</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đoán</a:t>
            </a:r>
            <a:endParaRPr lang="en-US" sz="2400" b="1" dirty="0">
              <a:solidFill>
                <a:schemeClr val="tx2">
                  <a:lumMod val="10000"/>
                </a:schemeClr>
              </a:solidFill>
              <a:latin typeface="Times New Roman" panose="02020603050405020304" pitchFamily="18" charset="0"/>
              <a:cs typeface="Times New Roman" panose="02020603050405020304" pitchFamily="18" charset="0"/>
            </a:endParaRPr>
          </a:p>
          <a:p>
            <a:pPr lvl="0"/>
            <a:r>
              <a:rPr lang="en-US" sz="2000" b="1" i="1" dirty="0">
                <a:solidFill>
                  <a:srgbClr val="002060"/>
                </a:solidFill>
                <a:latin typeface="Times New Roman" panose="02020603050405020304" pitchFamily="18" charset="0"/>
                <a:cs typeface="Times New Roman" panose="02020603050405020304" pitchFamily="18" charset="0"/>
              </a:rPr>
              <a:t>(</a:t>
            </a:r>
            <a:r>
              <a:rPr lang="en-US" sz="2000" b="1" i="1" dirty="0" err="1">
                <a:solidFill>
                  <a:srgbClr val="002060"/>
                </a:solidFill>
                <a:latin typeface="Times New Roman" panose="02020603050405020304" pitchFamily="18" charset="0"/>
                <a:cs typeface="Times New Roman" panose="02020603050405020304" pitchFamily="18" charset="0"/>
              </a:rPr>
              <a:t>Lựa</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chọn</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phương</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pháp</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kĩ</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thuật</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kĩ</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năng</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thích</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hợp</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để</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kiểm</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tra</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dự</a:t>
            </a:r>
            <a:r>
              <a:rPr lang="en-US" sz="2000" b="1" i="1" dirty="0">
                <a:solidFill>
                  <a:srgbClr val="002060"/>
                </a:solidFill>
                <a:latin typeface="Times New Roman" panose="02020603050405020304" pitchFamily="18" charset="0"/>
                <a:cs typeface="Times New Roman" panose="02020603050405020304" pitchFamily="18" charset="0"/>
              </a:rPr>
              <a:t> </a:t>
            </a:r>
            <a:r>
              <a:rPr lang="en-US" sz="2000" b="1" i="1" dirty="0" err="1">
                <a:solidFill>
                  <a:srgbClr val="002060"/>
                </a:solidFill>
                <a:latin typeface="Times New Roman" panose="02020603050405020304" pitchFamily="18" charset="0"/>
                <a:cs typeface="Times New Roman" panose="02020603050405020304" pitchFamily="18" charset="0"/>
              </a:rPr>
              <a:t>đoán</a:t>
            </a:r>
            <a:r>
              <a:rPr lang="en-US" sz="2000" b="1" i="1" dirty="0">
                <a:solidFill>
                  <a:srgbClr val="002060"/>
                </a:solidFill>
                <a:latin typeface="Times New Roman" panose="02020603050405020304" pitchFamily="18" charset="0"/>
                <a:cs typeface="Times New Roman" panose="02020603050405020304" pitchFamily="18" charset="0"/>
              </a:rPr>
              <a:t>)</a:t>
            </a:r>
          </a:p>
        </p:txBody>
      </p:sp>
      <p:sp>
        <p:nvSpPr>
          <p:cNvPr id="18" name="Rectangle: Rounded Corners 17">
            <a:extLst>
              <a:ext uri="{FF2B5EF4-FFF2-40B4-BE49-F238E27FC236}">
                <a16:creationId xmlns:a16="http://schemas.microsoft.com/office/drawing/2014/main" xmlns="" id="{D6ACCEA8-F323-4051-AADF-ACA1F2014D29}"/>
              </a:ext>
            </a:extLst>
          </p:cNvPr>
          <p:cNvSpPr/>
          <p:nvPr/>
        </p:nvSpPr>
        <p:spPr>
          <a:xfrm>
            <a:off x="626035" y="4765558"/>
            <a:ext cx="9969254" cy="9515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r>
              <a:rPr lang="vi-VN" sz="2400" b="1" dirty="0">
                <a:solidFill>
                  <a:schemeClr val="tx2">
                    <a:lumMod val="10000"/>
                  </a:schemeClr>
                </a:solidFill>
                <a:latin typeface="Times New Roman" panose="02020603050405020304" pitchFamily="18" charset="0"/>
                <a:cs typeface="Times New Roman" panose="02020603050405020304" pitchFamily="18" charset="0"/>
              </a:rPr>
              <a:t>Bước 4: Thực hiện kế hoạch</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kiểm</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tra</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dự</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đoán</a:t>
            </a:r>
            <a:endParaRPr lang="vi-VN" sz="2400" b="1" dirty="0">
              <a:solidFill>
                <a:schemeClr val="tx2">
                  <a:lumMod val="10000"/>
                </a:schemeClr>
              </a:solidFill>
              <a:latin typeface="Times New Roman" panose="02020603050405020304" pitchFamily="18" charset="0"/>
              <a:cs typeface="Times New Roman" panose="02020603050405020304" pitchFamily="18" charset="0"/>
            </a:endParaRPr>
          </a:p>
          <a:p>
            <a:r>
              <a:rPr lang="vi-VN" sz="2400" b="1" dirty="0">
                <a:solidFill>
                  <a:schemeClr val="tx2">
                    <a:lumMod val="10000"/>
                  </a:schemeClr>
                </a:solidFill>
                <a:latin typeface="Times New Roman" panose="02020603050405020304" pitchFamily="18" charset="0"/>
                <a:cs typeface="Times New Roman" panose="02020603050405020304" pitchFamily="18" charset="0"/>
              </a:rPr>
              <a:t>                          Giả thiết đúng                                       Giả thiết sai</a:t>
            </a:r>
            <a:endParaRPr lang="vi-VN" sz="2800" b="1" dirty="0"/>
          </a:p>
        </p:txBody>
      </p:sp>
      <p:sp>
        <p:nvSpPr>
          <p:cNvPr id="20" name="Rectangle: Rounded Corners 19">
            <a:extLst>
              <a:ext uri="{FF2B5EF4-FFF2-40B4-BE49-F238E27FC236}">
                <a16:creationId xmlns:a16="http://schemas.microsoft.com/office/drawing/2014/main" xmlns="" id="{6EA3A028-C300-4666-BBA0-F6AEEA89550A}"/>
              </a:ext>
            </a:extLst>
          </p:cNvPr>
          <p:cNvSpPr/>
          <p:nvPr/>
        </p:nvSpPr>
        <p:spPr>
          <a:xfrm>
            <a:off x="607642" y="6013542"/>
            <a:ext cx="9987647" cy="5961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400" b="1" dirty="0">
                <a:solidFill>
                  <a:schemeClr val="tx2">
                    <a:lumMod val="10000"/>
                  </a:schemeClr>
                </a:solidFill>
                <a:latin typeface="Times New Roman" panose="02020603050405020304" pitchFamily="18" charset="0"/>
                <a:cs typeface="Times New Roman" panose="02020603050405020304" pitchFamily="18" charset="0"/>
              </a:rPr>
              <a:t>Bước 5: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Viết</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báo</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cáo</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Thảo</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luận</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và</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trình</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bày</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báo</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cáo</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khi</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được</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yêu</a:t>
            </a:r>
            <a:r>
              <a:rPr lang="en-US" sz="2400" b="1" dirty="0">
                <a:solidFill>
                  <a:schemeClr val="tx2">
                    <a:lumMod val="10000"/>
                  </a:schemeClr>
                </a:solidFill>
                <a:latin typeface="Times New Roman" panose="02020603050405020304" pitchFamily="18" charset="0"/>
                <a:cs typeface="Times New Roman" panose="02020603050405020304" pitchFamily="18" charset="0"/>
              </a:rPr>
              <a:t> </a:t>
            </a:r>
            <a:r>
              <a:rPr lang="en-US" sz="2400" b="1" dirty="0" err="1">
                <a:solidFill>
                  <a:schemeClr val="tx2">
                    <a:lumMod val="10000"/>
                  </a:schemeClr>
                </a:solidFill>
                <a:latin typeface="Times New Roman" panose="02020603050405020304" pitchFamily="18" charset="0"/>
                <a:cs typeface="Times New Roman" panose="02020603050405020304" pitchFamily="18" charset="0"/>
              </a:rPr>
              <a:t>cầu</a:t>
            </a:r>
            <a:r>
              <a:rPr lang="vi-VN" sz="2400" b="1" dirty="0">
                <a:solidFill>
                  <a:schemeClr val="tx2">
                    <a:lumMod val="10000"/>
                  </a:schemeClr>
                </a:solidFill>
                <a:latin typeface="Times New Roman" panose="02020603050405020304" pitchFamily="18" charset="0"/>
                <a:cs typeface="Times New Roman" panose="02020603050405020304" pitchFamily="18" charset="0"/>
              </a:rPr>
              <a:t>       </a:t>
            </a:r>
            <a:endParaRPr lang="vi-VN" sz="2400" b="1" dirty="0"/>
          </a:p>
        </p:txBody>
      </p:sp>
      <p:grpSp>
        <p:nvGrpSpPr>
          <p:cNvPr id="24" name="Group 23">
            <a:extLst>
              <a:ext uri="{FF2B5EF4-FFF2-40B4-BE49-F238E27FC236}">
                <a16:creationId xmlns:a16="http://schemas.microsoft.com/office/drawing/2014/main" xmlns="" id="{8A6A871B-16AB-4A41-ACD4-23454CDEE1E2}"/>
              </a:ext>
            </a:extLst>
          </p:cNvPr>
          <p:cNvGrpSpPr/>
          <p:nvPr/>
        </p:nvGrpSpPr>
        <p:grpSpPr>
          <a:xfrm>
            <a:off x="7270029" y="5179892"/>
            <a:ext cx="3781994" cy="479253"/>
            <a:chOff x="7050093" y="4558573"/>
            <a:chExt cx="3987140" cy="596347"/>
          </a:xfrm>
        </p:grpSpPr>
        <p:sp>
          <p:nvSpPr>
            <p:cNvPr id="7" name="Hình chữ nhật 6">
              <a:extLst>
                <a:ext uri="{FF2B5EF4-FFF2-40B4-BE49-F238E27FC236}">
                  <a16:creationId xmlns:a16="http://schemas.microsoft.com/office/drawing/2014/main" xmlns="" id="{336C4050-CA36-601E-B2BB-DE0413212B4E}"/>
                </a:ext>
              </a:extLst>
            </p:cNvPr>
            <p:cNvSpPr/>
            <p:nvPr/>
          </p:nvSpPr>
          <p:spPr>
            <a:xfrm>
              <a:off x="7050093" y="4558573"/>
              <a:ext cx="2812773" cy="596347"/>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dirty="0"/>
                <a:t> </a:t>
              </a:r>
              <a:endParaRPr lang="en-US" dirty="0"/>
            </a:p>
          </p:txBody>
        </p:sp>
        <p:cxnSp>
          <p:nvCxnSpPr>
            <p:cNvPr id="23" name="Straight Arrow Connector 22">
              <a:extLst>
                <a:ext uri="{FF2B5EF4-FFF2-40B4-BE49-F238E27FC236}">
                  <a16:creationId xmlns:a16="http://schemas.microsoft.com/office/drawing/2014/main" xmlns="" id="{759B5BBE-FF4B-4AEE-95FB-69F6C58F2CAA}"/>
                </a:ext>
              </a:extLst>
            </p:cNvPr>
            <p:cNvCxnSpPr>
              <a:cxnSpLocks/>
              <a:stCxn id="7" idx="3"/>
            </p:cNvCxnSpPr>
            <p:nvPr/>
          </p:nvCxnSpPr>
          <p:spPr>
            <a:xfrm flipV="1">
              <a:off x="9862866" y="4856746"/>
              <a:ext cx="1174367"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240955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barn(inVertical)">
                                      <p:cBhvr>
                                        <p:cTn id="27" dur="5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xEl>
                                              <p:pRg st="1" end="1"/>
                                            </p:txEl>
                                          </p:spTgt>
                                        </p:tgtEl>
                                        <p:attrNameLst>
                                          <p:attrName>style.visibility</p:attrName>
                                        </p:attrNameLst>
                                      </p:cBhvr>
                                      <p:to>
                                        <p:strVal val="visible"/>
                                      </p:to>
                                    </p:set>
                                    <p:animEffect transition="in" filter="barn(inVertical)">
                                      <p:cBhvr>
                                        <p:cTn id="32" dur="500"/>
                                        <p:tgtEl>
                                          <p:spTgt spid="18">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arn(inVertic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barn(inVertical)">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P spid="16" grpId="0" animBg="1"/>
      <p:bldP spid="18"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xmlns="" id="{1EF9E87B-173B-4ED4-BEF6-1F8B1AC12430}"/>
              </a:ext>
            </a:extLst>
          </p:cNvPr>
          <p:cNvSpPr txBox="1">
            <a:spLocks noChangeArrowheads="1"/>
          </p:cNvSpPr>
          <p:nvPr/>
        </p:nvSpPr>
        <p:spPr>
          <a:xfrm>
            <a:off x="-231972" y="-46837"/>
            <a:ext cx="11814548" cy="7620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b="1" dirty="0">
                <a:solidFill>
                  <a:srgbClr val="FF0000"/>
                </a:solidFill>
                <a:latin typeface="Times New Roman" panose="02020603050405020304" pitchFamily="18" charset="0"/>
                <a:cs typeface="Times New Roman" panose="02020603050405020304" pitchFamily="18" charset="0"/>
              </a:rPr>
              <a:t>2.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bước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thực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phương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pháp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tìm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hiểu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nhiên</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xmlns="" id="{8D9E2484-83AB-45B5-84A5-95F7D6E93BD8}"/>
              </a:ext>
            </a:extLst>
          </p:cNvPr>
          <p:cNvSpPr/>
          <p:nvPr/>
        </p:nvSpPr>
        <p:spPr>
          <a:xfrm>
            <a:off x="640906" y="964083"/>
            <a:ext cx="11141481" cy="807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b="1" dirty="0">
                <a:solidFill>
                  <a:schemeClr val="tx2">
                    <a:lumMod val="10000"/>
                  </a:schemeClr>
                </a:solidFill>
                <a:latin typeface="Times New Roman" panose="02020603050405020304" pitchFamily="18" charset="0"/>
                <a:cs typeface="Times New Roman" panose="02020603050405020304" pitchFamily="18" charset="0"/>
              </a:rPr>
              <a:t>Bước 1: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Đề</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xuất</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vấn</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đề</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cần</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tìm</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hiểu</a:t>
            </a:r>
            <a:endParaRPr lang="en-US" sz="3200" b="1"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xmlns="" id="{C6F2126D-7F53-4536-A31B-830C3AB18917}"/>
              </a:ext>
            </a:extLst>
          </p:cNvPr>
          <p:cNvSpPr/>
          <p:nvPr/>
        </p:nvSpPr>
        <p:spPr>
          <a:xfrm>
            <a:off x="626035" y="2076208"/>
            <a:ext cx="11156352" cy="95155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vi-VN" sz="3200" b="1" dirty="0">
                <a:solidFill>
                  <a:schemeClr val="tx2">
                    <a:lumMod val="10000"/>
                  </a:schemeClr>
                </a:solidFill>
                <a:latin typeface="Times New Roman" panose="02020603050405020304" pitchFamily="18" charset="0"/>
                <a:cs typeface="Times New Roman" panose="02020603050405020304" pitchFamily="18" charset="0"/>
              </a:rPr>
              <a:t>Bước 2: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Đưa</a:t>
            </a:r>
            <a:r>
              <a:rPr lang="en-US" sz="3200" b="1" dirty="0">
                <a:solidFill>
                  <a:schemeClr val="tx2">
                    <a:lumMod val="10000"/>
                  </a:schemeClr>
                </a:solidFill>
                <a:latin typeface="Times New Roman" panose="02020603050405020304" pitchFamily="18" charset="0"/>
                <a:cs typeface="Times New Roman" panose="02020603050405020304" pitchFamily="18" charset="0"/>
              </a:rPr>
              <a:t> ra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dự</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đoán</a:t>
            </a:r>
            <a:r>
              <a:rPr lang="en-US" sz="3200" b="1" dirty="0">
                <a:solidFill>
                  <a:schemeClr val="tx2">
                    <a:lumMod val="10000"/>
                  </a:schemeClr>
                </a:solidFill>
                <a:latin typeface="Times New Roman" panose="02020603050405020304" pitchFamily="18" charset="0"/>
                <a:cs typeface="Times New Roman" panose="02020603050405020304" pitchFamily="18" charset="0"/>
              </a:rPr>
              <a:t> khoa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học</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để</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giải</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quyết</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vấn</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đề</a:t>
            </a:r>
            <a:endParaRPr lang="en-US" sz="3200" b="1"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xmlns="" id="{B7F7F29E-3E1E-40E0-961C-527F3DB9E05D}"/>
              </a:ext>
            </a:extLst>
          </p:cNvPr>
          <p:cNvSpPr/>
          <p:nvPr/>
        </p:nvSpPr>
        <p:spPr>
          <a:xfrm>
            <a:off x="640906" y="3328727"/>
            <a:ext cx="11156352" cy="83990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lvl="0"/>
            <a:r>
              <a:rPr lang="vi-VN" sz="3200" b="1" dirty="0">
                <a:solidFill>
                  <a:schemeClr val="tx2">
                    <a:lumMod val="10000"/>
                  </a:schemeClr>
                </a:solidFill>
                <a:latin typeface="Times New Roman" panose="02020603050405020304" pitchFamily="18" charset="0"/>
                <a:cs typeface="Times New Roman" panose="02020603050405020304" pitchFamily="18" charset="0"/>
              </a:rPr>
              <a:t>Bước 3: Lập kế hoạch kiểm tra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dự</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đoán</a:t>
            </a:r>
            <a:endParaRPr lang="en-US" sz="3200" b="1"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xmlns="" id="{D6ACCEA8-F323-4051-AADF-ACA1F2014D29}"/>
              </a:ext>
            </a:extLst>
          </p:cNvPr>
          <p:cNvSpPr/>
          <p:nvPr/>
        </p:nvSpPr>
        <p:spPr>
          <a:xfrm>
            <a:off x="607641" y="4516200"/>
            <a:ext cx="11189617" cy="95155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r>
              <a:rPr lang="vi-VN" sz="3200" b="1" dirty="0">
                <a:solidFill>
                  <a:schemeClr val="tx2">
                    <a:lumMod val="10000"/>
                  </a:schemeClr>
                </a:solidFill>
                <a:latin typeface="Times New Roman" panose="02020603050405020304" pitchFamily="18" charset="0"/>
                <a:cs typeface="Times New Roman" panose="02020603050405020304" pitchFamily="18" charset="0"/>
              </a:rPr>
              <a:t>Bước 4: Thực hiện kế hoạch</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kiểm</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tra</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dự</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đoán</a:t>
            </a:r>
            <a:endParaRPr lang="vi-VN" sz="3200" b="1" dirty="0">
              <a:solidFill>
                <a:schemeClr val="tx2">
                  <a:lumMod val="10000"/>
                </a:schemeClr>
              </a:solidFill>
              <a:latin typeface="Times New Roman" panose="02020603050405020304" pitchFamily="18"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xmlns="" id="{6EA3A028-C300-4666-BBA0-F6AEEA89550A}"/>
              </a:ext>
            </a:extLst>
          </p:cNvPr>
          <p:cNvSpPr/>
          <p:nvPr/>
        </p:nvSpPr>
        <p:spPr>
          <a:xfrm>
            <a:off x="607642" y="5818672"/>
            <a:ext cx="11189617" cy="9485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3200" b="1" dirty="0">
                <a:solidFill>
                  <a:schemeClr val="tx2">
                    <a:lumMod val="10000"/>
                  </a:schemeClr>
                </a:solidFill>
                <a:latin typeface="Times New Roman" panose="02020603050405020304" pitchFamily="18" charset="0"/>
                <a:cs typeface="Times New Roman" panose="02020603050405020304" pitchFamily="18" charset="0"/>
              </a:rPr>
              <a:t>Bước 5: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Viết</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báo</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cáo</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Thảo</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luận</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và</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trình</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bày</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báo</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cáo</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khi</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được</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yêu</a:t>
            </a:r>
            <a:r>
              <a:rPr lang="en-US" sz="3200" b="1" dirty="0">
                <a:solidFill>
                  <a:schemeClr val="tx2">
                    <a:lumMod val="10000"/>
                  </a:schemeClr>
                </a:solidFill>
                <a:latin typeface="Times New Roman" panose="02020603050405020304" pitchFamily="18" charset="0"/>
                <a:cs typeface="Times New Roman" panose="02020603050405020304" pitchFamily="18" charset="0"/>
              </a:rPr>
              <a:t> </a:t>
            </a:r>
            <a:r>
              <a:rPr lang="en-US" sz="3200" b="1" dirty="0" err="1">
                <a:solidFill>
                  <a:schemeClr val="tx2">
                    <a:lumMod val="10000"/>
                  </a:schemeClr>
                </a:solidFill>
                <a:latin typeface="Times New Roman" panose="02020603050405020304" pitchFamily="18" charset="0"/>
                <a:cs typeface="Times New Roman" panose="02020603050405020304" pitchFamily="18" charset="0"/>
              </a:rPr>
              <a:t>cầu</a:t>
            </a:r>
            <a:r>
              <a:rPr lang="vi-VN" sz="3200" b="1" dirty="0">
                <a:solidFill>
                  <a:schemeClr val="tx2">
                    <a:lumMod val="10000"/>
                  </a:schemeClr>
                </a:solidFill>
                <a:latin typeface="Times New Roman" panose="02020603050405020304" pitchFamily="18" charset="0"/>
                <a:cs typeface="Times New Roman" panose="02020603050405020304" pitchFamily="18" charset="0"/>
              </a:rPr>
              <a:t>       </a:t>
            </a:r>
            <a:endParaRPr lang="vi-VN" sz="3200" b="1" dirty="0"/>
          </a:p>
        </p:txBody>
      </p:sp>
    </p:spTree>
    <p:extLst>
      <p:ext uri="{BB962C8B-B14F-4D97-AF65-F5344CB8AC3E}">
        <p14:creationId xmlns:p14="http://schemas.microsoft.com/office/powerpoint/2010/main" val="7044937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296A285-548D-13F3-78C9-A42C17501C90}"/>
              </a:ext>
            </a:extLst>
          </p:cNvPr>
          <p:cNvSpPr>
            <a:spLocks noGrp="1"/>
          </p:cNvSpPr>
          <p:nvPr>
            <p:ph type="title"/>
          </p:nvPr>
        </p:nvSpPr>
        <p:spPr>
          <a:xfrm>
            <a:off x="201835" y="41117"/>
            <a:ext cx="11913703" cy="799188"/>
          </a:xfrm>
        </p:spPr>
        <p:txBody>
          <a:bodyPr>
            <a:no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VD: </a:t>
            </a:r>
            <a:r>
              <a:rPr lang="en-US" sz="2800" b="1" dirty="0" err="1">
                <a:solidFill>
                  <a:srgbClr val="FF0000"/>
                </a:solidFill>
                <a:latin typeface="Times New Roman" panose="02020603050405020304" pitchFamily="18" charset="0"/>
                <a:cs typeface="Times New Roman" panose="02020603050405020304" pitchFamily="18" charset="0"/>
              </a:rPr>
              <a:t>Tìm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mối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quan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giữa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lớn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lực</a:t>
            </a:r>
            <a:r>
              <a:rPr lang="en-US" sz="2800" b="1" dirty="0">
                <a:solidFill>
                  <a:srgbClr val="FF0000"/>
                </a:solidFill>
                <a:latin typeface="Times New Roman" panose="02020603050405020304" pitchFamily="18" charset="0"/>
                <a:cs typeface="Times New Roman" panose="02020603050405020304" pitchFamily="18" charset="0"/>
              </a:rPr>
              <a:t> ma </a:t>
            </a:r>
            <a:r>
              <a:rPr lang="en-US" sz="2800" b="1" dirty="0" err="1">
                <a:solidFill>
                  <a:srgbClr val="FF0000"/>
                </a:solidFill>
                <a:latin typeface="Times New Roman" panose="02020603050405020304" pitchFamily="18" charset="0"/>
                <a:cs typeface="Times New Roman" panose="02020603050405020304" pitchFamily="18" charset="0"/>
              </a:rPr>
              <a:t>sát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trượt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diện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tích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tiếp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xúc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mặt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phẳng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chuyển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động</a:t>
            </a:r>
            <a:r>
              <a:rPr lang="en-US" sz="2800" b="1" dirty="0">
                <a:solidFill>
                  <a:srgbClr val="FF0000"/>
                </a:solidFill>
                <a:latin typeface="Times New Roman" panose="02020603050405020304" pitchFamily="18" charset="0"/>
                <a:cs typeface="Times New Roman" panose="02020603050405020304" pitchFamily="18" charset="0"/>
              </a:rPr>
              <a:t>.</a:t>
            </a:r>
          </a:p>
        </p:txBody>
      </p:sp>
      <p:sp>
        <p:nvSpPr>
          <p:cNvPr id="4" name="Hình chữ nhật: Góc Tròn 3">
            <a:extLst>
              <a:ext uri="{FF2B5EF4-FFF2-40B4-BE49-F238E27FC236}">
                <a16:creationId xmlns:a16="http://schemas.microsoft.com/office/drawing/2014/main" xmlns="" id="{E97C5C38-EECA-5BBF-A89B-8893481BB7D9}"/>
              </a:ext>
            </a:extLst>
          </p:cNvPr>
          <p:cNvSpPr/>
          <p:nvPr/>
        </p:nvSpPr>
        <p:spPr>
          <a:xfrm>
            <a:off x="2692742" y="1053847"/>
            <a:ext cx="7410629" cy="69768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dirty="0" err="1">
                <a:solidFill>
                  <a:srgbClr val="7030A0"/>
                </a:solidFill>
                <a:latin typeface="Times New Roman" panose="02020603050405020304" pitchFamily="18" charset="0"/>
                <a:cs typeface="Times New Roman" panose="02020603050405020304" pitchFamily="18" charset="0"/>
              </a:rPr>
              <a:t>Bước</a:t>
            </a:r>
            <a:r>
              <a:rPr lang="vi-VN" sz="3000" b="1" dirty="0">
                <a:solidFill>
                  <a:srgbClr val="7030A0"/>
                </a:solidFill>
                <a:latin typeface="Times New Roman" panose="02020603050405020304" pitchFamily="18" charset="0"/>
                <a:cs typeface="Times New Roman" panose="02020603050405020304" pitchFamily="18" charset="0"/>
              </a:rPr>
              <a:t> 1. </a:t>
            </a:r>
            <a:r>
              <a:rPr lang="en-US" sz="3000" b="1" dirty="0" err="1">
                <a:solidFill>
                  <a:srgbClr val="7030A0"/>
                </a:solidFill>
                <a:latin typeface="Times New Roman" panose="02020603050405020304" pitchFamily="18" charset="0"/>
                <a:cs typeface="Times New Roman" panose="02020603050405020304" pitchFamily="18" charset="0"/>
              </a:rPr>
              <a:t>Đề</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xuất</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vấn</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đề</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cần</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tìm</a:t>
            </a:r>
            <a:r>
              <a:rPr lang="en-US" sz="3000" b="1" dirty="0">
                <a:solidFill>
                  <a:srgbClr val="7030A0"/>
                </a:solidFill>
                <a:latin typeface="Times New Roman" panose="02020603050405020304" pitchFamily="18" charset="0"/>
                <a:cs typeface="Times New Roman" panose="02020603050405020304" pitchFamily="18" charset="0"/>
              </a:rPr>
              <a:t> </a:t>
            </a:r>
            <a:r>
              <a:rPr lang="en-US" sz="3000" b="1" dirty="0" err="1">
                <a:solidFill>
                  <a:srgbClr val="7030A0"/>
                </a:solidFill>
                <a:latin typeface="Times New Roman" panose="02020603050405020304" pitchFamily="18" charset="0"/>
                <a:cs typeface="Times New Roman" panose="02020603050405020304" pitchFamily="18" charset="0"/>
              </a:rPr>
              <a:t>hiểu</a:t>
            </a:r>
            <a:endParaRPr lang="en-US" sz="30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9" name="Sơ đồ 8">
            <a:extLst>
              <a:ext uri="{FF2B5EF4-FFF2-40B4-BE49-F238E27FC236}">
                <a16:creationId xmlns:a16="http://schemas.microsoft.com/office/drawing/2014/main" xmlns="" id="{8514D851-63D1-4EE6-DEAC-9760FCA7B497}"/>
              </a:ext>
            </a:extLst>
          </p:cNvPr>
          <p:cNvGraphicFramePr/>
          <p:nvPr>
            <p:extLst>
              <p:ext uri="{D42A27DB-BD31-4B8C-83A1-F6EECF244321}">
                <p14:modId xmlns:p14="http://schemas.microsoft.com/office/powerpoint/2010/main" val="715541577"/>
              </p:ext>
            </p:extLst>
          </p:nvPr>
        </p:nvGraphicFramePr>
        <p:xfrm>
          <a:off x="69784" y="1861011"/>
          <a:ext cx="11261034" cy="45421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Hình ảnh 2" descr="Đặc điểm của lực ma sát trượt">
            <a:extLst>
              <a:ext uri="{FF2B5EF4-FFF2-40B4-BE49-F238E27FC236}">
                <a16:creationId xmlns:a16="http://schemas.microsoft.com/office/drawing/2014/main" xmlns="" id="{527582B6-EBA4-611D-742F-04247E4D06D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708994" y="1861011"/>
            <a:ext cx="3483006" cy="2959564"/>
          </a:xfrm>
          <a:prstGeom prst="rect">
            <a:avLst/>
          </a:prstGeom>
          <a:noFill/>
          <a:ln>
            <a:noFill/>
          </a:ln>
        </p:spPr>
      </p:pic>
    </p:spTree>
    <p:extLst>
      <p:ext uri="{BB962C8B-B14F-4D97-AF65-F5344CB8AC3E}">
        <p14:creationId xmlns:p14="http://schemas.microsoft.com/office/powerpoint/2010/main" val="100098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graphicEl>
                                              <a:dgm id="{12487E38-1783-4410-82F9-0527DEDCFBA3}"/>
                                            </p:graphicEl>
                                          </p:spTgt>
                                        </p:tgtEl>
                                        <p:attrNameLst>
                                          <p:attrName>style.visibility</p:attrName>
                                        </p:attrNameLst>
                                      </p:cBhvr>
                                      <p:to>
                                        <p:strVal val="visible"/>
                                      </p:to>
                                    </p:set>
                                    <p:anim calcmode="lin" valueType="num">
                                      <p:cBhvr additive="base">
                                        <p:cTn id="7" dur="500" fill="hold"/>
                                        <p:tgtEl>
                                          <p:spTgt spid="9">
                                            <p:graphicEl>
                                              <a:dgm id="{12487E38-1783-4410-82F9-0527DEDCFBA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graphicEl>
                                              <a:dgm id="{12487E38-1783-4410-82F9-0527DEDCFBA3}"/>
                                            </p:graphic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9">
                                            <p:graphicEl>
                                              <a:dgm id="{21C990FE-5164-440C-B9BE-F5FEC278E45C}"/>
                                            </p:graphicEl>
                                          </p:spTgt>
                                        </p:tgtEl>
                                        <p:attrNameLst>
                                          <p:attrName>style.visibility</p:attrName>
                                        </p:attrNameLst>
                                      </p:cBhvr>
                                      <p:to>
                                        <p:strVal val="visible"/>
                                      </p:to>
                                    </p:set>
                                    <p:anim calcmode="lin" valueType="num">
                                      <p:cBhvr additive="base">
                                        <p:cTn id="12" dur="500" fill="hold"/>
                                        <p:tgtEl>
                                          <p:spTgt spid="9">
                                            <p:graphicEl>
                                              <a:dgm id="{21C990FE-5164-440C-B9BE-F5FEC278E45C}"/>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graphicEl>
                                              <a:dgm id="{21C990FE-5164-440C-B9BE-F5FEC278E45C}"/>
                                            </p:graphic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1000"/>
                                  </p:stCondLst>
                                  <p:childTnLst>
                                    <p:set>
                                      <p:cBhvr>
                                        <p:cTn id="16" dur="1" fill="hold">
                                          <p:stCondLst>
                                            <p:cond delay="0"/>
                                          </p:stCondLst>
                                        </p:cTn>
                                        <p:tgtEl>
                                          <p:spTgt spid="9">
                                            <p:graphicEl>
                                              <a:dgm id="{59C118B3-C480-43E9-A1D7-89D984B4F346}"/>
                                            </p:graphicEl>
                                          </p:spTgt>
                                        </p:tgtEl>
                                        <p:attrNameLst>
                                          <p:attrName>style.visibility</p:attrName>
                                        </p:attrNameLst>
                                      </p:cBhvr>
                                      <p:to>
                                        <p:strVal val="visible"/>
                                      </p:to>
                                    </p:set>
                                    <p:anim calcmode="lin" valueType="num">
                                      <p:cBhvr additive="base">
                                        <p:cTn id="17" dur="500" fill="hold"/>
                                        <p:tgtEl>
                                          <p:spTgt spid="9">
                                            <p:graphicEl>
                                              <a:dgm id="{59C118B3-C480-43E9-A1D7-89D984B4F346}"/>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graphicEl>
                                              <a:dgm id="{59C118B3-C480-43E9-A1D7-89D984B4F346}"/>
                                            </p:graphicEl>
                                          </p:spTgt>
                                        </p:tgtEl>
                                        <p:attrNameLst>
                                          <p:attrName>ppt_y</p:attrName>
                                        </p:attrNameLst>
                                      </p:cBhvr>
                                      <p:tavLst>
                                        <p:tav tm="0">
                                          <p:val>
                                            <p:strVal val="0-#ppt_h/2"/>
                                          </p:val>
                                        </p:tav>
                                        <p:tav tm="100000">
                                          <p:val>
                                            <p:strVal val="#ppt_y"/>
                                          </p:val>
                                        </p:tav>
                                      </p:tavLst>
                                    </p:anim>
                                  </p:childTnLst>
                                </p:cTn>
                              </p:par>
                            </p:childTnLst>
                          </p:cTn>
                        </p:par>
                        <p:par>
                          <p:cTn id="19" fill="hold">
                            <p:stCondLst>
                              <p:cond delay="2500"/>
                            </p:stCondLst>
                            <p:childTnLst>
                              <p:par>
                                <p:cTn id="20" presetID="2" presetClass="entr" presetSubtype="1" fill="hold" grpId="0" nodeType="afterEffect">
                                  <p:stCondLst>
                                    <p:cond delay="0"/>
                                  </p:stCondLst>
                                  <p:childTnLst>
                                    <p:set>
                                      <p:cBhvr>
                                        <p:cTn id="21" dur="1" fill="hold">
                                          <p:stCondLst>
                                            <p:cond delay="0"/>
                                          </p:stCondLst>
                                        </p:cTn>
                                        <p:tgtEl>
                                          <p:spTgt spid="9">
                                            <p:graphicEl>
                                              <a:dgm id="{1941471F-E385-4367-AE3D-8E95BF5FB23A}"/>
                                            </p:graphicEl>
                                          </p:spTgt>
                                        </p:tgtEl>
                                        <p:attrNameLst>
                                          <p:attrName>style.visibility</p:attrName>
                                        </p:attrNameLst>
                                      </p:cBhvr>
                                      <p:to>
                                        <p:strVal val="visible"/>
                                      </p:to>
                                    </p:set>
                                    <p:anim calcmode="lin" valueType="num">
                                      <p:cBhvr additive="base">
                                        <p:cTn id="22" dur="500" fill="hold"/>
                                        <p:tgtEl>
                                          <p:spTgt spid="9">
                                            <p:graphicEl>
                                              <a:dgm id="{1941471F-E385-4367-AE3D-8E95BF5FB23A}"/>
                                            </p:graphicEl>
                                          </p:spTgt>
                                        </p:tgtEl>
                                        <p:attrNameLst>
                                          <p:attrName>ppt_x</p:attrName>
                                        </p:attrNameLst>
                                      </p:cBhvr>
                                      <p:tavLst>
                                        <p:tav tm="0">
                                          <p:val>
                                            <p:strVal val="#ppt_x"/>
                                          </p:val>
                                        </p:tav>
                                        <p:tav tm="100000">
                                          <p:val>
                                            <p:strVal val="#ppt_x"/>
                                          </p:val>
                                        </p:tav>
                                      </p:tavLst>
                                    </p:anim>
                                    <p:anim calcmode="lin" valueType="num">
                                      <p:cBhvr additive="base">
                                        <p:cTn id="23" dur="500" fill="hold"/>
                                        <p:tgtEl>
                                          <p:spTgt spid="9">
                                            <p:graphicEl>
                                              <a:dgm id="{1941471F-E385-4367-AE3D-8E95BF5FB23A}"/>
                                            </p:graphicEl>
                                          </p:spTgt>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2" presetClass="entr" presetSubtype="1" fill="hold" grpId="0" nodeType="afterEffect">
                                  <p:stCondLst>
                                    <p:cond delay="1000"/>
                                  </p:stCondLst>
                                  <p:childTnLst>
                                    <p:set>
                                      <p:cBhvr>
                                        <p:cTn id="26" dur="1" fill="hold">
                                          <p:stCondLst>
                                            <p:cond delay="0"/>
                                          </p:stCondLst>
                                        </p:cTn>
                                        <p:tgtEl>
                                          <p:spTgt spid="9">
                                            <p:graphicEl>
                                              <a:dgm id="{669E698E-4617-4BF2-B403-EA85418353AE}"/>
                                            </p:graphicEl>
                                          </p:spTgt>
                                        </p:tgtEl>
                                        <p:attrNameLst>
                                          <p:attrName>style.visibility</p:attrName>
                                        </p:attrNameLst>
                                      </p:cBhvr>
                                      <p:to>
                                        <p:strVal val="visible"/>
                                      </p:to>
                                    </p:set>
                                    <p:anim calcmode="lin" valueType="num">
                                      <p:cBhvr additive="base">
                                        <p:cTn id="27" dur="500" fill="hold"/>
                                        <p:tgtEl>
                                          <p:spTgt spid="9">
                                            <p:graphicEl>
                                              <a:dgm id="{669E698E-4617-4BF2-B403-EA85418353AE}"/>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graphicEl>
                                              <a:dgm id="{669E698E-4617-4BF2-B403-EA85418353AE}"/>
                                            </p:graphic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1" fill="hold" grpId="0" nodeType="clickEffect">
                                  <p:stCondLst>
                                    <p:cond delay="0"/>
                                  </p:stCondLst>
                                  <p:childTnLst>
                                    <p:set>
                                      <p:cBhvr>
                                        <p:cTn id="32" dur="1" fill="hold">
                                          <p:stCondLst>
                                            <p:cond delay="0"/>
                                          </p:stCondLst>
                                        </p:cTn>
                                        <p:tgtEl>
                                          <p:spTgt spid="9">
                                            <p:graphicEl>
                                              <a:dgm id="{27F24B00-0822-486B-91A1-452481635A76}"/>
                                            </p:graphicEl>
                                          </p:spTgt>
                                        </p:tgtEl>
                                        <p:attrNameLst>
                                          <p:attrName>style.visibility</p:attrName>
                                        </p:attrNameLst>
                                      </p:cBhvr>
                                      <p:to>
                                        <p:strVal val="visible"/>
                                      </p:to>
                                    </p:set>
                                    <p:anim calcmode="lin" valueType="num">
                                      <p:cBhvr additive="base">
                                        <p:cTn id="33" dur="500" fill="hold"/>
                                        <p:tgtEl>
                                          <p:spTgt spid="9">
                                            <p:graphicEl>
                                              <a:dgm id="{27F24B00-0822-486B-91A1-452481635A76}"/>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graphicEl>
                                              <a:dgm id="{27F24B00-0822-486B-91A1-452481635A76}"/>
                                            </p:graphicEl>
                                          </p:spTgt>
                                        </p:tgtEl>
                                        <p:attrNameLst>
                                          <p:attrName>ppt_y</p:attrName>
                                        </p:attrNameLst>
                                      </p:cBhvr>
                                      <p:tavLst>
                                        <p:tav tm="0">
                                          <p:val>
                                            <p:strVal val="0-#ppt_h/2"/>
                                          </p:val>
                                        </p:tav>
                                        <p:tav tm="100000">
                                          <p:val>
                                            <p:strVal val="#ppt_y"/>
                                          </p:val>
                                        </p:tav>
                                      </p:tavLst>
                                    </p:anim>
                                  </p:childTnLst>
                                </p:cTn>
                              </p:par>
                            </p:childTnLst>
                          </p:cTn>
                        </p:par>
                        <p:par>
                          <p:cTn id="35" fill="hold">
                            <p:stCondLst>
                              <p:cond delay="500"/>
                            </p:stCondLst>
                            <p:childTnLst>
                              <p:par>
                                <p:cTn id="36" presetID="2" presetClass="entr" presetSubtype="1" fill="hold" grpId="0" nodeType="afterEffect">
                                  <p:stCondLst>
                                    <p:cond delay="0"/>
                                  </p:stCondLst>
                                  <p:childTnLst>
                                    <p:set>
                                      <p:cBhvr>
                                        <p:cTn id="37" dur="1" fill="hold">
                                          <p:stCondLst>
                                            <p:cond delay="0"/>
                                          </p:stCondLst>
                                        </p:cTn>
                                        <p:tgtEl>
                                          <p:spTgt spid="9">
                                            <p:graphicEl>
                                              <a:dgm id="{6A47EEA2-6008-40A2-B206-F81BB3C23651}"/>
                                            </p:graphicEl>
                                          </p:spTgt>
                                        </p:tgtEl>
                                        <p:attrNameLst>
                                          <p:attrName>style.visibility</p:attrName>
                                        </p:attrNameLst>
                                      </p:cBhvr>
                                      <p:to>
                                        <p:strVal val="visible"/>
                                      </p:to>
                                    </p:set>
                                    <p:anim calcmode="lin" valueType="num">
                                      <p:cBhvr additive="base">
                                        <p:cTn id="38" dur="500" fill="hold"/>
                                        <p:tgtEl>
                                          <p:spTgt spid="9">
                                            <p:graphicEl>
                                              <a:dgm id="{6A47EEA2-6008-40A2-B206-F81BB3C23651}"/>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9">
                                            <p:graphicEl>
                                              <a:dgm id="{6A47EEA2-6008-40A2-B206-F81BB3C23651}"/>
                                            </p:graphicEl>
                                          </p:spTgt>
                                        </p:tgtEl>
                                        <p:attrNameLst>
                                          <p:attrName>ppt_y</p:attrName>
                                        </p:attrNameLst>
                                      </p:cBhvr>
                                      <p:tavLst>
                                        <p:tav tm="0">
                                          <p:val>
                                            <p:strVal val="0-#ppt_h/2"/>
                                          </p:val>
                                        </p:tav>
                                        <p:tav tm="100000">
                                          <p:val>
                                            <p:strVal val="#ppt_y"/>
                                          </p:val>
                                        </p:tav>
                                      </p:tavLst>
                                    </p:anim>
                                  </p:childTnLst>
                                </p:cTn>
                              </p:par>
                            </p:childTnLst>
                          </p:cTn>
                        </p:par>
                        <p:par>
                          <p:cTn id="40" fill="hold">
                            <p:stCondLst>
                              <p:cond delay="1000"/>
                            </p:stCondLst>
                            <p:childTnLst>
                              <p:par>
                                <p:cTn id="41" presetID="2" presetClass="entr" presetSubtype="1" fill="hold" grpId="0" nodeType="afterEffect">
                                  <p:stCondLst>
                                    <p:cond delay="1000"/>
                                  </p:stCondLst>
                                  <p:childTnLst>
                                    <p:set>
                                      <p:cBhvr>
                                        <p:cTn id="42" dur="1" fill="hold">
                                          <p:stCondLst>
                                            <p:cond delay="0"/>
                                          </p:stCondLst>
                                        </p:cTn>
                                        <p:tgtEl>
                                          <p:spTgt spid="9">
                                            <p:graphicEl>
                                              <a:dgm id="{4E14209E-747B-4074-B7AC-648449FBD5FD}"/>
                                            </p:graphicEl>
                                          </p:spTgt>
                                        </p:tgtEl>
                                        <p:attrNameLst>
                                          <p:attrName>style.visibility</p:attrName>
                                        </p:attrNameLst>
                                      </p:cBhvr>
                                      <p:to>
                                        <p:strVal val="visible"/>
                                      </p:to>
                                    </p:set>
                                    <p:anim calcmode="lin" valueType="num">
                                      <p:cBhvr additive="base">
                                        <p:cTn id="43" dur="500" fill="hold"/>
                                        <p:tgtEl>
                                          <p:spTgt spid="9">
                                            <p:graphicEl>
                                              <a:dgm id="{4E14209E-747B-4074-B7AC-648449FBD5FD}"/>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graphicEl>
                                              <a:dgm id="{4E14209E-747B-4074-B7AC-648449FBD5FD}"/>
                                            </p:graphicEl>
                                          </p:spTgt>
                                        </p:tgtEl>
                                        <p:attrNameLst>
                                          <p:attrName>ppt_y</p:attrName>
                                        </p:attrNameLst>
                                      </p:cBhvr>
                                      <p:tavLst>
                                        <p:tav tm="0">
                                          <p:val>
                                            <p:strVal val="0-#ppt_h/2"/>
                                          </p:val>
                                        </p:tav>
                                        <p:tav tm="100000">
                                          <p:val>
                                            <p:strVal val="#ppt_y"/>
                                          </p:val>
                                        </p:tav>
                                      </p:tavLst>
                                    </p:anim>
                                  </p:childTnLst>
                                </p:cTn>
                              </p:par>
                            </p:childTnLst>
                          </p:cTn>
                        </p:par>
                        <p:par>
                          <p:cTn id="45" fill="hold">
                            <p:stCondLst>
                              <p:cond delay="2500"/>
                            </p:stCondLst>
                            <p:childTnLst>
                              <p:par>
                                <p:cTn id="46" presetID="2" presetClass="entr" presetSubtype="1" fill="hold" grpId="0" nodeType="afterEffect">
                                  <p:stCondLst>
                                    <p:cond delay="0"/>
                                  </p:stCondLst>
                                  <p:childTnLst>
                                    <p:set>
                                      <p:cBhvr>
                                        <p:cTn id="47" dur="1" fill="hold">
                                          <p:stCondLst>
                                            <p:cond delay="0"/>
                                          </p:stCondLst>
                                        </p:cTn>
                                        <p:tgtEl>
                                          <p:spTgt spid="9">
                                            <p:graphicEl>
                                              <a:dgm id="{B572F74F-EBFE-4D58-8553-E857FDF3B7B4}"/>
                                            </p:graphicEl>
                                          </p:spTgt>
                                        </p:tgtEl>
                                        <p:attrNameLst>
                                          <p:attrName>style.visibility</p:attrName>
                                        </p:attrNameLst>
                                      </p:cBhvr>
                                      <p:to>
                                        <p:strVal val="visible"/>
                                      </p:to>
                                    </p:set>
                                    <p:anim calcmode="lin" valueType="num">
                                      <p:cBhvr additive="base">
                                        <p:cTn id="48" dur="500" fill="hold"/>
                                        <p:tgtEl>
                                          <p:spTgt spid="9">
                                            <p:graphicEl>
                                              <a:dgm id="{B572F74F-EBFE-4D58-8553-E857FDF3B7B4}"/>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9">
                                            <p:graphicEl>
                                              <a:dgm id="{B572F74F-EBFE-4D58-8553-E857FDF3B7B4}"/>
                                            </p:graphicEl>
                                          </p:spTgt>
                                        </p:tgtEl>
                                        <p:attrNameLst>
                                          <p:attrName>ppt_y</p:attrName>
                                        </p:attrNameLst>
                                      </p:cBhvr>
                                      <p:tavLst>
                                        <p:tav tm="0">
                                          <p:val>
                                            <p:strVal val="0-#ppt_h/2"/>
                                          </p:val>
                                        </p:tav>
                                        <p:tav tm="100000">
                                          <p:val>
                                            <p:strVal val="#ppt_y"/>
                                          </p:val>
                                        </p:tav>
                                      </p:tavLst>
                                    </p:anim>
                                  </p:childTnLst>
                                </p:cTn>
                              </p:par>
                            </p:childTnLst>
                          </p:cTn>
                        </p:par>
                        <p:par>
                          <p:cTn id="50" fill="hold">
                            <p:stCondLst>
                              <p:cond delay="3000"/>
                            </p:stCondLst>
                            <p:childTnLst>
                              <p:par>
                                <p:cTn id="51" presetID="2" presetClass="entr" presetSubtype="1" fill="hold" grpId="0" nodeType="afterEffect">
                                  <p:stCondLst>
                                    <p:cond delay="1000"/>
                                  </p:stCondLst>
                                  <p:childTnLst>
                                    <p:set>
                                      <p:cBhvr>
                                        <p:cTn id="52" dur="1" fill="hold">
                                          <p:stCondLst>
                                            <p:cond delay="0"/>
                                          </p:stCondLst>
                                        </p:cTn>
                                        <p:tgtEl>
                                          <p:spTgt spid="9">
                                            <p:graphicEl>
                                              <a:dgm id="{816D0D1B-FF1E-4FF6-88B6-9D3C1F58596B}"/>
                                            </p:graphicEl>
                                          </p:spTgt>
                                        </p:tgtEl>
                                        <p:attrNameLst>
                                          <p:attrName>style.visibility</p:attrName>
                                        </p:attrNameLst>
                                      </p:cBhvr>
                                      <p:to>
                                        <p:strVal val="visible"/>
                                      </p:to>
                                    </p:set>
                                    <p:anim calcmode="lin" valueType="num">
                                      <p:cBhvr additive="base">
                                        <p:cTn id="53" dur="500" fill="hold"/>
                                        <p:tgtEl>
                                          <p:spTgt spid="9">
                                            <p:graphicEl>
                                              <a:dgm id="{816D0D1B-FF1E-4FF6-88B6-9D3C1F58596B}"/>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graphicEl>
                                              <a:dgm id="{816D0D1B-FF1E-4FF6-88B6-9D3C1F58596B}"/>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Dgm bld="one"/>
        </p:bldSub>
      </p:bldGraphic>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918</TotalTime>
  <Words>2341</Words>
  <Application>Microsoft Office PowerPoint</Application>
  <PresentationFormat>Custom</PresentationFormat>
  <Paragraphs>172</Paragraphs>
  <Slides>63</Slides>
  <Notes>0</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Facet</vt:lpstr>
      <vt:lpstr>BÀI 1: PHƯƠNG PHÁP VÀ KĨ NĂNG HỌC TẬP MÔN KHOA HỌC TỰ NHIÊN </vt:lpstr>
      <vt:lpstr>PowerPoint Presentation</vt:lpstr>
      <vt:lpstr>Các sự vật, hiện tượng trong thế giới tự nhiên rất đa dạng và phong phú như: </vt:lpstr>
      <vt:lpstr>PowerPoint Presentation</vt:lpstr>
      <vt:lpstr>PowerPoint Presentation</vt:lpstr>
      <vt:lpstr>PowerPoint Presentation</vt:lpstr>
      <vt:lpstr>PowerPoint Presentation</vt:lpstr>
      <vt:lpstr>PowerPoint Presentation</vt:lpstr>
      <vt:lpstr>VD: Tìm hiểu mối quan hệ giữa độ lớn của lực ma sát trượt và diện tích tiếp xúc của vật với mặt phẳng vật chuyển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MộT số kĩ năng tiến trình học tập môn KHTN</vt:lpstr>
      <vt:lpstr>II. Kĩ năng học tập môn KHTN</vt:lpstr>
      <vt:lpstr>II. Kĩ năng học tập môn KHTN</vt:lpstr>
      <vt:lpstr>II. Kĩ năng học tập môn KHTN</vt:lpstr>
      <vt:lpstr>II. Kĩ năng học tập môn KHTN</vt:lpstr>
      <vt:lpstr>II. Kĩ năng học tập môn KHTN</vt:lpstr>
      <vt:lpstr>II. Kĩ năng học tập môn KHTN</vt:lpstr>
      <vt:lpstr>PowerPoint Presentation</vt:lpstr>
      <vt:lpstr>PowerPoint Presentation</vt:lpstr>
      <vt:lpstr>PowerPoint Presentation</vt:lpstr>
      <vt:lpstr>PowerPoint Presentation</vt:lpstr>
      <vt:lpstr>PowerPoint Presentation</vt:lpstr>
      <vt:lpstr>II. Kĩ năng học tập môn KHTN</vt:lpstr>
      <vt:lpstr>PowerPoint Presentation</vt:lpstr>
      <vt:lpstr>PowerPoint Presentation</vt:lpstr>
      <vt:lpstr>II. Kĩ năng học tập môn KHTN</vt:lpstr>
      <vt:lpstr>II. Kĩ năng học tập môn KHTN</vt:lpstr>
      <vt:lpstr>PowerPoint Presentation</vt:lpstr>
      <vt:lpstr>PowerPoint Presentation</vt:lpstr>
      <vt:lpstr>PowerPoint Presentation</vt:lpstr>
      <vt:lpstr>PowerPoint Presentation</vt:lpstr>
      <vt:lpstr>PowerPoint Presentation</vt:lpstr>
      <vt:lpstr>PowerPoint Presentation</vt:lpstr>
      <vt:lpstr>III. Sử dụng các dụng cụ đo trong nội dung môn KHTN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VẬN DỤNG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Mở đầu bài 1: phương pháp và kĩ năng học tập môn khoa học tự nhiên</dc:title>
  <dc:creator>thuong nguyen</dc:creator>
  <cp:lastModifiedBy>21AK22</cp:lastModifiedBy>
  <cp:revision>40</cp:revision>
  <dcterms:created xsi:type="dcterms:W3CDTF">2022-07-14T02:46:00Z</dcterms:created>
  <dcterms:modified xsi:type="dcterms:W3CDTF">2023-09-18T03:28:26Z</dcterms:modified>
</cp:coreProperties>
</file>