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9"/>
  </p:notesMasterIdLst>
  <p:sldIdLst>
    <p:sldId id="256" r:id="rId2"/>
    <p:sldId id="257" r:id="rId3"/>
    <p:sldId id="259" r:id="rId4"/>
    <p:sldId id="298" r:id="rId5"/>
    <p:sldId id="261" r:id="rId6"/>
    <p:sldId id="264" r:id="rId7"/>
    <p:sldId id="262" r:id="rId8"/>
    <p:sldId id="299" r:id="rId9"/>
    <p:sldId id="300" r:id="rId10"/>
    <p:sldId id="263" r:id="rId11"/>
    <p:sldId id="302" r:id="rId12"/>
    <p:sldId id="301" r:id="rId13"/>
    <p:sldId id="295" r:id="rId14"/>
    <p:sldId id="267" r:id="rId15"/>
    <p:sldId id="303" r:id="rId16"/>
    <p:sldId id="304" r:id="rId17"/>
    <p:sldId id="268" r:id="rId18"/>
    <p:sldId id="305" r:id="rId19"/>
    <p:sldId id="306" r:id="rId20"/>
    <p:sldId id="260" r:id="rId21"/>
    <p:sldId id="272" r:id="rId22"/>
    <p:sldId id="296" r:id="rId23"/>
    <p:sldId id="297" r:id="rId24"/>
    <p:sldId id="273" r:id="rId25"/>
    <p:sldId id="307" r:id="rId26"/>
    <p:sldId id="278" r:id="rId27"/>
    <p:sldId id="281" r:id="rId28"/>
  </p:sldIdLst>
  <p:sldSz cx="9144000" cy="5143500" type="screen16x9"/>
  <p:notesSz cx="6858000" cy="9144000"/>
  <p:embeddedFontLst>
    <p:embeddedFont>
      <p:font typeface="Zilla Slab SemiBold" panose="020B0604020202020204" charset="0"/>
      <p:bold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Oxygen" panose="020B0604020202020204" charset="0"/>
      <p:regular r:id="rId35"/>
      <p:bold r:id="rId36"/>
    </p:embeddedFont>
    <p:embeddedFont>
      <p:font typeface="Oxygen Light" panose="020B0604020202020204" charset="0"/>
      <p:regular r:id="rId37"/>
      <p:bold r:id="rId38"/>
    </p:embeddedFont>
    <p:embeddedFont>
      <p:font typeface="Cambria Math" panose="02040503050406030204" pitchFamily="18" charset="0"/>
      <p:regular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4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405A473-A67A-4E67-B12D-D377399AE1F6}">
  <a:tblStyle styleId="{7405A473-A67A-4E67-B12D-D377399AE1F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B3CEEE4-EA1C-4687-B06A-87DD94B0C21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44340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78812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41590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49889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35236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c7f2e2ca1a_0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c7f2e2ca1a_0_3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b2f7c811e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b2f7c811e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4423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87675" y="0"/>
            <a:ext cx="8656320" cy="5143642"/>
          </a:xfrm>
          <a:custGeom>
            <a:avLst/>
            <a:gdLst/>
            <a:ahLst/>
            <a:cxnLst/>
            <a:rect l="l" t="t" r="r" b="b"/>
            <a:pathLst>
              <a:path w="12192000" h="6858190" extrusionOk="0">
                <a:moveTo>
                  <a:pt x="6873113" y="0"/>
                </a:moveTo>
                <a:lnTo>
                  <a:pt x="6454013" y="0"/>
                </a:lnTo>
                <a:lnTo>
                  <a:pt x="6652959" y="209550"/>
                </a:lnTo>
                <a:close/>
                <a:moveTo>
                  <a:pt x="8826818" y="0"/>
                </a:moveTo>
                <a:lnTo>
                  <a:pt x="8412861" y="0"/>
                </a:lnTo>
                <a:lnTo>
                  <a:pt x="8609330" y="206693"/>
                </a:lnTo>
                <a:close/>
                <a:moveTo>
                  <a:pt x="4919345" y="0"/>
                </a:moveTo>
                <a:lnTo>
                  <a:pt x="4494594" y="0"/>
                </a:lnTo>
                <a:lnTo>
                  <a:pt x="4696143" y="212090"/>
                </a:lnTo>
                <a:close/>
                <a:moveTo>
                  <a:pt x="10780395" y="0"/>
                </a:moveTo>
                <a:lnTo>
                  <a:pt x="10371836" y="0"/>
                </a:lnTo>
                <a:lnTo>
                  <a:pt x="10565702" y="204026"/>
                </a:lnTo>
                <a:close/>
                <a:moveTo>
                  <a:pt x="2965450" y="0"/>
                </a:moveTo>
                <a:lnTo>
                  <a:pt x="2535428" y="0"/>
                </a:lnTo>
                <a:lnTo>
                  <a:pt x="2739517" y="214821"/>
                </a:lnTo>
                <a:close/>
                <a:moveTo>
                  <a:pt x="1011873" y="0"/>
                </a:moveTo>
                <a:lnTo>
                  <a:pt x="576263" y="0"/>
                </a:lnTo>
                <a:lnTo>
                  <a:pt x="782955" y="217551"/>
                </a:lnTo>
                <a:close/>
                <a:moveTo>
                  <a:pt x="12192000" y="0"/>
                </a:moveTo>
                <a:lnTo>
                  <a:pt x="11601450" y="0"/>
                </a:lnTo>
                <a:lnTo>
                  <a:pt x="11248390" y="21336"/>
                </a:lnTo>
                <a:lnTo>
                  <a:pt x="11250803" y="0"/>
                </a:lnTo>
                <a:lnTo>
                  <a:pt x="11227816" y="0"/>
                </a:lnTo>
                <a:lnTo>
                  <a:pt x="11248136" y="21336"/>
                </a:lnTo>
                <a:lnTo>
                  <a:pt x="11248136" y="21654"/>
                </a:lnTo>
                <a:lnTo>
                  <a:pt x="11481244" y="266700"/>
                </a:lnTo>
                <a:lnTo>
                  <a:pt x="11031410" y="694182"/>
                </a:lnTo>
                <a:lnTo>
                  <a:pt x="11261979" y="936879"/>
                </a:lnTo>
                <a:lnTo>
                  <a:pt x="10219055" y="999871"/>
                </a:lnTo>
                <a:lnTo>
                  <a:pt x="10330942" y="0"/>
                </a:lnTo>
                <a:lnTo>
                  <a:pt x="9690100" y="0"/>
                </a:lnTo>
                <a:lnTo>
                  <a:pt x="9292272" y="24067"/>
                </a:lnTo>
                <a:lnTo>
                  <a:pt x="9294940" y="0"/>
                </a:lnTo>
                <a:lnTo>
                  <a:pt x="9269095" y="0"/>
                </a:lnTo>
                <a:lnTo>
                  <a:pt x="9291955" y="24067"/>
                </a:lnTo>
                <a:lnTo>
                  <a:pt x="9291955" y="24067"/>
                </a:lnTo>
                <a:lnTo>
                  <a:pt x="9525000" y="269177"/>
                </a:lnTo>
                <a:lnTo>
                  <a:pt x="9074785" y="696595"/>
                </a:lnTo>
                <a:lnTo>
                  <a:pt x="9305417" y="939292"/>
                </a:lnTo>
                <a:lnTo>
                  <a:pt x="8262494" y="1002348"/>
                </a:lnTo>
                <a:lnTo>
                  <a:pt x="8374634" y="0"/>
                </a:lnTo>
                <a:lnTo>
                  <a:pt x="7778052" y="0"/>
                </a:lnTo>
                <a:lnTo>
                  <a:pt x="7335520" y="26734"/>
                </a:lnTo>
                <a:lnTo>
                  <a:pt x="7338505" y="0"/>
                </a:lnTo>
                <a:lnTo>
                  <a:pt x="7309739" y="0"/>
                </a:lnTo>
                <a:lnTo>
                  <a:pt x="7335139" y="26797"/>
                </a:lnTo>
                <a:lnTo>
                  <a:pt x="7335139" y="26797"/>
                </a:lnTo>
                <a:lnTo>
                  <a:pt x="7567740" y="271590"/>
                </a:lnTo>
                <a:lnTo>
                  <a:pt x="7118350" y="699326"/>
                </a:lnTo>
                <a:lnTo>
                  <a:pt x="7348919" y="942023"/>
                </a:lnTo>
                <a:lnTo>
                  <a:pt x="6305995" y="1005078"/>
                </a:lnTo>
                <a:lnTo>
                  <a:pt x="6418390" y="0"/>
                </a:lnTo>
                <a:lnTo>
                  <a:pt x="5866257" y="0"/>
                </a:lnTo>
                <a:lnTo>
                  <a:pt x="5378895" y="29464"/>
                </a:lnTo>
                <a:lnTo>
                  <a:pt x="5382197" y="0"/>
                </a:lnTo>
                <a:lnTo>
                  <a:pt x="5350447" y="0"/>
                </a:lnTo>
                <a:lnTo>
                  <a:pt x="5378450" y="29464"/>
                </a:lnTo>
                <a:lnTo>
                  <a:pt x="5378768" y="29782"/>
                </a:lnTo>
                <a:lnTo>
                  <a:pt x="5611495" y="274574"/>
                </a:lnTo>
                <a:lnTo>
                  <a:pt x="5161598" y="701993"/>
                </a:lnTo>
                <a:lnTo>
                  <a:pt x="5392230" y="944753"/>
                </a:lnTo>
                <a:lnTo>
                  <a:pt x="4349306" y="1007745"/>
                </a:lnTo>
                <a:lnTo>
                  <a:pt x="4462082" y="0"/>
                </a:lnTo>
                <a:lnTo>
                  <a:pt x="3954463" y="0"/>
                </a:lnTo>
                <a:lnTo>
                  <a:pt x="3422650" y="32131"/>
                </a:lnTo>
                <a:lnTo>
                  <a:pt x="3425889" y="0"/>
                </a:lnTo>
                <a:lnTo>
                  <a:pt x="3391408" y="0"/>
                </a:lnTo>
                <a:lnTo>
                  <a:pt x="3422015" y="32195"/>
                </a:lnTo>
                <a:lnTo>
                  <a:pt x="3422015" y="32195"/>
                </a:lnTo>
                <a:lnTo>
                  <a:pt x="3654616" y="277051"/>
                </a:lnTo>
                <a:lnTo>
                  <a:pt x="3205036" y="704850"/>
                </a:lnTo>
                <a:lnTo>
                  <a:pt x="3435350" y="947420"/>
                </a:lnTo>
                <a:lnTo>
                  <a:pt x="2392680" y="1010476"/>
                </a:lnTo>
                <a:lnTo>
                  <a:pt x="2505774" y="0"/>
                </a:lnTo>
                <a:lnTo>
                  <a:pt x="2042605" y="0"/>
                </a:lnTo>
                <a:lnTo>
                  <a:pt x="1465707" y="34862"/>
                </a:lnTo>
                <a:lnTo>
                  <a:pt x="1469644" y="0"/>
                </a:lnTo>
                <a:lnTo>
                  <a:pt x="1432243" y="0"/>
                </a:lnTo>
                <a:lnTo>
                  <a:pt x="1465390" y="34862"/>
                </a:lnTo>
                <a:lnTo>
                  <a:pt x="1465390" y="34862"/>
                </a:lnTo>
                <a:lnTo>
                  <a:pt x="1697990" y="279654"/>
                </a:lnTo>
                <a:lnTo>
                  <a:pt x="1248410" y="707454"/>
                </a:lnTo>
                <a:lnTo>
                  <a:pt x="1479042" y="950151"/>
                </a:lnTo>
                <a:lnTo>
                  <a:pt x="436118" y="1013143"/>
                </a:lnTo>
                <a:lnTo>
                  <a:pt x="549529" y="0"/>
                </a:lnTo>
                <a:lnTo>
                  <a:pt x="130810" y="0"/>
                </a:lnTo>
                <a:lnTo>
                  <a:pt x="0" y="7938"/>
                </a:lnTo>
                <a:lnTo>
                  <a:pt x="0" y="961454"/>
                </a:lnTo>
                <a:lnTo>
                  <a:pt x="203200" y="768350"/>
                </a:lnTo>
                <a:lnTo>
                  <a:pt x="435800" y="1013143"/>
                </a:lnTo>
                <a:lnTo>
                  <a:pt x="435800" y="1013143"/>
                </a:lnTo>
                <a:lnTo>
                  <a:pt x="668465" y="1257935"/>
                </a:lnTo>
                <a:lnTo>
                  <a:pt x="218821" y="1685735"/>
                </a:lnTo>
                <a:lnTo>
                  <a:pt x="680339" y="2171700"/>
                </a:lnTo>
                <a:lnTo>
                  <a:pt x="1130300" y="1743964"/>
                </a:lnTo>
                <a:lnTo>
                  <a:pt x="1362901" y="1988757"/>
                </a:lnTo>
                <a:lnTo>
                  <a:pt x="1362901" y="1989074"/>
                </a:lnTo>
                <a:lnTo>
                  <a:pt x="1595501" y="2233867"/>
                </a:lnTo>
                <a:lnTo>
                  <a:pt x="1145604" y="2661349"/>
                </a:lnTo>
                <a:lnTo>
                  <a:pt x="1607122" y="3147060"/>
                </a:lnTo>
                <a:lnTo>
                  <a:pt x="2057400" y="2719578"/>
                </a:lnTo>
                <a:lnTo>
                  <a:pt x="2290001" y="2964371"/>
                </a:lnTo>
                <a:lnTo>
                  <a:pt x="2290001" y="2964688"/>
                </a:lnTo>
                <a:lnTo>
                  <a:pt x="2522601" y="3209481"/>
                </a:lnTo>
                <a:lnTo>
                  <a:pt x="2072767" y="3636899"/>
                </a:lnTo>
                <a:lnTo>
                  <a:pt x="2534222" y="4122611"/>
                </a:lnTo>
                <a:lnTo>
                  <a:pt x="2984500" y="3695192"/>
                </a:lnTo>
                <a:lnTo>
                  <a:pt x="3217101" y="3939984"/>
                </a:lnTo>
                <a:lnTo>
                  <a:pt x="3217101" y="3939984"/>
                </a:lnTo>
                <a:lnTo>
                  <a:pt x="3449701" y="4184841"/>
                </a:lnTo>
                <a:lnTo>
                  <a:pt x="2999867" y="4612259"/>
                </a:lnTo>
                <a:lnTo>
                  <a:pt x="3461385" y="5097971"/>
                </a:lnTo>
                <a:lnTo>
                  <a:pt x="3911219" y="4670489"/>
                </a:lnTo>
                <a:lnTo>
                  <a:pt x="4143820" y="4915345"/>
                </a:lnTo>
                <a:lnTo>
                  <a:pt x="4144137" y="4915345"/>
                </a:lnTo>
                <a:lnTo>
                  <a:pt x="4376738" y="5160137"/>
                </a:lnTo>
                <a:lnTo>
                  <a:pt x="3926777" y="5588000"/>
                </a:lnTo>
                <a:lnTo>
                  <a:pt x="4388295" y="6073712"/>
                </a:lnTo>
                <a:lnTo>
                  <a:pt x="4838129" y="5646230"/>
                </a:lnTo>
                <a:lnTo>
                  <a:pt x="5070793" y="5891022"/>
                </a:lnTo>
                <a:lnTo>
                  <a:pt x="5070793" y="5891022"/>
                </a:lnTo>
                <a:lnTo>
                  <a:pt x="5303393" y="6135815"/>
                </a:lnTo>
                <a:lnTo>
                  <a:pt x="4853496" y="6563297"/>
                </a:lnTo>
                <a:lnTo>
                  <a:pt x="5132896" y="6857556"/>
                </a:lnTo>
                <a:lnTo>
                  <a:pt x="5516245" y="6857556"/>
                </a:lnTo>
                <a:lnTo>
                  <a:pt x="5764657" y="6621526"/>
                </a:lnTo>
                <a:lnTo>
                  <a:pt x="5989447" y="6858000"/>
                </a:lnTo>
                <a:lnTo>
                  <a:pt x="5999036" y="6858000"/>
                </a:lnTo>
                <a:lnTo>
                  <a:pt x="6114288" y="5828411"/>
                </a:lnTo>
                <a:lnTo>
                  <a:pt x="6344857" y="6071108"/>
                </a:lnTo>
                <a:lnTo>
                  <a:pt x="6794500" y="5643690"/>
                </a:lnTo>
                <a:lnTo>
                  <a:pt x="7027101" y="5888482"/>
                </a:lnTo>
                <a:lnTo>
                  <a:pt x="7027101" y="5888482"/>
                </a:lnTo>
                <a:lnTo>
                  <a:pt x="7259701" y="6133338"/>
                </a:lnTo>
                <a:lnTo>
                  <a:pt x="6809868" y="6560756"/>
                </a:lnTo>
                <a:lnTo>
                  <a:pt x="7040499" y="6803454"/>
                </a:lnTo>
                <a:lnTo>
                  <a:pt x="6142927" y="6858000"/>
                </a:lnTo>
                <a:lnTo>
                  <a:pt x="7035229" y="6858000"/>
                </a:lnTo>
                <a:lnTo>
                  <a:pt x="7041261" y="6804025"/>
                </a:lnTo>
                <a:lnTo>
                  <a:pt x="7092569" y="6858000"/>
                </a:lnTo>
                <a:lnTo>
                  <a:pt x="7470457" y="6858000"/>
                </a:lnTo>
                <a:lnTo>
                  <a:pt x="7721727" y="6619240"/>
                </a:lnTo>
                <a:lnTo>
                  <a:pt x="7948549" y="6858000"/>
                </a:lnTo>
                <a:lnTo>
                  <a:pt x="7955344" y="6858000"/>
                </a:lnTo>
                <a:lnTo>
                  <a:pt x="8070850" y="5825681"/>
                </a:lnTo>
                <a:lnTo>
                  <a:pt x="8301482" y="6068378"/>
                </a:lnTo>
                <a:lnTo>
                  <a:pt x="8751316" y="5640959"/>
                </a:lnTo>
                <a:lnTo>
                  <a:pt x="8983917" y="5885752"/>
                </a:lnTo>
                <a:lnTo>
                  <a:pt x="8983917" y="5886069"/>
                </a:lnTo>
                <a:lnTo>
                  <a:pt x="9216517" y="6130862"/>
                </a:lnTo>
                <a:lnTo>
                  <a:pt x="8766619" y="6558281"/>
                </a:lnTo>
                <a:lnTo>
                  <a:pt x="8997252" y="6801041"/>
                </a:lnTo>
                <a:lnTo>
                  <a:pt x="8054404" y="6858191"/>
                </a:lnTo>
                <a:lnTo>
                  <a:pt x="8991600" y="6858191"/>
                </a:lnTo>
                <a:lnTo>
                  <a:pt x="8997950" y="6801485"/>
                </a:lnTo>
                <a:lnTo>
                  <a:pt x="9051861" y="6858191"/>
                </a:lnTo>
                <a:lnTo>
                  <a:pt x="9424353" y="6858191"/>
                </a:lnTo>
                <a:lnTo>
                  <a:pt x="9678353" y="6616891"/>
                </a:lnTo>
                <a:lnTo>
                  <a:pt x="9907715" y="6858191"/>
                </a:lnTo>
                <a:lnTo>
                  <a:pt x="9911588" y="6858191"/>
                </a:lnTo>
                <a:lnTo>
                  <a:pt x="10027476" y="5823141"/>
                </a:lnTo>
                <a:lnTo>
                  <a:pt x="10258044" y="6065838"/>
                </a:lnTo>
                <a:lnTo>
                  <a:pt x="10707942" y="5638356"/>
                </a:lnTo>
                <a:lnTo>
                  <a:pt x="10940542" y="5883212"/>
                </a:lnTo>
                <a:lnTo>
                  <a:pt x="10940542" y="5883212"/>
                </a:lnTo>
                <a:lnTo>
                  <a:pt x="11173143" y="6128004"/>
                </a:lnTo>
                <a:lnTo>
                  <a:pt x="10723308" y="6555486"/>
                </a:lnTo>
                <a:lnTo>
                  <a:pt x="10953877" y="6798183"/>
                </a:lnTo>
                <a:lnTo>
                  <a:pt x="9966261" y="6857873"/>
                </a:lnTo>
                <a:lnTo>
                  <a:pt x="10947527" y="6857873"/>
                </a:lnTo>
                <a:lnTo>
                  <a:pt x="10953877" y="6798437"/>
                </a:lnTo>
                <a:lnTo>
                  <a:pt x="11010900" y="6858000"/>
                </a:lnTo>
                <a:lnTo>
                  <a:pt x="11377930" y="6858000"/>
                </a:lnTo>
                <a:lnTo>
                  <a:pt x="11634915" y="6613843"/>
                </a:lnTo>
                <a:lnTo>
                  <a:pt x="11866880" y="6858000"/>
                </a:lnTo>
                <a:lnTo>
                  <a:pt x="11867896" y="6858000"/>
                </a:lnTo>
                <a:lnTo>
                  <a:pt x="11984038" y="5820283"/>
                </a:lnTo>
                <a:lnTo>
                  <a:pt x="12192000" y="6039168"/>
                </a:lnTo>
                <a:lnTo>
                  <a:pt x="12192000" y="5160328"/>
                </a:lnTo>
                <a:lnTo>
                  <a:pt x="11753152" y="5577269"/>
                </a:lnTo>
                <a:lnTo>
                  <a:pt x="11983783" y="5820029"/>
                </a:lnTo>
                <a:lnTo>
                  <a:pt x="10941050" y="5883021"/>
                </a:lnTo>
                <a:lnTo>
                  <a:pt x="11057255" y="4844669"/>
                </a:lnTo>
                <a:lnTo>
                  <a:pt x="11287823" y="5087430"/>
                </a:lnTo>
                <a:lnTo>
                  <a:pt x="11737721" y="4659948"/>
                </a:lnTo>
                <a:lnTo>
                  <a:pt x="11970321" y="4904740"/>
                </a:lnTo>
                <a:lnTo>
                  <a:pt x="11970321" y="4905058"/>
                </a:lnTo>
                <a:lnTo>
                  <a:pt x="12191936" y="5138230"/>
                </a:lnTo>
                <a:lnTo>
                  <a:pt x="12191936" y="4891342"/>
                </a:lnTo>
                <a:lnTo>
                  <a:pt x="11970385" y="4904740"/>
                </a:lnTo>
                <a:lnTo>
                  <a:pt x="12086590" y="3866388"/>
                </a:lnTo>
                <a:lnTo>
                  <a:pt x="12192000" y="3977259"/>
                </a:lnTo>
                <a:lnTo>
                  <a:pt x="12192000" y="3304159"/>
                </a:lnTo>
                <a:lnTo>
                  <a:pt x="11855450" y="3623628"/>
                </a:lnTo>
                <a:lnTo>
                  <a:pt x="12086082" y="3866388"/>
                </a:lnTo>
                <a:lnTo>
                  <a:pt x="11043158" y="3929380"/>
                </a:lnTo>
                <a:lnTo>
                  <a:pt x="11159363" y="2891028"/>
                </a:lnTo>
                <a:lnTo>
                  <a:pt x="11389931" y="3133725"/>
                </a:lnTo>
                <a:lnTo>
                  <a:pt x="11839829" y="2706307"/>
                </a:lnTo>
                <a:lnTo>
                  <a:pt x="12072430" y="2951099"/>
                </a:lnTo>
                <a:lnTo>
                  <a:pt x="12072430" y="2951417"/>
                </a:lnTo>
                <a:lnTo>
                  <a:pt x="12192000" y="3076385"/>
                </a:lnTo>
                <a:lnTo>
                  <a:pt x="12192000" y="2943670"/>
                </a:lnTo>
                <a:lnTo>
                  <a:pt x="12073065" y="2950845"/>
                </a:lnTo>
                <a:lnTo>
                  <a:pt x="12189269" y="1912493"/>
                </a:lnTo>
                <a:lnTo>
                  <a:pt x="12192000" y="1915351"/>
                </a:lnTo>
                <a:lnTo>
                  <a:pt x="12192000" y="1447800"/>
                </a:lnTo>
                <a:lnTo>
                  <a:pt x="11958383" y="1670050"/>
                </a:lnTo>
                <a:lnTo>
                  <a:pt x="12189016" y="1912747"/>
                </a:lnTo>
                <a:lnTo>
                  <a:pt x="11146092" y="1975803"/>
                </a:lnTo>
                <a:lnTo>
                  <a:pt x="11262296" y="937451"/>
                </a:lnTo>
                <a:lnTo>
                  <a:pt x="11492865" y="1180148"/>
                </a:lnTo>
                <a:lnTo>
                  <a:pt x="11942762" y="752729"/>
                </a:lnTo>
                <a:lnTo>
                  <a:pt x="12175363" y="996950"/>
                </a:lnTo>
                <a:lnTo>
                  <a:pt x="12175363" y="997268"/>
                </a:lnTo>
                <a:lnTo>
                  <a:pt x="12191746" y="1014476"/>
                </a:lnTo>
                <a:lnTo>
                  <a:pt x="12191746" y="995934"/>
                </a:lnTo>
                <a:lnTo>
                  <a:pt x="12175427" y="996950"/>
                </a:lnTo>
                <a:lnTo>
                  <a:pt x="12191746" y="850900"/>
                </a:lnTo>
                <a:close/>
                <a:moveTo>
                  <a:pt x="9305671" y="939800"/>
                </a:moveTo>
                <a:lnTo>
                  <a:pt x="9536303" y="1182497"/>
                </a:lnTo>
                <a:lnTo>
                  <a:pt x="9986137" y="755015"/>
                </a:lnTo>
                <a:lnTo>
                  <a:pt x="10218738" y="999871"/>
                </a:lnTo>
                <a:lnTo>
                  <a:pt x="10218738" y="999871"/>
                </a:lnTo>
                <a:lnTo>
                  <a:pt x="10451656" y="1244600"/>
                </a:lnTo>
                <a:lnTo>
                  <a:pt x="10001758" y="1672082"/>
                </a:lnTo>
                <a:lnTo>
                  <a:pt x="10232390" y="1914779"/>
                </a:lnTo>
                <a:lnTo>
                  <a:pt x="9189466" y="1977835"/>
                </a:lnTo>
                <a:close/>
                <a:moveTo>
                  <a:pt x="10129774" y="3868991"/>
                </a:moveTo>
                <a:lnTo>
                  <a:pt x="9086850" y="3931857"/>
                </a:lnTo>
                <a:lnTo>
                  <a:pt x="9203055" y="2893505"/>
                </a:lnTo>
                <a:lnTo>
                  <a:pt x="9433687" y="3136202"/>
                </a:lnTo>
                <a:lnTo>
                  <a:pt x="9883521" y="2708783"/>
                </a:lnTo>
                <a:lnTo>
                  <a:pt x="10116185" y="2953576"/>
                </a:lnTo>
                <a:lnTo>
                  <a:pt x="10116185" y="2953576"/>
                </a:lnTo>
                <a:lnTo>
                  <a:pt x="10348785" y="3198368"/>
                </a:lnTo>
                <a:lnTo>
                  <a:pt x="9899142" y="3625850"/>
                </a:lnTo>
                <a:close/>
                <a:moveTo>
                  <a:pt x="8956548" y="1733169"/>
                </a:moveTo>
                <a:lnTo>
                  <a:pt x="9189148" y="1977962"/>
                </a:lnTo>
                <a:lnTo>
                  <a:pt x="9189466" y="1978279"/>
                </a:lnTo>
                <a:lnTo>
                  <a:pt x="9422067" y="2223072"/>
                </a:lnTo>
                <a:lnTo>
                  <a:pt x="8972169" y="2650490"/>
                </a:lnTo>
                <a:lnTo>
                  <a:pt x="9202801" y="2893187"/>
                </a:lnTo>
                <a:lnTo>
                  <a:pt x="8159750" y="2956243"/>
                </a:lnTo>
                <a:lnTo>
                  <a:pt x="8276082" y="1917700"/>
                </a:lnTo>
                <a:lnTo>
                  <a:pt x="8506714" y="2160397"/>
                </a:lnTo>
                <a:close/>
                <a:moveTo>
                  <a:pt x="8173212" y="3871532"/>
                </a:moveTo>
                <a:lnTo>
                  <a:pt x="7130288" y="3934524"/>
                </a:lnTo>
                <a:lnTo>
                  <a:pt x="7246494" y="2896235"/>
                </a:lnTo>
                <a:lnTo>
                  <a:pt x="7477062" y="3138932"/>
                </a:lnTo>
                <a:lnTo>
                  <a:pt x="7926959" y="2711450"/>
                </a:lnTo>
                <a:lnTo>
                  <a:pt x="8159750" y="2956243"/>
                </a:lnTo>
                <a:lnTo>
                  <a:pt x="8159750" y="2956560"/>
                </a:lnTo>
                <a:lnTo>
                  <a:pt x="8392414" y="3201353"/>
                </a:lnTo>
                <a:lnTo>
                  <a:pt x="7942517" y="3628834"/>
                </a:lnTo>
                <a:close/>
                <a:moveTo>
                  <a:pt x="7349109" y="942277"/>
                </a:moveTo>
                <a:lnTo>
                  <a:pt x="7579678" y="1185037"/>
                </a:lnTo>
                <a:lnTo>
                  <a:pt x="8029575" y="757555"/>
                </a:lnTo>
                <a:lnTo>
                  <a:pt x="8262176" y="1002348"/>
                </a:lnTo>
                <a:lnTo>
                  <a:pt x="8262176" y="1002665"/>
                </a:lnTo>
                <a:lnTo>
                  <a:pt x="8494776" y="1247458"/>
                </a:lnTo>
                <a:lnTo>
                  <a:pt x="8045450" y="1674939"/>
                </a:lnTo>
                <a:lnTo>
                  <a:pt x="8275828" y="1917700"/>
                </a:lnTo>
                <a:lnTo>
                  <a:pt x="7232650" y="1980629"/>
                </a:lnTo>
                <a:close/>
                <a:moveTo>
                  <a:pt x="6999859" y="1736027"/>
                </a:moveTo>
                <a:lnTo>
                  <a:pt x="7232650" y="1980692"/>
                </a:lnTo>
                <a:lnTo>
                  <a:pt x="7232650" y="1980692"/>
                </a:lnTo>
                <a:lnTo>
                  <a:pt x="7465251" y="2225485"/>
                </a:lnTo>
                <a:lnTo>
                  <a:pt x="7015417" y="2652967"/>
                </a:lnTo>
                <a:lnTo>
                  <a:pt x="7245985" y="2895664"/>
                </a:lnTo>
                <a:lnTo>
                  <a:pt x="6203252" y="2959100"/>
                </a:lnTo>
                <a:lnTo>
                  <a:pt x="6319457" y="1920748"/>
                </a:lnTo>
                <a:lnTo>
                  <a:pt x="6550089" y="2163445"/>
                </a:lnTo>
                <a:close/>
                <a:moveTo>
                  <a:pt x="6216650" y="3874199"/>
                </a:moveTo>
                <a:lnTo>
                  <a:pt x="5173663" y="3937000"/>
                </a:lnTo>
                <a:lnTo>
                  <a:pt x="5289868" y="2898648"/>
                </a:lnTo>
                <a:lnTo>
                  <a:pt x="5520500" y="3141345"/>
                </a:lnTo>
                <a:lnTo>
                  <a:pt x="5970334" y="2713927"/>
                </a:lnTo>
                <a:lnTo>
                  <a:pt x="6202998" y="2959100"/>
                </a:lnTo>
                <a:lnTo>
                  <a:pt x="6202998" y="2959100"/>
                </a:lnTo>
                <a:lnTo>
                  <a:pt x="6435598" y="3203956"/>
                </a:lnTo>
                <a:lnTo>
                  <a:pt x="5985764" y="3631375"/>
                </a:lnTo>
                <a:close/>
                <a:moveTo>
                  <a:pt x="5392484" y="945007"/>
                </a:moveTo>
                <a:lnTo>
                  <a:pt x="5623116" y="1187450"/>
                </a:lnTo>
                <a:lnTo>
                  <a:pt x="6072950" y="760032"/>
                </a:lnTo>
                <a:lnTo>
                  <a:pt x="6305550" y="1005078"/>
                </a:lnTo>
                <a:lnTo>
                  <a:pt x="6305550" y="1005078"/>
                </a:lnTo>
                <a:lnTo>
                  <a:pt x="6538151" y="1249934"/>
                </a:lnTo>
                <a:lnTo>
                  <a:pt x="6088253" y="1677353"/>
                </a:lnTo>
                <a:lnTo>
                  <a:pt x="6318885" y="1920050"/>
                </a:lnTo>
                <a:lnTo>
                  <a:pt x="5275961" y="1983105"/>
                </a:lnTo>
                <a:close/>
                <a:moveTo>
                  <a:pt x="5043234" y="1738757"/>
                </a:moveTo>
                <a:lnTo>
                  <a:pt x="5275834" y="1983550"/>
                </a:lnTo>
                <a:lnTo>
                  <a:pt x="5275834" y="1983867"/>
                </a:lnTo>
                <a:lnTo>
                  <a:pt x="5508435" y="2228660"/>
                </a:lnTo>
                <a:lnTo>
                  <a:pt x="5058537" y="2656142"/>
                </a:lnTo>
                <a:lnTo>
                  <a:pt x="5289550" y="2898648"/>
                </a:lnTo>
                <a:lnTo>
                  <a:pt x="4246690" y="2961640"/>
                </a:lnTo>
                <a:lnTo>
                  <a:pt x="4362895" y="1923288"/>
                </a:lnTo>
                <a:lnTo>
                  <a:pt x="4593527" y="2166049"/>
                </a:lnTo>
                <a:close/>
                <a:moveTo>
                  <a:pt x="3435922" y="947738"/>
                </a:moveTo>
                <a:lnTo>
                  <a:pt x="3666490" y="1190435"/>
                </a:lnTo>
                <a:lnTo>
                  <a:pt x="4116388" y="762953"/>
                </a:lnTo>
                <a:lnTo>
                  <a:pt x="4348988" y="1007809"/>
                </a:lnTo>
                <a:lnTo>
                  <a:pt x="4348988" y="1007809"/>
                </a:lnTo>
                <a:lnTo>
                  <a:pt x="4581652" y="1252601"/>
                </a:lnTo>
                <a:lnTo>
                  <a:pt x="4131755" y="1680083"/>
                </a:lnTo>
                <a:lnTo>
                  <a:pt x="4362450" y="1923034"/>
                </a:lnTo>
                <a:lnTo>
                  <a:pt x="3319526" y="1986089"/>
                </a:lnTo>
                <a:close/>
                <a:moveTo>
                  <a:pt x="1363091" y="1988757"/>
                </a:moveTo>
                <a:lnTo>
                  <a:pt x="1479550" y="950405"/>
                </a:lnTo>
                <a:lnTo>
                  <a:pt x="1710182" y="1193102"/>
                </a:lnTo>
                <a:lnTo>
                  <a:pt x="2160016" y="765683"/>
                </a:lnTo>
                <a:lnTo>
                  <a:pt x="2392680" y="1010476"/>
                </a:lnTo>
                <a:lnTo>
                  <a:pt x="2392680" y="1010793"/>
                </a:lnTo>
                <a:lnTo>
                  <a:pt x="2625281" y="1255586"/>
                </a:lnTo>
                <a:lnTo>
                  <a:pt x="2175447" y="1682750"/>
                </a:lnTo>
                <a:lnTo>
                  <a:pt x="2406015" y="1925511"/>
                </a:lnTo>
                <a:close/>
                <a:moveTo>
                  <a:pt x="2290191" y="2964371"/>
                </a:moveTo>
                <a:lnTo>
                  <a:pt x="2406650" y="1926019"/>
                </a:lnTo>
                <a:lnTo>
                  <a:pt x="2637219" y="2168716"/>
                </a:lnTo>
                <a:lnTo>
                  <a:pt x="3087116" y="1741297"/>
                </a:lnTo>
                <a:lnTo>
                  <a:pt x="3319716" y="1986089"/>
                </a:lnTo>
                <a:lnTo>
                  <a:pt x="3319716" y="1986089"/>
                </a:lnTo>
                <a:lnTo>
                  <a:pt x="3552317" y="2230946"/>
                </a:lnTo>
                <a:lnTo>
                  <a:pt x="3102483" y="2658364"/>
                </a:lnTo>
                <a:lnTo>
                  <a:pt x="3333115" y="2901061"/>
                </a:lnTo>
                <a:close/>
                <a:moveTo>
                  <a:pt x="3217291" y="3939984"/>
                </a:moveTo>
                <a:lnTo>
                  <a:pt x="3333306" y="2901950"/>
                </a:lnTo>
                <a:lnTo>
                  <a:pt x="3563874" y="3144647"/>
                </a:lnTo>
                <a:lnTo>
                  <a:pt x="4013772" y="2717165"/>
                </a:lnTo>
                <a:lnTo>
                  <a:pt x="4246372" y="2962021"/>
                </a:lnTo>
                <a:lnTo>
                  <a:pt x="4246372" y="2962021"/>
                </a:lnTo>
                <a:lnTo>
                  <a:pt x="4479290" y="3206750"/>
                </a:lnTo>
                <a:lnTo>
                  <a:pt x="4029393" y="3634232"/>
                </a:lnTo>
                <a:lnTo>
                  <a:pt x="4260025" y="3876929"/>
                </a:lnTo>
                <a:close/>
                <a:moveTo>
                  <a:pt x="4144391" y="4915535"/>
                </a:moveTo>
                <a:lnTo>
                  <a:pt x="4260596" y="3877247"/>
                </a:lnTo>
                <a:lnTo>
                  <a:pt x="4491228" y="4119944"/>
                </a:lnTo>
                <a:lnTo>
                  <a:pt x="4941062" y="3692462"/>
                </a:lnTo>
                <a:lnTo>
                  <a:pt x="5173345" y="3937000"/>
                </a:lnTo>
                <a:lnTo>
                  <a:pt x="5173345" y="3937318"/>
                </a:lnTo>
                <a:lnTo>
                  <a:pt x="5405946" y="4182110"/>
                </a:lnTo>
                <a:lnTo>
                  <a:pt x="4956366" y="4610100"/>
                </a:lnTo>
                <a:lnTo>
                  <a:pt x="5186998" y="4852797"/>
                </a:lnTo>
                <a:close/>
                <a:moveTo>
                  <a:pt x="5883402" y="5585397"/>
                </a:moveTo>
                <a:lnTo>
                  <a:pt x="6113971" y="5828094"/>
                </a:lnTo>
                <a:lnTo>
                  <a:pt x="5071047" y="5891149"/>
                </a:lnTo>
                <a:lnTo>
                  <a:pt x="5187252" y="4852797"/>
                </a:lnTo>
                <a:lnTo>
                  <a:pt x="5417884" y="5095494"/>
                </a:lnTo>
                <a:lnTo>
                  <a:pt x="5867781" y="4668076"/>
                </a:lnTo>
                <a:lnTo>
                  <a:pt x="6100382" y="4912868"/>
                </a:lnTo>
                <a:lnTo>
                  <a:pt x="6100382" y="4913186"/>
                </a:lnTo>
                <a:lnTo>
                  <a:pt x="6332982" y="5157978"/>
                </a:lnTo>
                <a:close/>
                <a:moveTo>
                  <a:pt x="6100699" y="4912868"/>
                </a:moveTo>
                <a:lnTo>
                  <a:pt x="6216650" y="3874516"/>
                </a:lnTo>
                <a:lnTo>
                  <a:pt x="6447219" y="4117213"/>
                </a:lnTo>
                <a:lnTo>
                  <a:pt x="6897116" y="3689731"/>
                </a:lnTo>
                <a:lnTo>
                  <a:pt x="7129717" y="3934587"/>
                </a:lnTo>
                <a:lnTo>
                  <a:pt x="7129717" y="3934587"/>
                </a:lnTo>
                <a:lnTo>
                  <a:pt x="7362318" y="4179380"/>
                </a:lnTo>
                <a:lnTo>
                  <a:pt x="6912483" y="4606862"/>
                </a:lnTo>
                <a:lnTo>
                  <a:pt x="7143750" y="4849813"/>
                </a:lnTo>
                <a:close/>
                <a:moveTo>
                  <a:pt x="7839964" y="5582730"/>
                </a:moveTo>
                <a:lnTo>
                  <a:pt x="8070850" y="5825427"/>
                </a:lnTo>
                <a:lnTo>
                  <a:pt x="7027926" y="5888482"/>
                </a:lnTo>
                <a:lnTo>
                  <a:pt x="7143750" y="4850130"/>
                </a:lnTo>
                <a:lnTo>
                  <a:pt x="7374445" y="5092700"/>
                </a:lnTo>
                <a:lnTo>
                  <a:pt x="7824344" y="4665218"/>
                </a:lnTo>
                <a:lnTo>
                  <a:pt x="8056944" y="4910011"/>
                </a:lnTo>
                <a:lnTo>
                  <a:pt x="8056944" y="4910011"/>
                </a:lnTo>
                <a:lnTo>
                  <a:pt x="8289607" y="5154803"/>
                </a:lnTo>
                <a:close/>
                <a:moveTo>
                  <a:pt x="8057261" y="4910138"/>
                </a:moveTo>
                <a:lnTo>
                  <a:pt x="8173466" y="3871786"/>
                </a:lnTo>
                <a:lnTo>
                  <a:pt x="8404098" y="4114800"/>
                </a:lnTo>
                <a:lnTo>
                  <a:pt x="8853932" y="3687382"/>
                </a:lnTo>
                <a:lnTo>
                  <a:pt x="9086850" y="3931857"/>
                </a:lnTo>
                <a:lnTo>
                  <a:pt x="9086850" y="3931857"/>
                </a:lnTo>
                <a:lnTo>
                  <a:pt x="9319451" y="4176649"/>
                </a:lnTo>
                <a:lnTo>
                  <a:pt x="8869553" y="4604068"/>
                </a:lnTo>
                <a:lnTo>
                  <a:pt x="9100185" y="4846765"/>
                </a:lnTo>
                <a:close/>
                <a:moveTo>
                  <a:pt x="9796590" y="5579999"/>
                </a:moveTo>
                <a:lnTo>
                  <a:pt x="10027158" y="5822950"/>
                </a:lnTo>
                <a:lnTo>
                  <a:pt x="8984234" y="5886006"/>
                </a:lnTo>
                <a:lnTo>
                  <a:pt x="9100439" y="4847654"/>
                </a:lnTo>
                <a:lnTo>
                  <a:pt x="9331071" y="5090351"/>
                </a:lnTo>
                <a:lnTo>
                  <a:pt x="9780905" y="4662932"/>
                </a:lnTo>
                <a:lnTo>
                  <a:pt x="10013569" y="4907725"/>
                </a:lnTo>
                <a:lnTo>
                  <a:pt x="10013569" y="4907725"/>
                </a:lnTo>
                <a:lnTo>
                  <a:pt x="10246169" y="5152581"/>
                </a:lnTo>
                <a:close/>
                <a:moveTo>
                  <a:pt x="11276140" y="4174236"/>
                </a:moveTo>
                <a:lnTo>
                  <a:pt x="10826306" y="4601718"/>
                </a:lnTo>
                <a:lnTo>
                  <a:pt x="11056874" y="4844415"/>
                </a:lnTo>
                <a:lnTo>
                  <a:pt x="10013950" y="4907471"/>
                </a:lnTo>
                <a:lnTo>
                  <a:pt x="10130155" y="3869119"/>
                </a:lnTo>
                <a:lnTo>
                  <a:pt x="10360787" y="4111816"/>
                </a:lnTo>
                <a:lnTo>
                  <a:pt x="10810684" y="3684334"/>
                </a:lnTo>
                <a:lnTo>
                  <a:pt x="11043285" y="3929126"/>
                </a:lnTo>
                <a:lnTo>
                  <a:pt x="11043285" y="3929126"/>
                </a:lnTo>
                <a:close/>
                <a:moveTo>
                  <a:pt x="11378756" y="2220341"/>
                </a:moveTo>
                <a:lnTo>
                  <a:pt x="10928794" y="2647950"/>
                </a:lnTo>
                <a:lnTo>
                  <a:pt x="11159363" y="2890647"/>
                </a:lnTo>
                <a:lnTo>
                  <a:pt x="10116439" y="2953639"/>
                </a:lnTo>
                <a:lnTo>
                  <a:pt x="10232644" y="1915351"/>
                </a:lnTo>
                <a:lnTo>
                  <a:pt x="10463276" y="2158048"/>
                </a:lnTo>
                <a:lnTo>
                  <a:pt x="10913173" y="1730566"/>
                </a:lnTo>
                <a:lnTo>
                  <a:pt x="11145774" y="1975358"/>
                </a:lnTo>
                <a:lnTo>
                  <a:pt x="11145774" y="1975676"/>
                </a:lnTo>
                <a:close/>
                <a:moveTo>
                  <a:pt x="12192000" y="6858000"/>
                </a:moveTo>
                <a:lnTo>
                  <a:pt x="12192000" y="6838950"/>
                </a:lnTo>
                <a:lnTo>
                  <a:pt x="11878310" y="6858000"/>
                </a:lnTo>
                <a:close/>
              </a:path>
            </a:pathLst>
          </a:custGeom>
          <a:gradFill>
            <a:gsLst>
              <a:gs pos="0">
                <a:srgbClr val="007450">
                  <a:alpha val="18823"/>
                </a:srgbClr>
              </a:gs>
              <a:gs pos="80000">
                <a:srgbClr val="002964">
                  <a:alpha val="0"/>
                </a:srgbClr>
              </a:gs>
              <a:gs pos="100000">
                <a:srgbClr val="002964">
                  <a:alpha val="0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855300" y="1807700"/>
            <a:ext cx="7433400" cy="1528200"/>
          </a:xfrm>
          <a:prstGeom prst="rect">
            <a:avLst/>
          </a:prstGeom>
          <a:effectLst>
            <a:outerShdw blurRad="42863" dist="9525" dir="54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gradFill>
          <a:gsLst>
            <a:gs pos="0">
              <a:schemeClr val="accent2"/>
            </a:gs>
            <a:gs pos="50000">
              <a:schemeClr val="accent3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487675" y="0"/>
            <a:ext cx="8656320" cy="5143642"/>
          </a:xfrm>
          <a:custGeom>
            <a:avLst/>
            <a:gdLst/>
            <a:ahLst/>
            <a:cxnLst/>
            <a:rect l="l" t="t" r="r" b="b"/>
            <a:pathLst>
              <a:path w="12192000" h="6858190" extrusionOk="0">
                <a:moveTo>
                  <a:pt x="6873113" y="0"/>
                </a:moveTo>
                <a:lnTo>
                  <a:pt x="6454013" y="0"/>
                </a:lnTo>
                <a:lnTo>
                  <a:pt x="6652959" y="209550"/>
                </a:lnTo>
                <a:close/>
                <a:moveTo>
                  <a:pt x="8826818" y="0"/>
                </a:moveTo>
                <a:lnTo>
                  <a:pt x="8412861" y="0"/>
                </a:lnTo>
                <a:lnTo>
                  <a:pt x="8609330" y="206693"/>
                </a:lnTo>
                <a:close/>
                <a:moveTo>
                  <a:pt x="4919345" y="0"/>
                </a:moveTo>
                <a:lnTo>
                  <a:pt x="4494594" y="0"/>
                </a:lnTo>
                <a:lnTo>
                  <a:pt x="4696143" y="212090"/>
                </a:lnTo>
                <a:close/>
                <a:moveTo>
                  <a:pt x="10780395" y="0"/>
                </a:moveTo>
                <a:lnTo>
                  <a:pt x="10371836" y="0"/>
                </a:lnTo>
                <a:lnTo>
                  <a:pt x="10565702" y="204026"/>
                </a:lnTo>
                <a:close/>
                <a:moveTo>
                  <a:pt x="2965450" y="0"/>
                </a:moveTo>
                <a:lnTo>
                  <a:pt x="2535428" y="0"/>
                </a:lnTo>
                <a:lnTo>
                  <a:pt x="2739517" y="214821"/>
                </a:lnTo>
                <a:close/>
                <a:moveTo>
                  <a:pt x="1011873" y="0"/>
                </a:moveTo>
                <a:lnTo>
                  <a:pt x="576263" y="0"/>
                </a:lnTo>
                <a:lnTo>
                  <a:pt x="782955" y="217551"/>
                </a:lnTo>
                <a:close/>
                <a:moveTo>
                  <a:pt x="12192000" y="0"/>
                </a:moveTo>
                <a:lnTo>
                  <a:pt x="11601450" y="0"/>
                </a:lnTo>
                <a:lnTo>
                  <a:pt x="11248390" y="21336"/>
                </a:lnTo>
                <a:lnTo>
                  <a:pt x="11250803" y="0"/>
                </a:lnTo>
                <a:lnTo>
                  <a:pt x="11227816" y="0"/>
                </a:lnTo>
                <a:lnTo>
                  <a:pt x="11248136" y="21336"/>
                </a:lnTo>
                <a:lnTo>
                  <a:pt x="11248136" y="21654"/>
                </a:lnTo>
                <a:lnTo>
                  <a:pt x="11481244" y="266700"/>
                </a:lnTo>
                <a:lnTo>
                  <a:pt x="11031410" y="694182"/>
                </a:lnTo>
                <a:lnTo>
                  <a:pt x="11261979" y="936879"/>
                </a:lnTo>
                <a:lnTo>
                  <a:pt x="10219055" y="999871"/>
                </a:lnTo>
                <a:lnTo>
                  <a:pt x="10330942" y="0"/>
                </a:lnTo>
                <a:lnTo>
                  <a:pt x="9690100" y="0"/>
                </a:lnTo>
                <a:lnTo>
                  <a:pt x="9292272" y="24067"/>
                </a:lnTo>
                <a:lnTo>
                  <a:pt x="9294940" y="0"/>
                </a:lnTo>
                <a:lnTo>
                  <a:pt x="9269095" y="0"/>
                </a:lnTo>
                <a:lnTo>
                  <a:pt x="9291955" y="24067"/>
                </a:lnTo>
                <a:lnTo>
                  <a:pt x="9291955" y="24067"/>
                </a:lnTo>
                <a:lnTo>
                  <a:pt x="9525000" y="269177"/>
                </a:lnTo>
                <a:lnTo>
                  <a:pt x="9074785" y="696595"/>
                </a:lnTo>
                <a:lnTo>
                  <a:pt x="9305417" y="939292"/>
                </a:lnTo>
                <a:lnTo>
                  <a:pt x="8262494" y="1002348"/>
                </a:lnTo>
                <a:lnTo>
                  <a:pt x="8374634" y="0"/>
                </a:lnTo>
                <a:lnTo>
                  <a:pt x="7778052" y="0"/>
                </a:lnTo>
                <a:lnTo>
                  <a:pt x="7335520" y="26734"/>
                </a:lnTo>
                <a:lnTo>
                  <a:pt x="7338505" y="0"/>
                </a:lnTo>
                <a:lnTo>
                  <a:pt x="7309739" y="0"/>
                </a:lnTo>
                <a:lnTo>
                  <a:pt x="7335139" y="26797"/>
                </a:lnTo>
                <a:lnTo>
                  <a:pt x="7335139" y="26797"/>
                </a:lnTo>
                <a:lnTo>
                  <a:pt x="7567740" y="271590"/>
                </a:lnTo>
                <a:lnTo>
                  <a:pt x="7118350" y="699326"/>
                </a:lnTo>
                <a:lnTo>
                  <a:pt x="7348919" y="942023"/>
                </a:lnTo>
                <a:lnTo>
                  <a:pt x="6305995" y="1005078"/>
                </a:lnTo>
                <a:lnTo>
                  <a:pt x="6418390" y="0"/>
                </a:lnTo>
                <a:lnTo>
                  <a:pt x="5866257" y="0"/>
                </a:lnTo>
                <a:lnTo>
                  <a:pt x="5378895" y="29464"/>
                </a:lnTo>
                <a:lnTo>
                  <a:pt x="5382197" y="0"/>
                </a:lnTo>
                <a:lnTo>
                  <a:pt x="5350447" y="0"/>
                </a:lnTo>
                <a:lnTo>
                  <a:pt x="5378450" y="29464"/>
                </a:lnTo>
                <a:lnTo>
                  <a:pt x="5378768" y="29782"/>
                </a:lnTo>
                <a:lnTo>
                  <a:pt x="5611495" y="274574"/>
                </a:lnTo>
                <a:lnTo>
                  <a:pt x="5161598" y="701993"/>
                </a:lnTo>
                <a:lnTo>
                  <a:pt x="5392230" y="944753"/>
                </a:lnTo>
                <a:lnTo>
                  <a:pt x="4349306" y="1007745"/>
                </a:lnTo>
                <a:lnTo>
                  <a:pt x="4462082" y="0"/>
                </a:lnTo>
                <a:lnTo>
                  <a:pt x="3954463" y="0"/>
                </a:lnTo>
                <a:lnTo>
                  <a:pt x="3422650" y="32131"/>
                </a:lnTo>
                <a:lnTo>
                  <a:pt x="3425889" y="0"/>
                </a:lnTo>
                <a:lnTo>
                  <a:pt x="3391408" y="0"/>
                </a:lnTo>
                <a:lnTo>
                  <a:pt x="3422015" y="32195"/>
                </a:lnTo>
                <a:lnTo>
                  <a:pt x="3422015" y="32195"/>
                </a:lnTo>
                <a:lnTo>
                  <a:pt x="3654616" y="277051"/>
                </a:lnTo>
                <a:lnTo>
                  <a:pt x="3205036" y="704850"/>
                </a:lnTo>
                <a:lnTo>
                  <a:pt x="3435350" y="947420"/>
                </a:lnTo>
                <a:lnTo>
                  <a:pt x="2392680" y="1010476"/>
                </a:lnTo>
                <a:lnTo>
                  <a:pt x="2505774" y="0"/>
                </a:lnTo>
                <a:lnTo>
                  <a:pt x="2042605" y="0"/>
                </a:lnTo>
                <a:lnTo>
                  <a:pt x="1465707" y="34862"/>
                </a:lnTo>
                <a:lnTo>
                  <a:pt x="1469644" y="0"/>
                </a:lnTo>
                <a:lnTo>
                  <a:pt x="1432243" y="0"/>
                </a:lnTo>
                <a:lnTo>
                  <a:pt x="1465390" y="34862"/>
                </a:lnTo>
                <a:lnTo>
                  <a:pt x="1465390" y="34862"/>
                </a:lnTo>
                <a:lnTo>
                  <a:pt x="1697990" y="279654"/>
                </a:lnTo>
                <a:lnTo>
                  <a:pt x="1248410" y="707454"/>
                </a:lnTo>
                <a:lnTo>
                  <a:pt x="1479042" y="950151"/>
                </a:lnTo>
                <a:lnTo>
                  <a:pt x="436118" y="1013143"/>
                </a:lnTo>
                <a:lnTo>
                  <a:pt x="549529" y="0"/>
                </a:lnTo>
                <a:lnTo>
                  <a:pt x="130810" y="0"/>
                </a:lnTo>
                <a:lnTo>
                  <a:pt x="0" y="7938"/>
                </a:lnTo>
                <a:lnTo>
                  <a:pt x="0" y="961454"/>
                </a:lnTo>
                <a:lnTo>
                  <a:pt x="203200" y="768350"/>
                </a:lnTo>
                <a:lnTo>
                  <a:pt x="435800" y="1013143"/>
                </a:lnTo>
                <a:lnTo>
                  <a:pt x="435800" y="1013143"/>
                </a:lnTo>
                <a:lnTo>
                  <a:pt x="668465" y="1257935"/>
                </a:lnTo>
                <a:lnTo>
                  <a:pt x="218821" y="1685735"/>
                </a:lnTo>
                <a:lnTo>
                  <a:pt x="680339" y="2171700"/>
                </a:lnTo>
                <a:lnTo>
                  <a:pt x="1130300" y="1743964"/>
                </a:lnTo>
                <a:lnTo>
                  <a:pt x="1362901" y="1988757"/>
                </a:lnTo>
                <a:lnTo>
                  <a:pt x="1362901" y="1989074"/>
                </a:lnTo>
                <a:lnTo>
                  <a:pt x="1595501" y="2233867"/>
                </a:lnTo>
                <a:lnTo>
                  <a:pt x="1145604" y="2661349"/>
                </a:lnTo>
                <a:lnTo>
                  <a:pt x="1607122" y="3147060"/>
                </a:lnTo>
                <a:lnTo>
                  <a:pt x="2057400" y="2719578"/>
                </a:lnTo>
                <a:lnTo>
                  <a:pt x="2290001" y="2964371"/>
                </a:lnTo>
                <a:lnTo>
                  <a:pt x="2290001" y="2964688"/>
                </a:lnTo>
                <a:lnTo>
                  <a:pt x="2522601" y="3209481"/>
                </a:lnTo>
                <a:lnTo>
                  <a:pt x="2072767" y="3636899"/>
                </a:lnTo>
                <a:lnTo>
                  <a:pt x="2534222" y="4122611"/>
                </a:lnTo>
                <a:lnTo>
                  <a:pt x="2984500" y="3695192"/>
                </a:lnTo>
                <a:lnTo>
                  <a:pt x="3217101" y="3939984"/>
                </a:lnTo>
                <a:lnTo>
                  <a:pt x="3217101" y="3939984"/>
                </a:lnTo>
                <a:lnTo>
                  <a:pt x="3449701" y="4184841"/>
                </a:lnTo>
                <a:lnTo>
                  <a:pt x="2999867" y="4612259"/>
                </a:lnTo>
                <a:lnTo>
                  <a:pt x="3461385" y="5097971"/>
                </a:lnTo>
                <a:lnTo>
                  <a:pt x="3911219" y="4670489"/>
                </a:lnTo>
                <a:lnTo>
                  <a:pt x="4143820" y="4915345"/>
                </a:lnTo>
                <a:lnTo>
                  <a:pt x="4144137" y="4915345"/>
                </a:lnTo>
                <a:lnTo>
                  <a:pt x="4376738" y="5160137"/>
                </a:lnTo>
                <a:lnTo>
                  <a:pt x="3926777" y="5588000"/>
                </a:lnTo>
                <a:lnTo>
                  <a:pt x="4388295" y="6073712"/>
                </a:lnTo>
                <a:lnTo>
                  <a:pt x="4838129" y="5646230"/>
                </a:lnTo>
                <a:lnTo>
                  <a:pt x="5070793" y="5891022"/>
                </a:lnTo>
                <a:lnTo>
                  <a:pt x="5070793" y="5891022"/>
                </a:lnTo>
                <a:lnTo>
                  <a:pt x="5303393" y="6135815"/>
                </a:lnTo>
                <a:lnTo>
                  <a:pt x="4853496" y="6563297"/>
                </a:lnTo>
                <a:lnTo>
                  <a:pt x="5132896" y="6857556"/>
                </a:lnTo>
                <a:lnTo>
                  <a:pt x="5516245" y="6857556"/>
                </a:lnTo>
                <a:lnTo>
                  <a:pt x="5764657" y="6621526"/>
                </a:lnTo>
                <a:lnTo>
                  <a:pt x="5989447" y="6858000"/>
                </a:lnTo>
                <a:lnTo>
                  <a:pt x="5999036" y="6858000"/>
                </a:lnTo>
                <a:lnTo>
                  <a:pt x="6114288" y="5828411"/>
                </a:lnTo>
                <a:lnTo>
                  <a:pt x="6344857" y="6071108"/>
                </a:lnTo>
                <a:lnTo>
                  <a:pt x="6794500" y="5643690"/>
                </a:lnTo>
                <a:lnTo>
                  <a:pt x="7027101" y="5888482"/>
                </a:lnTo>
                <a:lnTo>
                  <a:pt x="7027101" y="5888482"/>
                </a:lnTo>
                <a:lnTo>
                  <a:pt x="7259701" y="6133338"/>
                </a:lnTo>
                <a:lnTo>
                  <a:pt x="6809868" y="6560756"/>
                </a:lnTo>
                <a:lnTo>
                  <a:pt x="7040499" y="6803454"/>
                </a:lnTo>
                <a:lnTo>
                  <a:pt x="6142927" y="6858000"/>
                </a:lnTo>
                <a:lnTo>
                  <a:pt x="7035229" y="6858000"/>
                </a:lnTo>
                <a:lnTo>
                  <a:pt x="7041261" y="6804025"/>
                </a:lnTo>
                <a:lnTo>
                  <a:pt x="7092569" y="6858000"/>
                </a:lnTo>
                <a:lnTo>
                  <a:pt x="7470457" y="6858000"/>
                </a:lnTo>
                <a:lnTo>
                  <a:pt x="7721727" y="6619240"/>
                </a:lnTo>
                <a:lnTo>
                  <a:pt x="7948549" y="6858000"/>
                </a:lnTo>
                <a:lnTo>
                  <a:pt x="7955344" y="6858000"/>
                </a:lnTo>
                <a:lnTo>
                  <a:pt x="8070850" y="5825681"/>
                </a:lnTo>
                <a:lnTo>
                  <a:pt x="8301482" y="6068378"/>
                </a:lnTo>
                <a:lnTo>
                  <a:pt x="8751316" y="5640959"/>
                </a:lnTo>
                <a:lnTo>
                  <a:pt x="8983917" y="5885752"/>
                </a:lnTo>
                <a:lnTo>
                  <a:pt x="8983917" y="5886069"/>
                </a:lnTo>
                <a:lnTo>
                  <a:pt x="9216517" y="6130862"/>
                </a:lnTo>
                <a:lnTo>
                  <a:pt x="8766619" y="6558281"/>
                </a:lnTo>
                <a:lnTo>
                  <a:pt x="8997252" y="6801041"/>
                </a:lnTo>
                <a:lnTo>
                  <a:pt x="8054404" y="6858191"/>
                </a:lnTo>
                <a:lnTo>
                  <a:pt x="8991600" y="6858191"/>
                </a:lnTo>
                <a:lnTo>
                  <a:pt x="8997950" y="6801485"/>
                </a:lnTo>
                <a:lnTo>
                  <a:pt x="9051861" y="6858191"/>
                </a:lnTo>
                <a:lnTo>
                  <a:pt x="9424353" y="6858191"/>
                </a:lnTo>
                <a:lnTo>
                  <a:pt x="9678353" y="6616891"/>
                </a:lnTo>
                <a:lnTo>
                  <a:pt x="9907715" y="6858191"/>
                </a:lnTo>
                <a:lnTo>
                  <a:pt x="9911588" y="6858191"/>
                </a:lnTo>
                <a:lnTo>
                  <a:pt x="10027476" y="5823141"/>
                </a:lnTo>
                <a:lnTo>
                  <a:pt x="10258044" y="6065838"/>
                </a:lnTo>
                <a:lnTo>
                  <a:pt x="10707942" y="5638356"/>
                </a:lnTo>
                <a:lnTo>
                  <a:pt x="10940542" y="5883212"/>
                </a:lnTo>
                <a:lnTo>
                  <a:pt x="10940542" y="5883212"/>
                </a:lnTo>
                <a:lnTo>
                  <a:pt x="11173143" y="6128004"/>
                </a:lnTo>
                <a:lnTo>
                  <a:pt x="10723308" y="6555486"/>
                </a:lnTo>
                <a:lnTo>
                  <a:pt x="10953877" y="6798183"/>
                </a:lnTo>
                <a:lnTo>
                  <a:pt x="9966261" y="6857873"/>
                </a:lnTo>
                <a:lnTo>
                  <a:pt x="10947527" y="6857873"/>
                </a:lnTo>
                <a:lnTo>
                  <a:pt x="10953877" y="6798437"/>
                </a:lnTo>
                <a:lnTo>
                  <a:pt x="11010900" y="6858000"/>
                </a:lnTo>
                <a:lnTo>
                  <a:pt x="11377930" y="6858000"/>
                </a:lnTo>
                <a:lnTo>
                  <a:pt x="11634915" y="6613843"/>
                </a:lnTo>
                <a:lnTo>
                  <a:pt x="11866880" y="6858000"/>
                </a:lnTo>
                <a:lnTo>
                  <a:pt x="11867896" y="6858000"/>
                </a:lnTo>
                <a:lnTo>
                  <a:pt x="11984038" y="5820283"/>
                </a:lnTo>
                <a:lnTo>
                  <a:pt x="12192000" y="6039168"/>
                </a:lnTo>
                <a:lnTo>
                  <a:pt x="12192000" y="5160328"/>
                </a:lnTo>
                <a:lnTo>
                  <a:pt x="11753152" y="5577269"/>
                </a:lnTo>
                <a:lnTo>
                  <a:pt x="11983783" y="5820029"/>
                </a:lnTo>
                <a:lnTo>
                  <a:pt x="10941050" y="5883021"/>
                </a:lnTo>
                <a:lnTo>
                  <a:pt x="11057255" y="4844669"/>
                </a:lnTo>
                <a:lnTo>
                  <a:pt x="11287823" y="5087430"/>
                </a:lnTo>
                <a:lnTo>
                  <a:pt x="11737721" y="4659948"/>
                </a:lnTo>
                <a:lnTo>
                  <a:pt x="11970321" y="4904740"/>
                </a:lnTo>
                <a:lnTo>
                  <a:pt x="11970321" y="4905058"/>
                </a:lnTo>
                <a:lnTo>
                  <a:pt x="12191936" y="5138230"/>
                </a:lnTo>
                <a:lnTo>
                  <a:pt x="12191936" y="4891342"/>
                </a:lnTo>
                <a:lnTo>
                  <a:pt x="11970385" y="4904740"/>
                </a:lnTo>
                <a:lnTo>
                  <a:pt x="12086590" y="3866388"/>
                </a:lnTo>
                <a:lnTo>
                  <a:pt x="12192000" y="3977259"/>
                </a:lnTo>
                <a:lnTo>
                  <a:pt x="12192000" y="3304159"/>
                </a:lnTo>
                <a:lnTo>
                  <a:pt x="11855450" y="3623628"/>
                </a:lnTo>
                <a:lnTo>
                  <a:pt x="12086082" y="3866388"/>
                </a:lnTo>
                <a:lnTo>
                  <a:pt x="11043158" y="3929380"/>
                </a:lnTo>
                <a:lnTo>
                  <a:pt x="11159363" y="2891028"/>
                </a:lnTo>
                <a:lnTo>
                  <a:pt x="11389931" y="3133725"/>
                </a:lnTo>
                <a:lnTo>
                  <a:pt x="11839829" y="2706307"/>
                </a:lnTo>
                <a:lnTo>
                  <a:pt x="12072430" y="2951099"/>
                </a:lnTo>
                <a:lnTo>
                  <a:pt x="12072430" y="2951417"/>
                </a:lnTo>
                <a:lnTo>
                  <a:pt x="12192000" y="3076385"/>
                </a:lnTo>
                <a:lnTo>
                  <a:pt x="12192000" y="2943670"/>
                </a:lnTo>
                <a:lnTo>
                  <a:pt x="12073065" y="2950845"/>
                </a:lnTo>
                <a:lnTo>
                  <a:pt x="12189269" y="1912493"/>
                </a:lnTo>
                <a:lnTo>
                  <a:pt x="12192000" y="1915351"/>
                </a:lnTo>
                <a:lnTo>
                  <a:pt x="12192000" y="1447800"/>
                </a:lnTo>
                <a:lnTo>
                  <a:pt x="11958383" y="1670050"/>
                </a:lnTo>
                <a:lnTo>
                  <a:pt x="12189016" y="1912747"/>
                </a:lnTo>
                <a:lnTo>
                  <a:pt x="11146092" y="1975803"/>
                </a:lnTo>
                <a:lnTo>
                  <a:pt x="11262296" y="937451"/>
                </a:lnTo>
                <a:lnTo>
                  <a:pt x="11492865" y="1180148"/>
                </a:lnTo>
                <a:lnTo>
                  <a:pt x="11942762" y="752729"/>
                </a:lnTo>
                <a:lnTo>
                  <a:pt x="12175363" y="996950"/>
                </a:lnTo>
                <a:lnTo>
                  <a:pt x="12175363" y="997268"/>
                </a:lnTo>
                <a:lnTo>
                  <a:pt x="12191746" y="1014476"/>
                </a:lnTo>
                <a:lnTo>
                  <a:pt x="12191746" y="995934"/>
                </a:lnTo>
                <a:lnTo>
                  <a:pt x="12175427" y="996950"/>
                </a:lnTo>
                <a:lnTo>
                  <a:pt x="12191746" y="850900"/>
                </a:lnTo>
                <a:close/>
                <a:moveTo>
                  <a:pt x="9305671" y="939800"/>
                </a:moveTo>
                <a:lnTo>
                  <a:pt x="9536303" y="1182497"/>
                </a:lnTo>
                <a:lnTo>
                  <a:pt x="9986137" y="755015"/>
                </a:lnTo>
                <a:lnTo>
                  <a:pt x="10218738" y="999871"/>
                </a:lnTo>
                <a:lnTo>
                  <a:pt x="10218738" y="999871"/>
                </a:lnTo>
                <a:lnTo>
                  <a:pt x="10451656" y="1244600"/>
                </a:lnTo>
                <a:lnTo>
                  <a:pt x="10001758" y="1672082"/>
                </a:lnTo>
                <a:lnTo>
                  <a:pt x="10232390" y="1914779"/>
                </a:lnTo>
                <a:lnTo>
                  <a:pt x="9189466" y="1977835"/>
                </a:lnTo>
                <a:close/>
                <a:moveTo>
                  <a:pt x="10129774" y="3868991"/>
                </a:moveTo>
                <a:lnTo>
                  <a:pt x="9086850" y="3931857"/>
                </a:lnTo>
                <a:lnTo>
                  <a:pt x="9203055" y="2893505"/>
                </a:lnTo>
                <a:lnTo>
                  <a:pt x="9433687" y="3136202"/>
                </a:lnTo>
                <a:lnTo>
                  <a:pt x="9883521" y="2708783"/>
                </a:lnTo>
                <a:lnTo>
                  <a:pt x="10116185" y="2953576"/>
                </a:lnTo>
                <a:lnTo>
                  <a:pt x="10116185" y="2953576"/>
                </a:lnTo>
                <a:lnTo>
                  <a:pt x="10348785" y="3198368"/>
                </a:lnTo>
                <a:lnTo>
                  <a:pt x="9899142" y="3625850"/>
                </a:lnTo>
                <a:close/>
                <a:moveTo>
                  <a:pt x="8956548" y="1733169"/>
                </a:moveTo>
                <a:lnTo>
                  <a:pt x="9189148" y="1977962"/>
                </a:lnTo>
                <a:lnTo>
                  <a:pt x="9189466" y="1978279"/>
                </a:lnTo>
                <a:lnTo>
                  <a:pt x="9422067" y="2223072"/>
                </a:lnTo>
                <a:lnTo>
                  <a:pt x="8972169" y="2650490"/>
                </a:lnTo>
                <a:lnTo>
                  <a:pt x="9202801" y="2893187"/>
                </a:lnTo>
                <a:lnTo>
                  <a:pt x="8159750" y="2956243"/>
                </a:lnTo>
                <a:lnTo>
                  <a:pt x="8276082" y="1917700"/>
                </a:lnTo>
                <a:lnTo>
                  <a:pt x="8506714" y="2160397"/>
                </a:lnTo>
                <a:close/>
                <a:moveTo>
                  <a:pt x="8173212" y="3871532"/>
                </a:moveTo>
                <a:lnTo>
                  <a:pt x="7130288" y="3934524"/>
                </a:lnTo>
                <a:lnTo>
                  <a:pt x="7246494" y="2896235"/>
                </a:lnTo>
                <a:lnTo>
                  <a:pt x="7477062" y="3138932"/>
                </a:lnTo>
                <a:lnTo>
                  <a:pt x="7926959" y="2711450"/>
                </a:lnTo>
                <a:lnTo>
                  <a:pt x="8159750" y="2956243"/>
                </a:lnTo>
                <a:lnTo>
                  <a:pt x="8159750" y="2956560"/>
                </a:lnTo>
                <a:lnTo>
                  <a:pt x="8392414" y="3201353"/>
                </a:lnTo>
                <a:lnTo>
                  <a:pt x="7942517" y="3628834"/>
                </a:lnTo>
                <a:close/>
                <a:moveTo>
                  <a:pt x="7349109" y="942277"/>
                </a:moveTo>
                <a:lnTo>
                  <a:pt x="7579678" y="1185037"/>
                </a:lnTo>
                <a:lnTo>
                  <a:pt x="8029575" y="757555"/>
                </a:lnTo>
                <a:lnTo>
                  <a:pt x="8262176" y="1002348"/>
                </a:lnTo>
                <a:lnTo>
                  <a:pt x="8262176" y="1002665"/>
                </a:lnTo>
                <a:lnTo>
                  <a:pt x="8494776" y="1247458"/>
                </a:lnTo>
                <a:lnTo>
                  <a:pt x="8045450" y="1674939"/>
                </a:lnTo>
                <a:lnTo>
                  <a:pt x="8275828" y="1917700"/>
                </a:lnTo>
                <a:lnTo>
                  <a:pt x="7232650" y="1980629"/>
                </a:lnTo>
                <a:close/>
                <a:moveTo>
                  <a:pt x="6999859" y="1736027"/>
                </a:moveTo>
                <a:lnTo>
                  <a:pt x="7232650" y="1980692"/>
                </a:lnTo>
                <a:lnTo>
                  <a:pt x="7232650" y="1980692"/>
                </a:lnTo>
                <a:lnTo>
                  <a:pt x="7465251" y="2225485"/>
                </a:lnTo>
                <a:lnTo>
                  <a:pt x="7015417" y="2652967"/>
                </a:lnTo>
                <a:lnTo>
                  <a:pt x="7245985" y="2895664"/>
                </a:lnTo>
                <a:lnTo>
                  <a:pt x="6203252" y="2959100"/>
                </a:lnTo>
                <a:lnTo>
                  <a:pt x="6319457" y="1920748"/>
                </a:lnTo>
                <a:lnTo>
                  <a:pt x="6550089" y="2163445"/>
                </a:lnTo>
                <a:close/>
                <a:moveTo>
                  <a:pt x="6216650" y="3874199"/>
                </a:moveTo>
                <a:lnTo>
                  <a:pt x="5173663" y="3937000"/>
                </a:lnTo>
                <a:lnTo>
                  <a:pt x="5289868" y="2898648"/>
                </a:lnTo>
                <a:lnTo>
                  <a:pt x="5520500" y="3141345"/>
                </a:lnTo>
                <a:lnTo>
                  <a:pt x="5970334" y="2713927"/>
                </a:lnTo>
                <a:lnTo>
                  <a:pt x="6202998" y="2959100"/>
                </a:lnTo>
                <a:lnTo>
                  <a:pt x="6202998" y="2959100"/>
                </a:lnTo>
                <a:lnTo>
                  <a:pt x="6435598" y="3203956"/>
                </a:lnTo>
                <a:lnTo>
                  <a:pt x="5985764" y="3631375"/>
                </a:lnTo>
                <a:close/>
                <a:moveTo>
                  <a:pt x="5392484" y="945007"/>
                </a:moveTo>
                <a:lnTo>
                  <a:pt x="5623116" y="1187450"/>
                </a:lnTo>
                <a:lnTo>
                  <a:pt x="6072950" y="760032"/>
                </a:lnTo>
                <a:lnTo>
                  <a:pt x="6305550" y="1005078"/>
                </a:lnTo>
                <a:lnTo>
                  <a:pt x="6305550" y="1005078"/>
                </a:lnTo>
                <a:lnTo>
                  <a:pt x="6538151" y="1249934"/>
                </a:lnTo>
                <a:lnTo>
                  <a:pt x="6088253" y="1677353"/>
                </a:lnTo>
                <a:lnTo>
                  <a:pt x="6318885" y="1920050"/>
                </a:lnTo>
                <a:lnTo>
                  <a:pt x="5275961" y="1983105"/>
                </a:lnTo>
                <a:close/>
                <a:moveTo>
                  <a:pt x="5043234" y="1738757"/>
                </a:moveTo>
                <a:lnTo>
                  <a:pt x="5275834" y="1983550"/>
                </a:lnTo>
                <a:lnTo>
                  <a:pt x="5275834" y="1983867"/>
                </a:lnTo>
                <a:lnTo>
                  <a:pt x="5508435" y="2228660"/>
                </a:lnTo>
                <a:lnTo>
                  <a:pt x="5058537" y="2656142"/>
                </a:lnTo>
                <a:lnTo>
                  <a:pt x="5289550" y="2898648"/>
                </a:lnTo>
                <a:lnTo>
                  <a:pt x="4246690" y="2961640"/>
                </a:lnTo>
                <a:lnTo>
                  <a:pt x="4362895" y="1923288"/>
                </a:lnTo>
                <a:lnTo>
                  <a:pt x="4593527" y="2166049"/>
                </a:lnTo>
                <a:close/>
                <a:moveTo>
                  <a:pt x="3435922" y="947738"/>
                </a:moveTo>
                <a:lnTo>
                  <a:pt x="3666490" y="1190435"/>
                </a:lnTo>
                <a:lnTo>
                  <a:pt x="4116388" y="762953"/>
                </a:lnTo>
                <a:lnTo>
                  <a:pt x="4348988" y="1007809"/>
                </a:lnTo>
                <a:lnTo>
                  <a:pt x="4348988" y="1007809"/>
                </a:lnTo>
                <a:lnTo>
                  <a:pt x="4581652" y="1252601"/>
                </a:lnTo>
                <a:lnTo>
                  <a:pt x="4131755" y="1680083"/>
                </a:lnTo>
                <a:lnTo>
                  <a:pt x="4362450" y="1923034"/>
                </a:lnTo>
                <a:lnTo>
                  <a:pt x="3319526" y="1986089"/>
                </a:lnTo>
                <a:close/>
                <a:moveTo>
                  <a:pt x="1363091" y="1988757"/>
                </a:moveTo>
                <a:lnTo>
                  <a:pt x="1479550" y="950405"/>
                </a:lnTo>
                <a:lnTo>
                  <a:pt x="1710182" y="1193102"/>
                </a:lnTo>
                <a:lnTo>
                  <a:pt x="2160016" y="765683"/>
                </a:lnTo>
                <a:lnTo>
                  <a:pt x="2392680" y="1010476"/>
                </a:lnTo>
                <a:lnTo>
                  <a:pt x="2392680" y="1010793"/>
                </a:lnTo>
                <a:lnTo>
                  <a:pt x="2625281" y="1255586"/>
                </a:lnTo>
                <a:lnTo>
                  <a:pt x="2175447" y="1682750"/>
                </a:lnTo>
                <a:lnTo>
                  <a:pt x="2406015" y="1925511"/>
                </a:lnTo>
                <a:close/>
                <a:moveTo>
                  <a:pt x="2290191" y="2964371"/>
                </a:moveTo>
                <a:lnTo>
                  <a:pt x="2406650" y="1926019"/>
                </a:lnTo>
                <a:lnTo>
                  <a:pt x="2637219" y="2168716"/>
                </a:lnTo>
                <a:lnTo>
                  <a:pt x="3087116" y="1741297"/>
                </a:lnTo>
                <a:lnTo>
                  <a:pt x="3319716" y="1986089"/>
                </a:lnTo>
                <a:lnTo>
                  <a:pt x="3319716" y="1986089"/>
                </a:lnTo>
                <a:lnTo>
                  <a:pt x="3552317" y="2230946"/>
                </a:lnTo>
                <a:lnTo>
                  <a:pt x="3102483" y="2658364"/>
                </a:lnTo>
                <a:lnTo>
                  <a:pt x="3333115" y="2901061"/>
                </a:lnTo>
                <a:close/>
                <a:moveTo>
                  <a:pt x="3217291" y="3939984"/>
                </a:moveTo>
                <a:lnTo>
                  <a:pt x="3333306" y="2901950"/>
                </a:lnTo>
                <a:lnTo>
                  <a:pt x="3563874" y="3144647"/>
                </a:lnTo>
                <a:lnTo>
                  <a:pt x="4013772" y="2717165"/>
                </a:lnTo>
                <a:lnTo>
                  <a:pt x="4246372" y="2962021"/>
                </a:lnTo>
                <a:lnTo>
                  <a:pt x="4246372" y="2962021"/>
                </a:lnTo>
                <a:lnTo>
                  <a:pt x="4479290" y="3206750"/>
                </a:lnTo>
                <a:lnTo>
                  <a:pt x="4029393" y="3634232"/>
                </a:lnTo>
                <a:lnTo>
                  <a:pt x="4260025" y="3876929"/>
                </a:lnTo>
                <a:close/>
                <a:moveTo>
                  <a:pt x="4144391" y="4915535"/>
                </a:moveTo>
                <a:lnTo>
                  <a:pt x="4260596" y="3877247"/>
                </a:lnTo>
                <a:lnTo>
                  <a:pt x="4491228" y="4119944"/>
                </a:lnTo>
                <a:lnTo>
                  <a:pt x="4941062" y="3692462"/>
                </a:lnTo>
                <a:lnTo>
                  <a:pt x="5173345" y="3937000"/>
                </a:lnTo>
                <a:lnTo>
                  <a:pt x="5173345" y="3937318"/>
                </a:lnTo>
                <a:lnTo>
                  <a:pt x="5405946" y="4182110"/>
                </a:lnTo>
                <a:lnTo>
                  <a:pt x="4956366" y="4610100"/>
                </a:lnTo>
                <a:lnTo>
                  <a:pt x="5186998" y="4852797"/>
                </a:lnTo>
                <a:close/>
                <a:moveTo>
                  <a:pt x="5883402" y="5585397"/>
                </a:moveTo>
                <a:lnTo>
                  <a:pt x="6113971" y="5828094"/>
                </a:lnTo>
                <a:lnTo>
                  <a:pt x="5071047" y="5891149"/>
                </a:lnTo>
                <a:lnTo>
                  <a:pt x="5187252" y="4852797"/>
                </a:lnTo>
                <a:lnTo>
                  <a:pt x="5417884" y="5095494"/>
                </a:lnTo>
                <a:lnTo>
                  <a:pt x="5867781" y="4668076"/>
                </a:lnTo>
                <a:lnTo>
                  <a:pt x="6100382" y="4912868"/>
                </a:lnTo>
                <a:lnTo>
                  <a:pt x="6100382" y="4913186"/>
                </a:lnTo>
                <a:lnTo>
                  <a:pt x="6332982" y="5157978"/>
                </a:lnTo>
                <a:close/>
                <a:moveTo>
                  <a:pt x="6100699" y="4912868"/>
                </a:moveTo>
                <a:lnTo>
                  <a:pt x="6216650" y="3874516"/>
                </a:lnTo>
                <a:lnTo>
                  <a:pt x="6447219" y="4117213"/>
                </a:lnTo>
                <a:lnTo>
                  <a:pt x="6897116" y="3689731"/>
                </a:lnTo>
                <a:lnTo>
                  <a:pt x="7129717" y="3934587"/>
                </a:lnTo>
                <a:lnTo>
                  <a:pt x="7129717" y="3934587"/>
                </a:lnTo>
                <a:lnTo>
                  <a:pt x="7362318" y="4179380"/>
                </a:lnTo>
                <a:lnTo>
                  <a:pt x="6912483" y="4606862"/>
                </a:lnTo>
                <a:lnTo>
                  <a:pt x="7143750" y="4849813"/>
                </a:lnTo>
                <a:close/>
                <a:moveTo>
                  <a:pt x="7839964" y="5582730"/>
                </a:moveTo>
                <a:lnTo>
                  <a:pt x="8070850" y="5825427"/>
                </a:lnTo>
                <a:lnTo>
                  <a:pt x="7027926" y="5888482"/>
                </a:lnTo>
                <a:lnTo>
                  <a:pt x="7143750" y="4850130"/>
                </a:lnTo>
                <a:lnTo>
                  <a:pt x="7374445" y="5092700"/>
                </a:lnTo>
                <a:lnTo>
                  <a:pt x="7824344" y="4665218"/>
                </a:lnTo>
                <a:lnTo>
                  <a:pt x="8056944" y="4910011"/>
                </a:lnTo>
                <a:lnTo>
                  <a:pt x="8056944" y="4910011"/>
                </a:lnTo>
                <a:lnTo>
                  <a:pt x="8289607" y="5154803"/>
                </a:lnTo>
                <a:close/>
                <a:moveTo>
                  <a:pt x="8057261" y="4910138"/>
                </a:moveTo>
                <a:lnTo>
                  <a:pt x="8173466" y="3871786"/>
                </a:lnTo>
                <a:lnTo>
                  <a:pt x="8404098" y="4114800"/>
                </a:lnTo>
                <a:lnTo>
                  <a:pt x="8853932" y="3687382"/>
                </a:lnTo>
                <a:lnTo>
                  <a:pt x="9086850" y="3931857"/>
                </a:lnTo>
                <a:lnTo>
                  <a:pt x="9086850" y="3931857"/>
                </a:lnTo>
                <a:lnTo>
                  <a:pt x="9319451" y="4176649"/>
                </a:lnTo>
                <a:lnTo>
                  <a:pt x="8869553" y="4604068"/>
                </a:lnTo>
                <a:lnTo>
                  <a:pt x="9100185" y="4846765"/>
                </a:lnTo>
                <a:close/>
                <a:moveTo>
                  <a:pt x="9796590" y="5579999"/>
                </a:moveTo>
                <a:lnTo>
                  <a:pt x="10027158" y="5822950"/>
                </a:lnTo>
                <a:lnTo>
                  <a:pt x="8984234" y="5886006"/>
                </a:lnTo>
                <a:lnTo>
                  <a:pt x="9100439" y="4847654"/>
                </a:lnTo>
                <a:lnTo>
                  <a:pt x="9331071" y="5090351"/>
                </a:lnTo>
                <a:lnTo>
                  <a:pt x="9780905" y="4662932"/>
                </a:lnTo>
                <a:lnTo>
                  <a:pt x="10013569" y="4907725"/>
                </a:lnTo>
                <a:lnTo>
                  <a:pt x="10013569" y="4907725"/>
                </a:lnTo>
                <a:lnTo>
                  <a:pt x="10246169" y="5152581"/>
                </a:lnTo>
                <a:close/>
                <a:moveTo>
                  <a:pt x="11276140" y="4174236"/>
                </a:moveTo>
                <a:lnTo>
                  <a:pt x="10826306" y="4601718"/>
                </a:lnTo>
                <a:lnTo>
                  <a:pt x="11056874" y="4844415"/>
                </a:lnTo>
                <a:lnTo>
                  <a:pt x="10013950" y="4907471"/>
                </a:lnTo>
                <a:lnTo>
                  <a:pt x="10130155" y="3869119"/>
                </a:lnTo>
                <a:lnTo>
                  <a:pt x="10360787" y="4111816"/>
                </a:lnTo>
                <a:lnTo>
                  <a:pt x="10810684" y="3684334"/>
                </a:lnTo>
                <a:lnTo>
                  <a:pt x="11043285" y="3929126"/>
                </a:lnTo>
                <a:lnTo>
                  <a:pt x="11043285" y="3929126"/>
                </a:lnTo>
                <a:close/>
                <a:moveTo>
                  <a:pt x="11378756" y="2220341"/>
                </a:moveTo>
                <a:lnTo>
                  <a:pt x="10928794" y="2647950"/>
                </a:lnTo>
                <a:lnTo>
                  <a:pt x="11159363" y="2890647"/>
                </a:lnTo>
                <a:lnTo>
                  <a:pt x="10116439" y="2953639"/>
                </a:lnTo>
                <a:lnTo>
                  <a:pt x="10232644" y="1915351"/>
                </a:lnTo>
                <a:lnTo>
                  <a:pt x="10463276" y="2158048"/>
                </a:lnTo>
                <a:lnTo>
                  <a:pt x="10913173" y="1730566"/>
                </a:lnTo>
                <a:lnTo>
                  <a:pt x="11145774" y="1975358"/>
                </a:lnTo>
                <a:lnTo>
                  <a:pt x="11145774" y="1975676"/>
                </a:lnTo>
                <a:close/>
                <a:moveTo>
                  <a:pt x="12192000" y="6858000"/>
                </a:moveTo>
                <a:lnTo>
                  <a:pt x="12192000" y="6838950"/>
                </a:lnTo>
                <a:lnTo>
                  <a:pt x="11878310" y="6858000"/>
                </a:lnTo>
                <a:close/>
              </a:path>
            </a:pathLst>
          </a:custGeom>
          <a:gradFill>
            <a:gsLst>
              <a:gs pos="0">
                <a:srgbClr val="BCF6A7">
                  <a:alpha val="16862"/>
                </a:srgbClr>
              </a:gs>
              <a:gs pos="80000">
                <a:srgbClr val="011733">
                  <a:alpha val="0"/>
                </a:srgbClr>
              </a:gs>
              <a:gs pos="100000">
                <a:srgbClr val="011733">
                  <a:alpha val="0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855300" y="1732800"/>
            <a:ext cx="7433400" cy="1159800"/>
          </a:xfrm>
          <a:prstGeom prst="rect">
            <a:avLst/>
          </a:prstGeom>
          <a:effectLst>
            <a:outerShdw blurRad="42863" dist="9525" dir="54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855300" y="2989502"/>
            <a:ext cx="7433400" cy="4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rtl="0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gradFill>
          <a:gsLst>
            <a:gs pos="0">
              <a:schemeClr val="lt1"/>
            </a:gs>
            <a:gs pos="50000">
              <a:schemeClr val="accent1"/>
            </a:gs>
            <a:gs pos="100000">
              <a:schemeClr val="accent2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>
            <a:off x="417250" y="0"/>
            <a:ext cx="8726757" cy="5143976"/>
          </a:xfrm>
          <a:custGeom>
            <a:avLst/>
            <a:gdLst/>
            <a:ahLst/>
            <a:cxnLst/>
            <a:rect l="l" t="t" r="r" b="b"/>
            <a:pathLst>
              <a:path w="11635676" h="6858634" extrusionOk="0">
                <a:moveTo>
                  <a:pt x="7628128" y="0"/>
                </a:moveTo>
                <a:lnTo>
                  <a:pt x="7355078" y="0"/>
                </a:lnTo>
                <a:lnTo>
                  <a:pt x="7484682" y="136335"/>
                </a:lnTo>
                <a:close/>
                <a:moveTo>
                  <a:pt x="4694428" y="0"/>
                </a:moveTo>
                <a:lnTo>
                  <a:pt x="4413060" y="0"/>
                </a:lnTo>
                <a:lnTo>
                  <a:pt x="4546410" y="140399"/>
                </a:lnTo>
                <a:close/>
                <a:moveTo>
                  <a:pt x="6161278" y="0"/>
                </a:moveTo>
                <a:lnTo>
                  <a:pt x="5884164" y="0"/>
                </a:lnTo>
                <a:lnTo>
                  <a:pt x="6015609" y="138367"/>
                </a:lnTo>
                <a:close/>
                <a:moveTo>
                  <a:pt x="10561828" y="0"/>
                </a:moveTo>
                <a:lnTo>
                  <a:pt x="10296970" y="0"/>
                </a:lnTo>
                <a:lnTo>
                  <a:pt x="10422826" y="132271"/>
                </a:lnTo>
                <a:close/>
                <a:moveTo>
                  <a:pt x="9094978" y="0"/>
                </a:moveTo>
                <a:lnTo>
                  <a:pt x="8825992" y="0"/>
                </a:lnTo>
                <a:lnTo>
                  <a:pt x="8953627" y="134303"/>
                </a:lnTo>
                <a:close/>
                <a:moveTo>
                  <a:pt x="1760347" y="0"/>
                </a:moveTo>
                <a:lnTo>
                  <a:pt x="1471041" y="0"/>
                </a:lnTo>
                <a:lnTo>
                  <a:pt x="1608328" y="144463"/>
                </a:lnTo>
                <a:close/>
                <a:moveTo>
                  <a:pt x="11635676" y="0"/>
                </a:moveTo>
                <a:lnTo>
                  <a:pt x="10939907" y="0"/>
                </a:lnTo>
                <a:lnTo>
                  <a:pt x="11110087" y="179134"/>
                </a:lnTo>
                <a:lnTo>
                  <a:pt x="10772076" y="500126"/>
                </a:lnTo>
                <a:lnTo>
                  <a:pt x="10945241" y="682371"/>
                </a:lnTo>
                <a:lnTo>
                  <a:pt x="10162476" y="729679"/>
                </a:lnTo>
                <a:lnTo>
                  <a:pt x="10244074" y="0"/>
                </a:lnTo>
                <a:lnTo>
                  <a:pt x="9468866" y="0"/>
                </a:lnTo>
                <a:lnTo>
                  <a:pt x="9641015" y="181166"/>
                </a:lnTo>
                <a:lnTo>
                  <a:pt x="9303258" y="502158"/>
                </a:lnTo>
                <a:lnTo>
                  <a:pt x="9476422" y="684403"/>
                </a:lnTo>
                <a:lnTo>
                  <a:pt x="8693341" y="731711"/>
                </a:lnTo>
                <a:lnTo>
                  <a:pt x="8775192" y="0"/>
                </a:lnTo>
                <a:lnTo>
                  <a:pt x="7997825" y="0"/>
                </a:lnTo>
                <a:lnTo>
                  <a:pt x="8171942" y="183198"/>
                </a:lnTo>
                <a:lnTo>
                  <a:pt x="7834186" y="504190"/>
                </a:lnTo>
                <a:lnTo>
                  <a:pt x="8007287" y="686435"/>
                </a:lnTo>
                <a:lnTo>
                  <a:pt x="7224268" y="733743"/>
                </a:lnTo>
                <a:lnTo>
                  <a:pt x="7306374" y="0"/>
                </a:lnTo>
                <a:lnTo>
                  <a:pt x="6548374" y="0"/>
                </a:lnTo>
                <a:lnTo>
                  <a:pt x="6528245" y="1207"/>
                </a:lnTo>
                <a:lnTo>
                  <a:pt x="6528245" y="0"/>
                </a:lnTo>
                <a:lnTo>
                  <a:pt x="6526720" y="0"/>
                </a:lnTo>
                <a:lnTo>
                  <a:pt x="6527864" y="1207"/>
                </a:lnTo>
                <a:lnTo>
                  <a:pt x="6527864" y="1207"/>
                </a:lnTo>
                <a:lnTo>
                  <a:pt x="6702552" y="184976"/>
                </a:lnTo>
                <a:lnTo>
                  <a:pt x="6365177" y="506222"/>
                </a:lnTo>
                <a:lnTo>
                  <a:pt x="6538341" y="688467"/>
                </a:lnTo>
                <a:lnTo>
                  <a:pt x="5755259" y="735775"/>
                </a:lnTo>
                <a:lnTo>
                  <a:pt x="5837492" y="0"/>
                </a:lnTo>
                <a:lnTo>
                  <a:pt x="5112893" y="0"/>
                </a:lnTo>
                <a:lnTo>
                  <a:pt x="5059109" y="3239"/>
                </a:lnTo>
                <a:lnTo>
                  <a:pt x="5059490" y="0"/>
                </a:lnTo>
                <a:lnTo>
                  <a:pt x="5055807" y="0"/>
                </a:lnTo>
                <a:lnTo>
                  <a:pt x="5058918" y="3239"/>
                </a:lnTo>
                <a:lnTo>
                  <a:pt x="5058918" y="3239"/>
                </a:lnTo>
                <a:lnTo>
                  <a:pt x="5233607" y="187008"/>
                </a:lnTo>
                <a:lnTo>
                  <a:pt x="4895977" y="508000"/>
                </a:lnTo>
                <a:lnTo>
                  <a:pt x="5069142" y="690245"/>
                </a:lnTo>
                <a:lnTo>
                  <a:pt x="4286060" y="737553"/>
                </a:lnTo>
                <a:lnTo>
                  <a:pt x="4368673" y="0"/>
                </a:lnTo>
                <a:lnTo>
                  <a:pt x="3677412" y="0"/>
                </a:lnTo>
                <a:lnTo>
                  <a:pt x="3590227" y="5271"/>
                </a:lnTo>
                <a:lnTo>
                  <a:pt x="3590861" y="0"/>
                </a:lnTo>
                <a:lnTo>
                  <a:pt x="3584956" y="0"/>
                </a:lnTo>
                <a:lnTo>
                  <a:pt x="3590036" y="5271"/>
                </a:lnTo>
                <a:lnTo>
                  <a:pt x="3590036" y="5271"/>
                </a:lnTo>
                <a:lnTo>
                  <a:pt x="3764661" y="189040"/>
                </a:lnTo>
                <a:lnTo>
                  <a:pt x="3426905" y="510286"/>
                </a:lnTo>
                <a:lnTo>
                  <a:pt x="3600069" y="692531"/>
                </a:lnTo>
                <a:lnTo>
                  <a:pt x="2816987" y="739839"/>
                </a:lnTo>
                <a:lnTo>
                  <a:pt x="2899791" y="0"/>
                </a:lnTo>
                <a:lnTo>
                  <a:pt x="2241931" y="0"/>
                </a:lnTo>
                <a:lnTo>
                  <a:pt x="2120964" y="7303"/>
                </a:lnTo>
                <a:lnTo>
                  <a:pt x="2121789" y="0"/>
                </a:lnTo>
                <a:lnTo>
                  <a:pt x="2113788" y="0"/>
                </a:lnTo>
                <a:lnTo>
                  <a:pt x="2120710" y="7303"/>
                </a:lnTo>
                <a:lnTo>
                  <a:pt x="2120710" y="7303"/>
                </a:lnTo>
                <a:lnTo>
                  <a:pt x="2295335" y="191072"/>
                </a:lnTo>
                <a:lnTo>
                  <a:pt x="1957832" y="512318"/>
                </a:lnTo>
                <a:lnTo>
                  <a:pt x="2130997" y="694563"/>
                </a:lnTo>
                <a:lnTo>
                  <a:pt x="1347915" y="741871"/>
                </a:lnTo>
                <a:lnTo>
                  <a:pt x="1431227" y="0"/>
                </a:lnTo>
                <a:lnTo>
                  <a:pt x="806513" y="0"/>
                </a:lnTo>
                <a:lnTo>
                  <a:pt x="651891" y="9335"/>
                </a:lnTo>
                <a:lnTo>
                  <a:pt x="652907" y="0"/>
                </a:lnTo>
                <a:lnTo>
                  <a:pt x="642747" y="0"/>
                </a:lnTo>
                <a:lnTo>
                  <a:pt x="651637" y="9335"/>
                </a:lnTo>
                <a:lnTo>
                  <a:pt x="651637" y="9335"/>
                </a:lnTo>
                <a:lnTo>
                  <a:pt x="826326" y="193104"/>
                </a:lnTo>
                <a:lnTo>
                  <a:pt x="488760" y="514350"/>
                </a:lnTo>
                <a:lnTo>
                  <a:pt x="835216" y="879030"/>
                </a:lnTo>
                <a:lnTo>
                  <a:pt x="1173036" y="558038"/>
                </a:lnTo>
                <a:lnTo>
                  <a:pt x="1347661" y="742188"/>
                </a:lnTo>
                <a:lnTo>
                  <a:pt x="1347661" y="742188"/>
                </a:lnTo>
                <a:lnTo>
                  <a:pt x="1522349" y="926338"/>
                </a:lnTo>
                <a:lnTo>
                  <a:pt x="1184529" y="1247267"/>
                </a:lnTo>
                <a:lnTo>
                  <a:pt x="1531049" y="1611948"/>
                </a:lnTo>
                <a:lnTo>
                  <a:pt x="1869377" y="1290574"/>
                </a:lnTo>
                <a:lnTo>
                  <a:pt x="2044002" y="1474407"/>
                </a:lnTo>
                <a:lnTo>
                  <a:pt x="2044002" y="1474407"/>
                </a:lnTo>
                <a:lnTo>
                  <a:pt x="2218690" y="1658557"/>
                </a:lnTo>
                <a:lnTo>
                  <a:pt x="1880870" y="1979486"/>
                </a:lnTo>
                <a:lnTo>
                  <a:pt x="2227390" y="2344166"/>
                </a:lnTo>
                <a:lnTo>
                  <a:pt x="2565210" y="2023237"/>
                </a:lnTo>
                <a:lnTo>
                  <a:pt x="2739835" y="2207006"/>
                </a:lnTo>
                <a:lnTo>
                  <a:pt x="2739835" y="2207006"/>
                </a:lnTo>
                <a:lnTo>
                  <a:pt x="2914523" y="2390839"/>
                </a:lnTo>
                <a:lnTo>
                  <a:pt x="2576703" y="2711768"/>
                </a:lnTo>
                <a:lnTo>
                  <a:pt x="2923477" y="3076575"/>
                </a:lnTo>
                <a:lnTo>
                  <a:pt x="3261106" y="2755900"/>
                </a:lnTo>
                <a:lnTo>
                  <a:pt x="3435731" y="2939669"/>
                </a:lnTo>
                <a:lnTo>
                  <a:pt x="3435731" y="2939669"/>
                </a:lnTo>
                <a:lnTo>
                  <a:pt x="3610420" y="3123438"/>
                </a:lnTo>
                <a:lnTo>
                  <a:pt x="3272727" y="3444431"/>
                </a:lnTo>
                <a:lnTo>
                  <a:pt x="3619246" y="3809111"/>
                </a:lnTo>
                <a:lnTo>
                  <a:pt x="3957066" y="3488119"/>
                </a:lnTo>
                <a:lnTo>
                  <a:pt x="4131691" y="3672269"/>
                </a:lnTo>
                <a:lnTo>
                  <a:pt x="4131691" y="3672269"/>
                </a:lnTo>
                <a:lnTo>
                  <a:pt x="4306380" y="3856419"/>
                </a:lnTo>
                <a:lnTo>
                  <a:pt x="3968560" y="4177347"/>
                </a:lnTo>
                <a:lnTo>
                  <a:pt x="4315079" y="4542028"/>
                </a:lnTo>
                <a:lnTo>
                  <a:pt x="4652899" y="4221099"/>
                </a:lnTo>
                <a:lnTo>
                  <a:pt x="4827524" y="4405249"/>
                </a:lnTo>
                <a:lnTo>
                  <a:pt x="4827524" y="4405249"/>
                </a:lnTo>
                <a:lnTo>
                  <a:pt x="5002213" y="4589399"/>
                </a:lnTo>
                <a:lnTo>
                  <a:pt x="4664393" y="4910328"/>
                </a:lnTo>
                <a:lnTo>
                  <a:pt x="5010912" y="5275009"/>
                </a:lnTo>
                <a:lnTo>
                  <a:pt x="5349177" y="4953000"/>
                </a:lnTo>
                <a:lnTo>
                  <a:pt x="5523802" y="5137150"/>
                </a:lnTo>
                <a:lnTo>
                  <a:pt x="5523802" y="5137150"/>
                </a:lnTo>
                <a:lnTo>
                  <a:pt x="5698427" y="5321300"/>
                </a:lnTo>
                <a:lnTo>
                  <a:pt x="5360607" y="5642293"/>
                </a:lnTo>
                <a:lnTo>
                  <a:pt x="5707126" y="6006973"/>
                </a:lnTo>
                <a:lnTo>
                  <a:pt x="6044883" y="5685981"/>
                </a:lnTo>
                <a:lnTo>
                  <a:pt x="6219571" y="5870131"/>
                </a:lnTo>
                <a:lnTo>
                  <a:pt x="6219571" y="5870131"/>
                </a:lnTo>
                <a:lnTo>
                  <a:pt x="6394259" y="6053963"/>
                </a:lnTo>
                <a:lnTo>
                  <a:pt x="6056440" y="6374892"/>
                </a:lnTo>
                <a:lnTo>
                  <a:pt x="6402959" y="6739573"/>
                </a:lnTo>
                <a:lnTo>
                  <a:pt x="6740716" y="6418644"/>
                </a:lnTo>
                <a:lnTo>
                  <a:pt x="6915404" y="6602794"/>
                </a:lnTo>
                <a:lnTo>
                  <a:pt x="6915404" y="6602794"/>
                </a:lnTo>
                <a:lnTo>
                  <a:pt x="7090029" y="6786944"/>
                </a:lnTo>
                <a:lnTo>
                  <a:pt x="7014972" y="6858000"/>
                </a:lnTo>
                <a:lnTo>
                  <a:pt x="7665403" y="6858000"/>
                </a:lnTo>
                <a:lnTo>
                  <a:pt x="7699312" y="6554915"/>
                </a:lnTo>
                <a:lnTo>
                  <a:pt x="7872476" y="6737096"/>
                </a:lnTo>
                <a:lnTo>
                  <a:pt x="8210296" y="6416167"/>
                </a:lnTo>
                <a:lnTo>
                  <a:pt x="8384921" y="6600000"/>
                </a:lnTo>
                <a:lnTo>
                  <a:pt x="8384921" y="6600000"/>
                </a:lnTo>
                <a:lnTo>
                  <a:pt x="8559609" y="6783832"/>
                </a:lnTo>
                <a:lnTo>
                  <a:pt x="8481885" y="6858000"/>
                </a:lnTo>
                <a:lnTo>
                  <a:pt x="9134284" y="6858000"/>
                </a:lnTo>
                <a:lnTo>
                  <a:pt x="9168447" y="6553200"/>
                </a:lnTo>
                <a:lnTo>
                  <a:pt x="9341548" y="6735381"/>
                </a:lnTo>
                <a:lnTo>
                  <a:pt x="9679369" y="6414453"/>
                </a:lnTo>
                <a:lnTo>
                  <a:pt x="9853994" y="6598285"/>
                </a:lnTo>
                <a:lnTo>
                  <a:pt x="9853994" y="6598285"/>
                </a:lnTo>
                <a:lnTo>
                  <a:pt x="10028682" y="6782435"/>
                </a:lnTo>
                <a:lnTo>
                  <a:pt x="9948672" y="6858635"/>
                </a:lnTo>
                <a:lnTo>
                  <a:pt x="10602722" y="6858635"/>
                </a:lnTo>
                <a:lnTo>
                  <a:pt x="10637075" y="6551486"/>
                </a:lnTo>
                <a:lnTo>
                  <a:pt x="10810240" y="6733668"/>
                </a:lnTo>
                <a:lnTo>
                  <a:pt x="11147996" y="6412738"/>
                </a:lnTo>
                <a:lnTo>
                  <a:pt x="11322621" y="6596888"/>
                </a:lnTo>
                <a:lnTo>
                  <a:pt x="11322621" y="6596888"/>
                </a:lnTo>
                <a:lnTo>
                  <a:pt x="11497246" y="6781038"/>
                </a:lnTo>
                <a:lnTo>
                  <a:pt x="11415776" y="6858000"/>
                </a:lnTo>
                <a:lnTo>
                  <a:pt x="11635676" y="6858000"/>
                </a:lnTo>
                <a:lnTo>
                  <a:pt x="11635676" y="6577013"/>
                </a:lnTo>
                <a:lnTo>
                  <a:pt x="11323320" y="6596063"/>
                </a:lnTo>
                <a:lnTo>
                  <a:pt x="11410569" y="5816600"/>
                </a:lnTo>
                <a:lnTo>
                  <a:pt x="11583733" y="5998845"/>
                </a:lnTo>
                <a:lnTo>
                  <a:pt x="11635676" y="5949442"/>
                </a:lnTo>
                <a:lnTo>
                  <a:pt x="11635676" y="5114608"/>
                </a:lnTo>
                <a:lnTo>
                  <a:pt x="11400345" y="5128832"/>
                </a:lnTo>
                <a:lnTo>
                  <a:pt x="11487595" y="4349179"/>
                </a:lnTo>
                <a:lnTo>
                  <a:pt x="11635676" y="4505008"/>
                </a:lnTo>
                <a:lnTo>
                  <a:pt x="11635676" y="3861372"/>
                </a:lnTo>
                <a:lnTo>
                  <a:pt x="11314240" y="4166743"/>
                </a:lnTo>
                <a:lnTo>
                  <a:pt x="11487404" y="4348988"/>
                </a:lnTo>
                <a:lnTo>
                  <a:pt x="10704322" y="4396296"/>
                </a:lnTo>
                <a:lnTo>
                  <a:pt x="10791634" y="3616706"/>
                </a:lnTo>
                <a:lnTo>
                  <a:pt x="10964735" y="3798951"/>
                </a:lnTo>
                <a:lnTo>
                  <a:pt x="11302556" y="3477959"/>
                </a:lnTo>
                <a:lnTo>
                  <a:pt x="11477181" y="3661791"/>
                </a:lnTo>
                <a:lnTo>
                  <a:pt x="11477181" y="3661791"/>
                </a:lnTo>
                <a:lnTo>
                  <a:pt x="11635676" y="3828606"/>
                </a:lnTo>
                <a:lnTo>
                  <a:pt x="11635676" y="3652203"/>
                </a:lnTo>
                <a:lnTo>
                  <a:pt x="11477434" y="3661791"/>
                </a:lnTo>
                <a:lnTo>
                  <a:pt x="11564683" y="2882138"/>
                </a:lnTo>
                <a:lnTo>
                  <a:pt x="11635676" y="2956878"/>
                </a:lnTo>
                <a:lnTo>
                  <a:pt x="11635676" y="2467483"/>
                </a:lnTo>
                <a:lnTo>
                  <a:pt x="11391329" y="2699703"/>
                </a:lnTo>
                <a:lnTo>
                  <a:pt x="11564493" y="2881948"/>
                </a:lnTo>
                <a:lnTo>
                  <a:pt x="10781411" y="2929255"/>
                </a:lnTo>
                <a:lnTo>
                  <a:pt x="10868660" y="2149602"/>
                </a:lnTo>
                <a:lnTo>
                  <a:pt x="11041824" y="2331847"/>
                </a:lnTo>
                <a:lnTo>
                  <a:pt x="11379581" y="2010918"/>
                </a:lnTo>
                <a:lnTo>
                  <a:pt x="11554206" y="2194687"/>
                </a:lnTo>
                <a:lnTo>
                  <a:pt x="11554206" y="2194687"/>
                </a:lnTo>
                <a:lnTo>
                  <a:pt x="11635676" y="2280412"/>
                </a:lnTo>
                <a:lnTo>
                  <a:pt x="11635676" y="2189798"/>
                </a:lnTo>
                <a:lnTo>
                  <a:pt x="11554460" y="2194687"/>
                </a:lnTo>
                <a:lnTo>
                  <a:pt x="11635676" y="1469009"/>
                </a:lnTo>
                <a:lnTo>
                  <a:pt x="11635676" y="1415225"/>
                </a:lnTo>
                <a:lnTo>
                  <a:pt x="10858436" y="1462215"/>
                </a:lnTo>
                <a:lnTo>
                  <a:pt x="10945685" y="682562"/>
                </a:lnTo>
                <a:lnTo>
                  <a:pt x="11118850" y="864807"/>
                </a:lnTo>
                <a:lnTo>
                  <a:pt x="11456607" y="543814"/>
                </a:lnTo>
                <a:lnTo>
                  <a:pt x="11631295" y="727964"/>
                </a:lnTo>
                <a:lnTo>
                  <a:pt x="11631295" y="727964"/>
                </a:lnTo>
                <a:lnTo>
                  <a:pt x="11635486" y="732409"/>
                </a:lnTo>
                <a:lnTo>
                  <a:pt x="11635486" y="727520"/>
                </a:lnTo>
                <a:lnTo>
                  <a:pt x="11631295" y="727520"/>
                </a:lnTo>
                <a:lnTo>
                  <a:pt x="11635486" y="690245"/>
                </a:lnTo>
                <a:close/>
                <a:moveTo>
                  <a:pt x="9476676" y="684594"/>
                </a:moveTo>
                <a:lnTo>
                  <a:pt x="9649841" y="866838"/>
                </a:lnTo>
                <a:lnTo>
                  <a:pt x="9987534" y="546100"/>
                </a:lnTo>
                <a:lnTo>
                  <a:pt x="10162159" y="730250"/>
                </a:lnTo>
                <a:lnTo>
                  <a:pt x="10162159" y="730250"/>
                </a:lnTo>
                <a:lnTo>
                  <a:pt x="10336784" y="914083"/>
                </a:lnTo>
                <a:lnTo>
                  <a:pt x="9999028" y="1235012"/>
                </a:lnTo>
                <a:lnTo>
                  <a:pt x="10172192" y="1417257"/>
                </a:lnTo>
                <a:lnTo>
                  <a:pt x="9389110" y="1464628"/>
                </a:lnTo>
                <a:close/>
                <a:moveTo>
                  <a:pt x="10095420" y="2883980"/>
                </a:moveTo>
                <a:lnTo>
                  <a:pt x="9312402" y="2931287"/>
                </a:lnTo>
                <a:lnTo>
                  <a:pt x="9399651" y="2151634"/>
                </a:lnTo>
                <a:lnTo>
                  <a:pt x="9572752" y="2333879"/>
                </a:lnTo>
                <a:lnTo>
                  <a:pt x="9910572" y="2012950"/>
                </a:lnTo>
                <a:lnTo>
                  <a:pt x="10085197" y="2196719"/>
                </a:lnTo>
                <a:lnTo>
                  <a:pt x="10085197" y="2196719"/>
                </a:lnTo>
                <a:lnTo>
                  <a:pt x="10259885" y="2380552"/>
                </a:lnTo>
                <a:lnTo>
                  <a:pt x="9922066" y="2701481"/>
                </a:lnTo>
                <a:close/>
                <a:moveTo>
                  <a:pt x="10018395" y="4350830"/>
                </a:moveTo>
                <a:lnTo>
                  <a:pt x="9235376" y="4398328"/>
                </a:lnTo>
                <a:lnTo>
                  <a:pt x="9322625" y="3618738"/>
                </a:lnTo>
                <a:lnTo>
                  <a:pt x="9495790" y="3800983"/>
                </a:lnTo>
                <a:lnTo>
                  <a:pt x="9833420" y="3479800"/>
                </a:lnTo>
                <a:lnTo>
                  <a:pt x="10008108" y="3663950"/>
                </a:lnTo>
                <a:lnTo>
                  <a:pt x="10008108" y="3663950"/>
                </a:lnTo>
                <a:lnTo>
                  <a:pt x="10182796" y="3848100"/>
                </a:lnTo>
                <a:lnTo>
                  <a:pt x="9844976" y="4168775"/>
                </a:lnTo>
                <a:close/>
                <a:moveTo>
                  <a:pt x="9245283" y="5085588"/>
                </a:moveTo>
                <a:lnTo>
                  <a:pt x="8462200" y="5132896"/>
                </a:lnTo>
                <a:lnTo>
                  <a:pt x="8549576" y="4353243"/>
                </a:lnTo>
                <a:lnTo>
                  <a:pt x="8722741" y="4535488"/>
                </a:lnTo>
                <a:lnTo>
                  <a:pt x="9060497" y="4214559"/>
                </a:lnTo>
                <a:lnTo>
                  <a:pt x="9235376" y="4398391"/>
                </a:lnTo>
                <a:lnTo>
                  <a:pt x="9235376" y="4398391"/>
                </a:lnTo>
                <a:lnTo>
                  <a:pt x="9410001" y="4582224"/>
                </a:lnTo>
                <a:lnTo>
                  <a:pt x="9072245" y="4903153"/>
                </a:lnTo>
                <a:close/>
                <a:moveTo>
                  <a:pt x="7776210" y="5087620"/>
                </a:moveTo>
                <a:lnTo>
                  <a:pt x="6993128" y="5134928"/>
                </a:lnTo>
                <a:lnTo>
                  <a:pt x="7080377" y="4355275"/>
                </a:lnTo>
                <a:lnTo>
                  <a:pt x="7253542" y="4537520"/>
                </a:lnTo>
                <a:lnTo>
                  <a:pt x="7591298" y="4216400"/>
                </a:lnTo>
                <a:lnTo>
                  <a:pt x="7765923" y="4400550"/>
                </a:lnTo>
                <a:lnTo>
                  <a:pt x="7765923" y="4400550"/>
                </a:lnTo>
                <a:lnTo>
                  <a:pt x="7940548" y="4584700"/>
                </a:lnTo>
                <a:lnTo>
                  <a:pt x="7602792" y="4905629"/>
                </a:lnTo>
                <a:close/>
                <a:moveTo>
                  <a:pt x="5688140" y="2890076"/>
                </a:moveTo>
                <a:lnTo>
                  <a:pt x="4905058" y="2937383"/>
                </a:lnTo>
                <a:lnTo>
                  <a:pt x="4992307" y="2157730"/>
                </a:lnTo>
                <a:lnTo>
                  <a:pt x="5165471" y="2339975"/>
                </a:lnTo>
                <a:lnTo>
                  <a:pt x="5503228" y="2019300"/>
                </a:lnTo>
                <a:lnTo>
                  <a:pt x="5677916" y="2203069"/>
                </a:lnTo>
                <a:lnTo>
                  <a:pt x="5677916" y="2203069"/>
                </a:lnTo>
                <a:lnTo>
                  <a:pt x="5852541" y="2386902"/>
                </a:lnTo>
                <a:lnTo>
                  <a:pt x="5514785" y="2707831"/>
                </a:lnTo>
                <a:close/>
                <a:moveTo>
                  <a:pt x="5688140" y="2890076"/>
                </a:moveTo>
                <a:lnTo>
                  <a:pt x="5861304" y="3072321"/>
                </a:lnTo>
                <a:lnTo>
                  <a:pt x="6199061" y="2751392"/>
                </a:lnTo>
                <a:lnTo>
                  <a:pt x="6373686" y="2935161"/>
                </a:lnTo>
                <a:lnTo>
                  <a:pt x="6373686" y="2935161"/>
                </a:lnTo>
                <a:lnTo>
                  <a:pt x="6548311" y="3118930"/>
                </a:lnTo>
                <a:lnTo>
                  <a:pt x="6210554" y="3439922"/>
                </a:lnTo>
                <a:lnTo>
                  <a:pt x="6384227" y="3622548"/>
                </a:lnTo>
                <a:lnTo>
                  <a:pt x="5601145" y="3669919"/>
                </a:lnTo>
                <a:close/>
                <a:moveTo>
                  <a:pt x="9322118" y="3618294"/>
                </a:moveTo>
                <a:lnTo>
                  <a:pt x="8539035" y="3665665"/>
                </a:lnTo>
                <a:lnTo>
                  <a:pt x="8626284" y="2886012"/>
                </a:lnTo>
                <a:lnTo>
                  <a:pt x="8799449" y="3068257"/>
                </a:lnTo>
                <a:lnTo>
                  <a:pt x="9137206" y="2747328"/>
                </a:lnTo>
                <a:lnTo>
                  <a:pt x="9311894" y="2931097"/>
                </a:lnTo>
                <a:lnTo>
                  <a:pt x="9311894" y="2931097"/>
                </a:lnTo>
                <a:lnTo>
                  <a:pt x="9486583" y="3114866"/>
                </a:lnTo>
                <a:lnTo>
                  <a:pt x="9148762" y="3435858"/>
                </a:lnTo>
                <a:close/>
                <a:moveTo>
                  <a:pt x="8452930" y="2703894"/>
                </a:moveTo>
                <a:lnTo>
                  <a:pt x="8626094" y="2886139"/>
                </a:lnTo>
                <a:lnTo>
                  <a:pt x="7843012" y="2933446"/>
                </a:lnTo>
                <a:lnTo>
                  <a:pt x="7930261" y="2153793"/>
                </a:lnTo>
                <a:lnTo>
                  <a:pt x="8103426" y="2336038"/>
                </a:lnTo>
                <a:lnTo>
                  <a:pt x="8441245" y="2015109"/>
                </a:lnTo>
                <a:lnTo>
                  <a:pt x="8615870" y="2198878"/>
                </a:lnTo>
                <a:lnTo>
                  <a:pt x="8615870" y="2198878"/>
                </a:lnTo>
                <a:lnTo>
                  <a:pt x="8790876" y="2382838"/>
                </a:lnTo>
                <a:close/>
                <a:moveTo>
                  <a:pt x="8017637" y="3117469"/>
                </a:moveTo>
                <a:lnTo>
                  <a:pt x="7679881" y="3438462"/>
                </a:lnTo>
                <a:lnTo>
                  <a:pt x="7853046" y="3620643"/>
                </a:lnTo>
                <a:lnTo>
                  <a:pt x="7070027" y="3667887"/>
                </a:lnTo>
                <a:lnTo>
                  <a:pt x="7157276" y="2888234"/>
                </a:lnTo>
                <a:lnTo>
                  <a:pt x="7330440" y="3070479"/>
                </a:lnTo>
                <a:lnTo>
                  <a:pt x="7668324" y="2749550"/>
                </a:lnTo>
                <a:lnTo>
                  <a:pt x="7843012" y="2933319"/>
                </a:lnTo>
                <a:lnTo>
                  <a:pt x="7843012" y="2933319"/>
                </a:lnTo>
                <a:close/>
                <a:moveTo>
                  <a:pt x="6983858" y="2705926"/>
                </a:moveTo>
                <a:lnTo>
                  <a:pt x="7157021" y="2888171"/>
                </a:lnTo>
                <a:lnTo>
                  <a:pt x="6373940" y="2935478"/>
                </a:lnTo>
                <a:lnTo>
                  <a:pt x="6461189" y="2155825"/>
                </a:lnTo>
                <a:lnTo>
                  <a:pt x="6634353" y="2338070"/>
                </a:lnTo>
                <a:lnTo>
                  <a:pt x="6972109" y="2017141"/>
                </a:lnTo>
                <a:lnTo>
                  <a:pt x="7146798" y="2200910"/>
                </a:lnTo>
                <a:lnTo>
                  <a:pt x="7146798" y="2200910"/>
                </a:lnTo>
                <a:lnTo>
                  <a:pt x="7321423" y="2384743"/>
                </a:lnTo>
                <a:close/>
                <a:moveTo>
                  <a:pt x="6384227" y="3622802"/>
                </a:moveTo>
                <a:lnTo>
                  <a:pt x="6557391" y="3805047"/>
                </a:lnTo>
                <a:lnTo>
                  <a:pt x="6895147" y="3484055"/>
                </a:lnTo>
                <a:lnTo>
                  <a:pt x="7069772" y="3668205"/>
                </a:lnTo>
                <a:lnTo>
                  <a:pt x="7069772" y="3668205"/>
                </a:lnTo>
                <a:lnTo>
                  <a:pt x="7244397" y="3852355"/>
                </a:lnTo>
                <a:lnTo>
                  <a:pt x="6906641" y="4173284"/>
                </a:lnTo>
                <a:lnTo>
                  <a:pt x="7079806" y="4355529"/>
                </a:lnTo>
                <a:lnTo>
                  <a:pt x="6296724" y="4402836"/>
                </a:lnTo>
                <a:close/>
                <a:moveTo>
                  <a:pt x="7766177" y="4400550"/>
                </a:moveTo>
                <a:lnTo>
                  <a:pt x="7853426" y="3620961"/>
                </a:lnTo>
                <a:lnTo>
                  <a:pt x="8026591" y="3803206"/>
                </a:lnTo>
                <a:lnTo>
                  <a:pt x="8364347" y="3482213"/>
                </a:lnTo>
                <a:lnTo>
                  <a:pt x="8539035" y="3666046"/>
                </a:lnTo>
                <a:lnTo>
                  <a:pt x="8539035" y="3666046"/>
                </a:lnTo>
                <a:lnTo>
                  <a:pt x="8713660" y="3849878"/>
                </a:lnTo>
                <a:lnTo>
                  <a:pt x="8375904" y="4170807"/>
                </a:lnTo>
                <a:lnTo>
                  <a:pt x="8549069" y="4353052"/>
                </a:lnTo>
                <a:close/>
                <a:moveTo>
                  <a:pt x="9214485" y="1280605"/>
                </a:moveTo>
                <a:lnTo>
                  <a:pt x="9389110" y="1464755"/>
                </a:lnTo>
                <a:lnTo>
                  <a:pt x="9389110" y="1464755"/>
                </a:lnTo>
                <a:lnTo>
                  <a:pt x="9563798" y="1648587"/>
                </a:lnTo>
                <a:lnTo>
                  <a:pt x="9226042" y="1969516"/>
                </a:lnTo>
                <a:lnTo>
                  <a:pt x="9399143" y="2151761"/>
                </a:lnTo>
                <a:lnTo>
                  <a:pt x="8616124" y="2199069"/>
                </a:lnTo>
                <a:lnTo>
                  <a:pt x="8703373" y="1419479"/>
                </a:lnTo>
                <a:lnTo>
                  <a:pt x="8876474" y="1601661"/>
                </a:lnTo>
                <a:close/>
                <a:moveTo>
                  <a:pt x="8007541" y="686816"/>
                </a:moveTo>
                <a:lnTo>
                  <a:pt x="8180642" y="869061"/>
                </a:lnTo>
                <a:lnTo>
                  <a:pt x="8518461" y="548069"/>
                </a:lnTo>
                <a:lnTo>
                  <a:pt x="8693086" y="732219"/>
                </a:lnTo>
                <a:lnTo>
                  <a:pt x="8693086" y="732219"/>
                </a:lnTo>
                <a:lnTo>
                  <a:pt x="8867775" y="916369"/>
                </a:lnTo>
                <a:lnTo>
                  <a:pt x="8530526" y="1236663"/>
                </a:lnTo>
                <a:lnTo>
                  <a:pt x="8703628" y="1418908"/>
                </a:lnTo>
                <a:lnTo>
                  <a:pt x="7920609" y="1466279"/>
                </a:lnTo>
                <a:close/>
                <a:moveTo>
                  <a:pt x="7745413" y="1282700"/>
                </a:moveTo>
                <a:lnTo>
                  <a:pt x="7920038" y="1466533"/>
                </a:lnTo>
                <a:lnTo>
                  <a:pt x="7920038" y="1466533"/>
                </a:lnTo>
                <a:lnTo>
                  <a:pt x="8094726" y="1650365"/>
                </a:lnTo>
                <a:lnTo>
                  <a:pt x="7756907" y="1971294"/>
                </a:lnTo>
                <a:lnTo>
                  <a:pt x="7930070" y="2153539"/>
                </a:lnTo>
                <a:lnTo>
                  <a:pt x="7146989" y="2200847"/>
                </a:lnTo>
                <a:lnTo>
                  <a:pt x="7234238" y="1421257"/>
                </a:lnTo>
                <a:lnTo>
                  <a:pt x="7407402" y="1603439"/>
                </a:lnTo>
                <a:close/>
                <a:moveTo>
                  <a:pt x="6538405" y="688912"/>
                </a:moveTo>
                <a:lnTo>
                  <a:pt x="6711570" y="871157"/>
                </a:lnTo>
                <a:lnTo>
                  <a:pt x="7049389" y="550164"/>
                </a:lnTo>
                <a:lnTo>
                  <a:pt x="7224014" y="734314"/>
                </a:lnTo>
                <a:lnTo>
                  <a:pt x="7224014" y="734314"/>
                </a:lnTo>
                <a:lnTo>
                  <a:pt x="7398703" y="918464"/>
                </a:lnTo>
                <a:lnTo>
                  <a:pt x="7060883" y="1239393"/>
                </a:lnTo>
                <a:lnTo>
                  <a:pt x="7234047" y="1421638"/>
                </a:lnTo>
                <a:lnTo>
                  <a:pt x="6450965" y="1469009"/>
                </a:lnTo>
                <a:close/>
                <a:moveTo>
                  <a:pt x="6276277" y="1284478"/>
                </a:moveTo>
                <a:lnTo>
                  <a:pt x="6450965" y="1468311"/>
                </a:lnTo>
                <a:lnTo>
                  <a:pt x="6450965" y="1468311"/>
                </a:lnTo>
                <a:lnTo>
                  <a:pt x="6625590" y="1652143"/>
                </a:lnTo>
                <a:lnTo>
                  <a:pt x="6287833" y="1973072"/>
                </a:lnTo>
                <a:lnTo>
                  <a:pt x="6460998" y="2155317"/>
                </a:lnTo>
                <a:lnTo>
                  <a:pt x="5678107" y="2202815"/>
                </a:lnTo>
                <a:lnTo>
                  <a:pt x="5765356" y="1423226"/>
                </a:lnTo>
                <a:lnTo>
                  <a:pt x="5938520" y="1605407"/>
                </a:lnTo>
                <a:close/>
                <a:moveTo>
                  <a:pt x="5069332" y="690690"/>
                </a:moveTo>
                <a:lnTo>
                  <a:pt x="5242497" y="872935"/>
                </a:lnTo>
                <a:lnTo>
                  <a:pt x="5580253" y="551942"/>
                </a:lnTo>
                <a:lnTo>
                  <a:pt x="5754942" y="736092"/>
                </a:lnTo>
                <a:lnTo>
                  <a:pt x="5754942" y="736092"/>
                </a:lnTo>
                <a:lnTo>
                  <a:pt x="5929567" y="919925"/>
                </a:lnTo>
                <a:lnTo>
                  <a:pt x="5591810" y="1240854"/>
                </a:lnTo>
                <a:lnTo>
                  <a:pt x="5764975" y="1423099"/>
                </a:lnTo>
                <a:lnTo>
                  <a:pt x="4981893" y="1470470"/>
                </a:lnTo>
                <a:close/>
                <a:moveTo>
                  <a:pt x="4807204" y="1286510"/>
                </a:moveTo>
                <a:lnTo>
                  <a:pt x="4981893" y="1470660"/>
                </a:lnTo>
                <a:lnTo>
                  <a:pt x="4981893" y="1470660"/>
                </a:lnTo>
                <a:lnTo>
                  <a:pt x="5156518" y="1654492"/>
                </a:lnTo>
                <a:lnTo>
                  <a:pt x="4818952" y="1975295"/>
                </a:lnTo>
                <a:lnTo>
                  <a:pt x="4992116" y="2157540"/>
                </a:lnTo>
                <a:lnTo>
                  <a:pt x="4209034" y="2204847"/>
                </a:lnTo>
                <a:lnTo>
                  <a:pt x="4296283" y="1425258"/>
                </a:lnTo>
                <a:lnTo>
                  <a:pt x="4469448" y="1607439"/>
                </a:lnTo>
                <a:close/>
                <a:moveTo>
                  <a:pt x="3600260" y="692722"/>
                </a:moveTo>
                <a:lnTo>
                  <a:pt x="3773424" y="874966"/>
                </a:lnTo>
                <a:lnTo>
                  <a:pt x="4110927" y="553974"/>
                </a:lnTo>
                <a:lnTo>
                  <a:pt x="4285615" y="738124"/>
                </a:lnTo>
                <a:lnTo>
                  <a:pt x="4285615" y="738124"/>
                </a:lnTo>
                <a:lnTo>
                  <a:pt x="4460240" y="921957"/>
                </a:lnTo>
                <a:lnTo>
                  <a:pt x="4122484" y="1242886"/>
                </a:lnTo>
                <a:lnTo>
                  <a:pt x="4295648" y="1425131"/>
                </a:lnTo>
                <a:lnTo>
                  <a:pt x="3512566" y="1472502"/>
                </a:lnTo>
                <a:close/>
                <a:moveTo>
                  <a:pt x="2043938" y="1474407"/>
                </a:moveTo>
                <a:lnTo>
                  <a:pt x="2131187" y="694754"/>
                </a:lnTo>
                <a:lnTo>
                  <a:pt x="2304352" y="876999"/>
                </a:lnTo>
                <a:lnTo>
                  <a:pt x="2642108" y="556006"/>
                </a:lnTo>
                <a:lnTo>
                  <a:pt x="2816733" y="740156"/>
                </a:lnTo>
                <a:lnTo>
                  <a:pt x="2816733" y="740156"/>
                </a:lnTo>
                <a:lnTo>
                  <a:pt x="2991358" y="924306"/>
                </a:lnTo>
                <a:lnTo>
                  <a:pt x="2653856" y="1244600"/>
                </a:lnTo>
                <a:lnTo>
                  <a:pt x="2827020" y="1426845"/>
                </a:lnTo>
                <a:close/>
                <a:moveTo>
                  <a:pt x="2739961" y="2206879"/>
                </a:moveTo>
                <a:lnTo>
                  <a:pt x="2827211" y="1427290"/>
                </a:lnTo>
                <a:lnTo>
                  <a:pt x="3000375" y="1609471"/>
                </a:lnTo>
                <a:lnTo>
                  <a:pt x="3338132" y="1288542"/>
                </a:lnTo>
                <a:lnTo>
                  <a:pt x="3512757" y="1472692"/>
                </a:lnTo>
                <a:lnTo>
                  <a:pt x="3512757" y="1472692"/>
                </a:lnTo>
                <a:lnTo>
                  <a:pt x="3687382" y="1656842"/>
                </a:lnTo>
                <a:lnTo>
                  <a:pt x="3349625" y="1977771"/>
                </a:lnTo>
                <a:lnTo>
                  <a:pt x="3522726" y="2160016"/>
                </a:lnTo>
                <a:close/>
                <a:moveTo>
                  <a:pt x="3435985" y="2939415"/>
                </a:moveTo>
                <a:lnTo>
                  <a:pt x="3523234" y="2159762"/>
                </a:lnTo>
                <a:lnTo>
                  <a:pt x="3696398" y="2342007"/>
                </a:lnTo>
                <a:lnTo>
                  <a:pt x="4034155" y="2021078"/>
                </a:lnTo>
                <a:lnTo>
                  <a:pt x="4208780" y="2204847"/>
                </a:lnTo>
                <a:lnTo>
                  <a:pt x="4208780" y="2204847"/>
                </a:lnTo>
                <a:lnTo>
                  <a:pt x="4383977" y="2388934"/>
                </a:lnTo>
                <a:lnTo>
                  <a:pt x="4046220" y="2709863"/>
                </a:lnTo>
                <a:lnTo>
                  <a:pt x="4218877" y="2892108"/>
                </a:lnTo>
                <a:close/>
                <a:moveTo>
                  <a:pt x="4132009" y="3671951"/>
                </a:moveTo>
                <a:lnTo>
                  <a:pt x="4219258" y="2892298"/>
                </a:lnTo>
                <a:lnTo>
                  <a:pt x="4392359" y="3074543"/>
                </a:lnTo>
                <a:lnTo>
                  <a:pt x="4730179" y="2753614"/>
                </a:lnTo>
                <a:lnTo>
                  <a:pt x="4904677" y="2937383"/>
                </a:lnTo>
                <a:lnTo>
                  <a:pt x="4904677" y="2937383"/>
                </a:lnTo>
                <a:lnTo>
                  <a:pt x="5079365" y="3121152"/>
                </a:lnTo>
                <a:lnTo>
                  <a:pt x="4741609" y="3442145"/>
                </a:lnTo>
                <a:lnTo>
                  <a:pt x="4914710" y="3624326"/>
                </a:lnTo>
                <a:close/>
                <a:moveTo>
                  <a:pt x="4828032" y="4404424"/>
                </a:moveTo>
                <a:lnTo>
                  <a:pt x="4915281" y="3624834"/>
                </a:lnTo>
                <a:lnTo>
                  <a:pt x="5088382" y="3807079"/>
                </a:lnTo>
                <a:lnTo>
                  <a:pt x="5426202" y="3486150"/>
                </a:lnTo>
                <a:lnTo>
                  <a:pt x="5600827" y="3670300"/>
                </a:lnTo>
                <a:lnTo>
                  <a:pt x="5600827" y="3670300"/>
                </a:lnTo>
                <a:lnTo>
                  <a:pt x="5775516" y="3854133"/>
                </a:lnTo>
                <a:lnTo>
                  <a:pt x="5438077" y="4174871"/>
                </a:lnTo>
                <a:lnTo>
                  <a:pt x="5611178" y="4357116"/>
                </a:lnTo>
                <a:close/>
                <a:moveTo>
                  <a:pt x="5524056" y="5137150"/>
                </a:moveTo>
                <a:lnTo>
                  <a:pt x="5611305" y="4357497"/>
                </a:lnTo>
                <a:lnTo>
                  <a:pt x="5784406" y="4539742"/>
                </a:lnTo>
                <a:lnTo>
                  <a:pt x="6122226" y="4218813"/>
                </a:lnTo>
                <a:lnTo>
                  <a:pt x="6296851" y="4402646"/>
                </a:lnTo>
                <a:lnTo>
                  <a:pt x="6296851" y="4402646"/>
                </a:lnTo>
                <a:lnTo>
                  <a:pt x="6471539" y="4586478"/>
                </a:lnTo>
                <a:lnTo>
                  <a:pt x="6133720" y="4907407"/>
                </a:lnTo>
                <a:lnTo>
                  <a:pt x="6306883" y="5089652"/>
                </a:lnTo>
                <a:close/>
                <a:moveTo>
                  <a:pt x="6220016" y="5869686"/>
                </a:moveTo>
                <a:lnTo>
                  <a:pt x="6307328" y="5090033"/>
                </a:lnTo>
                <a:lnTo>
                  <a:pt x="6480429" y="5272278"/>
                </a:lnTo>
                <a:lnTo>
                  <a:pt x="6818249" y="4951349"/>
                </a:lnTo>
                <a:lnTo>
                  <a:pt x="6992874" y="5135118"/>
                </a:lnTo>
                <a:lnTo>
                  <a:pt x="6992874" y="5135118"/>
                </a:lnTo>
                <a:lnTo>
                  <a:pt x="7167563" y="5318887"/>
                </a:lnTo>
                <a:lnTo>
                  <a:pt x="6829743" y="5639880"/>
                </a:lnTo>
                <a:lnTo>
                  <a:pt x="7002908" y="5822061"/>
                </a:lnTo>
                <a:close/>
                <a:moveTo>
                  <a:pt x="7525957" y="6372606"/>
                </a:moveTo>
                <a:lnTo>
                  <a:pt x="7699121" y="6554851"/>
                </a:lnTo>
                <a:lnTo>
                  <a:pt x="6916039" y="6602159"/>
                </a:lnTo>
                <a:lnTo>
                  <a:pt x="7003288" y="5822569"/>
                </a:lnTo>
                <a:lnTo>
                  <a:pt x="7176453" y="6004814"/>
                </a:lnTo>
                <a:lnTo>
                  <a:pt x="7514272" y="5683822"/>
                </a:lnTo>
                <a:lnTo>
                  <a:pt x="7688897" y="5867972"/>
                </a:lnTo>
                <a:lnTo>
                  <a:pt x="7688897" y="5867972"/>
                </a:lnTo>
                <a:lnTo>
                  <a:pt x="7863777" y="6051550"/>
                </a:lnTo>
                <a:close/>
                <a:moveTo>
                  <a:pt x="7689152" y="5867400"/>
                </a:moveTo>
                <a:lnTo>
                  <a:pt x="7776401" y="5087747"/>
                </a:lnTo>
                <a:lnTo>
                  <a:pt x="7949565" y="5269992"/>
                </a:lnTo>
                <a:lnTo>
                  <a:pt x="8287321" y="4949063"/>
                </a:lnTo>
                <a:lnTo>
                  <a:pt x="8461946" y="5132832"/>
                </a:lnTo>
                <a:lnTo>
                  <a:pt x="8461946" y="5132832"/>
                </a:lnTo>
                <a:lnTo>
                  <a:pt x="8636571" y="5316601"/>
                </a:lnTo>
                <a:lnTo>
                  <a:pt x="8298815" y="5637594"/>
                </a:lnTo>
                <a:lnTo>
                  <a:pt x="8471916" y="5819775"/>
                </a:lnTo>
                <a:close/>
                <a:moveTo>
                  <a:pt x="8995093" y="6370320"/>
                </a:moveTo>
                <a:lnTo>
                  <a:pt x="9168194" y="6552565"/>
                </a:lnTo>
                <a:lnTo>
                  <a:pt x="8385175" y="6599873"/>
                </a:lnTo>
                <a:lnTo>
                  <a:pt x="8472424" y="5820283"/>
                </a:lnTo>
                <a:lnTo>
                  <a:pt x="8645588" y="6002528"/>
                </a:lnTo>
                <a:lnTo>
                  <a:pt x="8983345" y="5681536"/>
                </a:lnTo>
                <a:lnTo>
                  <a:pt x="9157970" y="5865686"/>
                </a:lnTo>
                <a:lnTo>
                  <a:pt x="9157970" y="5865686"/>
                </a:lnTo>
                <a:lnTo>
                  <a:pt x="9332595" y="6049518"/>
                </a:lnTo>
                <a:close/>
                <a:moveTo>
                  <a:pt x="9158224" y="5865368"/>
                </a:moveTo>
                <a:lnTo>
                  <a:pt x="9245473" y="5085715"/>
                </a:lnTo>
                <a:lnTo>
                  <a:pt x="9418637" y="5267960"/>
                </a:lnTo>
                <a:lnTo>
                  <a:pt x="9756394" y="4947031"/>
                </a:lnTo>
                <a:lnTo>
                  <a:pt x="9931083" y="5130800"/>
                </a:lnTo>
                <a:lnTo>
                  <a:pt x="9931083" y="5130800"/>
                </a:lnTo>
                <a:lnTo>
                  <a:pt x="10105708" y="5314569"/>
                </a:lnTo>
                <a:lnTo>
                  <a:pt x="9767951" y="5635562"/>
                </a:lnTo>
                <a:lnTo>
                  <a:pt x="9941116" y="5817743"/>
                </a:lnTo>
                <a:close/>
                <a:moveTo>
                  <a:pt x="10464165" y="6368288"/>
                </a:moveTo>
                <a:lnTo>
                  <a:pt x="10637330" y="6550533"/>
                </a:lnTo>
                <a:lnTo>
                  <a:pt x="9854247" y="6597650"/>
                </a:lnTo>
                <a:lnTo>
                  <a:pt x="9941496" y="5818061"/>
                </a:lnTo>
                <a:lnTo>
                  <a:pt x="10114661" y="6000306"/>
                </a:lnTo>
                <a:lnTo>
                  <a:pt x="10452418" y="5679313"/>
                </a:lnTo>
                <a:lnTo>
                  <a:pt x="10627106" y="5863463"/>
                </a:lnTo>
                <a:lnTo>
                  <a:pt x="10627106" y="5863463"/>
                </a:lnTo>
                <a:lnTo>
                  <a:pt x="10801731" y="6047613"/>
                </a:lnTo>
                <a:close/>
                <a:moveTo>
                  <a:pt x="11225467" y="4945063"/>
                </a:moveTo>
                <a:lnTo>
                  <a:pt x="11400155" y="5128832"/>
                </a:lnTo>
                <a:lnTo>
                  <a:pt x="11400155" y="5128832"/>
                </a:lnTo>
                <a:lnTo>
                  <a:pt x="11574780" y="5312601"/>
                </a:lnTo>
                <a:lnTo>
                  <a:pt x="11237023" y="5633593"/>
                </a:lnTo>
                <a:lnTo>
                  <a:pt x="11410188" y="5815775"/>
                </a:lnTo>
                <a:lnTo>
                  <a:pt x="10627106" y="5863146"/>
                </a:lnTo>
                <a:lnTo>
                  <a:pt x="10714355" y="5083493"/>
                </a:lnTo>
                <a:lnTo>
                  <a:pt x="10887520" y="5265738"/>
                </a:lnTo>
                <a:close/>
                <a:moveTo>
                  <a:pt x="10878947" y="4580382"/>
                </a:moveTo>
                <a:lnTo>
                  <a:pt x="10541191" y="4901311"/>
                </a:lnTo>
                <a:lnTo>
                  <a:pt x="10714355" y="5083556"/>
                </a:lnTo>
                <a:lnTo>
                  <a:pt x="9931273" y="5130800"/>
                </a:lnTo>
                <a:lnTo>
                  <a:pt x="10018522" y="4351147"/>
                </a:lnTo>
                <a:lnTo>
                  <a:pt x="10191686" y="4533392"/>
                </a:lnTo>
                <a:lnTo>
                  <a:pt x="10529443" y="4212463"/>
                </a:lnTo>
                <a:lnTo>
                  <a:pt x="10704132" y="4396613"/>
                </a:lnTo>
                <a:lnTo>
                  <a:pt x="10704132" y="4396613"/>
                </a:lnTo>
                <a:close/>
                <a:moveTo>
                  <a:pt x="10956036" y="3113532"/>
                </a:moveTo>
                <a:lnTo>
                  <a:pt x="10618216" y="3434525"/>
                </a:lnTo>
                <a:lnTo>
                  <a:pt x="10791126" y="3616452"/>
                </a:lnTo>
                <a:lnTo>
                  <a:pt x="10008298" y="3663950"/>
                </a:lnTo>
                <a:lnTo>
                  <a:pt x="10095611" y="2884297"/>
                </a:lnTo>
                <a:lnTo>
                  <a:pt x="10268712" y="3066542"/>
                </a:lnTo>
                <a:lnTo>
                  <a:pt x="10606532" y="2745613"/>
                </a:lnTo>
                <a:lnTo>
                  <a:pt x="10781157" y="2929382"/>
                </a:lnTo>
                <a:lnTo>
                  <a:pt x="10781157" y="2929382"/>
                </a:lnTo>
                <a:close/>
                <a:moveTo>
                  <a:pt x="11033061" y="1646682"/>
                </a:moveTo>
                <a:lnTo>
                  <a:pt x="10695305" y="1967611"/>
                </a:lnTo>
                <a:lnTo>
                  <a:pt x="10868470" y="2149856"/>
                </a:lnTo>
                <a:lnTo>
                  <a:pt x="10085387" y="2197164"/>
                </a:lnTo>
                <a:lnTo>
                  <a:pt x="10172636" y="1417574"/>
                </a:lnTo>
                <a:lnTo>
                  <a:pt x="10345801" y="1599756"/>
                </a:lnTo>
                <a:lnTo>
                  <a:pt x="10683558" y="1278827"/>
                </a:lnTo>
                <a:lnTo>
                  <a:pt x="10858183" y="1462977"/>
                </a:lnTo>
                <a:lnTo>
                  <a:pt x="10858183" y="1462977"/>
                </a:lnTo>
                <a:close/>
                <a:moveTo>
                  <a:pt x="11635676" y="1409192"/>
                </a:moveTo>
                <a:lnTo>
                  <a:pt x="11635676" y="1073658"/>
                </a:lnTo>
                <a:lnTo>
                  <a:pt x="11468354" y="1232408"/>
                </a:lnTo>
                <a:close/>
                <a:moveTo>
                  <a:pt x="139192" y="146495"/>
                </a:moveTo>
                <a:lnTo>
                  <a:pt x="293370" y="0"/>
                </a:lnTo>
                <a:lnTo>
                  <a:pt x="0" y="0"/>
                </a:lnTo>
                <a:close/>
                <a:moveTo>
                  <a:pt x="3227261" y="0"/>
                </a:moveTo>
                <a:lnTo>
                  <a:pt x="2942082" y="0"/>
                </a:lnTo>
                <a:lnTo>
                  <a:pt x="3077401" y="142431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58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809933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081800" y="1066000"/>
            <a:ext cx="5700000" cy="2984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xygen"/>
              <a:buChar char="⇨"/>
              <a:defRPr sz="3200" b="1" i="1">
                <a:latin typeface="Oxygen"/>
                <a:ea typeface="Oxygen"/>
                <a:cs typeface="Oxygen"/>
                <a:sym typeface="Oxygen"/>
              </a:defRPr>
            </a:lvl1pPr>
            <a:lvl2pPr marL="914400" lvl="1" indent="-431800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xygen"/>
              <a:buChar char="⇾"/>
              <a:defRPr sz="3200" b="1" i="1">
                <a:latin typeface="Oxygen"/>
                <a:ea typeface="Oxygen"/>
                <a:cs typeface="Oxygen"/>
                <a:sym typeface="Oxygen"/>
              </a:defRPr>
            </a:lvl2pPr>
            <a:lvl3pPr marL="1371600" lvl="2" indent="-431800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xygen"/>
              <a:buChar char="￫"/>
              <a:defRPr sz="3200" b="1" i="1">
                <a:latin typeface="Oxygen"/>
                <a:ea typeface="Oxygen"/>
                <a:cs typeface="Oxygen"/>
                <a:sym typeface="Oxygen"/>
              </a:defRPr>
            </a:lvl3pPr>
            <a:lvl4pPr marL="1828800" lvl="3" indent="-431800" rtl="0">
              <a:spcBef>
                <a:spcPts val="800"/>
              </a:spcBef>
              <a:spcAft>
                <a:spcPts val="0"/>
              </a:spcAft>
              <a:buSzPts val="3200"/>
              <a:buFont typeface="Oxygen"/>
              <a:buChar char="●"/>
              <a:defRPr sz="3200" b="1" i="1">
                <a:latin typeface="Oxygen"/>
                <a:ea typeface="Oxygen"/>
                <a:cs typeface="Oxygen"/>
                <a:sym typeface="Oxygen"/>
              </a:defRPr>
            </a:lvl4pPr>
            <a:lvl5pPr marL="2286000" lvl="4" indent="-431800" rtl="0">
              <a:spcBef>
                <a:spcPts val="800"/>
              </a:spcBef>
              <a:spcAft>
                <a:spcPts val="0"/>
              </a:spcAft>
              <a:buSzPts val="3200"/>
              <a:buFont typeface="Oxygen"/>
              <a:buChar char="○"/>
              <a:defRPr sz="3200" b="1" i="1">
                <a:latin typeface="Oxygen"/>
                <a:ea typeface="Oxygen"/>
                <a:cs typeface="Oxygen"/>
                <a:sym typeface="Oxygen"/>
              </a:defRPr>
            </a:lvl5pPr>
            <a:lvl6pPr marL="2743200" lvl="5" indent="-431800" rtl="0">
              <a:spcBef>
                <a:spcPts val="800"/>
              </a:spcBef>
              <a:spcAft>
                <a:spcPts val="0"/>
              </a:spcAft>
              <a:buSzPts val="3200"/>
              <a:buFont typeface="Oxygen"/>
              <a:buChar char="■"/>
              <a:defRPr sz="3200" b="1" i="1">
                <a:latin typeface="Oxygen"/>
                <a:ea typeface="Oxygen"/>
                <a:cs typeface="Oxygen"/>
                <a:sym typeface="Oxygen"/>
              </a:defRPr>
            </a:lvl6pPr>
            <a:lvl7pPr marL="3200400" lvl="6" indent="-431800" rtl="0">
              <a:spcBef>
                <a:spcPts val="800"/>
              </a:spcBef>
              <a:spcAft>
                <a:spcPts val="0"/>
              </a:spcAft>
              <a:buSzPts val="3200"/>
              <a:buFont typeface="Oxygen"/>
              <a:buChar char="●"/>
              <a:defRPr sz="3200" b="1" i="1">
                <a:latin typeface="Oxygen"/>
                <a:ea typeface="Oxygen"/>
                <a:cs typeface="Oxygen"/>
                <a:sym typeface="Oxygen"/>
              </a:defRPr>
            </a:lvl7pPr>
            <a:lvl8pPr marL="3657600" lvl="7" indent="-431800" rtl="0">
              <a:spcBef>
                <a:spcPts val="800"/>
              </a:spcBef>
              <a:spcAft>
                <a:spcPts val="0"/>
              </a:spcAft>
              <a:buSzPts val="3200"/>
              <a:buFont typeface="Oxygen"/>
              <a:buChar char="○"/>
              <a:defRPr sz="3200" b="1" i="1">
                <a:latin typeface="Oxygen"/>
                <a:ea typeface="Oxygen"/>
                <a:cs typeface="Oxygen"/>
                <a:sym typeface="Oxygen"/>
              </a:defRPr>
            </a:lvl8pPr>
            <a:lvl9pPr marL="4114800" lvl="8" indent="-431800" rtl="0">
              <a:spcBef>
                <a:spcPts val="800"/>
              </a:spcBef>
              <a:spcAft>
                <a:spcPts val="800"/>
              </a:spcAft>
              <a:buSzPts val="3200"/>
              <a:buFont typeface="Oxygen"/>
              <a:buChar char="■"/>
              <a:defRPr sz="3200" b="1" i="1"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/>
          <p:nvPr/>
        </p:nvSpPr>
        <p:spPr>
          <a:xfrm>
            <a:off x="575400" y="693000"/>
            <a:ext cx="548700" cy="6537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dk1">
                <a:alpha val="29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rPr>
              <a:t>“</a:t>
            </a:r>
            <a:endParaRPr sz="9600" b="1">
              <a:solidFill>
                <a:schemeClr val="lt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gradFill>
          <a:gsLst>
            <a:gs pos="0">
              <a:schemeClr val="accent1"/>
            </a:gs>
            <a:gs pos="50000">
              <a:schemeClr val="accent2"/>
            </a:gs>
            <a:gs pos="100000">
              <a:schemeClr val="accent3"/>
            </a:gs>
          </a:gsLst>
          <a:lin ang="5400012" scaled="0"/>
        </a:gra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/>
        </p:nvSpPr>
        <p:spPr>
          <a:xfrm>
            <a:off x="3761899" y="0"/>
            <a:ext cx="5382339" cy="5130641"/>
          </a:xfrm>
          <a:custGeom>
            <a:avLst/>
            <a:gdLst/>
            <a:ahLst/>
            <a:cxnLst/>
            <a:rect l="l" t="t" r="r" b="b"/>
            <a:pathLst>
              <a:path w="7176452" h="6840855" extrusionOk="0">
                <a:moveTo>
                  <a:pt x="5601653" y="0"/>
                </a:moveTo>
                <a:lnTo>
                  <a:pt x="5414201" y="0"/>
                </a:lnTo>
                <a:lnTo>
                  <a:pt x="5503101" y="93599"/>
                </a:lnTo>
                <a:close/>
                <a:moveTo>
                  <a:pt x="4701794" y="0"/>
                </a:moveTo>
                <a:lnTo>
                  <a:pt x="4511866" y="0"/>
                </a:lnTo>
                <a:lnTo>
                  <a:pt x="4601972" y="94806"/>
                </a:lnTo>
                <a:close/>
                <a:moveTo>
                  <a:pt x="6501511" y="0"/>
                </a:moveTo>
                <a:lnTo>
                  <a:pt x="6316599" y="0"/>
                </a:lnTo>
                <a:lnTo>
                  <a:pt x="6404356" y="92329"/>
                </a:lnTo>
                <a:close/>
                <a:moveTo>
                  <a:pt x="7176135" y="0"/>
                </a:moveTo>
                <a:lnTo>
                  <a:pt x="6854635" y="0"/>
                </a:lnTo>
                <a:lnTo>
                  <a:pt x="6718935" y="8192"/>
                </a:lnTo>
                <a:lnTo>
                  <a:pt x="6719888" y="0"/>
                </a:lnTo>
                <a:lnTo>
                  <a:pt x="6710998" y="0"/>
                </a:lnTo>
                <a:lnTo>
                  <a:pt x="6718935" y="8192"/>
                </a:lnTo>
                <a:lnTo>
                  <a:pt x="6718935" y="8192"/>
                </a:lnTo>
                <a:lnTo>
                  <a:pt x="6826060" y="120967"/>
                </a:lnTo>
                <a:lnTo>
                  <a:pt x="6618859" y="317818"/>
                </a:lnTo>
                <a:lnTo>
                  <a:pt x="6725285" y="429768"/>
                </a:lnTo>
                <a:lnTo>
                  <a:pt x="6244907" y="458788"/>
                </a:lnTo>
                <a:lnTo>
                  <a:pt x="6295962" y="0"/>
                </a:lnTo>
                <a:lnTo>
                  <a:pt x="5974016" y="0"/>
                </a:lnTo>
                <a:lnTo>
                  <a:pt x="5817616" y="9462"/>
                </a:lnTo>
                <a:lnTo>
                  <a:pt x="5818695" y="0"/>
                </a:lnTo>
                <a:lnTo>
                  <a:pt x="5808472" y="0"/>
                </a:lnTo>
                <a:lnTo>
                  <a:pt x="5817235" y="9462"/>
                </a:lnTo>
                <a:lnTo>
                  <a:pt x="5817235" y="9462"/>
                </a:lnTo>
                <a:lnTo>
                  <a:pt x="5924360" y="122238"/>
                </a:lnTo>
                <a:lnTo>
                  <a:pt x="5717159" y="319088"/>
                </a:lnTo>
                <a:lnTo>
                  <a:pt x="5823585" y="431038"/>
                </a:lnTo>
                <a:lnTo>
                  <a:pt x="5343207" y="460057"/>
                </a:lnTo>
                <a:lnTo>
                  <a:pt x="5394897" y="0"/>
                </a:lnTo>
                <a:lnTo>
                  <a:pt x="5093335" y="0"/>
                </a:lnTo>
                <a:lnTo>
                  <a:pt x="4916297" y="10668"/>
                </a:lnTo>
                <a:lnTo>
                  <a:pt x="4917504" y="0"/>
                </a:lnTo>
                <a:lnTo>
                  <a:pt x="4906010" y="0"/>
                </a:lnTo>
                <a:lnTo>
                  <a:pt x="4916170" y="10732"/>
                </a:lnTo>
                <a:lnTo>
                  <a:pt x="4916170" y="10732"/>
                </a:lnTo>
                <a:lnTo>
                  <a:pt x="5023485" y="123571"/>
                </a:lnTo>
                <a:lnTo>
                  <a:pt x="4816285" y="320421"/>
                </a:lnTo>
                <a:lnTo>
                  <a:pt x="4922520" y="432181"/>
                </a:lnTo>
                <a:lnTo>
                  <a:pt x="4442142" y="461264"/>
                </a:lnTo>
                <a:lnTo>
                  <a:pt x="4493831" y="0"/>
                </a:lnTo>
                <a:lnTo>
                  <a:pt x="4212907" y="0"/>
                </a:lnTo>
                <a:lnTo>
                  <a:pt x="4015232" y="11938"/>
                </a:lnTo>
                <a:lnTo>
                  <a:pt x="4016629" y="0"/>
                </a:lnTo>
                <a:lnTo>
                  <a:pt x="4003929" y="0"/>
                </a:lnTo>
                <a:lnTo>
                  <a:pt x="4015295" y="11938"/>
                </a:lnTo>
                <a:lnTo>
                  <a:pt x="4015295" y="11938"/>
                </a:lnTo>
                <a:lnTo>
                  <a:pt x="4122420" y="124714"/>
                </a:lnTo>
                <a:lnTo>
                  <a:pt x="3915219" y="321564"/>
                </a:lnTo>
                <a:lnTo>
                  <a:pt x="4021455" y="433324"/>
                </a:lnTo>
                <a:lnTo>
                  <a:pt x="3541078" y="462344"/>
                </a:lnTo>
                <a:lnTo>
                  <a:pt x="3592830" y="0"/>
                </a:lnTo>
                <a:lnTo>
                  <a:pt x="3332480" y="0"/>
                </a:lnTo>
                <a:lnTo>
                  <a:pt x="3114230" y="13208"/>
                </a:lnTo>
                <a:lnTo>
                  <a:pt x="3115691" y="0"/>
                </a:lnTo>
                <a:lnTo>
                  <a:pt x="3101530" y="0"/>
                </a:lnTo>
                <a:lnTo>
                  <a:pt x="3114230" y="13208"/>
                </a:lnTo>
                <a:lnTo>
                  <a:pt x="3114230" y="13208"/>
                </a:lnTo>
                <a:lnTo>
                  <a:pt x="3221355" y="125984"/>
                </a:lnTo>
                <a:lnTo>
                  <a:pt x="3014154" y="322834"/>
                </a:lnTo>
                <a:lnTo>
                  <a:pt x="3120390" y="434657"/>
                </a:lnTo>
                <a:lnTo>
                  <a:pt x="2639822" y="463550"/>
                </a:lnTo>
                <a:lnTo>
                  <a:pt x="2691765" y="0"/>
                </a:lnTo>
                <a:lnTo>
                  <a:pt x="2451735" y="0"/>
                </a:lnTo>
                <a:lnTo>
                  <a:pt x="2212848" y="14415"/>
                </a:lnTo>
                <a:lnTo>
                  <a:pt x="2214436" y="0"/>
                </a:lnTo>
                <a:lnTo>
                  <a:pt x="2198941" y="0"/>
                </a:lnTo>
                <a:lnTo>
                  <a:pt x="2212657" y="14478"/>
                </a:lnTo>
                <a:lnTo>
                  <a:pt x="2212657" y="14478"/>
                </a:lnTo>
                <a:lnTo>
                  <a:pt x="2319845" y="127191"/>
                </a:lnTo>
                <a:lnTo>
                  <a:pt x="2112581" y="324041"/>
                </a:lnTo>
                <a:lnTo>
                  <a:pt x="2218817" y="435800"/>
                </a:lnTo>
                <a:lnTo>
                  <a:pt x="1738440" y="464820"/>
                </a:lnTo>
                <a:lnTo>
                  <a:pt x="1790700" y="0"/>
                </a:lnTo>
                <a:lnTo>
                  <a:pt x="1571244" y="0"/>
                </a:lnTo>
                <a:lnTo>
                  <a:pt x="1311719" y="15685"/>
                </a:lnTo>
                <a:lnTo>
                  <a:pt x="1313434" y="0"/>
                </a:lnTo>
                <a:lnTo>
                  <a:pt x="1296670" y="0"/>
                </a:lnTo>
                <a:lnTo>
                  <a:pt x="1311529" y="15685"/>
                </a:lnTo>
                <a:lnTo>
                  <a:pt x="1311529" y="15685"/>
                </a:lnTo>
                <a:lnTo>
                  <a:pt x="1418717" y="128461"/>
                </a:lnTo>
                <a:lnTo>
                  <a:pt x="1211516" y="325311"/>
                </a:lnTo>
                <a:lnTo>
                  <a:pt x="1317688" y="437134"/>
                </a:lnTo>
                <a:lnTo>
                  <a:pt x="837375" y="466154"/>
                </a:lnTo>
                <a:lnTo>
                  <a:pt x="889635" y="0"/>
                </a:lnTo>
                <a:lnTo>
                  <a:pt x="690689" y="0"/>
                </a:lnTo>
                <a:lnTo>
                  <a:pt x="410527" y="16955"/>
                </a:lnTo>
                <a:lnTo>
                  <a:pt x="412432" y="0"/>
                </a:lnTo>
                <a:lnTo>
                  <a:pt x="394335" y="0"/>
                </a:lnTo>
                <a:lnTo>
                  <a:pt x="410464" y="16955"/>
                </a:lnTo>
                <a:lnTo>
                  <a:pt x="410464" y="16955"/>
                </a:lnTo>
                <a:lnTo>
                  <a:pt x="517588" y="129731"/>
                </a:lnTo>
                <a:lnTo>
                  <a:pt x="310388" y="326581"/>
                </a:lnTo>
                <a:lnTo>
                  <a:pt x="522922" y="550291"/>
                </a:lnTo>
                <a:lnTo>
                  <a:pt x="730123" y="353441"/>
                </a:lnTo>
                <a:lnTo>
                  <a:pt x="837247" y="466217"/>
                </a:lnTo>
                <a:lnTo>
                  <a:pt x="837247" y="466217"/>
                </a:lnTo>
                <a:lnTo>
                  <a:pt x="944435" y="578993"/>
                </a:lnTo>
                <a:lnTo>
                  <a:pt x="737171" y="775843"/>
                </a:lnTo>
                <a:lnTo>
                  <a:pt x="949769" y="999554"/>
                </a:lnTo>
                <a:lnTo>
                  <a:pt x="1156970" y="802704"/>
                </a:lnTo>
                <a:lnTo>
                  <a:pt x="1264285" y="915670"/>
                </a:lnTo>
                <a:lnTo>
                  <a:pt x="1264285" y="915670"/>
                </a:lnTo>
                <a:lnTo>
                  <a:pt x="1371537" y="1028700"/>
                </a:lnTo>
                <a:lnTo>
                  <a:pt x="1164336" y="1225550"/>
                </a:lnTo>
                <a:lnTo>
                  <a:pt x="1376934" y="1449261"/>
                </a:lnTo>
                <a:lnTo>
                  <a:pt x="1584134" y="1252411"/>
                </a:lnTo>
                <a:lnTo>
                  <a:pt x="1691259" y="1365250"/>
                </a:lnTo>
                <a:lnTo>
                  <a:pt x="1691259" y="1365250"/>
                </a:lnTo>
                <a:lnTo>
                  <a:pt x="1798383" y="1478026"/>
                </a:lnTo>
                <a:lnTo>
                  <a:pt x="1591183" y="1674876"/>
                </a:lnTo>
                <a:lnTo>
                  <a:pt x="1804035" y="1898650"/>
                </a:lnTo>
                <a:lnTo>
                  <a:pt x="2011235" y="1701800"/>
                </a:lnTo>
                <a:lnTo>
                  <a:pt x="2118360" y="1814513"/>
                </a:lnTo>
                <a:lnTo>
                  <a:pt x="2118360" y="1814513"/>
                </a:lnTo>
                <a:lnTo>
                  <a:pt x="2225484" y="1927289"/>
                </a:lnTo>
                <a:lnTo>
                  <a:pt x="2018284" y="2124139"/>
                </a:lnTo>
                <a:lnTo>
                  <a:pt x="2230818" y="2347849"/>
                </a:lnTo>
                <a:lnTo>
                  <a:pt x="2438019" y="2150999"/>
                </a:lnTo>
                <a:lnTo>
                  <a:pt x="2545207" y="2263775"/>
                </a:lnTo>
                <a:lnTo>
                  <a:pt x="2545207" y="2263775"/>
                </a:lnTo>
                <a:lnTo>
                  <a:pt x="2652331" y="2376488"/>
                </a:lnTo>
                <a:lnTo>
                  <a:pt x="2445131" y="2573338"/>
                </a:lnTo>
                <a:lnTo>
                  <a:pt x="2657666" y="2797048"/>
                </a:lnTo>
                <a:lnTo>
                  <a:pt x="2864866" y="2600198"/>
                </a:lnTo>
                <a:lnTo>
                  <a:pt x="2972435" y="2713038"/>
                </a:lnTo>
                <a:lnTo>
                  <a:pt x="2972435" y="2713038"/>
                </a:lnTo>
                <a:lnTo>
                  <a:pt x="3079432" y="2825750"/>
                </a:lnTo>
                <a:lnTo>
                  <a:pt x="2872232" y="3022600"/>
                </a:lnTo>
                <a:lnTo>
                  <a:pt x="3084766" y="3246311"/>
                </a:lnTo>
                <a:lnTo>
                  <a:pt x="3291967" y="3049461"/>
                </a:lnTo>
                <a:lnTo>
                  <a:pt x="3399091" y="3162300"/>
                </a:lnTo>
                <a:lnTo>
                  <a:pt x="3399091" y="3162300"/>
                </a:lnTo>
                <a:lnTo>
                  <a:pt x="3506216" y="3275013"/>
                </a:lnTo>
                <a:lnTo>
                  <a:pt x="3299016" y="3471863"/>
                </a:lnTo>
                <a:lnTo>
                  <a:pt x="3511741" y="3695700"/>
                </a:lnTo>
                <a:lnTo>
                  <a:pt x="3718941" y="3498850"/>
                </a:lnTo>
                <a:lnTo>
                  <a:pt x="3826066" y="3611626"/>
                </a:lnTo>
                <a:lnTo>
                  <a:pt x="3826066" y="3611626"/>
                </a:lnTo>
                <a:lnTo>
                  <a:pt x="3933190" y="3724402"/>
                </a:lnTo>
                <a:lnTo>
                  <a:pt x="3725990" y="3921252"/>
                </a:lnTo>
                <a:lnTo>
                  <a:pt x="3938588" y="4144963"/>
                </a:lnTo>
                <a:lnTo>
                  <a:pt x="4145788" y="3948113"/>
                </a:lnTo>
                <a:lnTo>
                  <a:pt x="4252913" y="4060825"/>
                </a:lnTo>
                <a:lnTo>
                  <a:pt x="4252913" y="4060825"/>
                </a:lnTo>
                <a:lnTo>
                  <a:pt x="4360037" y="4173601"/>
                </a:lnTo>
                <a:lnTo>
                  <a:pt x="4152837" y="4370451"/>
                </a:lnTo>
                <a:lnTo>
                  <a:pt x="4365371" y="4594098"/>
                </a:lnTo>
                <a:lnTo>
                  <a:pt x="4572635" y="4397248"/>
                </a:lnTo>
                <a:lnTo>
                  <a:pt x="4679760" y="4510024"/>
                </a:lnTo>
                <a:lnTo>
                  <a:pt x="4679760" y="4510024"/>
                </a:lnTo>
                <a:lnTo>
                  <a:pt x="4786884" y="4622737"/>
                </a:lnTo>
                <a:lnTo>
                  <a:pt x="4579684" y="4819587"/>
                </a:lnTo>
                <a:lnTo>
                  <a:pt x="4792218" y="5043297"/>
                </a:lnTo>
                <a:lnTo>
                  <a:pt x="4999418" y="4846447"/>
                </a:lnTo>
                <a:lnTo>
                  <a:pt x="5106606" y="4959223"/>
                </a:lnTo>
                <a:lnTo>
                  <a:pt x="5106606" y="4959223"/>
                </a:lnTo>
                <a:lnTo>
                  <a:pt x="5213985" y="5072698"/>
                </a:lnTo>
                <a:lnTo>
                  <a:pt x="5006785" y="5269548"/>
                </a:lnTo>
                <a:lnTo>
                  <a:pt x="5219319" y="5493258"/>
                </a:lnTo>
                <a:lnTo>
                  <a:pt x="5426519" y="5296408"/>
                </a:lnTo>
                <a:lnTo>
                  <a:pt x="5533644" y="5409121"/>
                </a:lnTo>
                <a:lnTo>
                  <a:pt x="5533644" y="5409121"/>
                </a:lnTo>
                <a:lnTo>
                  <a:pt x="5640832" y="5521833"/>
                </a:lnTo>
                <a:lnTo>
                  <a:pt x="5433631" y="5718683"/>
                </a:lnTo>
                <a:lnTo>
                  <a:pt x="5646166" y="5942394"/>
                </a:lnTo>
                <a:lnTo>
                  <a:pt x="5853366" y="5745544"/>
                </a:lnTo>
                <a:lnTo>
                  <a:pt x="5960491" y="5858320"/>
                </a:lnTo>
                <a:lnTo>
                  <a:pt x="5960491" y="5858320"/>
                </a:lnTo>
                <a:lnTo>
                  <a:pt x="6067616" y="5971096"/>
                </a:lnTo>
                <a:lnTo>
                  <a:pt x="5860415" y="6167946"/>
                </a:lnTo>
                <a:lnTo>
                  <a:pt x="6073013" y="6391656"/>
                </a:lnTo>
                <a:lnTo>
                  <a:pt x="6280214" y="6194806"/>
                </a:lnTo>
                <a:lnTo>
                  <a:pt x="6387338" y="6307519"/>
                </a:lnTo>
                <a:lnTo>
                  <a:pt x="6387338" y="6307519"/>
                </a:lnTo>
                <a:lnTo>
                  <a:pt x="6494463" y="6420295"/>
                </a:lnTo>
                <a:lnTo>
                  <a:pt x="6287262" y="6617144"/>
                </a:lnTo>
                <a:lnTo>
                  <a:pt x="6499860" y="6840856"/>
                </a:lnTo>
                <a:lnTo>
                  <a:pt x="6707061" y="6644006"/>
                </a:lnTo>
                <a:lnTo>
                  <a:pt x="6814312" y="6756908"/>
                </a:lnTo>
                <a:lnTo>
                  <a:pt x="6867842" y="6278499"/>
                </a:lnTo>
                <a:lnTo>
                  <a:pt x="6974078" y="6390259"/>
                </a:lnTo>
                <a:lnTo>
                  <a:pt x="7176135" y="6199315"/>
                </a:lnTo>
                <a:lnTo>
                  <a:pt x="7176135" y="5838254"/>
                </a:lnTo>
                <a:lnTo>
                  <a:pt x="6862191" y="5857304"/>
                </a:lnTo>
                <a:lnTo>
                  <a:pt x="6915722" y="5379085"/>
                </a:lnTo>
                <a:lnTo>
                  <a:pt x="7021957" y="5490845"/>
                </a:lnTo>
                <a:lnTo>
                  <a:pt x="7176135" y="5344287"/>
                </a:lnTo>
                <a:lnTo>
                  <a:pt x="7176135" y="4941189"/>
                </a:lnTo>
                <a:lnTo>
                  <a:pt x="6909435" y="4957318"/>
                </a:lnTo>
                <a:lnTo>
                  <a:pt x="6962966" y="4479036"/>
                </a:lnTo>
                <a:lnTo>
                  <a:pt x="7069201" y="4591050"/>
                </a:lnTo>
                <a:lnTo>
                  <a:pt x="7176135" y="4489450"/>
                </a:lnTo>
                <a:lnTo>
                  <a:pt x="7176135" y="4044061"/>
                </a:lnTo>
                <a:lnTo>
                  <a:pt x="6956742" y="4057650"/>
                </a:lnTo>
                <a:lnTo>
                  <a:pt x="7010273" y="3579432"/>
                </a:lnTo>
                <a:lnTo>
                  <a:pt x="7116509" y="3691191"/>
                </a:lnTo>
                <a:lnTo>
                  <a:pt x="7176135" y="3634550"/>
                </a:lnTo>
                <a:lnTo>
                  <a:pt x="7176135" y="3146997"/>
                </a:lnTo>
                <a:lnTo>
                  <a:pt x="7003987" y="3157411"/>
                </a:lnTo>
                <a:lnTo>
                  <a:pt x="7057517" y="2679129"/>
                </a:lnTo>
                <a:lnTo>
                  <a:pt x="7163753" y="2790952"/>
                </a:lnTo>
                <a:lnTo>
                  <a:pt x="7176453" y="2779141"/>
                </a:lnTo>
                <a:lnTo>
                  <a:pt x="7176453" y="2249932"/>
                </a:lnTo>
                <a:lnTo>
                  <a:pt x="7051548" y="2257425"/>
                </a:lnTo>
                <a:lnTo>
                  <a:pt x="7105079" y="1779207"/>
                </a:lnTo>
                <a:lnTo>
                  <a:pt x="7176135" y="1854200"/>
                </a:lnTo>
                <a:lnTo>
                  <a:pt x="7176135" y="1498600"/>
                </a:lnTo>
                <a:lnTo>
                  <a:pt x="6998335" y="1667383"/>
                </a:lnTo>
                <a:lnTo>
                  <a:pt x="7104507" y="1779207"/>
                </a:lnTo>
                <a:lnTo>
                  <a:pt x="6624193" y="1808226"/>
                </a:lnTo>
                <a:lnTo>
                  <a:pt x="6677724" y="1330008"/>
                </a:lnTo>
                <a:lnTo>
                  <a:pt x="6783895" y="1441768"/>
                </a:lnTo>
                <a:lnTo>
                  <a:pt x="6991096" y="1244918"/>
                </a:lnTo>
                <a:lnTo>
                  <a:pt x="7098284" y="1357694"/>
                </a:lnTo>
                <a:lnTo>
                  <a:pt x="7098284" y="1357694"/>
                </a:lnTo>
                <a:lnTo>
                  <a:pt x="7176135" y="1439355"/>
                </a:lnTo>
                <a:lnTo>
                  <a:pt x="7176135" y="1352550"/>
                </a:lnTo>
                <a:lnTo>
                  <a:pt x="7098538" y="1357249"/>
                </a:lnTo>
                <a:lnTo>
                  <a:pt x="7152068" y="879030"/>
                </a:lnTo>
                <a:lnTo>
                  <a:pt x="7176135" y="904430"/>
                </a:lnTo>
                <a:lnTo>
                  <a:pt x="7176135" y="643382"/>
                </a:lnTo>
                <a:lnTo>
                  <a:pt x="7045706" y="767334"/>
                </a:lnTo>
                <a:lnTo>
                  <a:pt x="7151941" y="879094"/>
                </a:lnTo>
                <a:lnTo>
                  <a:pt x="6671564" y="908050"/>
                </a:lnTo>
                <a:lnTo>
                  <a:pt x="6725285" y="429895"/>
                </a:lnTo>
                <a:lnTo>
                  <a:pt x="6831520" y="541719"/>
                </a:lnTo>
                <a:lnTo>
                  <a:pt x="7038721" y="344869"/>
                </a:lnTo>
                <a:lnTo>
                  <a:pt x="7145845" y="457645"/>
                </a:lnTo>
                <a:lnTo>
                  <a:pt x="7145845" y="457645"/>
                </a:lnTo>
                <a:lnTo>
                  <a:pt x="7176199" y="489395"/>
                </a:lnTo>
                <a:lnTo>
                  <a:pt x="7176199" y="455739"/>
                </a:lnTo>
                <a:lnTo>
                  <a:pt x="7145845" y="457581"/>
                </a:lnTo>
                <a:lnTo>
                  <a:pt x="7176135" y="186373"/>
                </a:lnTo>
                <a:close/>
                <a:moveTo>
                  <a:pt x="5823585" y="431165"/>
                </a:moveTo>
                <a:lnTo>
                  <a:pt x="5929820" y="542925"/>
                </a:lnTo>
                <a:lnTo>
                  <a:pt x="6137021" y="346075"/>
                </a:lnTo>
                <a:lnTo>
                  <a:pt x="6244145" y="458788"/>
                </a:lnTo>
                <a:lnTo>
                  <a:pt x="6244145" y="458788"/>
                </a:lnTo>
                <a:lnTo>
                  <a:pt x="6351715" y="571500"/>
                </a:lnTo>
                <a:lnTo>
                  <a:pt x="6144514" y="768350"/>
                </a:lnTo>
                <a:lnTo>
                  <a:pt x="6250750" y="880110"/>
                </a:lnTo>
                <a:lnTo>
                  <a:pt x="5770372" y="909130"/>
                </a:lnTo>
                <a:close/>
                <a:moveTo>
                  <a:pt x="6203125" y="1780286"/>
                </a:moveTo>
                <a:lnTo>
                  <a:pt x="5722811" y="1809369"/>
                </a:lnTo>
                <a:lnTo>
                  <a:pt x="5776341" y="1331087"/>
                </a:lnTo>
                <a:lnTo>
                  <a:pt x="5882513" y="1442911"/>
                </a:lnTo>
                <a:lnTo>
                  <a:pt x="6089714" y="1246061"/>
                </a:lnTo>
                <a:lnTo>
                  <a:pt x="6197219" y="1358900"/>
                </a:lnTo>
                <a:lnTo>
                  <a:pt x="6197219" y="1358900"/>
                </a:lnTo>
                <a:lnTo>
                  <a:pt x="6304343" y="1471676"/>
                </a:lnTo>
                <a:lnTo>
                  <a:pt x="6097143" y="1668526"/>
                </a:lnTo>
                <a:close/>
                <a:moveTo>
                  <a:pt x="6582854" y="3129598"/>
                </a:moveTo>
                <a:lnTo>
                  <a:pt x="6102985" y="3158617"/>
                </a:lnTo>
                <a:lnTo>
                  <a:pt x="6156516" y="2680399"/>
                </a:lnTo>
                <a:lnTo>
                  <a:pt x="6262751" y="2792159"/>
                </a:lnTo>
                <a:lnTo>
                  <a:pt x="6469952" y="2595309"/>
                </a:lnTo>
                <a:lnTo>
                  <a:pt x="6577076" y="2708085"/>
                </a:lnTo>
                <a:lnTo>
                  <a:pt x="6577076" y="2708085"/>
                </a:lnTo>
                <a:lnTo>
                  <a:pt x="6684201" y="2820797"/>
                </a:lnTo>
                <a:lnTo>
                  <a:pt x="6477000" y="3017647"/>
                </a:lnTo>
                <a:close/>
                <a:moveTo>
                  <a:pt x="6535611" y="4029583"/>
                </a:moveTo>
                <a:lnTo>
                  <a:pt x="6055233" y="4058603"/>
                </a:lnTo>
                <a:lnTo>
                  <a:pt x="6108764" y="3580321"/>
                </a:lnTo>
                <a:lnTo>
                  <a:pt x="6214999" y="3692144"/>
                </a:lnTo>
                <a:lnTo>
                  <a:pt x="6422200" y="3495294"/>
                </a:lnTo>
                <a:lnTo>
                  <a:pt x="6529324" y="3608070"/>
                </a:lnTo>
                <a:lnTo>
                  <a:pt x="6529324" y="3608070"/>
                </a:lnTo>
                <a:lnTo>
                  <a:pt x="6636893" y="3721100"/>
                </a:lnTo>
                <a:lnTo>
                  <a:pt x="6429692" y="3917950"/>
                </a:lnTo>
                <a:close/>
                <a:moveTo>
                  <a:pt x="6488303" y="4929505"/>
                </a:moveTo>
                <a:lnTo>
                  <a:pt x="6007989" y="4958525"/>
                </a:lnTo>
                <a:lnTo>
                  <a:pt x="6061519" y="4480306"/>
                </a:lnTo>
                <a:lnTo>
                  <a:pt x="6167691" y="4592066"/>
                </a:lnTo>
                <a:lnTo>
                  <a:pt x="6374892" y="4395216"/>
                </a:lnTo>
                <a:lnTo>
                  <a:pt x="6482080" y="4507929"/>
                </a:lnTo>
                <a:lnTo>
                  <a:pt x="6482080" y="4507929"/>
                </a:lnTo>
                <a:lnTo>
                  <a:pt x="6589204" y="4620705"/>
                </a:lnTo>
                <a:lnTo>
                  <a:pt x="6382004" y="4817555"/>
                </a:lnTo>
                <a:close/>
                <a:moveTo>
                  <a:pt x="3499929" y="1784350"/>
                </a:moveTo>
                <a:lnTo>
                  <a:pt x="3019552" y="1813433"/>
                </a:lnTo>
                <a:lnTo>
                  <a:pt x="3073082" y="1335151"/>
                </a:lnTo>
                <a:lnTo>
                  <a:pt x="3179318" y="1446911"/>
                </a:lnTo>
                <a:lnTo>
                  <a:pt x="3386518" y="1250061"/>
                </a:lnTo>
                <a:lnTo>
                  <a:pt x="3493643" y="1362837"/>
                </a:lnTo>
                <a:lnTo>
                  <a:pt x="3493643" y="1362837"/>
                </a:lnTo>
                <a:lnTo>
                  <a:pt x="3601085" y="1475359"/>
                </a:lnTo>
                <a:lnTo>
                  <a:pt x="3393884" y="1672209"/>
                </a:lnTo>
                <a:close/>
                <a:moveTo>
                  <a:pt x="3499929" y="1784350"/>
                </a:moveTo>
                <a:lnTo>
                  <a:pt x="3606102" y="1896173"/>
                </a:lnTo>
                <a:lnTo>
                  <a:pt x="3813302" y="1699323"/>
                </a:lnTo>
                <a:lnTo>
                  <a:pt x="3920490" y="1812100"/>
                </a:lnTo>
                <a:lnTo>
                  <a:pt x="3920490" y="1812100"/>
                </a:lnTo>
                <a:lnTo>
                  <a:pt x="4027615" y="1924876"/>
                </a:lnTo>
                <a:lnTo>
                  <a:pt x="3820414" y="2121726"/>
                </a:lnTo>
                <a:lnTo>
                  <a:pt x="3926650" y="2233549"/>
                </a:lnTo>
                <a:lnTo>
                  <a:pt x="3446272" y="2262569"/>
                </a:lnTo>
                <a:close/>
                <a:moveTo>
                  <a:pt x="5729097" y="2231073"/>
                </a:moveTo>
                <a:lnTo>
                  <a:pt x="5248783" y="2260156"/>
                </a:lnTo>
                <a:lnTo>
                  <a:pt x="5302314" y="1781873"/>
                </a:lnTo>
                <a:lnTo>
                  <a:pt x="5408486" y="1893697"/>
                </a:lnTo>
                <a:lnTo>
                  <a:pt x="5615686" y="1696847"/>
                </a:lnTo>
                <a:lnTo>
                  <a:pt x="5722874" y="1809623"/>
                </a:lnTo>
                <a:lnTo>
                  <a:pt x="5722874" y="1809623"/>
                </a:lnTo>
                <a:lnTo>
                  <a:pt x="5830062" y="1922399"/>
                </a:lnTo>
                <a:lnTo>
                  <a:pt x="5622862" y="2119249"/>
                </a:lnTo>
                <a:close/>
                <a:moveTo>
                  <a:pt x="6108827" y="3580384"/>
                </a:moveTo>
                <a:lnTo>
                  <a:pt x="5628450" y="3609467"/>
                </a:lnTo>
                <a:lnTo>
                  <a:pt x="5681980" y="3131185"/>
                </a:lnTo>
                <a:lnTo>
                  <a:pt x="5788216" y="3242945"/>
                </a:lnTo>
                <a:lnTo>
                  <a:pt x="5995416" y="3046095"/>
                </a:lnTo>
                <a:lnTo>
                  <a:pt x="6102985" y="3158681"/>
                </a:lnTo>
                <a:lnTo>
                  <a:pt x="6102985" y="3158681"/>
                </a:lnTo>
                <a:lnTo>
                  <a:pt x="6210110" y="3271393"/>
                </a:lnTo>
                <a:lnTo>
                  <a:pt x="6002909" y="3468243"/>
                </a:lnTo>
                <a:close/>
                <a:moveTo>
                  <a:pt x="5575427" y="3019235"/>
                </a:moveTo>
                <a:lnTo>
                  <a:pt x="5681663" y="3131058"/>
                </a:lnTo>
                <a:lnTo>
                  <a:pt x="5201285" y="3160078"/>
                </a:lnTo>
                <a:lnTo>
                  <a:pt x="5254816" y="2681859"/>
                </a:lnTo>
                <a:lnTo>
                  <a:pt x="5361051" y="2793619"/>
                </a:lnTo>
                <a:lnTo>
                  <a:pt x="5568252" y="2596769"/>
                </a:lnTo>
                <a:lnTo>
                  <a:pt x="5675376" y="2709482"/>
                </a:lnTo>
                <a:lnTo>
                  <a:pt x="5675376" y="2709482"/>
                </a:lnTo>
                <a:lnTo>
                  <a:pt x="5782501" y="2822258"/>
                </a:lnTo>
                <a:close/>
                <a:moveTo>
                  <a:pt x="5254689" y="2681732"/>
                </a:moveTo>
                <a:lnTo>
                  <a:pt x="4774375" y="2710752"/>
                </a:lnTo>
                <a:lnTo>
                  <a:pt x="4827841" y="2232470"/>
                </a:lnTo>
                <a:lnTo>
                  <a:pt x="4934585" y="2344103"/>
                </a:lnTo>
                <a:lnTo>
                  <a:pt x="5141786" y="2147253"/>
                </a:lnTo>
                <a:lnTo>
                  <a:pt x="5248910" y="2260029"/>
                </a:lnTo>
                <a:lnTo>
                  <a:pt x="5248910" y="2260029"/>
                </a:lnTo>
                <a:lnTo>
                  <a:pt x="5356098" y="2372805"/>
                </a:lnTo>
                <a:lnTo>
                  <a:pt x="5148898" y="2569655"/>
                </a:lnTo>
                <a:close/>
                <a:moveTo>
                  <a:pt x="5196078" y="1670050"/>
                </a:moveTo>
                <a:lnTo>
                  <a:pt x="5302314" y="1781810"/>
                </a:lnTo>
                <a:lnTo>
                  <a:pt x="4821936" y="1810830"/>
                </a:lnTo>
                <a:lnTo>
                  <a:pt x="4875466" y="1332611"/>
                </a:lnTo>
                <a:lnTo>
                  <a:pt x="4981639" y="1444371"/>
                </a:lnTo>
                <a:lnTo>
                  <a:pt x="5188839" y="1247521"/>
                </a:lnTo>
                <a:lnTo>
                  <a:pt x="5296027" y="1360234"/>
                </a:lnTo>
                <a:lnTo>
                  <a:pt x="5296027" y="1360234"/>
                </a:lnTo>
                <a:lnTo>
                  <a:pt x="5403279" y="1473200"/>
                </a:lnTo>
                <a:close/>
                <a:moveTo>
                  <a:pt x="4929378" y="1924050"/>
                </a:moveTo>
                <a:lnTo>
                  <a:pt x="4722178" y="2120900"/>
                </a:lnTo>
                <a:lnTo>
                  <a:pt x="4828350" y="2232660"/>
                </a:lnTo>
                <a:lnTo>
                  <a:pt x="4348036" y="2261680"/>
                </a:lnTo>
                <a:lnTo>
                  <a:pt x="4401566" y="1783461"/>
                </a:lnTo>
                <a:lnTo>
                  <a:pt x="4507738" y="1895221"/>
                </a:lnTo>
                <a:lnTo>
                  <a:pt x="4714939" y="1698371"/>
                </a:lnTo>
                <a:lnTo>
                  <a:pt x="4822127" y="1811084"/>
                </a:lnTo>
                <a:lnTo>
                  <a:pt x="4822127" y="1811084"/>
                </a:lnTo>
                <a:close/>
                <a:moveTo>
                  <a:pt x="4295204" y="1671574"/>
                </a:moveTo>
                <a:lnTo>
                  <a:pt x="4401185" y="1782826"/>
                </a:lnTo>
                <a:lnTo>
                  <a:pt x="3920807" y="1811845"/>
                </a:lnTo>
                <a:lnTo>
                  <a:pt x="3974338" y="1333564"/>
                </a:lnTo>
                <a:lnTo>
                  <a:pt x="4080510" y="1445387"/>
                </a:lnTo>
                <a:lnTo>
                  <a:pt x="4287774" y="1248537"/>
                </a:lnTo>
                <a:lnTo>
                  <a:pt x="4394835" y="1361250"/>
                </a:lnTo>
                <a:lnTo>
                  <a:pt x="4394835" y="1361250"/>
                </a:lnTo>
                <a:lnTo>
                  <a:pt x="4501960" y="1474026"/>
                </a:lnTo>
                <a:close/>
                <a:moveTo>
                  <a:pt x="3927284" y="2234121"/>
                </a:moveTo>
                <a:lnTo>
                  <a:pt x="4033520" y="2345881"/>
                </a:lnTo>
                <a:lnTo>
                  <a:pt x="4240720" y="2149031"/>
                </a:lnTo>
                <a:lnTo>
                  <a:pt x="4347845" y="2261743"/>
                </a:lnTo>
                <a:lnTo>
                  <a:pt x="4347845" y="2261743"/>
                </a:lnTo>
                <a:lnTo>
                  <a:pt x="4455033" y="2374456"/>
                </a:lnTo>
                <a:lnTo>
                  <a:pt x="4247832" y="2571306"/>
                </a:lnTo>
                <a:lnTo>
                  <a:pt x="4354004" y="2683066"/>
                </a:lnTo>
                <a:lnTo>
                  <a:pt x="3873691" y="2712085"/>
                </a:lnTo>
                <a:close/>
                <a:moveTo>
                  <a:pt x="4354259" y="2683447"/>
                </a:moveTo>
                <a:lnTo>
                  <a:pt x="4460494" y="2795270"/>
                </a:lnTo>
                <a:lnTo>
                  <a:pt x="4667694" y="2598420"/>
                </a:lnTo>
                <a:lnTo>
                  <a:pt x="4774819" y="2711196"/>
                </a:lnTo>
                <a:lnTo>
                  <a:pt x="4774819" y="2711196"/>
                </a:lnTo>
                <a:lnTo>
                  <a:pt x="4881943" y="2823972"/>
                </a:lnTo>
                <a:lnTo>
                  <a:pt x="4674743" y="3020822"/>
                </a:lnTo>
                <a:lnTo>
                  <a:pt x="4780979" y="3132646"/>
                </a:lnTo>
                <a:lnTo>
                  <a:pt x="4300601" y="3161665"/>
                </a:lnTo>
                <a:close/>
                <a:moveTo>
                  <a:pt x="4781232" y="3132836"/>
                </a:moveTo>
                <a:lnTo>
                  <a:pt x="4887468" y="3244596"/>
                </a:lnTo>
                <a:lnTo>
                  <a:pt x="5094668" y="3047746"/>
                </a:lnTo>
                <a:lnTo>
                  <a:pt x="5201285" y="3159887"/>
                </a:lnTo>
                <a:lnTo>
                  <a:pt x="5201285" y="3159887"/>
                </a:lnTo>
                <a:lnTo>
                  <a:pt x="5308410" y="3272663"/>
                </a:lnTo>
                <a:lnTo>
                  <a:pt x="5101209" y="3469513"/>
                </a:lnTo>
                <a:lnTo>
                  <a:pt x="5207635" y="3581400"/>
                </a:lnTo>
                <a:lnTo>
                  <a:pt x="4727257" y="3610420"/>
                </a:lnTo>
                <a:close/>
                <a:moveTo>
                  <a:pt x="5207635" y="3581400"/>
                </a:moveTo>
                <a:lnTo>
                  <a:pt x="5313870" y="3693160"/>
                </a:lnTo>
                <a:lnTo>
                  <a:pt x="5521071" y="3496310"/>
                </a:lnTo>
                <a:lnTo>
                  <a:pt x="5628195" y="3609086"/>
                </a:lnTo>
                <a:lnTo>
                  <a:pt x="5628195" y="3609086"/>
                </a:lnTo>
                <a:lnTo>
                  <a:pt x="5735320" y="3721799"/>
                </a:lnTo>
                <a:lnTo>
                  <a:pt x="5528119" y="3918649"/>
                </a:lnTo>
                <a:lnTo>
                  <a:pt x="5634355" y="4030409"/>
                </a:lnTo>
                <a:lnTo>
                  <a:pt x="5153978" y="4059491"/>
                </a:lnTo>
                <a:close/>
                <a:moveTo>
                  <a:pt x="5634609" y="4030726"/>
                </a:moveTo>
                <a:lnTo>
                  <a:pt x="5741035" y="4142740"/>
                </a:lnTo>
                <a:lnTo>
                  <a:pt x="5948299" y="3945890"/>
                </a:lnTo>
                <a:lnTo>
                  <a:pt x="6055424" y="4058666"/>
                </a:lnTo>
                <a:lnTo>
                  <a:pt x="6055424" y="4058666"/>
                </a:lnTo>
                <a:lnTo>
                  <a:pt x="6162548" y="4171442"/>
                </a:lnTo>
                <a:lnTo>
                  <a:pt x="5955348" y="4368292"/>
                </a:lnTo>
                <a:lnTo>
                  <a:pt x="6061583" y="4480116"/>
                </a:lnTo>
                <a:lnTo>
                  <a:pt x="5581205" y="4509135"/>
                </a:lnTo>
                <a:close/>
                <a:moveTo>
                  <a:pt x="6049709" y="2568258"/>
                </a:moveTo>
                <a:lnTo>
                  <a:pt x="6155944" y="2680081"/>
                </a:lnTo>
                <a:lnTo>
                  <a:pt x="5675566" y="2709101"/>
                </a:lnTo>
                <a:lnTo>
                  <a:pt x="5729097" y="2230882"/>
                </a:lnTo>
                <a:lnTo>
                  <a:pt x="5835332" y="2342642"/>
                </a:lnTo>
                <a:lnTo>
                  <a:pt x="6042533" y="2145792"/>
                </a:lnTo>
                <a:lnTo>
                  <a:pt x="6149657" y="2258505"/>
                </a:lnTo>
                <a:lnTo>
                  <a:pt x="6149657" y="2258505"/>
                </a:lnTo>
                <a:lnTo>
                  <a:pt x="6256845" y="2371281"/>
                </a:lnTo>
                <a:close/>
                <a:moveTo>
                  <a:pt x="5662866" y="796608"/>
                </a:moveTo>
                <a:lnTo>
                  <a:pt x="5769991" y="909320"/>
                </a:lnTo>
                <a:lnTo>
                  <a:pt x="5769991" y="909320"/>
                </a:lnTo>
                <a:lnTo>
                  <a:pt x="5877497" y="1022350"/>
                </a:lnTo>
                <a:lnTo>
                  <a:pt x="5670296" y="1219200"/>
                </a:lnTo>
                <a:lnTo>
                  <a:pt x="5776531" y="1330960"/>
                </a:lnTo>
                <a:lnTo>
                  <a:pt x="5296154" y="1359980"/>
                </a:lnTo>
                <a:lnTo>
                  <a:pt x="5349685" y="881761"/>
                </a:lnTo>
                <a:lnTo>
                  <a:pt x="5455920" y="993521"/>
                </a:lnTo>
                <a:close/>
                <a:moveTo>
                  <a:pt x="4922456" y="432308"/>
                </a:moveTo>
                <a:lnTo>
                  <a:pt x="5028692" y="544132"/>
                </a:lnTo>
                <a:lnTo>
                  <a:pt x="5235892" y="347282"/>
                </a:lnTo>
                <a:lnTo>
                  <a:pt x="5343017" y="460057"/>
                </a:lnTo>
                <a:lnTo>
                  <a:pt x="5343017" y="460057"/>
                </a:lnTo>
                <a:lnTo>
                  <a:pt x="5450141" y="572834"/>
                </a:lnTo>
                <a:lnTo>
                  <a:pt x="5242941" y="769684"/>
                </a:lnTo>
                <a:lnTo>
                  <a:pt x="5349177" y="881507"/>
                </a:lnTo>
                <a:lnTo>
                  <a:pt x="4868799" y="910527"/>
                </a:lnTo>
                <a:close/>
                <a:moveTo>
                  <a:pt x="4761675" y="797814"/>
                </a:moveTo>
                <a:lnTo>
                  <a:pt x="4868799" y="910590"/>
                </a:lnTo>
                <a:lnTo>
                  <a:pt x="4868799" y="910590"/>
                </a:lnTo>
                <a:lnTo>
                  <a:pt x="4975924" y="1023366"/>
                </a:lnTo>
                <a:lnTo>
                  <a:pt x="4768723" y="1220216"/>
                </a:lnTo>
                <a:lnTo>
                  <a:pt x="4874959" y="1332040"/>
                </a:lnTo>
                <a:lnTo>
                  <a:pt x="4394835" y="1361250"/>
                </a:lnTo>
                <a:lnTo>
                  <a:pt x="4448366" y="882968"/>
                </a:lnTo>
                <a:lnTo>
                  <a:pt x="4554601" y="994791"/>
                </a:lnTo>
                <a:close/>
                <a:moveTo>
                  <a:pt x="4021265" y="433578"/>
                </a:moveTo>
                <a:lnTo>
                  <a:pt x="4127500" y="545338"/>
                </a:lnTo>
                <a:lnTo>
                  <a:pt x="4334701" y="348488"/>
                </a:lnTo>
                <a:lnTo>
                  <a:pt x="4441825" y="461264"/>
                </a:lnTo>
                <a:lnTo>
                  <a:pt x="4441825" y="461264"/>
                </a:lnTo>
                <a:lnTo>
                  <a:pt x="4548950" y="573977"/>
                </a:lnTo>
                <a:lnTo>
                  <a:pt x="4341749" y="770827"/>
                </a:lnTo>
                <a:lnTo>
                  <a:pt x="4447985" y="882587"/>
                </a:lnTo>
                <a:lnTo>
                  <a:pt x="3967607" y="911670"/>
                </a:lnTo>
                <a:close/>
                <a:moveTo>
                  <a:pt x="3860482" y="799084"/>
                </a:moveTo>
                <a:lnTo>
                  <a:pt x="3967607" y="911860"/>
                </a:lnTo>
                <a:lnTo>
                  <a:pt x="3967607" y="911860"/>
                </a:lnTo>
                <a:lnTo>
                  <a:pt x="4074731" y="1024573"/>
                </a:lnTo>
                <a:lnTo>
                  <a:pt x="3867531" y="1221423"/>
                </a:lnTo>
                <a:lnTo>
                  <a:pt x="3973766" y="1333183"/>
                </a:lnTo>
                <a:lnTo>
                  <a:pt x="3493389" y="1362266"/>
                </a:lnTo>
                <a:lnTo>
                  <a:pt x="3546919" y="883984"/>
                </a:lnTo>
                <a:lnTo>
                  <a:pt x="3653155" y="995744"/>
                </a:lnTo>
                <a:close/>
                <a:moveTo>
                  <a:pt x="3120072" y="434848"/>
                </a:moveTo>
                <a:lnTo>
                  <a:pt x="3226435" y="546672"/>
                </a:lnTo>
                <a:lnTo>
                  <a:pt x="3433636" y="349822"/>
                </a:lnTo>
                <a:lnTo>
                  <a:pt x="3540760" y="462534"/>
                </a:lnTo>
                <a:lnTo>
                  <a:pt x="3540760" y="462534"/>
                </a:lnTo>
                <a:lnTo>
                  <a:pt x="3647884" y="575310"/>
                </a:lnTo>
                <a:lnTo>
                  <a:pt x="3440684" y="772160"/>
                </a:lnTo>
                <a:lnTo>
                  <a:pt x="3546919" y="883920"/>
                </a:lnTo>
                <a:lnTo>
                  <a:pt x="3066542" y="912940"/>
                </a:lnTo>
                <a:close/>
                <a:moveTo>
                  <a:pt x="2959735" y="800418"/>
                </a:moveTo>
                <a:lnTo>
                  <a:pt x="3066859" y="913130"/>
                </a:lnTo>
                <a:lnTo>
                  <a:pt x="3066859" y="913130"/>
                </a:lnTo>
                <a:lnTo>
                  <a:pt x="3173984" y="1025906"/>
                </a:lnTo>
                <a:lnTo>
                  <a:pt x="2966783" y="1222756"/>
                </a:lnTo>
                <a:lnTo>
                  <a:pt x="3073019" y="1334516"/>
                </a:lnTo>
                <a:lnTo>
                  <a:pt x="2592641" y="1363536"/>
                </a:lnTo>
                <a:lnTo>
                  <a:pt x="2646172" y="885317"/>
                </a:lnTo>
                <a:lnTo>
                  <a:pt x="2752407" y="997077"/>
                </a:lnTo>
                <a:close/>
                <a:moveTo>
                  <a:pt x="2219325" y="436118"/>
                </a:moveTo>
                <a:lnTo>
                  <a:pt x="2325561" y="547942"/>
                </a:lnTo>
                <a:lnTo>
                  <a:pt x="2532761" y="351092"/>
                </a:lnTo>
                <a:lnTo>
                  <a:pt x="2639695" y="463550"/>
                </a:lnTo>
                <a:lnTo>
                  <a:pt x="2639695" y="463550"/>
                </a:lnTo>
                <a:lnTo>
                  <a:pt x="2746819" y="576326"/>
                </a:lnTo>
                <a:lnTo>
                  <a:pt x="2539619" y="773176"/>
                </a:lnTo>
                <a:lnTo>
                  <a:pt x="2645854" y="885000"/>
                </a:lnTo>
                <a:lnTo>
                  <a:pt x="2165604" y="914400"/>
                </a:lnTo>
                <a:close/>
                <a:moveTo>
                  <a:pt x="1264285" y="915607"/>
                </a:moveTo>
                <a:lnTo>
                  <a:pt x="1317815" y="437388"/>
                </a:lnTo>
                <a:lnTo>
                  <a:pt x="1424051" y="549148"/>
                </a:lnTo>
                <a:lnTo>
                  <a:pt x="1631252" y="352298"/>
                </a:lnTo>
                <a:lnTo>
                  <a:pt x="1738376" y="465074"/>
                </a:lnTo>
                <a:lnTo>
                  <a:pt x="1738376" y="465074"/>
                </a:lnTo>
                <a:lnTo>
                  <a:pt x="1845754" y="577850"/>
                </a:lnTo>
                <a:lnTo>
                  <a:pt x="1638554" y="774700"/>
                </a:lnTo>
                <a:lnTo>
                  <a:pt x="1744790" y="886460"/>
                </a:lnTo>
                <a:close/>
                <a:moveTo>
                  <a:pt x="1691386" y="1365250"/>
                </a:moveTo>
                <a:lnTo>
                  <a:pt x="1744916" y="886968"/>
                </a:lnTo>
                <a:lnTo>
                  <a:pt x="1851152" y="998791"/>
                </a:lnTo>
                <a:lnTo>
                  <a:pt x="2058353" y="801942"/>
                </a:lnTo>
                <a:lnTo>
                  <a:pt x="2165477" y="914400"/>
                </a:lnTo>
                <a:lnTo>
                  <a:pt x="2165477" y="914400"/>
                </a:lnTo>
                <a:lnTo>
                  <a:pt x="2272602" y="1027176"/>
                </a:lnTo>
                <a:lnTo>
                  <a:pt x="2065401" y="1224026"/>
                </a:lnTo>
                <a:lnTo>
                  <a:pt x="2171637" y="1335850"/>
                </a:lnTo>
                <a:close/>
                <a:moveTo>
                  <a:pt x="2118360" y="1814576"/>
                </a:moveTo>
                <a:lnTo>
                  <a:pt x="2171891" y="1336358"/>
                </a:lnTo>
                <a:lnTo>
                  <a:pt x="2278126" y="1448118"/>
                </a:lnTo>
                <a:lnTo>
                  <a:pt x="2485327" y="1251268"/>
                </a:lnTo>
                <a:lnTo>
                  <a:pt x="2592451" y="1363980"/>
                </a:lnTo>
                <a:lnTo>
                  <a:pt x="2592451" y="1363980"/>
                </a:lnTo>
                <a:lnTo>
                  <a:pt x="2699576" y="1476756"/>
                </a:lnTo>
                <a:lnTo>
                  <a:pt x="2492375" y="1673606"/>
                </a:lnTo>
                <a:lnTo>
                  <a:pt x="2598611" y="1785366"/>
                </a:lnTo>
                <a:close/>
                <a:moveTo>
                  <a:pt x="2545334" y="2263966"/>
                </a:moveTo>
                <a:lnTo>
                  <a:pt x="2598865" y="1785684"/>
                </a:lnTo>
                <a:lnTo>
                  <a:pt x="2705037" y="1897507"/>
                </a:lnTo>
                <a:lnTo>
                  <a:pt x="2912301" y="1700657"/>
                </a:lnTo>
                <a:lnTo>
                  <a:pt x="3019425" y="1813433"/>
                </a:lnTo>
                <a:lnTo>
                  <a:pt x="3019425" y="1813433"/>
                </a:lnTo>
                <a:lnTo>
                  <a:pt x="3126550" y="1926145"/>
                </a:lnTo>
                <a:lnTo>
                  <a:pt x="2919349" y="2122996"/>
                </a:lnTo>
                <a:lnTo>
                  <a:pt x="3025584" y="2234756"/>
                </a:lnTo>
                <a:close/>
                <a:moveTo>
                  <a:pt x="2972435" y="2713038"/>
                </a:moveTo>
                <a:lnTo>
                  <a:pt x="3025966" y="2234756"/>
                </a:lnTo>
                <a:lnTo>
                  <a:pt x="3132138" y="2346579"/>
                </a:lnTo>
                <a:lnTo>
                  <a:pt x="3339338" y="2149729"/>
                </a:lnTo>
                <a:lnTo>
                  <a:pt x="3446526" y="2262505"/>
                </a:lnTo>
                <a:lnTo>
                  <a:pt x="3446526" y="2262505"/>
                </a:lnTo>
                <a:lnTo>
                  <a:pt x="3553651" y="2375281"/>
                </a:lnTo>
                <a:lnTo>
                  <a:pt x="3346450" y="2572131"/>
                </a:lnTo>
                <a:lnTo>
                  <a:pt x="3452622" y="2683955"/>
                </a:lnTo>
                <a:close/>
                <a:moveTo>
                  <a:pt x="3399282" y="3162300"/>
                </a:moveTo>
                <a:lnTo>
                  <a:pt x="3452749" y="2684082"/>
                </a:lnTo>
                <a:lnTo>
                  <a:pt x="3558984" y="2795842"/>
                </a:lnTo>
                <a:lnTo>
                  <a:pt x="3766185" y="2598992"/>
                </a:lnTo>
                <a:lnTo>
                  <a:pt x="3873309" y="2711704"/>
                </a:lnTo>
                <a:lnTo>
                  <a:pt x="3873309" y="2711704"/>
                </a:lnTo>
                <a:lnTo>
                  <a:pt x="3980497" y="2824417"/>
                </a:lnTo>
                <a:lnTo>
                  <a:pt x="3773297" y="3021267"/>
                </a:lnTo>
                <a:lnTo>
                  <a:pt x="3879469" y="3133027"/>
                </a:lnTo>
                <a:close/>
                <a:moveTo>
                  <a:pt x="3826192" y="3611690"/>
                </a:moveTo>
                <a:lnTo>
                  <a:pt x="3879723" y="3133408"/>
                </a:lnTo>
                <a:lnTo>
                  <a:pt x="3985958" y="3245231"/>
                </a:lnTo>
                <a:lnTo>
                  <a:pt x="4193159" y="3048381"/>
                </a:lnTo>
                <a:lnTo>
                  <a:pt x="4300284" y="3161157"/>
                </a:lnTo>
                <a:lnTo>
                  <a:pt x="4300284" y="3161157"/>
                </a:lnTo>
                <a:lnTo>
                  <a:pt x="4407535" y="3274060"/>
                </a:lnTo>
                <a:lnTo>
                  <a:pt x="4200335" y="3470910"/>
                </a:lnTo>
                <a:lnTo>
                  <a:pt x="4306570" y="3582734"/>
                </a:lnTo>
                <a:close/>
                <a:moveTo>
                  <a:pt x="4253166" y="4061016"/>
                </a:moveTo>
                <a:lnTo>
                  <a:pt x="4306697" y="3582797"/>
                </a:lnTo>
                <a:lnTo>
                  <a:pt x="4412932" y="3694557"/>
                </a:lnTo>
                <a:lnTo>
                  <a:pt x="4620133" y="3497707"/>
                </a:lnTo>
                <a:lnTo>
                  <a:pt x="4727257" y="3610420"/>
                </a:lnTo>
                <a:lnTo>
                  <a:pt x="4727257" y="3610420"/>
                </a:lnTo>
                <a:lnTo>
                  <a:pt x="4834382" y="3723196"/>
                </a:lnTo>
                <a:lnTo>
                  <a:pt x="4627181" y="3920046"/>
                </a:lnTo>
                <a:lnTo>
                  <a:pt x="4733417" y="4031806"/>
                </a:lnTo>
                <a:close/>
                <a:moveTo>
                  <a:pt x="4680141" y="4510405"/>
                </a:moveTo>
                <a:lnTo>
                  <a:pt x="4733671" y="4032123"/>
                </a:lnTo>
                <a:lnTo>
                  <a:pt x="4839906" y="4143883"/>
                </a:lnTo>
                <a:lnTo>
                  <a:pt x="5047107" y="3947033"/>
                </a:lnTo>
                <a:lnTo>
                  <a:pt x="5154231" y="4059809"/>
                </a:lnTo>
                <a:lnTo>
                  <a:pt x="5154231" y="4059809"/>
                </a:lnTo>
                <a:lnTo>
                  <a:pt x="5261356" y="4172522"/>
                </a:lnTo>
                <a:lnTo>
                  <a:pt x="5054155" y="4369372"/>
                </a:lnTo>
                <a:lnTo>
                  <a:pt x="5160391" y="4481132"/>
                </a:lnTo>
                <a:close/>
                <a:moveTo>
                  <a:pt x="5107115" y="4959731"/>
                </a:moveTo>
                <a:lnTo>
                  <a:pt x="5160645" y="4481449"/>
                </a:lnTo>
                <a:lnTo>
                  <a:pt x="5266817" y="4593273"/>
                </a:lnTo>
                <a:lnTo>
                  <a:pt x="5474017" y="4396423"/>
                </a:lnTo>
                <a:lnTo>
                  <a:pt x="5581205" y="4509199"/>
                </a:lnTo>
                <a:lnTo>
                  <a:pt x="5581205" y="4509199"/>
                </a:lnTo>
                <a:lnTo>
                  <a:pt x="5688330" y="4621975"/>
                </a:lnTo>
                <a:lnTo>
                  <a:pt x="5481129" y="4818825"/>
                </a:lnTo>
                <a:lnTo>
                  <a:pt x="5587365" y="4930648"/>
                </a:lnTo>
                <a:close/>
                <a:moveTo>
                  <a:pt x="5534089" y="5409057"/>
                </a:moveTo>
                <a:lnTo>
                  <a:pt x="5587555" y="4930839"/>
                </a:lnTo>
                <a:lnTo>
                  <a:pt x="5693791" y="5042599"/>
                </a:lnTo>
                <a:lnTo>
                  <a:pt x="5900991" y="4845749"/>
                </a:lnTo>
                <a:lnTo>
                  <a:pt x="6008116" y="4958461"/>
                </a:lnTo>
                <a:lnTo>
                  <a:pt x="6008116" y="4958461"/>
                </a:lnTo>
                <a:lnTo>
                  <a:pt x="6115685" y="5071428"/>
                </a:lnTo>
                <a:lnTo>
                  <a:pt x="5908485" y="5268278"/>
                </a:lnTo>
                <a:lnTo>
                  <a:pt x="6014656" y="5380038"/>
                </a:lnTo>
                <a:close/>
                <a:moveTo>
                  <a:pt x="5960999" y="5858447"/>
                </a:moveTo>
                <a:lnTo>
                  <a:pt x="6014529" y="5380165"/>
                </a:lnTo>
                <a:lnTo>
                  <a:pt x="6120765" y="5491988"/>
                </a:lnTo>
                <a:lnTo>
                  <a:pt x="6327966" y="5295138"/>
                </a:lnTo>
                <a:lnTo>
                  <a:pt x="6435090" y="5407914"/>
                </a:lnTo>
                <a:lnTo>
                  <a:pt x="6435090" y="5407914"/>
                </a:lnTo>
                <a:lnTo>
                  <a:pt x="6542278" y="5520690"/>
                </a:lnTo>
                <a:lnTo>
                  <a:pt x="6335014" y="5717540"/>
                </a:lnTo>
                <a:lnTo>
                  <a:pt x="6441250" y="5829300"/>
                </a:lnTo>
                <a:close/>
                <a:moveTo>
                  <a:pt x="6969316" y="5970080"/>
                </a:moveTo>
                <a:lnTo>
                  <a:pt x="6762115" y="6166930"/>
                </a:lnTo>
                <a:lnTo>
                  <a:pt x="6868351" y="6278753"/>
                </a:lnTo>
                <a:lnTo>
                  <a:pt x="6387973" y="6307773"/>
                </a:lnTo>
                <a:lnTo>
                  <a:pt x="6441504" y="5829554"/>
                </a:lnTo>
                <a:lnTo>
                  <a:pt x="6547739" y="5941314"/>
                </a:lnTo>
                <a:lnTo>
                  <a:pt x="6754940" y="5744464"/>
                </a:lnTo>
                <a:lnTo>
                  <a:pt x="6862064" y="5857177"/>
                </a:lnTo>
                <a:lnTo>
                  <a:pt x="6862064" y="5857177"/>
                </a:lnTo>
                <a:close/>
                <a:moveTo>
                  <a:pt x="7016623" y="5070158"/>
                </a:moveTo>
                <a:lnTo>
                  <a:pt x="6809423" y="5267008"/>
                </a:lnTo>
                <a:lnTo>
                  <a:pt x="6915594" y="5378768"/>
                </a:lnTo>
                <a:lnTo>
                  <a:pt x="6435280" y="5407851"/>
                </a:lnTo>
                <a:lnTo>
                  <a:pt x="6488748" y="4929569"/>
                </a:lnTo>
                <a:lnTo>
                  <a:pt x="6594983" y="5041392"/>
                </a:lnTo>
                <a:lnTo>
                  <a:pt x="6802184" y="4844542"/>
                </a:lnTo>
                <a:lnTo>
                  <a:pt x="6909435" y="4957318"/>
                </a:lnTo>
                <a:lnTo>
                  <a:pt x="6909435" y="4957318"/>
                </a:lnTo>
                <a:close/>
                <a:moveTo>
                  <a:pt x="7063867" y="4170172"/>
                </a:moveTo>
                <a:lnTo>
                  <a:pt x="6856666" y="4367022"/>
                </a:lnTo>
                <a:lnTo>
                  <a:pt x="6962902" y="4478782"/>
                </a:lnTo>
                <a:lnTo>
                  <a:pt x="6482525" y="4507802"/>
                </a:lnTo>
                <a:lnTo>
                  <a:pt x="6536055" y="4029583"/>
                </a:lnTo>
                <a:lnTo>
                  <a:pt x="6642227" y="4141343"/>
                </a:lnTo>
                <a:lnTo>
                  <a:pt x="6849428" y="3944493"/>
                </a:lnTo>
                <a:lnTo>
                  <a:pt x="6956616" y="4057650"/>
                </a:lnTo>
                <a:lnTo>
                  <a:pt x="6956616" y="4057650"/>
                </a:lnTo>
                <a:close/>
                <a:moveTo>
                  <a:pt x="7111111" y="3270250"/>
                </a:moveTo>
                <a:lnTo>
                  <a:pt x="6903911" y="3467100"/>
                </a:lnTo>
                <a:lnTo>
                  <a:pt x="7010146" y="3578924"/>
                </a:lnTo>
                <a:lnTo>
                  <a:pt x="6529768" y="3607943"/>
                </a:lnTo>
                <a:lnTo>
                  <a:pt x="6583299" y="3129661"/>
                </a:lnTo>
                <a:lnTo>
                  <a:pt x="6689535" y="3241485"/>
                </a:lnTo>
                <a:lnTo>
                  <a:pt x="6896735" y="3044635"/>
                </a:lnTo>
                <a:lnTo>
                  <a:pt x="7003860" y="3157411"/>
                </a:lnTo>
                <a:lnTo>
                  <a:pt x="7003860" y="3157411"/>
                </a:lnTo>
                <a:close/>
                <a:moveTo>
                  <a:pt x="6943979" y="2144649"/>
                </a:moveTo>
                <a:lnTo>
                  <a:pt x="7051104" y="2257425"/>
                </a:lnTo>
                <a:lnTo>
                  <a:pt x="7051104" y="2257425"/>
                </a:lnTo>
                <a:lnTo>
                  <a:pt x="7158228" y="2370138"/>
                </a:lnTo>
                <a:lnTo>
                  <a:pt x="6951028" y="2566988"/>
                </a:lnTo>
                <a:lnTo>
                  <a:pt x="7057263" y="2678748"/>
                </a:lnTo>
                <a:lnTo>
                  <a:pt x="6576886" y="2707767"/>
                </a:lnTo>
                <a:lnTo>
                  <a:pt x="6630416" y="2229549"/>
                </a:lnTo>
                <a:lnTo>
                  <a:pt x="6736652" y="2341309"/>
                </a:lnTo>
                <a:close/>
                <a:moveTo>
                  <a:pt x="6731635" y="1921002"/>
                </a:moveTo>
                <a:lnTo>
                  <a:pt x="6524435" y="2117852"/>
                </a:lnTo>
                <a:lnTo>
                  <a:pt x="6630606" y="2229676"/>
                </a:lnTo>
                <a:lnTo>
                  <a:pt x="6150292" y="2258695"/>
                </a:lnTo>
                <a:lnTo>
                  <a:pt x="6203760" y="1780477"/>
                </a:lnTo>
                <a:lnTo>
                  <a:pt x="6309995" y="1892237"/>
                </a:lnTo>
                <a:lnTo>
                  <a:pt x="6517195" y="1695387"/>
                </a:lnTo>
                <a:lnTo>
                  <a:pt x="6624320" y="1808163"/>
                </a:lnTo>
                <a:lnTo>
                  <a:pt x="6624320" y="1808163"/>
                </a:lnTo>
                <a:close/>
                <a:moveTo>
                  <a:pt x="6778879" y="1021080"/>
                </a:moveTo>
                <a:lnTo>
                  <a:pt x="6571679" y="1217930"/>
                </a:lnTo>
                <a:lnTo>
                  <a:pt x="6677914" y="1329690"/>
                </a:lnTo>
                <a:lnTo>
                  <a:pt x="6197346" y="1358900"/>
                </a:lnTo>
                <a:lnTo>
                  <a:pt x="6250877" y="880618"/>
                </a:lnTo>
                <a:lnTo>
                  <a:pt x="6356985" y="992315"/>
                </a:lnTo>
                <a:lnTo>
                  <a:pt x="6564249" y="795465"/>
                </a:lnTo>
                <a:lnTo>
                  <a:pt x="6671437" y="908050"/>
                </a:lnTo>
                <a:lnTo>
                  <a:pt x="6671437" y="908050"/>
                </a:lnTo>
                <a:close/>
                <a:moveTo>
                  <a:pt x="3801872" y="0"/>
                </a:moveTo>
                <a:lnTo>
                  <a:pt x="3609467" y="0"/>
                </a:lnTo>
                <a:lnTo>
                  <a:pt x="3700780" y="96076"/>
                </a:lnTo>
                <a:close/>
                <a:moveTo>
                  <a:pt x="2902014" y="0"/>
                </a:moveTo>
                <a:lnTo>
                  <a:pt x="2707132" y="0"/>
                </a:lnTo>
                <a:lnTo>
                  <a:pt x="2799588" y="97346"/>
                </a:lnTo>
                <a:close/>
                <a:moveTo>
                  <a:pt x="95885" y="101092"/>
                </a:moveTo>
                <a:lnTo>
                  <a:pt x="202374" y="0"/>
                </a:lnTo>
                <a:lnTo>
                  <a:pt x="0" y="0"/>
                </a:lnTo>
                <a:close/>
                <a:moveTo>
                  <a:pt x="1102296" y="0"/>
                </a:moveTo>
                <a:lnTo>
                  <a:pt x="902335" y="0"/>
                </a:lnTo>
                <a:lnTo>
                  <a:pt x="997140" y="99822"/>
                </a:lnTo>
                <a:close/>
                <a:moveTo>
                  <a:pt x="2002155" y="0"/>
                </a:moveTo>
                <a:lnTo>
                  <a:pt x="1804733" y="0"/>
                </a:lnTo>
                <a:lnTo>
                  <a:pt x="1898396" y="98552"/>
                </a:lnTo>
                <a:close/>
              </a:path>
            </a:pathLst>
          </a:custGeom>
          <a:gradFill>
            <a:gsLst>
              <a:gs pos="0">
                <a:srgbClr val="007450">
                  <a:alpha val="18823"/>
                </a:srgbClr>
              </a:gs>
              <a:gs pos="80000">
                <a:srgbClr val="002964">
                  <a:alpha val="0"/>
                </a:srgbClr>
              </a:gs>
              <a:gs pos="100000">
                <a:srgbClr val="002964">
                  <a:alpha val="0"/>
                </a:srgbClr>
              </a:gs>
            </a:gsLst>
            <a:lin ang="809933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5"/>
          <p:cNvSpPr/>
          <p:nvPr/>
        </p:nvSpPr>
        <p:spPr>
          <a:xfrm>
            <a:off x="0" y="-50"/>
            <a:ext cx="7433400" cy="5143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Zilla Slab SemiBold"/>
              <a:buNone/>
            </a:pPr>
            <a:endParaRPr sz="4800">
              <a:solidFill>
                <a:schemeClr val="lt1"/>
              </a:solidFill>
              <a:latin typeface="Zilla Slab SemiBold"/>
              <a:ea typeface="Zilla Slab SemiBold"/>
              <a:cs typeface="Zilla Slab SemiBold"/>
              <a:sym typeface="Zilla Slab SemiBold"/>
            </a:endParaRPr>
          </a:p>
        </p:txBody>
      </p:sp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651600" y="628650"/>
            <a:ext cx="6130200" cy="43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651600" y="1409701"/>
            <a:ext cx="6130200" cy="310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⇨"/>
              <a:defRPr/>
            </a:lvl1pPr>
            <a:lvl2pPr marL="914400" lvl="1" indent="-381000" rtl="0">
              <a:spcBef>
                <a:spcPts val="800"/>
              </a:spcBef>
              <a:spcAft>
                <a:spcPts val="0"/>
              </a:spcAft>
              <a:buSzPts val="2400"/>
              <a:buChar char="⇾"/>
              <a:defRPr/>
            </a:lvl2pPr>
            <a:lvl3pPr marL="1371600" lvl="2" indent="-381000" rtl="0">
              <a:spcBef>
                <a:spcPts val="800"/>
              </a:spcBef>
              <a:spcAft>
                <a:spcPts val="0"/>
              </a:spcAft>
              <a:buSzPts val="2400"/>
              <a:buChar char="￫"/>
              <a:defRPr/>
            </a:lvl3pPr>
            <a:lvl4pPr marL="1828800" lvl="3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" name="Google Shape;27;p5"/>
          <p:cNvSpPr/>
          <p:nvPr/>
        </p:nvSpPr>
        <p:spPr>
          <a:xfrm>
            <a:off x="0" y="2434161"/>
            <a:ext cx="2701384" cy="2709577"/>
          </a:xfrm>
          <a:custGeom>
            <a:avLst/>
            <a:gdLst/>
            <a:ahLst/>
            <a:cxnLst/>
            <a:rect l="l" t="t" r="r" b="b"/>
            <a:pathLst>
              <a:path w="3601846" h="3612769" extrusionOk="0">
                <a:moveTo>
                  <a:pt x="2747772" y="2696083"/>
                </a:moveTo>
                <a:lnTo>
                  <a:pt x="2267268" y="2725166"/>
                </a:lnTo>
                <a:lnTo>
                  <a:pt x="2320798" y="2246757"/>
                </a:lnTo>
                <a:lnTo>
                  <a:pt x="1840357" y="2275777"/>
                </a:lnTo>
                <a:lnTo>
                  <a:pt x="1893888" y="1797431"/>
                </a:lnTo>
                <a:lnTo>
                  <a:pt x="1413383" y="1826451"/>
                </a:lnTo>
                <a:lnTo>
                  <a:pt x="1466850" y="1348042"/>
                </a:lnTo>
                <a:lnTo>
                  <a:pt x="986409" y="1377252"/>
                </a:lnTo>
                <a:lnTo>
                  <a:pt x="1039940" y="898842"/>
                </a:lnTo>
                <a:lnTo>
                  <a:pt x="559435" y="927735"/>
                </a:lnTo>
                <a:lnTo>
                  <a:pt x="612966" y="449326"/>
                </a:lnTo>
                <a:lnTo>
                  <a:pt x="132461" y="478409"/>
                </a:lnTo>
                <a:lnTo>
                  <a:pt x="185992" y="0"/>
                </a:lnTo>
                <a:lnTo>
                  <a:pt x="0" y="11240"/>
                </a:lnTo>
                <a:lnTo>
                  <a:pt x="0" y="389573"/>
                </a:lnTo>
                <a:lnTo>
                  <a:pt x="25400" y="365633"/>
                </a:lnTo>
                <a:lnTo>
                  <a:pt x="132525" y="478409"/>
                </a:lnTo>
                <a:lnTo>
                  <a:pt x="132525" y="478409"/>
                </a:lnTo>
                <a:lnTo>
                  <a:pt x="239649" y="591185"/>
                </a:lnTo>
                <a:lnTo>
                  <a:pt x="32449" y="788035"/>
                </a:lnTo>
                <a:lnTo>
                  <a:pt x="138684" y="899859"/>
                </a:lnTo>
                <a:lnTo>
                  <a:pt x="0" y="908367"/>
                </a:lnTo>
                <a:lnTo>
                  <a:pt x="0" y="1288796"/>
                </a:lnTo>
                <a:lnTo>
                  <a:pt x="85090" y="1378331"/>
                </a:lnTo>
                <a:lnTo>
                  <a:pt x="85090" y="1378331"/>
                </a:lnTo>
                <a:lnTo>
                  <a:pt x="192342" y="1491552"/>
                </a:lnTo>
                <a:lnTo>
                  <a:pt x="0" y="1673987"/>
                </a:lnTo>
                <a:lnTo>
                  <a:pt x="0" y="1703769"/>
                </a:lnTo>
                <a:lnTo>
                  <a:pt x="91377" y="1799908"/>
                </a:lnTo>
                <a:lnTo>
                  <a:pt x="0" y="1805432"/>
                </a:lnTo>
                <a:lnTo>
                  <a:pt x="0" y="2238502"/>
                </a:lnTo>
                <a:lnTo>
                  <a:pt x="38100" y="2278317"/>
                </a:lnTo>
                <a:lnTo>
                  <a:pt x="38100" y="2278317"/>
                </a:lnTo>
                <a:lnTo>
                  <a:pt x="145288" y="2391029"/>
                </a:lnTo>
                <a:lnTo>
                  <a:pt x="0" y="2529015"/>
                </a:lnTo>
                <a:lnTo>
                  <a:pt x="0" y="2653602"/>
                </a:lnTo>
                <a:lnTo>
                  <a:pt x="44069" y="2699957"/>
                </a:lnTo>
                <a:lnTo>
                  <a:pt x="0" y="2702497"/>
                </a:lnTo>
                <a:lnTo>
                  <a:pt x="0" y="3095054"/>
                </a:lnTo>
                <a:lnTo>
                  <a:pt x="44450" y="2699957"/>
                </a:lnTo>
                <a:lnTo>
                  <a:pt x="150686" y="2811780"/>
                </a:lnTo>
                <a:lnTo>
                  <a:pt x="357886" y="2614930"/>
                </a:lnTo>
                <a:lnTo>
                  <a:pt x="465011" y="2727706"/>
                </a:lnTo>
                <a:lnTo>
                  <a:pt x="465011" y="2727706"/>
                </a:lnTo>
                <a:lnTo>
                  <a:pt x="572135" y="2840482"/>
                </a:lnTo>
                <a:lnTo>
                  <a:pt x="364935" y="3037332"/>
                </a:lnTo>
                <a:lnTo>
                  <a:pt x="471170" y="3149156"/>
                </a:lnTo>
                <a:lnTo>
                  <a:pt x="0" y="3177667"/>
                </a:lnTo>
                <a:lnTo>
                  <a:pt x="0" y="3188208"/>
                </a:lnTo>
                <a:lnTo>
                  <a:pt x="97790" y="3291142"/>
                </a:lnTo>
                <a:lnTo>
                  <a:pt x="0" y="3383852"/>
                </a:lnTo>
                <a:lnTo>
                  <a:pt x="0" y="3602927"/>
                </a:lnTo>
                <a:lnTo>
                  <a:pt x="8827" y="3612452"/>
                </a:lnTo>
                <a:lnTo>
                  <a:pt x="207645" y="3612452"/>
                </a:lnTo>
                <a:lnTo>
                  <a:pt x="310388" y="3514852"/>
                </a:lnTo>
                <a:lnTo>
                  <a:pt x="403098" y="3612452"/>
                </a:lnTo>
                <a:lnTo>
                  <a:pt x="419100" y="3612452"/>
                </a:lnTo>
                <a:lnTo>
                  <a:pt x="470916" y="3149346"/>
                </a:lnTo>
                <a:lnTo>
                  <a:pt x="577152" y="3261106"/>
                </a:lnTo>
                <a:lnTo>
                  <a:pt x="784352" y="3064256"/>
                </a:lnTo>
                <a:lnTo>
                  <a:pt x="891477" y="3177032"/>
                </a:lnTo>
                <a:lnTo>
                  <a:pt x="891477" y="3177032"/>
                </a:lnTo>
                <a:lnTo>
                  <a:pt x="998601" y="3289745"/>
                </a:lnTo>
                <a:lnTo>
                  <a:pt x="791401" y="3486595"/>
                </a:lnTo>
                <a:lnTo>
                  <a:pt x="897636" y="3598355"/>
                </a:lnTo>
                <a:lnTo>
                  <a:pt x="667766" y="3612261"/>
                </a:lnTo>
                <a:lnTo>
                  <a:pt x="896366" y="3612261"/>
                </a:lnTo>
                <a:lnTo>
                  <a:pt x="897890" y="3598482"/>
                </a:lnTo>
                <a:lnTo>
                  <a:pt x="910971" y="3612261"/>
                </a:lnTo>
                <a:lnTo>
                  <a:pt x="1107250" y="3612261"/>
                </a:lnTo>
                <a:lnTo>
                  <a:pt x="1211326" y="3513392"/>
                </a:lnTo>
                <a:lnTo>
                  <a:pt x="1305497" y="3612452"/>
                </a:lnTo>
                <a:lnTo>
                  <a:pt x="1320419" y="3612452"/>
                </a:lnTo>
                <a:lnTo>
                  <a:pt x="1372362" y="3148076"/>
                </a:lnTo>
                <a:lnTo>
                  <a:pt x="1478598" y="3259900"/>
                </a:lnTo>
                <a:lnTo>
                  <a:pt x="1685798" y="3063050"/>
                </a:lnTo>
                <a:lnTo>
                  <a:pt x="1792923" y="3175826"/>
                </a:lnTo>
                <a:lnTo>
                  <a:pt x="1792923" y="3175826"/>
                </a:lnTo>
                <a:lnTo>
                  <a:pt x="1900174" y="3288602"/>
                </a:lnTo>
                <a:lnTo>
                  <a:pt x="1692973" y="3485452"/>
                </a:lnTo>
                <a:lnTo>
                  <a:pt x="1799209" y="3597275"/>
                </a:lnTo>
                <a:lnTo>
                  <a:pt x="1548702" y="3612452"/>
                </a:lnTo>
                <a:lnTo>
                  <a:pt x="1797622" y="3612452"/>
                </a:lnTo>
                <a:lnTo>
                  <a:pt x="1799336" y="3597466"/>
                </a:lnTo>
                <a:lnTo>
                  <a:pt x="1813560" y="3612452"/>
                </a:lnTo>
                <a:lnTo>
                  <a:pt x="2007426" y="3612452"/>
                </a:lnTo>
                <a:lnTo>
                  <a:pt x="2112772" y="3512376"/>
                </a:lnTo>
                <a:lnTo>
                  <a:pt x="2208022" y="3612452"/>
                </a:lnTo>
                <a:lnTo>
                  <a:pt x="2221611" y="3612452"/>
                </a:lnTo>
                <a:lnTo>
                  <a:pt x="2273745" y="3146870"/>
                </a:lnTo>
                <a:lnTo>
                  <a:pt x="2379980" y="3258630"/>
                </a:lnTo>
                <a:lnTo>
                  <a:pt x="2587181" y="3061780"/>
                </a:lnTo>
                <a:lnTo>
                  <a:pt x="2694115" y="3174302"/>
                </a:lnTo>
                <a:lnTo>
                  <a:pt x="2694115" y="3174302"/>
                </a:lnTo>
                <a:lnTo>
                  <a:pt x="2801239" y="3287078"/>
                </a:lnTo>
                <a:lnTo>
                  <a:pt x="2594039" y="3483928"/>
                </a:lnTo>
                <a:lnTo>
                  <a:pt x="2700274" y="3595688"/>
                </a:lnTo>
                <a:lnTo>
                  <a:pt x="2429129" y="3612070"/>
                </a:lnTo>
                <a:lnTo>
                  <a:pt x="2698750" y="3612070"/>
                </a:lnTo>
                <a:lnTo>
                  <a:pt x="2700592" y="3595815"/>
                </a:lnTo>
                <a:lnTo>
                  <a:pt x="2716022" y="3612070"/>
                </a:lnTo>
                <a:lnTo>
                  <a:pt x="2907348" y="3612070"/>
                </a:lnTo>
                <a:lnTo>
                  <a:pt x="3014028" y="3510470"/>
                </a:lnTo>
                <a:lnTo>
                  <a:pt x="3110294" y="3612070"/>
                </a:lnTo>
                <a:lnTo>
                  <a:pt x="3122549" y="3612070"/>
                </a:lnTo>
                <a:lnTo>
                  <a:pt x="3174810" y="3145092"/>
                </a:lnTo>
                <a:lnTo>
                  <a:pt x="2694242" y="3174302"/>
                </a:lnTo>
                <a:close/>
                <a:moveTo>
                  <a:pt x="1306068" y="1713802"/>
                </a:moveTo>
                <a:lnTo>
                  <a:pt x="1413193" y="1826578"/>
                </a:lnTo>
                <a:lnTo>
                  <a:pt x="1413193" y="1826578"/>
                </a:lnTo>
                <a:lnTo>
                  <a:pt x="1520381" y="1939354"/>
                </a:lnTo>
                <a:lnTo>
                  <a:pt x="1313180" y="2136204"/>
                </a:lnTo>
                <a:lnTo>
                  <a:pt x="1419352" y="2248027"/>
                </a:lnTo>
                <a:lnTo>
                  <a:pt x="939165" y="2277047"/>
                </a:lnTo>
                <a:lnTo>
                  <a:pt x="992632" y="1798765"/>
                </a:lnTo>
                <a:lnTo>
                  <a:pt x="1098868" y="1910652"/>
                </a:lnTo>
                <a:close/>
                <a:moveTo>
                  <a:pt x="879094" y="1264476"/>
                </a:moveTo>
                <a:lnTo>
                  <a:pt x="986282" y="1377252"/>
                </a:lnTo>
                <a:lnTo>
                  <a:pt x="986282" y="1377252"/>
                </a:lnTo>
                <a:lnTo>
                  <a:pt x="1093407" y="1489964"/>
                </a:lnTo>
                <a:lnTo>
                  <a:pt x="886206" y="1686814"/>
                </a:lnTo>
                <a:lnTo>
                  <a:pt x="992378" y="1798574"/>
                </a:lnTo>
                <a:lnTo>
                  <a:pt x="512064" y="1827657"/>
                </a:lnTo>
                <a:lnTo>
                  <a:pt x="565595" y="1349375"/>
                </a:lnTo>
                <a:lnTo>
                  <a:pt x="671767" y="1461135"/>
                </a:lnTo>
                <a:close/>
                <a:moveTo>
                  <a:pt x="85344" y="1378458"/>
                </a:moveTo>
                <a:lnTo>
                  <a:pt x="138875" y="900240"/>
                </a:lnTo>
                <a:lnTo>
                  <a:pt x="245110" y="1012000"/>
                </a:lnTo>
                <a:lnTo>
                  <a:pt x="452311" y="815150"/>
                </a:lnTo>
                <a:lnTo>
                  <a:pt x="559435" y="927862"/>
                </a:lnTo>
                <a:lnTo>
                  <a:pt x="559435" y="927862"/>
                </a:lnTo>
                <a:lnTo>
                  <a:pt x="666750" y="1040702"/>
                </a:lnTo>
                <a:lnTo>
                  <a:pt x="459359" y="1237552"/>
                </a:lnTo>
                <a:lnTo>
                  <a:pt x="565595" y="1349312"/>
                </a:lnTo>
                <a:close/>
                <a:moveTo>
                  <a:pt x="38100" y="2278317"/>
                </a:moveTo>
                <a:lnTo>
                  <a:pt x="91631" y="1800035"/>
                </a:lnTo>
                <a:lnTo>
                  <a:pt x="197803" y="1911858"/>
                </a:lnTo>
                <a:lnTo>
                  <a:pt x="405003" y="1715008"/>
                </a:lnTo>
                <a:lnTo>
                  <a:pt x="512191" y="1827784"/>
                </a:lnTo>
                <a:lnTo>
                  <a:pt x="512191" y="1827784"/>
                </a:lnTo>
                <a:lnTo>
                  <a:pt x="619316" y="1940497"/>
                </a:lnTo>
                <a:lnTo>
                  <a:pt x="412115" y="2137347"/>
                </a:lnTo>
                <a:lnTo>
                  <a:pt x="518287" y="2249107"/>
                </a:lnTo>
                <a:close/>
                <a:moveTo>
                  <a:pt x="465011" y="2727643"/>
                </a:moveTo>
                <a:lnTo>
                  <a:pt x="518541" y="2249361"/>
                </a:lnTo>
                <a:lnTo>
                  <a:pt x="624650" y="2361502"/>
                </a:lnTo>
                <a:lnTo>
                  <a:pt x="831850" y="2164652"/>
                </a:lnTo>
                <a:lnTo>
                  <a:pt x="938975" y="2277428"/>
                </a:lnTo>
                <a:lnTo>
                  <a:pt x="938975" y="2277428"/>
                </a:lnTo>
                <a:lnTo>
                  <a:pt x="1046163" y="2390204"/>
                </a:lnTo>
                <a:lnTo>
                  <a:pt x="838899" y="2587054"/>
                </a:lnTo>
                <a:lnTo>
                  <a:pt x="945134" y="2698877"/>
                </a:lnTo>
                <a:close/>
                <a:moveTo>
                  <a:pt x="1266127" y="3036189"/>
                </a:moveTo>
                <a:lnTo>
                  <a:pt x="1372362" y="3147949"/>
                </a:lnTo>
                <a:lnTo>
                  <a:pt x="891985" y="3176969"/>
                </a:lnTo>
                <a:lnTo>
                  <a:pt x="945515" y="2698750"/>
                </a:lnTo>
                <a:lnTo>
                  <a:pt x="1051751" y="2810510"/>
                </a:lnTo>
                <a:lnTo>
                  <a:pt x="1258951" y="2613660"/>
                </a:lnTo>
                <a:lnTo>
                  <a:pt x="1366076" y="2726373"/>
                </a:lnTo>
                <a:lnTo>
                  <a:pt x="1366076" y="2726373"/>
                </a:lnTo>
                <a:lnTo>
                  <a:pt x="1473200" y="2839276"/>
                </a:lnTo>
                <a:close/>
                <a:moveTo>
                  <a:pt x="1366203" y="2726373"/>
                </a:moveTo>
                <a:lnTo>
                  <a:pt x="1419733" y="2248154"/>
                </a:lnTo>
                <a:lnTo>
                  <a:pt x="1525969" y="2359914"/>
                </a:lnTo>
                <a:lnTo>
                  <a:pt x="1733169" y="2163064"/>
                </a:lnTo>
                <a:lnTo>
                  <a:pt x="1840294" y="2275777"/>
                </a:lnTo>
                <a:lnTo>
                  <a:pt x="1840294" y="2275777"/>
                </a:lnTo>
                <a:lnTo>
                  <a:pt x="1947418" y="2388489"/>
                </a:lnTo>
                <a:lnTo>
                  <a:pt x="1740217" y="2585339"/>
                </a:lnTo>
                <a:lnTo>
                  <a:pt x="1846453" y="2697099"/>
                </a:lnTo>
                <a:close/>
                <a:moveTo>
                  <a:pt x="2167319" y="3034919"/>
                </a:moveTo>
                <a:lnTo>
                  <a:pt x="2273300" y="3146743"/>
                </a:lnTo>
                <a:lnTo>
                  <a:pt x="1792923" y="3175762"/>
                </a:lnTo>
                <a:lnTo>
                  <a:pt x="1846453" y="2697480"/>
                </a:lnTo>
                <a:lnTo>
                  <a:pt x="1952689" y="2809304"/>
                </a:lnTo>
                <a:lnTo>
                  <a:pt x="2159889" y="2612454"/>
                </a:lnTo>
                <a:lnTo>
                  <a:pt x="2266950" y="2725166"/>
                </a:lnTo>
                <a:lnTo>
                  <a:pt x="2266950" y="2725166"/>
                </a:lnTo>
                <a:lnTo>
                  <a:pt x="2374075" y="2837942"/>
                </a:lnTo>
                <a:close/>
                <a:moveTo>
                  <a:pt x="3309938" y="3612770"/>
                </a:moveTo>
                <a:lnTo>
                  <a:pt x="3599878" y="3612770"/>
                </a:lnTo>
                <a:lnTo>
                  <a:pt x="3601847" y="3595116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28000">
                <a:schemeClr val="lt1"/>
              </a:gs>
              <a:gs pos="100000">
                <a:schemeClr val="lt2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gradFill>
          <a:gsLst>
            <a:gs pos="0">
              <a:schemeClr val="accent1"/>
            </a:gs>
            <a:gs pos="50000">
              <a:schemeClr val="accent2"/>
            </a:gs>
            <a:gs pos="100000">
              <a:schemeClr val="accent3"/>
            </a:gs>
          </a:gsLst>
          <a:lin ang="5400012" scaled="0"/>
        </a:gra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3761899" y="0"/>
            <a:ext cx="5382339" cy="5130641"/>
          </a:xfrm>
          <a:custGeom>
            <a:avLst/>
            <a:gdLst/>
            <a:ahLst/>
            <a:cxnLst/>
            <a:rect l="l" t="t" r="r" b="b"/>
            <a:pathLst>
              <a:path w="7176452" h="6840855" extrusionOk="0">
                <a:moveTo>
                  <a:pt x="5601653" y="0"/>
                </a:moveTo>
                <a:lnTo>
                  <a:pt x="5414201" y="0"/>
                </a:lnTo>
                <a:lnTo>
                  <a:pt x="5503101" y="93599"/>
                </a:lnTo>
                <a:close/>
                <a:moveTo>
                  <a:pt x="4701794" y="0"/>
                </a:moveTo>
                <a:lnTo>
                  <a:pt x="4511866" y="0"/>
                </a:lnTo>
                <a:lnTo>
                  <a:pt x="4601972" y="94806"/>
                </a:lnTo>
                <a:close/>
                <a:moveTo>
                  <a:pt x="6501511" y="0"/>
                </a:moveTo>
                <a:lnTo>
                  <a:pt x="6316599" y="0"/>
                </a:lnTo>
                <a:lnTo>
                  <a:pt x="6404356" y="92329"/>
                </a:lnTo>
                <a:close/>
                <a:moveTo>
                  <a:pt x="7176135" y="0"/>
                </a:moveTo>
                <a:lnTo>
                  <a:pt x="6854635" y="0"/>
                </a:lnTo>
                <a:lnTo>
                  <a:pt x="6718935" y="8192"/>
                </a:lnTo>
                <a:lnTo>
                  <a:pt x="6719888" y="0"/>
                </a:lnTo>
                <a:lnTo>
                  <a:pt x="6710998" y="0"/>
                </a:lnTo>
                <a:lnTo>
                  <a:pt x="6718935" y="8192"/>
                </a:lnTo>
                <a:lnTo>
                  <a:pt x="6718935" y="8192"/>
                </a:lnTo>
                <a:lnTo>
                  <a:pt x="6826060" y="120967"/>
                </a:lnTo>
                <a:lnTo>
                  <a:pt x="6618859" y="317818"/>
                </a:lnTo>
                <a:lnTo>
                  <a:pt x="6725285" y="429768"/>
                </a:lnTo>
                <a:lnTo>
                  <a:pt x="6244907" y="458788"/>
                </a:lnTo>
                <a:lnTo>
                  <a:pt x="6295962" y="0"/>
                </a:lnTo>
                <a:lnTo>
                  <a:pt x="5974016" y="0"/>
                </a:lnTo>
                <a:lnTo>
                  <a:pt x="5817616" y="9462"/>
                </a:lnTo>
                <a:lnTo>
                  <a:pt x="5818695" y="0"/>
                </a:lnTo>
                <a:lnTo>
                  <a:pt x="5808472" y="0"/>
                </a:lnTo>
                <a:lnTo>
                  <a:pt x="5817235" y="9462"/>
                </a:lnTo>
                <a:lnTo>
                  <a:pt x="5817235" y="9462"/>
                </a:lnTo>
                <a:lnTo>
                  <a:pt x="5924360" y="122238"/>
                </a:lnTo>
                <a:lnTo>
                  <a:pt x="5717159" y="319088"/>
                </a:lnTo>
                <a:lnTo>
                  <a:pt x="5823585" y="431038"/>
                </a:lnTo>
                <a:lnTo>
                  <a:pt x="5343207" y="460057"/>
                </a:lnTo>
                <a:lnTo>
                  <a:pt x="5394897" y="0"/>
                </a:lnTo>
                <a:lnTo>
                  <a:pt x="5093335" y="0"/>
                </a:lnTo>
                <a:lnTo>
                  <a:pt x="4916297" y="10668"/>
                </a:lnTo>
                <a:lnTo>
                  <a:pt x="4917504" y="0"/>
                </a:lnTo>
                <a:lnTo>
                  <a:pt x="4906010" y="0"/>
                </a:lnTo>
                <a:lnTo>
                  <a:pt x="4916170" y="10732"/>
                </a:lnTo>
                <a:lnTo>
                  <a:pt x="4916170" y="10732"/>
                </a:lnTo>
                <a:lnTo>
                  <a:pt x="5023485" y="123571"/>
                </a:lnTo>
                <a:lnTo>
                  <a:pt x="4816285" y="320421"/>
                </a:lnTo>
                <a:lnTo>
                  <a:pt x="4922520" y="432181"/>
                </a:lnTo>
                <a:lnTo>
                  <a:pt x="4442142" y="461264"/>
                </a:lnTo>
                <a:lnTo>
                  <a:pt x="4493831" y="0"/>
                </a:lnTo>
                <a:lnTo>
                  <a:pt x="4212907" y="0"/>
                </a:lnTo>
                <a:lnTo>
                  <a:pt x="4015232" y="11938"/>
                </a:lnTo>
                <a:lnTo>
                  <a:pt x="4016629" y="0"/>
                </a:lnTo>
                <a:lnTo>
                  <a:pt x="4003929" y="0"/>
                </a:lnTo>
                <a:lnTo>
                  <a:pt x="4015295" y="11938"/>
                </a:lnTo>
                <a:lnTo>
                  <a:pt x="4015295" y="11938"/>
                </a:lnTo>
                <a:lnTo>
                  <a:pt x="4122420" y="124714"/>
                </a:lnTo>
                <a:lnTo>
                  <a:pt x="3915219" y="321564"/>
                </a:lnTo>
                <a:lnTo>
                  <a:pt x="4021455" y="433324"/>
                </a:lnTo>
                <a:lnTo>
                  <a:pt x="3541078" y="462344"/>
                </a:lnTo>
                <a:lnTo>
                  <a:pt x="3592830" y="0"/>
                </a:lnTo>
                <a:lnTo>
                  <a:pt x="3332480" y="0"/>
                </a:lnTo>
                <a:lnTo>
                  <a:pt x="3114230" y="13208"/>
                </a:lnTo>
                <a:lnTo>
                  <a:pt x="3115691" y="0"/>
                </a:lnTo>
                <a:lnTo>
                  <a:pt x="3101530" y="0"/>
                </a:lnTo>
                <a:lnTo>
                  <a:pt x="3114230" y="13208"/>
                </a:lnTo>
                <a:lnTo>
                  <a:pt x="3114230" y="13208"/>
                </a:lnTo>
                <a:lnTo>
                  <a:pt x="3221355" y="125984"/>
                </a:lnTo>
                <a:lnTo>
                  <a:pt x="3014154" y="322834"/>
                </a:lnTo>
                <a:lnTo>
                  <a:pt x="3120390" y="434657"/>
                </a:lnTo>
                <a:lnTo>
                  <a:pt x="2639822" y="463550"/>
                </a:lnTo>
                <a:lnTo>
                  <a:pt x="2691765" y="0"/>
                </a:lnTo>
                <a:lnTo>
                  <a:pt x="2451735" y="0"/>
                </a:lnTo>
                <a:lnTo>
                  <a:pt x="2212848" y="14415"/>
                </a:lnTo>
                <a:lnTo>
                  <a:pt x="2214436" y="0"/>
                </a:lnTo>
                <a:lnTo>
                  <a:pt x="2198941" y="0"/>
                </a:lnTo>
                <a:lnTo>
                  <a:pt x="2212657" y="14478"/>
                </a:lnTo>
                <a:lnTo>
                  <a:pt x="2212657" y="14478"/>
                </a:lnTo>
                <a:lnTo>
                  <a:pt x="2319845" y="127191"/>
                </a:lnTo>
                <a:lnTo>
                  <a:pt x="2112581" y="324041"/>
                </a:lnTo>
                <a:lnTo>
                  <a:pt x="2218817" y="435800"/>
                </a:lnTo>
                <a:lnTo>
                  <a:pt x="1738440" y="464820"/>
                </a:lnTo>
                <a:lnTo>
                  <a:pt x="1790700" y="0"/>
                </a:lnTo>
                <a:lnTo>
                  <a:pt x="1571244" y="0"/>
                </a:lnTo>
                <a:lnTo>
                  <a:pt x="1311719" y="15685"/>
                </a:lnTo>
                <a:lnTo>
                  <a:pt x="1313434" y="0"/>
                </a:lnTo>
                <a:lnTo>
                  <a:pt x="1296670" y="0"/>
                </a:lnTo>
                <a:lnTo>
                  <a:pt x="1311529" y="15685"/>
                </a:lnTo>
                <a:lnTo>
                  <a:pt x="1311529" y="15685"/>
                </a:lnTo>
                <a:lnTo>
                  <a:pt x="1418717" y="128461"/>
                </a:lnTo>
                <a:lnTo>
                  <a:pt x="1211516" y="325311"/>
                </a:lnTo>
                <a:lnTo>
                  <a:pt x="1317688" y="437134"/>
                </a:lnTo>
                <a:lnTo>
                  <a:pt x="837375" y="466154"/>
                </a:lnTo>
                <a:lnTo>
                  <a:pt x="889635" y="0"/>
                </a:lnTo>
                <a:lnTo>
                  <a:pt x="690689" y="0"/>
                </a:lnTo>
                <a:lnTo>
                  <a:pt x="410527" y="16955"/>
                </a:lnTo>
                <a:lnTo>
                  <a:pt x="412432" y="0"/>
                </a:lnTo>
                <a:lnTo>
                  <a:pt x="394335" y="0"/>
                </a:lnTo>
                <a:lnTo>
                  <a:pt x="410464" y="16955"/>
                </a:lnTo>
                <a:lnTo>
                  <a:pt x="410464" y="16955"/>
                </a:lnTo>
                <a:lnTo>
                  <a:pt x="517588" y="129731"/>
                </a:lnTo>
                <a:lnTo>
                  <a:pt x="310388" y="326581"/>
                </a:lnTo>
                <a:lnTo>
                  <a:pt x="522922" y="550291"/>
                </a:lnTo>
                <a:lnTo>
                  <a:pt x="730123" y="353441"/>
                </a:lnTo>
                <a:lnTo>
                  <a:pt x="837247" y="466217"/>
                </a:lnTo>
                <a:lnTo>
                  <a:pt x="837247" y="466217"/>
                </a:lnTo>
                <a:lnTo>
                  <a:pt x="944435" y="578993"/>
                </a:lnTo>
                <a:lnTo>
                  <a:pt x="737171" y="775843"/>
                </a:lnTo>
                <a:lnTo>
                  <a:pt x="949769" y="999554"/>
                </a:lnTo>
                <a:lnTo>
                  <a:pt x="1156970" y="802704"/>
                </a:lnTo>
                <a:lnTo>
                  <a:pt x="1264285" y="915670"/>
                </a:lnTo>
                <a:lnTo>
                  <a:pt x="1264285" y="915670"/>
                </a:lnTo>
                <a:lnTo>
                  <a:pt x="1371537" y="1028700"/>
                </a:lnTo>
                <a:lnTo>
                  <a:pt x="1164336" y="1225550"/>
                </a:lnTo>
                <a:lnTo>
                  <a:pt x="1376934" y="1449261"/>
                </a:lnTo>
                <a:lnTo>
                  <a:pt x="1584134" y="1252411"/>
                </a:lnTo>
                <a:lnTo>
                  <a:pt x="1691259" y="1365250"/>
                </a:lnTo>
                <a:lnTo>
                  <a:pt x="1691259" y="1365250"/>
                </a:lnTo>
                <a:lnTo>
                  <a:pt x="1798383" y="1478026"/>
                </a:lnTo>
                <a:lnTo>
                  <a:pt x="1591183" y="1674876"/>
                </a:lnTo>
                <a:lnTo>
                  <a:pt x="1804035" y="1898650"/>
                </a:lnTo>
                <a:lnTo>
                  <a:pt x="2011235" y="1701800"/>
                </a:lnTo>
                <a:lnTo>
                  <a:pt x="2118360" y="1814513"/>
                </a:lnTo>
                <a:lnTo>
                  <a:pt x="2118360" y="1814513"/>
                </a:lnTo>
                <a:lnTo>
                  <a:pt x="2225484" y="1927289"/>
                </a:lnTo>
                <a:lnTo>
                  <a:pt x="2018284" y="2124139"/>
                </a:lnTo>
                <a:lnTo>
                  <a:pt x="2230818" y="2347849"/>
                </a:lnTo>
                <a:lnTo>
                  <a:pt x="2438019" y="2150999"/>
                </a:lnTo>
                <a:lnTo>
                  <a:pt x="2545207" y="2263775"/>
                </a:lnTo>
                <a:lnTo>
                  <a:pt x="2545207" y="2263775"/>
                </a:lnTo>
                <a:lnTo>
                  <a:pt x="2652331" y="2376488"/>
                </a:lnTo>
                <a:lnTo>
                  <a:pt x="2445131" y="2573338"/>
                </a:lnTo>
                <a:lnTo>
                  <a:pt x="2657666" y="2797048"/>
                </a:lnTo>
                <a:lnTo>
                  <a:pt x="2864866" y="2600198"/>
                </a:lnTo>
                <a:lnTo>
                  <a:pt x="2972435" y="2713038"/>
                </a:lnTo>
                <a:lnTo>
                  <a:pt x="2972435" y="2713038"/>
                </a:lnTo>
                <a:lnTo>
                  <a:pt x="3079432" y="2825750"/>
                </a:lnTo>
                <a:lnTo>
                  <a:pt x="2872232" y="3022600"/>
                </a:lnTo>
                <a:lnTo>
                  <a:pt x="3084766" y="3246311"/>
                </a:lnTo>
                <a:lnTo>
                  <a:pt x="3291967" y="3049461"/>
                </a:lnTo>
                <a:lnTo>
                  <a:pt x="3399091" y="3162300"/>
                </a:lnTo>
                <a:lnTo>
                  <a:pt x="3399091" y="3162300"/>
                </a:lnTo>
                <a:lnTo>
                  <a:pt x="3506216" y="3275013"/>
                </a:lnTo>
                <a:lnTo>
                  <a:pt x="3299016" y="3471863"/>
                </a:lnTo>
                <a:lnTo>
                  <a:pt x="3511741" y="3695700"/>
                </a:lnTo>
                <a:lnTo>
                  <a:pt x="3718941" y="3498850"/>
                </a:lnTo>
                <a:lnTo>
                  <a:pt x="3826066" y="3611626"/>
                </a:lnTo>
                <a:lnTo>
                  <a:pt x="3826066" y="3611626"/>
                </a:lnTo>
                <a:lnTo>
                  <a:pt x="3933190" y="3724402"/>
                </a:lnTo>
                <a:lnTo>
                  <a:pt x="3725990" y="3921252"/>
                </a:lnTo>
                <a:lnTo>
                  <a:pt x="3938588" y="4144963"/>
                </a:lnTo>
                <a:lnTo>
                  <a:pt x="4145788" y="3948113"/>
                </a:lnTo>
                <a:lnTo>
                  <a:pt x="4252913" y="4060825"/>
                </a:lnTo>
                <a:lnTo>
                  <a:pt x="4252913" y="4060825"/>
                </a:lnTo>
                <a:lnTo>
                  <a:pt x="4360037" y="4173601"/>
                </a:lnTo>
                <a:lnTo>
                  <a:pt x="4152837" y="4370451"/>
                </a:lnTo>
                <a:lnTo>
                  <a:pt x="4365371" y="4594098"/>
                </a:lnTo>
                <a:lnTo>
                  <a:pt x="4572635" y="4397248"/>
                </a:lnTo>
                <a:lnTo>
                  <a:pt x="4679760" y="4510024"/>
                </a:lnTo>
                <a:lnTo>
                  <a:pt x="4679760" y="4510024"/>
                </a:lnTo>
                <a:lnTo>
                  <a:pt x="4786884" y="4622737"/>
                </a:lnTo>
                <a:lnTo>
                  <a:pt x="4579684" y="4819587"/>
                </a:lnTo>
                <a:lnTo>
                  <a:pt x="4792218" y="5043297"/>
                </a:lnTo>
                <a:lnTo>
                  <a:pt x="4999418" y="4846447"/>
                </a:lnTo>
                <a:lnTo>
                  <a:pt x="5106606" y="4959223"/>
                </a:lnTo>
                <a:lnTo>
                  <a:pt x="5106606" y="4959223"/>
                </a:lnTo>
                <a:lnTo>
                  <a:pt x="5213985" y="5072698"/>
                </a:lnTo>
                <a:lnTo>
                  <a:pt x="5006785" y="5269548"/>
                </a:lnTo>
                <a:lnTo>
                  <a:pt x="5219319" y="5493258"/>
                </a:lnTo>
                <a:lnTo>
                  <a:pt x="5426519" y="5296408"/>
                </a:lnTo>
                <a:lnTo>
                  <a:pt x="5533644" y="5409121"/>
                </a:lnTo>
                <a:lnTo>
                  <a:pt x="5533644" y="5409121"/>
                </a:lnTo>
                <a:lnTo>
                  <a:pt x="5640832" y="5521833"/>
                </a:lnTo>
                <a:lnTo>
                  <a:pt x="5433631" y="5718683"/>
                </a:lnTo>
                <a:lnTo>
                  <a:pt x="5646166" y="5942394"/>
                </a:lnTo>
                <a:lnTo>
                  <a:pt x="5853366" y="5745544"/>
                </a:lnTo>
                <a:lnTo>
                  <a:pt x="5960491" y="5858320"/>
                </a:lnTo>
                <a:lnTo>
                  <a:pt x="5960491" y="5858320"/>
                </a:lnTo>
                <a:lnTo>
                  <a:pt x="6067616" y="5971096"/>
                </a:lnTo>
                <a:lnTo>
                  <a:pt x="5860415" y="6167946"/>
                </a:lnTo>
                <a:lnTo>
                  <a:pt x="6073013" y="6391656"/>
                </a:lnTo>
                <a:lnTo>
                  <a:pt x="6280214" y="6194806"/>
                </a:lnTo>
                <a:lnTo>
                  <a:pt x="6387338" y="6307519"/>
                </a:lnTo>
                <a:lnTo>
                  <a:pt x="6387338" y="6307519"/>
                </a:lnTo>
                <a:lnTo>
                  <a:pt x="6494463" y="6420295"/>
                </a:lnTo>
                <a:lnTo>
                  <a:pt x="6287262" y="6617144"/>
                </a:lnTo>
                <a:lnTo>
                  <a:pt x="6499860" y="6840856"/>
                </a:lnTo>
                <a:lnTo>
                  <a:pt x="6707061" y="6644006"/>
                </a:lnTo>
                <a:lnTo>
                  <a:pt x="6814312" y="6756908"/>
                </a:lnTo>
                <a:lnTo>
                  <a:pt x="6867842" y="6278499"/>
                </a:lnTo>
                <a:lnTo>
                  <a:pt x="6974078" y="6390259"/>
                </a:lnTo>
                <a:lnTo>
                  <a:pt x="7176135" y="6199315"/>
                </a:lnTo>
                <a:lnTo>
                  <a:pt x="7176135" y="5838254"/>
                </a:lnTo>
                <a:lnTo>
                  <a:pt x="6862191" y="5857304"/>
                </a:lnTo>
                <a:lnTo>
                  <a:pt x="6915722" y="5379085"/>
                </a:lnTo>
                <a:lnTo>
                  <a:pt x="7021957" y="5490845"/>
                </a:lnTo>
                <a:lnTo>
                  <a:pt x="7176135" y="5344287"/>
                </a:lnTo>
                <a:lnTo>
                  <a:pt x="7176135" y="4941189"/>
                </a:lnTo>
                <a:lnTo>
                  <a:pt x="6909435" y="4957318"/>
                </a:lnTo>
                <a:lnTo>
                  <a:pt x="6962966" y="4479036"/>
                </a:lnTo>
                <a:lnTo>
                  <a:pt x="7069201" y="4591050"/>
                </a:lnTo>
                <a:lnTo>
                  <a:pt x="7176135" y="4489450"/>
                </a:lnTo>
                <a:lnTo>
                  <a:pt x="7176135" y="4044061"/>
                </a:lnTo>
                <a:lnTo>
                  <a:pt x="6956742" y="4057650"/>
                </a:lnTo>
                <a:lnTo>
                  <a:pt x="7010273" y="3579432"/>
                </a:lnTo>
                <a:lnTo>
                  <a:pt x="7116509" y="3691191"/>
                </a:lnTo>
                <a:lnTo>
                  <a:pt x="7176135" y="3634550"/>
                </a:lnTo>
                <a:lnTo>
                  <a:pt x="7176135" y="3146997"/>
                </a:lnTo>
                <a:lnTo>
                  <a:pt x="7003987" y="3157411"/>
                </a:lnTo>
                <a:lnTo>
                  <a:pt x="7057517" y="2679129"/>
                </a:lnTo>
                <a:lnTo>
                  <a:pt x="7163753" y="2790952"/>
                </a:lnTo>
                <a:lnTo>
                  <a:pt x="7176453" y="2779141"/>
                </a:lnTo>
                <a:lnTo>
                  <a:pt x="7176453" y="2249932"/>
                </a:lnTo>
                <a:lnTo>
                  <a:pt x="7051548" y="2257425"/>
                </a:lnTo>
                <a:lnTo>
                  <a:pt x="7105079" y="1779207"/>
                </a:lnTo>
                <a:lnTo>
                  <a:pt x="7176135" y="1854200"/>
                </a:lnTo>
                <a:lnTo>
                  <a:pt x="7176135" y="1498600"/>
                </a:lnTo>
                <a:lnTo>
                  <a:pt x="6998335" y="1667383"/>
                </a:lnTo>
                <a:lnTo>
                  <a:pt x="7104507" y="1779207"/>
                </a:lnTo>
                <a:lnTo>
                  <a:pt x="6624193" y="1808226"/>
                </a:lnTo>
                <a:lnTo>
                  <a:pt x="6677724" y="1330008"/>
                </a:lnTo>
                <a:lnTo>
                  <a:pt x="6783895" y="1441768"/>
                </a:lnTo>
                <a:lnTo>
                  <a:pt x="6991096" y="1244918"/>
                </a:lnTo>
                <a:lnTo>
                  <a:pt x="7098284" y="1357694"/>
                </a:lnTo>
                <a:lnTo>
                  <a:pt x="7098284" y="1357694"/>
                </a:lnTo>
                <a:lnTo>
                  <a:pt x="7176135" y="1439355"/>
                </a:lnTo>
                <a:lnTo>
                  <a:pt x="7176135" y="1352550"/>
                </a:lnTo>
                <a:lnTo>
                  <a:pt x="7098538" y="1357249"/>
                </a:lnTo>
                <a:lnTo>
                  <a:pt x="7152068" y="879030"/>
                </a:lnTo>
                <a:lnTo>
                  <a:pt x="7176135" y="904430"/>
                </a:lnTo>
                <a:lnTo>
                  <a:pt x="7176135" y="643382"/>
                </a:lnTo>
                <a:lnTo>
                  <a:pt x="7045706" y="767334"/>
                </a:lnTo>
                <a:lnTo>
                  <a:pt x="7151941" y="879094"/>
                </a:lnTo>
                <a:lnTo>
                  <a:pt x="6671564" y="908050"/>
                </a:lnTo>
                <a:lnTo>
                  <a:pt x="6725285" y="429895"/>
                </a:lnTo>
                <a:lnTo>
                  <a:pt x="6831520" y="541719"/>
                </a:lnTo>
                <a:lnTo>
                  <a:pt x="7038721" y="344869"/>
                </a:lnTo>
                <a:lnTo>
                  <a:pt x="7145845" y="457645"/>
                </a:lnTo>
                <a:lnTo>
                  <a:pt x="7145845" y="457645"/>
                </a:lnTo>
                <a:lnTo>
                  <a:pt x="7176199" y="489395"/>
                </a:lnTo>
                <a:lnTo>
                  <a:pt x="7176199" y="455739"/>
                </a:lnTo>
                <a:lnTo>
                  <a:pt x="7145845" y="457581"/>
                </a:lnTo>
                <a:lnTo>
                  <a:pt x="7176135" y="186373"/>
                </a:lnTo>
                <a:close/>
                <a:moveTo>
                  <a:pt x="5823585" y="431165"/>
                </a:moveTo>
                <a:lnTo>
                  <a:pt x="5929820" y="542925"/>
                </a:lnTo>
                <a:lnTo>
                  <a:pt x="6137021" y="346075"/>
                </a:lnTo>
                <a:lnTo>
                  <a:pt x="6244145" y="458788"/>
                </a:lnTo>
                <a:lnTo>
                  <a:pt x="6244145" y="458788"/>
                </a:lnTo>
                <a:lnTo>
                  <a:pt x="6351715" y="571500"/>
                </a:lnTo>
                <a:lnTo>
                  <a:pt x="6144514" y="768350"/>
                </a:lnTo>
                <a:lnTo>
                  <a:pt x="6250750" y="880110"/>
                </a:lnTo>
                <a:lnTo>
                  <a:pt x="5770372" y="909130"/>
                </a:lnTo>
                <a:close/>
                <a:moveTo>
                  <a:pt x="6203125" y="1780286"/>
                </a:moveTo>
                <a:lnTo>
                  <a:pt x="5722811" y="1809369"/>
                </a:lnTo>
                <a:lnTo>
                  <a:pt x="5776341" y="1331087"/>
                </a:lnTo>
                <a:lnTo>
                  <a:pt x="5882513" y="1442911"/>
                </a:lnTo>
                <a:lnTo>
                  <a:pt x="6089714" y="1246061"/>
                </a:lnTo>
                <a:lnTo>
                  <a:pt x="6197219" y="1358900"/>
                </a:lnTo>
                <a:lnTo>
                  <a:pt x="6197219" y="1358900"/>
                </a:lnTo>
                <a:lnTo>
                  <a:pt x="6304343" y="1471676"/>
                </a:lnTo>
                <a:lnTo>
                  <a:pt x="6097143" y="1668526"/>
                </a:lnTo>
                <a:close/>
                <a:moveTo>
                  <a:pt x="6582854" y="3129598"/>
                </a:moveTo>
                <a:lnTo>
                  <a:pt x="6102985" y="3158617"/>
                </a:lnTo>
                <a:lnTo>
                  <a:pt x="6156516" y="2680399"/>
                </a:lnTo>
                <a:lnTo>
                  <a:pt x="6262751" y="2792159"/>
                </a:lnTo>
                <a:lnTo>
                  <a:pt x="6469952" y="2595309"/>
                </a:lnTo>
                <a:lnTo>
                  <a:pt x="6577076" y="2708085"/>
                </a:lnTo>
                <a:lnTo>
                  <a:pt x="6577076" y="2708085"/>
                </a:lnTo>
                <a:lnTo>
                  <a:pt x="6684201" y="2820797"/>
                </a:lnTo>
                <a:lnTo>
                  <a:pt x="6477000" y="3017647"/>
                </a:lnTo>
                <a:close/>
                <a:moveTo>
                  <a:pt x="6535611" y="4029583"/>
                </a:moveTo>
                <a:lnTo>
                  <a:pt x="6055233" y="4058603"/>
                </a:lnTo>
                <a:lnTo>
                  <a:pt x="6108764" y="3580321"/>
                </a:lnTo>
                <a:lnTo>
                  <a:pt x="6214999" y="3692144"/>
                </a:lnTo>
                <a:lnTo>
                  <a:pt x="6422200" y="3495294"/>
                </a:lnTo>
                <a:lnTo>
                  <a:pt x="6529324" y="3608070"/>
                </a:lnTo>
                <a:lnTo>
                  <a:pt x="6529324" y="3608070"/>
                </a:lnTo>
                <a:lnTo>
                  <a:pt x="6636893" y="3721100"/>
                </a:lnTo>
                <a:lnTo>
                  <a:pt x="6429692" y="3917950"/>
                </a:lnTo>
                <a:close/>
                <a:moveTo>
                  <a:pt x="6488303" y="4929505"/>
                </a:moveTo>
                <a:lnTo>
                  <a:pt x="6007989" y="4958525"/>
                </a:lnTo>
                <a:lnTo>
                  <a:pt x="6061519" y="4480306"/>
                </a:lnTo>
                <a:lnTo>
                  <a:pt x="6167691" y="4592066"/>
                </a:lnTo>
                <a:lnTo>
                  <a:pt x="6374892" y="4395216"/>
                </a:lnTo>
                <a:lnTo>
                  <a:pt x="6482080" y="4507929"/>
                </a:lnTo>
                <a:lnTo>
                  <a:pt x="6482080" y="4507929"/>
                </a:lnTo>
                <a:lnTo>
                  <a:pt x="6589204" y="4620705"/>
                </a:lnTo>
                <a:lnTo>
                  <a:pt x="6382004" y="4817555"/>
                </a:lnTo>
                <a:close/>
                <a:moveTo>
                  <a:pt x="3499929" y="1784350"/>
                </a:moveTo>
                <a:lnTo>
                  <a:pt x="3019552" y="1813433"/>
                </a:lnTo>
                <a:lnTo>
                  <a:pt x="3073082" y="1335151"/>
                </a:lnTo>
                <a:lnTo>
                  <a:pt x="3179318" y="1446911"/>
                </a:lnTo>
                <a:lnTo>
                  <a:pt x="3386518" y="1250061"/>
                </a:lnTo>
                <a:lnTo>
                  <a:pt x="3493643" y="1362837"/>
                </a:lnTo>
                <a:lnTo>
                  <a:pt x="3493643" y="1362837"/>
                </a:lnTo>
                <a:lnTo>
                  <a:pt x="3601085" y="1475359"/>
                </a:lnTo>
                <a:lnTo>
                  <a:pt x="3393884" y="1672209"/>
                </a:lnTo>
                <a:close/>
                <a:moveTo>
                  <a:pt x="3499929" y="1784350"/>
                </a:moveTo>
                <a:lnTo>
                  <a:pt x="3606102" y="1896173"/>
                </a:lnTo>
                <a:lnTo>
                  <a:pt x="3813302" y="1699323"/>
                </a:lnTo>
                <a:lnTo>
                  <a:pt x="3920490" y="1812100"/>
                </a:lnTo>
                <a:lnTo>
                  <a:pt x="3920490" y="1812100"/>
                </a:lnTo>
                <a:lnTo>
                  <a:pt x="4027615" y="1924876"/>
                </a:lnTo>
                <a:lnTo>
                  <a:pt x="3820414" y="2121726"/>
                </a:lnTo>
                <a:lnTo>
                  <a:pt x="3926650" y="2233549"/>
                </a:lnTo>
                <a:lnTo>
                  <a:pt x="3446272" y="2262569"/>
                </a:lnTo>
                <a:close/>
                <a:moveTo>
                  <a:pt x="5729097" y="2231073"/>
                </a:moveTo>
                <a:lnTo>
                  <a:pt x="5248783" y="2260156"/>
                </a:lnTo>
                <a:lnTo>
                  <a:pt x="5302314" y="1781873"/>
                </a:lnTo>
                <a:lnTo>
                  <a:pt x="5408486" y="1893697"/>
                </a:lnTo>
                <a:lnTo>
                  <a:pt x="5615686" y="1696847"/>
                </a:lnTo>
                <a:lnTo>
                  <a:pt x="5722874" y="1809623"/>
                </a:lnTo>
                <a:lnTo>
                  <a:pt x="5722874" y="1809623"/>
                </a:lnTo>
                <a:lnTo>
                  <a:pt x="5830062" y="1922399"/>
                </a:lnTo>
                <a:lnTo>
                  <a:pt x="5622862" y="2119249"/>
                </a:lnTo>
                <a:close/>
                <a:moveTo>
                  <a:pt x="6108827" y="3580384"/>
                </a:moveTo>
                <a:lnTo>
                  <a:pt x="5628450" y="3609467"/>
                </a:lnTo>
                <a:lnTo>
                  <a:pt x="5681980" y="3131185"/>
                </a:lnTo>
                <a:lnTo>
                  <a:pt x="5788216" y="3242945"/>
                </a:lnTo>
                <a:lnTo>
                  <a:pt x="5995416" y="3046095"/>
                </a:lnTo>
                <a:lnTo>
                  <a:pt x="6102985" y="3158681"/>
                </a:lnTo>
                <a:lnTo>
                  <a:pt x="6102985" y="3158681"/>
                </a:lnTo>
                <a:lnTo>
                  <a:pt x="6210110" y="3271393"/>
                </a:lnTo>
                <a:lnTo>
                  <a:pt x="6002909" y="3468243"/>
                </a:lnTo>
                <a:close/>
                <a:moveTo>
                  <a:pt x="5575427" y="3019235"/>
                </a:moveTo>
                <a:lnTo>
                  <a:pt x="5681663" y="3131058"/>
                </a:lnTo>
                <a:lnTo>
                  <a:pt x="5201285" y="3160078"/>
                </a:lnTo>
                <a:lnTo>
                  <a:pt x="5254816" y="2681859"/>
                </a:lnTo>
                <a:lnTo>
                  <a:pt x="5361051" y="2793619"/>
                </a:lnTo>
                <a:lnTo>
                  <a:pt x="5568252" y="2596769"/>
                </a:lnTo>
                <a:lnTo>
                  <a:pt x="5675376" y="2709482"/>
                </a:lnTo>
                <a:lnTo>
                  <a:pt x="5675376" y="2709482"/>
                </a:lnTo>
                <a:lnTo>
                  <a:pt x="5782501" y="2822258"/>
                </a:lnTo>
                <a:close/>
                <a:moveTo>
                  <a:pt x="5254689" y="2681732"/>
                </a:moveTo>
                <a:lnTo>
                  <a:pt x="4774375" y="2710752"/>
                </a:lnTo>
                <a:lnTo>
                  <a:pt x="4827841" y="2232470"/>
                </a:lnTo>
                <a:lnTo>
                  <a:pt x="4934585" y="2344103"/>
                </a:lnTo>
                <a:lnTo>
                  <a:pt x="5141786" y="2147253"/>
                </a:lnTo>
                <a:lnTo>
                  <a:pt x="5248910" y="2260029"/>
                </a:lnTo>
                <a:lnTo>
                  <a:pt x="5248910" y="2260029"/>
                </a:lnTo>
                <a:lnTo>
                  <a:pt x="5356098" y="2372805"/>
                </a:lnTo>
                <a:lnTo>
                  <a:pt x="5148898" y="2569655"/>
                </a:lnTo>
                <a:close/>
                <a:moveTo>
                  <a:pt x="5196078" y="1670050"/>
                </a:moveTo>
                <a:lnTo>
                  <a:pt x="5302314" y="1781810"/>
                </a:lnTo>
                <a:lnTo>
                  <a:pt x="4821936" y="1810830"/>
                </a:lnTo>
                <a:lnTo>
                  <a:pt x="4875466" y="1332611"/>
                </a:lnTo>
                <a:lnTo>
                  <a:pt x="4981639" y="1444371"/>
                </a:lnTo>
                <a:lnTo>
                  <a:pt x="5188839" y="1247521"/>
                </a:lnTo>
                <a:lnTo>
                  <a:pt x="5296027" y="1360234"/>
                </a:lnTo>
                <a:lnTo>
                  <a:pt x="5296027" y="1360234"/>
                </a:lnTo>
                <a:lnTo>
                  <a:pt x="5403279" y="1473200"/>
                </a:lnTo>
                <a:close/>
                <a:moveTo>
                  <a:pt x="4929378" y="1924050"/>
                </a:moveTo>
                <a:lnTo>
                  <a:pt x="4722178" y="2120900"/>
                </a:lnTo>
                <a:lnTo>
                  <a:pt x="4828350" y="2232660"/>
                </a:lnTo>
                <a:lnTo>
                  <a:pt x="4348036" y="2261680"/>
                </a:lnTo>
                <a:lnTo>
                  <a:pt x="4401566" y="1783461"/>
                </a:lnTo>
                <a:lnTo>
                  <a:pt x="4507738" y="1895221"/>
                </a:lnTo>
                <a:lnTo>
                  <a:pt x="4714939" y="1698371"/>
                </a:lnTo>
                <a:lnTo>
                  <a:pt x="4822127" y="1811084"/>
                </a:lnTo>
                <a:lnTo>
                  <a:pt x="4822127" y="1811084"/>
                </a:lnTo>
                <a:close/>
                <a:moveTo>
                  <a:pt x="4295204" y="1671574"/>
                </a:moveTo>
                <a:lnTo>
                  <a:pt x="4401185" y="1782826"/>
                </a:lnTo>
                <a:lnTo>
                  <a:pt x="3920807" y="1811845"/>
                </a:lnTo>
                <a:lnTo>
                  <a:pt x="3974338" y="1333564"/>
                </a:lnTo>
                <a:lnTo>
                  <a:pt x="4080510" y="1445387"/>
                </a:lnTo>
                <a:lnTo>
                  <a:pt x="4287774" y="1248537"/>
                </a:lnTo>
                <a:lnTo>
                  <a:pt x="4394835" y="1361250"/>
                </a:lnTo>
                <a:lnTo>
                  <a:pt x="4394835" y="1361250"/>
                </a:lnTo>
                <a:lnTo>
                  <a:pt x="4501960" y="1474026"/>
                </a:lnTo>
                <a:close/>
                <a:moveTo>
                  <a:pt x="3927284" y="2234121"/>
                </a:moveTo>
                <a:lnTo>
                  <a:pt x="4033520" y="2345881"/>
                </a:lnTo>
                <a:lnTo>
                  <a:pt x="4240720" y="2149031"/>
                </a:lnTo>
                <a:lnTo>
                  <a:pt x="4347845" y="2261743"/>
                </a:lnTo>
                <a:lnTo>
                  <a:pt x="4347845" y="2261743"/>
                </a:lnTo>
                <a:lnTo>
                  <a:pt x="4455033" y="2374456"/>
                </a:lnTo>
                <a:lnTo>
                  <a:pt x="4247832" y="2571306"/>
                </a:lnTo>
                <a:lnTo>
                  <a:pt x="4354004" y="2683066"/>
                </a:lnTo>
                <a:lnTo>
                  <a:pt x="3873691" y="2712085"/>
                </a:lnTo>
                <a:close/>
                <a:moveTo>
                  <a:pt x="4354259" y="2683447"/>
                </a:moveTo>
                <a:lnTo>
                  <a:pt x="4460494" y="2795270"/>
                </a:lnTo>
                <a:lnTo>
                  <a:pt x="4667694" y="2598420"/>
                </a:lnTo>
                <a:lnTo>
                  <a:pt x="4774819" y="2711196"/>
                </a:lnTo>
                <a:lnTo>
                  <a:pt x="4774819" y="2711196"/>
                </a:lnTo>
                <a:lnTo>
                  <a:pt x="4881943" y="2823972"/>
                </a:lnTo>
                <a:lnTo>
                  <a:pt x="4674743" y="3020822"/>
                </a:lnTo>
                <a:lnTo>
                  <a:pt x="4780979" y="3132646"/>
                </a:lnTo>
                <a:lnTo>
                  <a:pt x="4300601" y="3161665"/>
                </a:lnTo>
                <a:close/>
                <a:moveTo>
                  <a:pt x="4781232" y="3132836"/>
                </a:moveTo>
                <a:lnTo>
                  <a:pt x="4887468" y="3244596"/>
                </a:lnTo>
                <a:lnTo>
                  <a:pt x="5094668" y="3047746"/>
                </a:lnTo>
                <a:lnTo>
                  <a:pt x="5201285" y="3159887"/>
                </a:lnTo>
                <a:lnTo>
                  <a:pt x="5201285" y="3159887"/>
                </a:lnTo>
                <a:lnTo>
                  <a:pt x="5308410" y="3272663"/>
                </a:lnTo>
                <a:lnTo>
                  <a:pt x="5101209" y="3469513"/>
                </a:lnTo>
                <a:lnTo>
                  <a:pt x="5207635" y="3581400"/>
                </a:lnTo>
                <a:lnTo>
                  <a:pt x="4727257" y="3610420"/>
                </a:lnTo>
                <a:close/>
                <a:moveTo>
                  <a:pt x="5207635" y="3581400"/>
                </a:moveTo>
                <a:lnTo>
                  <a:pt x="5313870" y="3693160"/>
                </a:lnTo>
                <a:lnTo>
                  <a:pt x="5521071" y="3496310"/>
                </a:lnTo>
                <a:lnTo>
                  <a:pt x="5628195" y="3609086"/>
                </a:lnTo>
                <a:lnTo>
                  <a:pt x="5628195" y="3609086"/>
                </a:lnTo>
                <a:lnTo>
                  <a:pt x="5735320" y="3721799"/>
                </a:lnTo>
                <a:lnTo>
                  <a:pt x="5528119" y="3918649"/>
                </a:lnTo>
                <a:lnTo>
                  <a:pt x="5634355" y="4030409"/>
                </a:lnTo>
                <a:lnTo>
                  <a:pt x="5153978" y="4059491"/>
                </a:lnTo>
                <a:close/>
                <a:moveTo>
                  <a:pt x="5634609" y="4030726"/>
                </a:moveTo>
                <a:lnTo>
                  <a:pt x="5741035" y="4142740"/>
                </a:lnTo>
                <a:lnTo>
                  <a:pt x="5948299" y="3945890"/>
                </a:lnTo>
                <a:lnTo>
                  <a:pt x="6055424" y="4058666"/>
                </a:lnTo>
                <a:lnTo>
                  <a:pt x="6055424" y="4058666"/>
                </a:lnTo>
                <a:lnTo>
                  <a:pt x="6162548" y="4171442"/>
                </a:lnTo>
                <a:lnTo>
                  <a:pt x="5955348" y="4368292"/>
                </a:lnTo>
                <a:lnTo>
                  <a:pt x="6061583" y="4480116"/>
                </a:lnTo>
                <a:lnTo>
                  <a:pt x="5581205" y="4509135"/>
                </a:lnTo>
                <a:close/>
                <a:moveTo>
                  <a:pt x="6049709" y="2568258"/>
                </a:moveTo>
                <a:lnTo>
                  <a:pt x="6155944" y="2680081"/>
                </a:lnTo>
                <a:lnTo>
                  <a:pt x="5675566" y="2709101"/>
                </a:lnTo>
                <a:lnTo>
                  <a:pt x="5729097" y="2230882"/>
                </a:lnTo>
                <a:lnTo>
                  <a:pt x="5835332" y="2342642"/>
                </a:lnTo>
                <a:lnTo>
                  <a:pt x="6042533" y="2145792"/>
                </a:lnTo>
                <a:lnTo>
                  <a:pt x="6149657" y="2258505"/>
                </a:lnTo>
                <a:lnTo>
                  <a:pt x="6149657" y="2258505"/>
                </a:lnTo>
                <a:lnTo>
                  <a:pt x="6256845" y="2371281"/>
                </a:lnTo>
                <a:close/>
                <a:moveTo>
                  <a:pt x="5662866" y="796608"/>
                </a:moveTo>
                <a:lnTo>
                  <a:pt x="5769991" y="909320"/>
                </a:lnTo>
                <a:lnTo>
                  <a:pt x="5769991" y="909320"/>
                </a:lnTo>
                <a:lnTo>
                  <a:pt x="5877497" y="1022350"/>
                </a:lnTo>
                <a:lnTo>
                  <a:pt x="5670296" y="1219200"/>
                </a:lnTo>
                <a:lnTo>
                  <a:pt x="5776531" y="1330960"/>
                </a:lnTo>
                <a:lnTo>
                  <a:pt x="5296154" y="1359980"/>
                </a:lnTo>
                <a:lnTo>
                  <a:pt x="5349685" y="881761"/>
                </a:lnTo>
                <a:lnTo>
                  <a:pt x="5455920" y="993521"/>
                </a:lnTo>
                <a:close/>
                <a:moveTo>
                  <a:pt x="4922456" y="432308"/>
                </a:moveTo>
                <a:lnTo>
                  <a:pt x="5028692" y="544132"/>
                </a:lnTo>
                <a:lnTo>
                  <a:pt x="5235892" y="347282"/>
                </a:lnTo>
                <a:lnTo>
                  <a:pt x="5343017" y="460057"/>
                </a:lnTo>
                <a:lnTo>
                  <a:pt x="5343017" y="460057"/>
                </a:lnTo>
                <a:lnTo>
                  <a:pt x="5450141" y="572834"/>
                </a:lnTo>
                <a:lnTo>
                  <a:pt x="5242941" y="769684"/>
                </a:lnTo>
                <a:lnTo>
                  <a:pt x="5349177" y="881507"/>
                </a:lnTo>
                <a:lnTo>
                  <a:pt x="4868799" y="910527"/>
                </a:lnTo>
                <a:close/>
                <a:moveTo>
                  <a:pt x="4761675" y="797814"/>
                </a:moveTo>
                <a:lnTo>
                  <a:pt x="4868799" y="910590"/>
                </a:lnTo>
                <a:lnTo>
                  <a:pt x="4868799" y="910590"/>
                </a:lnTo>
                <a:lnTo>
                  <a:pt x="4975924" y="1023366"/>
                </a:lnTo>
                <a:lnTo>
                  <a:pt x="4768723" y="1220216"/>
                </a:lnTo>
                <a:lnTo>
                  <a:pt x="4874959" y="1332040"/>
                </a:lnTo>
                <a:lnTo>
                  <a:pt x="4394835" y="1361250"/>
                </a:lnTo>
                <a:lnTo>
                  <a:pt x="4448366" y="882968"/>
                </a:lnTo>
                <a:lnTo>
                  <a:pt x="4554601" y="994791"/>
                </a:lnTo>
                <a:close/>
                <a:moveTo>
                  <a:pt x="4021265" y="433578"/>
                </a:moveTo>
                <a:lnTo>
                  <a:pt x="4127500" y="545338"/>
                </a:lnTo>
                <a:lnTo>
                  <a:pt x="4334701" y="348488"/>
                </a:lnTo>
                <a:lnTo>
                  <a:pt x="4441825" y="461264"/>
                </a:lnTo>
                <a:lnTo>
                  <a:pt x="4441825" y="461264"/>
                </a:lnTo>
                <a:lnTo>
                  <a:pt x="4548950" y="573977"/>
                </a:lnTo>
                <a:lnTo>
                  <a:pt x="4341749" y="770827"/>
                </a:lnTo>
                <a:lnTo>
                  <a:pt x="4447985" y="882587"/>
                </a:lnTo>
                <a:lnTo>
                  <a:pt x="3967607" y="911670"/>
                </a:lnTo>
                <a:close/>
                <a:moveTo>
                  <a:pt x="3860482" y="799084"/>
                </a:moveTo>
                <a:lnTo>
                  <a:pt x="3967607" y="911860"/>
                </a:lnTo>
                <a:lnTo>
                  <a:pt x="3967607" y="911860"/>
                </a:lnTo>
                <a:lnTo>
                  <a:pt x="4074731" y="1024573"/>
                </a:lnTo>
                <a:lnTo>
                  <a:pt x="3867531" y="1221423"/>
                </a:lnTo>
                <a:lnTo>
                  <a:pt x="3973766" y="1333183"/>
                </a:lnTo>
                <a:lnTo>
                  <a:pt x="3493389" y="1362266"/>
                </a:lnTo>
                <a:lnTo>
                  <a:pt x="3546919" y="883984"/>
                </a:lnTo>
                <a:lnTo>
                  <a:pt x="3653155" y="995744"/>
                </a:lnTo>
                <a:close/>
                <a:moveTo>
                  <a:pt x="3120072" y="434848"/>
                </a:moveTo>
                <a:lnTo>
                  <a:pt x="3226435" y="546672"/>
                </a:lnTo>
                <a:lnTo>
                  <a:pt x="3433636" y="349822"/>
                </a:lnTo>
                <a:lnTo>
                  <a:pt x="3540760" y="462534"/>
                </a:lnTo>
                <a:lnTo>
                  <a:pt x="3540760" y="462534"/>
                </a:lnTo>
                <a:lnTo>
                  <a:pt x="3647884" y="575310"/>
                </a:lnTo>
                <a:lnTo>
                  <a:pt x="3440684" y="772160"/>
                </a:lnTo>
                <a:lnTo>
                  <a:pt x="3546919" y="883920"/>
                </a:lnTo>
                <a:lnTo>
                  <a:pt x="3066542" y="912940"/>
                </a:lnTo>
                <a:close/>
                <a:moveTo>
                  <a:pt x="2959735" y="800418"/>
                </a:moveTo>
                <a:lnTo>
                  <a:pt x="3066859" y="913130"/>
                </a:lnTo>
                <a:lnTo>
                  <a:pt x="3066859" y="913130"/>
                </a:lnTo>
                <a:lnTo>
                  <a:pt x="3173984" y="1025906"/>
                </a:lnTo>
                <a:lnTo>
                  <a:pt x="2966783" y="1222756"/>
                </a:lnTo>
                <a:lnTo>
                  <a:pt x="3073019" y="1334516"/>
                </a:lnTo>
                <a:lnTo>
                  <a:pt x="2592641" y="1363536"/>
                </a:lnTo>
                <a:lnTo>
                  <a:pt x="2646172" y="885317"/>
                </a:lnTo>
                <a:lnTo>
                  <a:pt x="2752407" y="997077"/>
                </a:lnTo>
                <a:close/>
                <a:moveTo>
                  <a:pt x="2219325" y="436118"/>
                </a:moveTo>
                <a:lnTo>
                  <a:pt x="2325561" y="547942"/>
                </a:lnTo>
                <a:lnTo>
                  <a:pt x="2532761" y="351092"/>
                </a:lnTo>
                <a:lnTo>
                  <a:pt x="2639695" y="463550"/>
                </a:lnTo>
                <a:lnTo>
                  <a:pt x="2639695" y="463550"/>
                </a:lnTo>
                <a:lnTo>
                  <a:pt x="2746819" y="576326"/>
                </a:lnTo>
                <a:lnTo>
                  <a:pt x="2539619" y="773176"/>
                </a:lnTo>
                <a:lnTo>
                  <a:pt x="2645854" y="885000"/>
                </a:lnTo>
                <a:lnTo>
                  <a:pt x="2165604" y="914400"/>
                </a:lnTo>
                <a:close/>
                <a:moveTo>
                  <a:pt x="1264285" y="915607"/>
                </a:moveTo>
                <a:lnTo>
                  <a:pt x="1317815" y="437388"/>
                </a:lnTo>
                <a:lnTo>
                  <a:pt x="1424051" y="549148"/>
                </a:lnTo>
                <a:lnTo>
                  <a:pt x="1631252" y="352298"/>
                </a:lnTo>
                <a:lnTo>
                  <a:pt x="1738376" y="465074"/>
                </a:lnTo>
                <a:lnTo>
                  <a:pt x="1738376" y="465074"/>
                </a:lnTo>
                <a:lnTo>
                  <a:pt x="1845754" y="577850"/>
                </a:lnTo>
                <a:lnTo>
                  <a:pt x="1638554" y="774700"/>
                </a:lnTo>
                <a:lnTo>
                  <a:pt x="1744790" y="886460"/>
                </a:lnTo>
                <a:close/>
                <a:moveTo>
                  <a:pt x="1691386" y="1365250"/>
                </a:moveTo>
                <a:lnTo>
                  <a:pt x="1744916" y="886968"/>
                </a:lnTo>
                <a:lnTo>
                  <a:pt x="1851152" y="998791"/>
                </a:lnTo>
                <a:lnTo>
                  <a:pt x="2058353" y="801942"/>
                </a:lnTo>
                <a:lnTo>
                  <a:pt x="2165477" y="914400"/>
                </a:lnTo>
                <a:lnTo>
                  <a:pt x="2165477" y="914400"/>
                </a:lnTo>
                <a:lnTo>
                  <a:pt x="2272602" y="1027176"/>
                </a:lnTo>
                <a:lnTo>
                  <a:pt x="2065401" y="1224026"/>
                </a:lnTo>
                <a:lnTo>
                  <a:pt x="2171637" y="1335850"/>
                </a:lnTo>
                <a:close/>
                <a:moveTo>
                  <a:pt x="2118360" y="1814576"/>
                </a:moveTo>
                <a:lnTo>
                  <a:pt x="2171891" y="1336358"/>
                </a:lnTo>
                <a:lnTo>
                  <a:pt x="2278126" y="1448118"/>
                </a:lnTo>
                <a:lnTo>
                  <a:pt x="2485327" y="1251268"/>
                </a:lnTo>
                <a:lnTo>
                  <a:pt x="2592451" y="1363980"/>
                </a:lnTo>
                <a:lnTo>
                  <a:pt x="2592451" y="1363980"/>
                </a:lnTo>
                <a:lnTo>
                  <a:pt x="2699576" y="1476756"/>
                </a:lnTo>
                <a:lnTo>
                  <a:pt x="2492375" y="1673606"/>
                </a:lnTo>
                <a:lnTo>
                  <a:pt x="2598611" y="1785366"/>
                </a:lnTo>
                <a:close/>
                <a:moveTo>
                  <a:pt x="2545334" y="2263966"/>
                </a:moveTo>
                <a:lnTo>
                  <a:pt x="2598865" y="1785684"/>
                </a:lnTo>
                <a:lnTo>
                  <a:pt x="2705037" y="1897507"/>
                </a:lnTo>
                <a:lnTo>
                  <a:pt x="2912301" y="1700657"/>
                </a:lnTo>
                <a:lnTo>
                  <a:pt x="3019425" y="1813433"/>
                </a:lnTo>
                <a:lnTo>
                  <a:pt x="3019425" y="1813433"/>
                </a:lnTo>
                <a:lnTo>
                  <a:pt x="3126550" y="1926145"/>
                </a:lnTo>
                <a:lnTo>
                  <a:pt x="2919349" y="2122996"/>
                </a:lnTo>
                <a:lnTo>
                  <a:pt x="3025584" y="2234756"/>
                </a:lnTo>
                <a:close/>
                <a:moveTo>
                  <a:pt x="2972435" y="2713038"/>
                </a:moveTo>
                <a:lnTo>
                  <a:pt x="3025966" y="2234756"/>
                </a:lnTo>
                <a:lnTo>
                  <a:pt x="3132138" y="2346579"/>
                </a:lnTo>
                <a:lnTo>
                  <a:pt x="3339338" y="2149729"/>
                </a:lnTo>
                <a:lnTo>
                  <a:pt x="3446526" y="2262505"/>
                </a:lnTo>
                <a:lnTo>
                  <a:pt x="3446526" y="2262505"/>
                </a:lnTo>
                <a:lnTo>
                  <a:pt x="3553651" y="2375281"/>
                </a:lnTo>
                <a:lnTo>
                  <a:pt x="3346450" y="2572131"/>
                </a:lnTo>
                <a:lnTo>
                  <a:pt x="3452622" y="2683955"/>
                </a:lnTo>
                <a:close/>
                <a:moveTo>
                  <a:pt x="3399282" y="3162300"/>
                </a:moveTo>
                <a:lnTo>
                  <a:pt x="3452749" y="2684082"/>
                </a:lnTo>
                <a:lnTo>
                  <a:pt x="3558984" y="2795842"/>
                </a:lnTo>
                <a:lnTo>
                  <a:pt x="3766185" y="2598992"/>
                </a:lnTo>
                <a:lnTo>
                  <a:pt x="3873309" y="2711704"/>
                </a:lnTo>
                <a:lnTo>
                  <a:pt x="3873309" y="2711704"/>
                </a:lnTo>
                <a:lnTo>
                  <a:pt x="3980497" y="2824417"/>
                </a:lnTo>
                <a:lnTo>
                  <a:pt x="3773297" y="3021267"/>
                </a:lnTo>
                <a:lnTo>
                  <a:pt x="3879469" y="3133027"/>
                </a:lnTo>
                <a:close/>
                <a:moveTo>
                  <a:pt x="3826192" y="3611690"/>
                </a:moveTo>
                <a:lnTo>
                  <a:pt x="3879723" y="3133408"/>
                </a:lnTo>
                <a:lnTo>
                  <a:pt x="3985958" y="3245231"/>
                </a:lnTo>
                <a:lnTo>
                  <a:pt x="4193159" y="3048381"/>
                </a:lnTo>
                <a:lnTo>
                  <a:pt x="4300284" y="3161157"/>
                </a:lnTo>
                <a:lnTo>
                  <a:pt x="4300284" y="3161157"/>
                </a:lnTo>
                <a:lnTo>
                  <a:pt x="4407535" y="3274060"/>
                </a:lnTo>
                <a:lnTo>
                  <a:pt x="4200335" y="3470910"/>
                </a:lnTo>
                <a:lnTo>
                  <a:pt x="4306570" y="3582734"/>
                </a:lnTo>
                <a:close/>
                <a:moveTo>
                  <a:pt x="4253166" y="4061016"/>
                </a:moveTo>
                <a:lnTo>
                  <a:pt x="4306697" y="3582797"/>
                </a:lnTo>
                <a:lnTo>
                  <a:pt x="4412932" y="3694557"/>
                </a:lnTo>
                <a:lnTo>
                  <a:pt x="4620133" y="3497707"/>
                </a:lnTo>
                <a:lnTo>
                  <a:pt x="4727257" y="3610420"/>
                </a:lnTo>
                <a:lnTo>
                  <a:pt x="4727257" y="3610420"/>
                </a:lnTo>
                <a:lnTo>
                  <a:pt x="4834382" y="3723196"/>
                </a:lnTo>
                <a:lnTo>
                  <a:pt x="4627181" y="3920046"/>
                </a:lnTo>
                <a:lnTo>
                  <a:pt x="4733417" y="4031806"/>
                </a:lnTo>
                <a:close/>
                <a:moveTo>
                  <a:pt x="4680141" y="4510405"/>
                </a:moveTo>
                <a:lnTo>
                  <a:pt x="4733671" y="4032123"/>
                </a:lnTo>
                <a:lnTo>
                  <a:pt x="4839906" y="4143883"/>
                </a:lnTo>
                <a:lnTo>
                  <a:pt x="5047107" y="3947033"/>
                </a:lnTo>
                <a:lnTo>
                  <a:pt x="5154231" y="4059809"/>
                </a:lnTo>
                <a:lnTo>
                  <a:pt x="5154231" y="4059809"/>
                </a:lnTo>
                <a:lnTo>
                  <a:pt x="5261356" y="4172522"/>
                </a:lnTo>
                <a:lnTo>
                  <a:pt x="5054155" y="4369372"/>
                </a:lnTo>
                <a:lnTo>
                  <a:pt x="5160391" y="4481132"/>
                </a:lnTo>
                <a:close/>
                <a:moveTo>
                  <a:pt x="5107115" y="4959731"/>
                </a:moveTo>
                <a:lnTo>
                  <a:pt x="5160645" y="4481449"/>
                </a:lnTo>
                <a:lnTo>
                  <a:pt x="5266817" y="4593273"/>
                </a:lnTo>
                <a:lnTo>
                  <a:pt x="5474017" y="4396423"/>
                </a:lnTo>
                <a:lnTo>
                  <a:pt x="5581205" y="4509199"/>
                </a:lnTo>
                <a:lnTo>
                  <a:pt x="5581205" y="4509199"/>
                </a:lnTo>
                <a:lnTo>
                  <a:pt x="5688330" y="4621975"/>
                </a:lnTo>
                <a:lnTo>
                  <a:pt x="5481129" y="4818825"/>
                </a:lnTo>
                <a:lnTo>
                  <a:pt x="5587365" y="4930648"/>
                </a:lnTo>
                <a:close/>
                <a:moveTo>
                  <a:pt x="5534089" y="5409057"/>
                </a:moveTo>
                <a:lnTo>
                  <a:pt x="5587555" y="4930839"/>
                </a:lnTo>
                <a:lnTo>
                  <a:pt x="5693791" y="5042599"/>
                </a:lnTo>
                <a:lnTo>
                  <a:pt x="5900991" y="4845749"/>
                </a:lnTo>
                <a:lnTo>
                  <a:pt x="6008116" y="4958461"/>
                </a:lnTo>
                <a:lnTo>
                  <a:pt x="6008116" y="4958461"/>
                </a:lnTo>
                <a:lnTo>
                  <a:pt x="6115685" y="5071428"/>
                </a:lnTo>
                <a:lnTo>
                  <a:pt x="5908485" y="5268278"/>
                </a:lnTo>
                <a:lnTo>
                  <a:pt x="6014656" y="5380038"/>
                </a:lnTo>
                <a:close/>
                <a:moveTo>
                  <a:pt x="5960999" y="5858447"/>
                </a:moveTo>
                <a:lnTo>
                  <a:pt x="6014529" y="5380165"/>
                </a:lnTo>
                <a:lnTo>
                  <a:pt x="6120765" y="5491988"/>
                </a:lnTo>
                <a:lnTo>
                  <a:pt x="6327966" y="5295138"/>
                </a:lnTo>
                <a:lnTo>
                  <a:pt x="6435090" y="5407914"/>
                </a:lnTo>
                <a:lnTo>
                  <a:pt x="6435090" y="5407914"/>
                </a:lnTo>
                <a:lnTo>
                  <a:pt x="6542278" y="5520690"/>
                </a:lnTo>
                <a:lnTo>
                  <a:pt x="6335014" y="5717540"/>
                </a:lnTo>
                <a:lnTo>
                  <a:pt x="6441250" y="5829300"/>
                </a:lnTo>
                <a:close/>
                <a:moveTo>
                  <a:pt x="6969316" y="5970080"/>
                </a:moveTo>
                <a:lnTo>
                  <a:pt x="6762115" y="6166930"/>
                </a:lnTo>
                <a:lnTo>
                  <a:pt x="6868351" y="6278753"/>
                </a:lnTo>
                <a:lnTo>
                  <a:pt x="6387973" y="6307773"/>
                </a:lnTo>
                <a:lnTo>
                  <a:pt x="6441504" y="5829554"/>
                </a:lnTo>
                <a:lnTo>
                  <a:pt x="6547739" y="5941314"/>
                </a:lnTo>
                <a:lnTo>
                  <a:pt x="6754940" y="5744464"/>
                </a:lnTo>
                <a:lnTo>
                  <a:pt x="6862064" y="5857177"/>
                </a:lnTo>
                <a:lnTo>
                  <a:pt x="6862064" y="5857177"/>
                </a:lnTo>
                <a:close/>
                <a:moveTo>
                  <a:pt x="7016623" y="5070158"/>
                </a:moveTo>
                <a:lnTo>
                  <a:pt x="6809423" y="5267008"/>
                </a:lnTo>
                <a:lnTo>
                  <a:pt x="6915594" y="5378768"/>
                </a:lnTo>
                <a:lnTo>
                  <a:pt x="6435280" y="5407851"/>
                </a:lnTo>
                <a:lnTo>
                  <a:pt x="6488748" y="4929569"/>
                </a:lnTo>
                <a:lnTo>
                  <a:pt x="6594983" y="5041392"/>
                </a:lnTo>
                <a:lnTo>
                  <a:pt x="6802184" y="4844542"/>
                </a:lnTo>
                <a:lnTo>
                  <a:pt x="6909435" y="4957318"/>
                </a:lnTo>
                <a:lnTo>
                  <a:pt x="6909435" y="4957318"/>
                </a:lnTo>
                <a:close/>
                <a:moveTo>
                  <a:pt x="7063867" y="4170172"/>
                </a:moveTo>
                <a:lnTo>
                  <a:pt x="6856666" y="4367022"/>
                </a:lnTo>
                <a:lnTo>
                  <a:pt x="6962902" y="4478782"/>
                </a:lnTo>
                <a:lnTo>
                  <a:pt x="6482525" y="4507802"/>
                </a:lnTo>
                <a:lnTo>
                  <a:pt x="6536055" y="4029583"/>
                </a:lnTo>
                <a:lnTo>
                  <a:pt x="6642227" y="4141343"/>
                </a:lnTo>
                <a:lnTo>
                  <a:pt x="6849428" y="3944493"/>
                </a:lnTo>
                <a:lnTo>
                  <a:pt x="6956616" y="4057650"/>
                </a:lnTo>
                <a:lnTo>
                  <a:pt x="6956616" y="4057650"/>
                </a:lnTo>
                <a:close/>
                <a:moveTo>
                  <a:pt x="7111111" y="3270250"/>
                </a:moveTo>
                <a:lnTo>
                  <a:pt x="6903911" y="3467100"/>
                </a:lnTo>
                <a:lnTo>
                  <a:pt x="7010146" y="3578924"/>
                </a:lnTo>
                <a:lnTo>
                  <a:pt x="6529768" y="3607943"/>
                </a:lnTo>
                <a:lnTo>
                  <a:pt x="6583299" y="3129661"/>
                </a:lnTo>
                <a:lnTo>
                  <a:pt x="6689535" y="3241485"/>
                </a:lnTo>
                <a:lnTo>
                  <a:pt x="6896735" y="3044635"/>
                </a:lnTo>
                <a:lnTo>
                  <a:pt x="7003860" y="3157411"/>
                </a:lnTo>
                <a:lnTo>
                  <a:pt x="7003860" y="3157411"/>
                </a:lnTo>
                <a:close/>
                <a:moveTo>
                  <a:pt x="6943979" y="2144649"/>
                </a:moveTo>
                <a:lnTo>
                  <a:pt x="7051104" y="2257425"/>
                </a:lnTo>
                <a:lnTo>
                  <a:pt x="7051104" y="2257425"/>
                </a:lnTo>
                <a:lnTo>
                  <a:pt x="7158228" y="2370138"/>
                </a:lnTo>
                <a:lnTo>
                  <a:pt x="6951028" y="2566988"/>
                </a:lnTo>
                <a:lnTo>
                  <a:pt x="7057263" y="2678748"/>
                </a:lnTo>
                <a:lnTo>
                  <a:pt x="6576886" y="2707767"/>
                </a:lnTo>
                <a:lnTo>
                  <a:pt x="6630416" y="2229549"/>
                </a:lnTo>
                <a:lnTo>
                  <a:pt x="6736652" y="2341309"/>
                </a:lnTo>
                <a:close/>
                <a:moveTo>
                  <a:pt x="6731635" y="1921002"/>
                </a:moveTo>
                <a:lnTo>
                  <a:pt x="6524435" y="2117852"/>
                </a:lnTo>
                <a:lnTo>
                  <a:pt x="6630606" y="2229676"/>
                </a:lnTo>
                <a:lnTo>
                  <a:pt x="6150292" y="2258695"/>
                </a:lnTo>
                <a:lnTo>
                  <a:pt x="6203760" y="1780477"/>
                </a:lnTo>
                <a:lnTo>
                  <a:pt x="6309995" y="1892237"/>
                </a:lnTo>
                <a:lnTo>
                  <a:pt x="6517195" y="1695387"/>
                </a:lnTo>
                <a:lnTo>
                  <a:pt x="6624320" y="1808163"/>
                </a:lnTo>
                <a:lnTo>
                  <a:pt x="6624320" y="1808163"/>
                </a:lnTo>
                <a:close/>
                <a:moveTo>
                  <a:pt x="6778879" y="1021080"/>
                </a:moveTo>
                <a:lnTo>
                  <a:pt x="6571679" y="1217930"/>
                </a:lnTo>
                <a:lnTo>
                  <a:pt x="6677914" y="1329690"/>
                </a:lnTo>
                <a:lnTo>
                  <a:pt x="6197346" y="1358900"/>
                </a:lnTo>
                <a:lnTo>
                  <a:pt x="6250877" y="880618"/>
                </a:lnTo>
                <a:lnTo>
                  <a:pt x="6356985" y="992315"/>
                </a:lnTo>
                <a:lnTo>
                  <a:pt x="6564249" y="795465"/>
                </a:lnTo>
                <a:lnTo>
                  <a:pt x="6671437" y="908050"/>
                </a:lnTo>
                <a:lnTo>
                  <a:pt x="6671437" y="908050"/>
                </a:lnTo>
                <a:close/>
                <a:moveTo>
                  <a:pt x="3801872" y="0"/>
                </a:moveTo>
                <a:lnTo>
                  <a:pt x="3609467" y="0"/>
                </a:lnTo>
                <a:lnTo>
                  <a:pt x="3700780" y="96076"/>
                </a:lnTo>
                <a:close/>
                <a:moveTo>
                  <a:pt x="2902014" y="0"/>
                </a:moveTo>
                <a:lnTo>
                  <a:pt x="2707132" y="0"/>
                </a:lnTo>
                <a:lnTo>
                  <a:pt x="2799588" y="97346"/>
                </a:lnTo>
                <a:close/>
                <a:moveTo>
                  <a:pt x="95885" y="101092"/>
                </a:moveTo>
                <a:lnTo>
                  <a:pt x="202374" y="0"/>
                </a:lnTo>
                <a:lnTo>
                  <a:pt x="0" y="0"/>
                </a:lnTo>
                <a:close/>
                <a:moveTo>
                  <a:pt x="1102296" y="0"/>
                </a:moveTo>
                <a:lnTo>
                  <a:pt x="902335" y="0"/>
                </a:lnTo>
                <a:lnTo>
                  <a:pt x="997140" y="99822"/>
                </a:lnTo>
                <a:close/>
                <a:moveTo>
                  <a:pt x="2002155" y="0"/>
                </a:moveTo>
                <a:lnTo>
                  <a:pt x="1804733" y="0"/>
                </a:lnTo>
                <a:lnTo>
                  <a:pt x="1898396" y="98552"/>
                </a:lnTo>
                <a:close/>
              </a:path>
            </a:pathLst>
          </a:custGeom>
          <a:gradFill>
            <a:gsLst>
              <a:gs pos="0">
                <a:srgbClr val="007450">
                  <a:alpha val="18823"/>
                </a:srgbClr>
              </a:gs>
              <a:gs pos="80000">
                <a:srgbClr val="002964">
                  <a:alpha val="0"/>
                </a:srgbClr>
              </a:gs>
              <a:gs pos="100000">
                <a:srgbClr val="002964">
                  <a:alpha val="0"/>
                </a:srgbClr>
              </a:gs>
            </a:gsLst>
            <a:lin ang="809933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6"/>
          <p:cNvSpPr/>
          <p:nvPr/>
        </p:nvSpPr>
        <p:spPr>
          <a:xfrm>
            <a:off x="0" y="-50"/>
            <a:ext cx="7433400" cy="5143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Zilla Slab SemiBold"/>
              <a:buNone/>
            </a:pPr>
            <a:endParaRPr sz="4800">
              <a:solidFill>
                <a:schemeClr val="lt1"/>
              </a:solidFill>
              <a:latin typeface="Zilla Slab SemiBold"/>
              <a:ea typeface="Zilla Slab SemiBold"/>
              <a:cs typeface="Zilla Slab SemiBold"/>
              <a:sym typeface="Zilla Slab SemiBold"/>
            </a:endParaRPr>
          </a:p>
        </p:txBody>
      </p:sp>
      <p:sp>
        <p:nvSpPr>
          <p:cNvPr id="31" name="Google Shape;31;p6"/>
          <p:cNvSpPr/>
          <p:nvPr/>
        </p:nvSpPr>
        <p:spPr>
          <a:xfrm>
            <a:off x="0" y="2434161"/>
            <a:ext cx="2701384" cy="2709577"/>
          </a:xfrm>
          <a:custGeom>
            <a:avLst/>
            <a:gdLst/>
            <a:ahLst/>
            <a:cxnLst/>
            <a:rect l="l" t="t" r="r" b="b"/>
            <a:pathLst>
              <a:path w="3601846" h="3612769" extrusionOk="0">
                <a:moveTo>
                  <a:pt x="2747772" y="2696083"/>
                </a:moveTo>
                <a:lnTo>
                  <a:pt x="2267268" y="2725166"/>
                </a:lnTo>
                <a:lnTo>
                  <a:pt x="2320798" y="2246757"/>
                </a:lnTo>
                <a:lnTo>
                  <a:pt x="1840357" y="2275777"/>
                </a:lnTo>
                <a:lnTo>
                  <a:pt x="1893888" y="1797431"/>
                </a:lnTo>
                <a:lnTo>
                  <a:pt x="1413383" y="1826451"/>
                </a:lnTo>
                <a:lnTo>
                  <a:pt x="1466850" y="1348042"/>
                </a:lnTo>
                <a:lnTo>
                  <a:pt x="986409" y="1377252"/>
                </a:lnTo>
                <a:lnTo>
                  <a:pt x="1039940" y="898842"/>
                </a:lnTo>
                <a:lnTo>
                  <a:pt x="559435" y="927735"/>
                </a:lnTo>
                <a:lnTo>
                  <a:pt x="612966" y="449326"/>
                </a:lnTo>
                <a:lnTo>
                  <a:pt x="132461" y="478409"/>
                </a:lnTo>
                <a:lnTo>
                  <a:pt x="185992" y="0"/>
                </a:lnTo>
                <a:lnTo>
                  <a:pt x="0" y="11240"/>
                </a:lnTo>
                <a:lnTo>
                  <a:pt x="0" y="389573"/>
                </a:lnTo>
                <a:lnTo>
                  <a:pt x="25400" y="365633"/>
                </a:lnTo>
                <a:lnTo>
                  <a:pt x="132525" y="478409"/>
                </a:lnTo>
                <a:lnTo>
                  <a:pt x="132525" y="478409"/>
                </a:lnTo>
                <a:lnTo>
                  <a:pt x="239649" y="591185"/>
                </a:lnTo>
                <a:lnTo>
                  <a:pt x="32449" y="788035"/>
                </a:lnTo>
                <a:lnTo>
                  <a:pt x="138684" y="899859"/>
                </a:lnTo>
                <a:lnTo>
                  <a:pt x="0" y="908367"/>
                </a:lnTo>
                <a:lnTo>
                  <a:pt x="0" y="1288796"/>
                </a:lnTo>
                <a:lnTo>
                  <a:pt x="85090" y="1378331"/>
                </a:lnTo>
                <a:lnTo>
                  <a:pt x="85090" y="1378331"/>
                </a:lnTo>
                <a:lnTo>
                  <a:pt x="192342" y="1491552"/>
                </a:lnTo>
                <a:lnTo>
                  <a:pt x="0" y="1673987"/>
                </a:lnTo>
                <a:lnTo>
                  <a:pt x="0" y="1703769"/>
                </a:lnTo>
                <a:lnTo>
                  <a:pt x="91377" y="1799908"/>
                </a:lnTo>
                <a:lnTo>
                  <a:pt x="0" y="1805432"/>
                </a:lnTo>
                <a:lnTo>
                  <a:pt x="0" y="2238502"/>
                </a:lnTo>
                <a:lnTo>
                  <a:pt x="38100" y="2278317"/>
                </a:lnTo>
                <a:lnTo>
                  <a:pt x="38100" y="2278317"/>
                </a:lnTo>
                <a:lnTo>
                  <a:pt x="145288" y="2391029"/>
                </a:lnTo>
                <a:lnTo>
                  <a:pt x="0" y="2529015"/>
                </a:lnTo>
                <a:lnTo>
                  <a:pt x="0" y="2653602"/>
                </a:lnTo>
                <a:lnTo>
                  <a:pt x="44069" y="2699957"/>
                </a:lnTo>
                <a:lnTo>
                  <a:pt x="0" y="2702497"/>
                </a:lnTo>
                <a:lnTo>
                  <a:pt x="0" y="3095054"/>
                </a:lnTo>
                <a:lnTo>
                  <a:pt x="44450" y="2699957"/>
                </a:lnTo>
                <a:lnTo>
                  <a:pt x="150686" y="2811780"/>
                </a:lnTo>
                <a:lnTo>
                  <a:pt x="357886" y="2614930"/>
                </a:lnTo>
                <a:lnTo>
                  <a:pt x="465011" y="2727706"/>
                </a:lnTo>
                <a:lnTo>
                  <a:pt x="465011" y="2727706"/>
                </a:lnTo>
                <a:lnTo>
                  <a:pt x="572135" y="2840482"/>
                </a:lnTo>
                <a:lnTo>
                  <a:pt x="364935" y="3037332"/>
                </a:lnTo>
                <a:lnTo>
                  <a:pt x="471170" y="3149156"/>
                </a:lnTo>
                <a:lnTo>
                  <a:pt x="0" y="3177667"/>
                </a:lnTo>
                <a:lnTo>
                  <a:pt x="0" y="3188208"/>
                </a:lnTo>
                <a:lnTo>
                  <a:pt x="97790" y="3291142"/>
                </a:lnTo>
                <a:lnTo>
                  <a:pt x="0" y="3383852"/>
                </a:lnTo>
                <a:lnTo>
                  <a:pt x="0" y="3602927"/>
                </a:lnTo>
                <a:lnTo>
                  <a:pt x="8827" y="3612452"/>
                </a:lnTo>
                <a:lnTo>
                  <a:pt x="207645" y="3612452"/>
                </a:lnTo>
                <a:lnTo>
                  <a:pt x="310388" y="3514852"/>
                </a:lnTo>
                <a:lnTo>
                  <a:pt x="403098" y="3612452"/>
                </a:lnTo>
                <a:lnTo>
                  <a:pt x="419100" y="3612452"/>
                </a:lnTo>
                <a:lnTo>
                  <a:pt x="470916" y="3149346"/>
                </a:lnTo>
                <a:lnTo>
                  <a:pt x="577152" y="3261106"/>
                </a:lnTo>
                <a:lnTo>
                  <a:pt x="784352" y="3064256"/>
                </a:lnTo>
                <a:lnTo>
                  <a:pt x="891477" y="3177032"/>
                </a:lnTo>
                <a:lnTo>
                  <a:pt x="891477" y="3177032"/>
                </a:lnTo>
                <a:lnTo>
                  <a:pt x="998601" y="3289745"/>
                </a:lnTo>
                <a:lnTo>
                  <a:pt x="791401" y="3486595"/>
                </a:lnTo>
                <a:lnTo>
                  <a:pt x="897636" y="3598355"/>
                </a:lnTo>
                <a:lnTo>
                  <a:pt x="667766" y="3612261"/>
                </a:lnTo>
                <a:lnTo>
                  <a:pt x="896366" y="3612261"/>
                </a:lnTo>
                <a:lnTo>
                  <a:pt x="897890" y="3598482"/>
                </a:lnTo>
                <a:lnTo>
                  <a:pt x="910971" y="3612261"/>
                </a:lnTo>
                <a:lnTo>
                  <a:pt x="1107250" y="3612261"/>
                </a:lnTo>
                <a:lnTo>
                  <a:pt x="1211326" y="3513392"/>
                </a:lnTo>
                <a:lnTo>
                  <a:pt x="1305497" y="3612452"/>
                </a:lnTo>
                <a:lnTo>
                  <a:pt x="1320419" y="3612452"/>
                </a:lnTo>
                <a:lnTo>
                  <a:pt x="1372362" y="3148076"/>
                </a:lnTo>
                <a:lnTo>
                  <a:pt x="1478598" y="3259900"/>
                </a:lnTo>
                <a:lnTo>
                  <a:pt x="1685798" y="3063050"/>
                </a:lnTo>
                <a:lnTo>
                  <a:pt x="1792923" y="3175826"/>
                </a:lnTo>
                <a:lnTo>
                  <a:pt x="1792923" y="3175826"/>
                </a:lnTo>
                <a:lnTo>
                  <a:pt x="1900174" y="3288602"/>
                </a:lnTo>
                <a:lnTo>
                  <a:pt x="1692973" y="3485452"/>
                </a:lnTo>
                <a:lnTo>
                  <a:pt x="1799209" y="3597275"/>
                </a:lnTo>
                <a:lnTo>
                  <a:pt x="1548702" y="3612452"/>
                </a:lnTo>
                <a:lnTo>
                  <a:pt x="1797622" y="3612452"/>
                </a:lnTo>
                <a:lnTo>
                  <a:pt x="1799336" y="3597466"/>
                </a:lnTo>
                <a:lnTo>
                  <a:pt x="1813560" y="3612452"/>
                </a:lnTo>
                <a:lnTo>
                  <a:pt x="2007426" y="3612452"/>
                </a:lnTo>
                <a:lnTo>
                  <a:pt x="2112772" y="3512376"/>
                </a:lnTo>
                <a:lnTo>
                  <a:pt x="2208022" y="3612452"/>
                </a:lnTo>
                <a:lnTo>
                  <a:pt x="2221611" y="3612452"/>
                </a:lnTo>
                <a:lnTo>
                  <a:pt x="2273745" y="3146870"/>
                </a:lnTo>
                <a:lnTo>
                  <a:pt x="2379980" y="3258630"/>
                </a:lnTo>
                <a:lnTo>
                  <a:pt x="2587181" y="3061780"/>
                </a:lnTo>
                <a:lnTo>
                  <a:pt x="2694115" y="3174302"/>
                </a:lnTo>
                <a:lnTo>
                  <a:pt x="2694115" y="3174302"/>
                </a:lnTo>
                <a:lnTo>
                  <a:pt x="2801239" y="3287078"/>
                </a:lnTo>
                <a:lnTo>
                  <a:pt x="2594039" y="3483928"/>
                </a:lnTo>
                <a:lnTo>
                  <a:pt x="2700274" y="3595688"/>
                </a:lnTo>
                <a:lnTo>
                  <a:pt x="2429129" y="3612070"/>
                </a:lnTo>
                <a:lnTo>
                  <a:pt x="2698750" y="3612070"/>
                </a:lnTo>
                <a:lnTo>
                  <a:pt x="2700592" y="3595815"/>
                </a:lnTo>
                <a:lnTo>
                  <a:pt x="2716022" y="3612070"/>
                </a:lnTo>
                <a:lnTo>
                  <a:pt x="2907348" y="3612070"/>
                </a:lnTo>
                <a:lnTo>
                  <a:pt x="3014028" y="3510470"/>
                </a:lnTo>
                <a:lnTo>
                  <a:pt x="3110294" y="3612070"/>
                </a:lnTo>
                <a:lnTo>
                  <a:pt x="3122549" y="3612070"/>
                </a:lnTo>
                <a:lnTo>
                  <a:pt x="3174810" y="3145092"/>
                </a:lnTo>
                <a:lnTo>
                  <a:pt x="2694242" y="3174302"/>
                </a:lnTo>
                <a:close/>
                <a:moveTo>
                  <a:pt x="1306068" y="1713802"/>
                </a:moveTo>
                <a:lnTo>
                  <a:pt x="1413193" y="1826578"/>
                </a:lnTo>
                <a:lnTo>
                  <a:pt x="1413193" y="1826578"/>
                </a:lnTo>
                <a:lnTo>
                  <a:pt x="1520381" y="1939354"/>
                </a:lnTo>
                <a:lnTo>
                  <a:pt x="1313180" y="2136204"/>
                </a:lnTo>
                <a:lnTo>
                  <a:pt x="1419352" y="2248027"/>
                </a:lnTo>
                <a:lnTo>
                  <a:pt x="939165" y="2277047"/>
                </a:lnTo>
                <a:lnTo>
                  <a:pt x="992632" y="1798765"/>
                </a:lnTo>
                <a:lnTo>
                  <a:pt x="1098868" y="1910652"/>
                </a:lnTo>
                <a:close/>
                <a:moveTo>
                  <a:pt x="879094" y="1264476"/>
                </a:moveTo>
                <a:lnTo>
                  <a:pt x="986282" y="1377252"/>
                </a:lnTo>
                <a:lnTo>
                  <a:pt x="986282" y="1377252"/>
                </a:lnTo>
                <a:lnTo>
                  <a:pt x="1093407" y="1489964"/>
                </a:lnTo>
                <a:lnTo>
                  <a:pt x="886206" y="1686814"/>
                </a:lnTo>
                <a:lnTo>
                  <a:pt x="992378" y="1798574"/>
                </a:lnTo>
                <a:lnTo>
                  <a:pt x="512064" y="1827657"/>
                </a:lnTo>
                <a:lnTo>
                  <a:pt x="565595" y="1349375"/>
                </a:lnTo>
                <a:lnTo>
                  <a:pt x="671767" y="1461135"/>
                </a:lnTo>
                <a:close/>
                <a:moveTo>
                  <a:pt x="85344" y="1378458"/>
                </a:moveTo>
                <a:lnTo>
                  <a:pt x="138875" y="900240"/>
                </a:lnTo>
                <a:lnTo>
                  <a:pt x="245110" y="1012000"/>
                </a:lnTo>
                <a:lnTo>
                  <a:pt x="452311" y="815150"/>
                </a:lnTo>
                <a:lnTo>
                  <a:pt x="559435" y="927862"/>
                </a:lnTo>
                <a:lnTo>
                  <a:pt x="559435" y="927862"/>
                </a:lnTo>
                <a:lnTo>
                  <a:pt x="666750" y="1040702"/>
                </a:lnTo>
                <a:lnTo>
                  <a:pt x="459359" y="1237552"/>
                </a:lnTo>
                <a:lnTo>
                  <a:pt x="565595" y="1349312"/>
                </a:lnTo>
                <a:close/>
                <a:moveTo>
                  <a:pt x="38100" y="2278317"/>
                </a:moveTo>
                <a:lnTo>
                  <a:pt x="91631" y="1800035"/>
                </a:lnTo>
                <a:lnTo>
                  <a:pt x="197803" y="1911858"/>
                </a:lnTo>
                <a:lnTo>
                  <a:pt x="405003" y="1715008"/>
                </a:lnTo>
                <a:lnTo>
                  <a:pt x="512191" y="1827784"/>
                </a:lnTo>
                <a:lnTo>
                  <a:pt x="512191" y="1827784"/>
                </a:lnTo>
                <a:lnTo>
                  <a:pt x="619316" y="1940497"/>
                </a:lnTo>
                <a:lnTo>
                  <a:pt x="412115" y="2137347"/>
                </a:lnTo>
                <a:lnTo>
                  <a:pt x="518287" y="2249107"/>
                </a:lnTo>
                <a:close/>
                <a:moveTo>
                  <a:pt x="465011" y="2727643"/>
                </a:moveTo>
                <a:lnTo>
                  <a:pt x="518541" y="2249361"/>
                </a:lnTo>
                <a:lnTo>
                  <a:pt x="624650" y="2361502"/>
                </a:lnTo>
                <a:lnTo>
                  <a:pt x="831850" y="2164652"/>
                </a:lnTo>
                <a:lnTo>
                  <a:pt x="938975" y="2277428"/>
                </a:lnTo>
                <a:lnTo>
                  <a:pt x="938975" y="2277428"/>
                </a:lnTo>
                <a:lnTo>
                  <a:pt x="1046163" y="2390204"/>
                </a:lnTo>
                <a:lnTo>
                  <a:pt x="838899" y="2587054"/>
                </a:lnTo>
                <a:lnTo>
                  <a:pt x="945134" y="2698877"/>
                </a:lnTo>
                <a:close/>
                <a:moveTo>
                  <a:pt x="1266127" y="3036189"/>
                </a:moveTo>
                <a:lnTo>
                  <a:pt x="1372362" y="3147949"/>
                </a:lnTo>
                <a:lnTo>
                  <a:pt x="891985" y="3176969"/>
                </a:lnTo>
                <a:lnTo>
                  <a:pt x="945515" y="2698750"/>
                </a:lnTo>
                <a:lnTo>
                  <a:pt x="1051751" y="2810510"/>
                </a:lnTo>
                <a:lnTo>
                  <a:pt x="1258951" y="2613660"/>
                </a:lnTo>
                <a:lnTo>
                  <a:pt x="1366076" y="2726373"/>
                </a:lnTo>
                <a:lnTo>
                  <a:pt x="1366076" y="2726373"/>
                </a:lnTo>
                <a:lnTo>
                  <a:pt x="1473200" y="2839276"/>
                </a:lnTo>
                <a:close/>
                <a:moveTo>
                  <a:pt x="1366203" y="2726373"/>
                </a:moveTo>
                <a:lnTo>
                  <a:pt x="1419733" y="2248154"/>
                </a:lnTo>
                <a:lnTo>
                  <a:pt x="1525969" y="2359914"/>
                </a:lnTo>
                <a:lnTo>
                  <a:pt x="1733169" y="2163064"/>
                </a:lnTo>
                <a:lnTo>
                  <a:pt x="1840294" y="2275777"/>
                </a:lnTo>
                <a:lnTo>
                  <a:pt x="1840294" y="2275777"/>
                </a:lnTo>
                <a:lnTo>
                  <a:pt x="1947418" y="2388489"/>
                </a:lnTo>
                <a:lnTo>
                  <a:pt x="1740217" y="2585339"/>
                </a:lnTo>
                <a:lnTo>
                  <a:pt x="1846453" y="2697099"/>
                </a:lnTo>
                <a:close/>
                <a:moveTo>
                  <a:pt x="2167319" y="3034919"/>
                </a:moveTo>
                <a:lnTo>
                  <a:pt x="2273300" y="3146743"/>
                </a:lnTo>
                <a:lnTo>
                  <a:pt x="1792923" y="3175762"/>
                </a:lnTo>
                <a:lnTo>
                  <a:pt x="1846453" y="2697480"/>
                </a:lnTo>
                <a:lnTo>
                  <a:pt x="1952689" y="2809304"/>
                </a:lnTo>
                <a:lnTo>
                  <a:pt x="2159889" y="2612454"/>
                </a:lnTo>
                <a:lnTo>
                  <a:pt x="2266950" y="2725166"/>
                </a:lnTo>
                <a:lnTo>
                  <a:pt x="2266950" y="2725166"/>
                </a:lnTo>
                <a:lnTo>
                  <a:pt x="2374075" y="2837942"/>
                </a:lnTo>
                <a:close/>
                <a:moveTo>
                  <a:pt x="3309938" y="3612770"/>
                </a:moveTo>
                <a:lnTo>
                  <a:pt x="3599878" y="3612770"/>
                </a:lnTo>
                <a:lnTo>
                  <a:pt x="3601847" y="3595116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28000">
                <a:schemeClr val="lt1"/>
              </a:gs>
              <a:gs pos="100000">
                <a:schemeClr val="lt2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651600" y="628650"/>
            <a:ext cx="6130200" cy="43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651600" y="1409700"/>
            <a:ext cx="2864100" cy="330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⇨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⇾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￫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2"/>
          </p:nvPr>
        </p:nvSpPr>
        <p:spPr>
          <a:xfrm>
            <a:off x="3917627" y="1409700"/>
            <a:ext cx="2864100" cy="330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⇨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⇾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￫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gradFill>
          <a:gsLst>
            <a:gs pos="0">
              <a:schemeClr val="accent1"/>
            </a:gs>
            <a:gs pos="50000">
              <a:schemeClr val="accent2"/>
            </a:gs>
            <a:gs pos="100000">
              <a:schemeClr val="accent3"/>
            </a:gs>
          </a:gsLst>
          <a:lin ang="5400012" scaled="0"/>
        </a:gra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3761899" y="0"/>
            <a:ext cx="5382339" cy="5130641"/>
          </a:xfrm>
          <a:custGeom>
            <a:avLst/>
            <a:gdLst/>
            <a:ahLst/>
            <a:cxnLst/>
            <a:rect l="l" t="t" r="r" b="b"/>
            <a:pathLst>
              <a:path w="7176452" h="6840855" extrusionOk="0">
                <a:moveTo>
                  <a:pt x="5601653" y="0"/>
                </a:moveTo>
                <a:lnTo>
                  <a:pt x="5414201" y="0"/>
                </a:lnTo>
                <a:lnTo>
                  <a:pt x="5503101" y="93599"/>
                </a:lnTo>
                <a:close/>
                <a:moveTo>
                  <a:pt x="4701794" y="0"/>
                </a:moveTo>
                <a:lnTo>
                  <a:pt x="4511866" y="0"/>
                </a:lnTo>
                <a:lnTo>
                  <a:pt x="4601972" y="94806"/>
                </a:lnTo>
                <a:close/>
                <a:moveTo>
                  <a:pt x="6501511" y="0"/>
                </a:moveTo>
                <a:lnTo>
                  <a:pt x="6316599" y="0"/>
                </a:lnTo>
                <a:lnTo>
                  <a:pt x="6404356" y="92329"/>
                </a:lnTo>
                <a:close/>
                <a:moveTo>
                  <a:pt x="7176135" y="0"/>
                </a:moveTo>
                <a:lnTo>
                  <a:pt x="6854635" y="0"/>
                </a:lnTo>
                <a:lnTo>
                  <a:pt x="6718935" y="8192"/>
                </a:lnTo>
                <a:lnTo>
                  <a:pt x="6719888" y="0"/>
                </a:lnTo>
                <a:lnTo>
                  <a:pt x="6710998" y="0"/>
                </a:lnTo>
                <a:lnTo>
                  <a:pt x="6718935" y="8192"/>
                </a:lnTo>
                <a:lnTo>
                  <a:pt x="6718935" y="8192"/>
                </a:lnTo>
                <a:lnTo>
                  <a:pt x="6826060" y="120967"/>
                </a:lnTo>
                <a:lnTo>
                  <a:pt x="6618859" y="317818"/>
                </a:lnTo>
                <a:lnTo>
                  <a:pt x="6725285" y="429768"/>
                </a:lnTo>
                <a:lnTo>
                  <a:pt x="6244907" y="458788"/>
                </a:lnTo>
                <a:lnTo>
                  <a:pt x="6295962" y="0"/>
                </a:lnTo>
                <a:lnTo>
                  <a:pt x="5974016" y="0"/>
                </a:lnTo>
                <a:lnTo>
                  <a:pt x="5817616" y="9462"/>
                </a:lnTo>
                <a:lnTo>
                  <a:pt x="5818695" y="0"/>
                </a:lnTo>
                <a:lnTo>
                  <a:pt x="5808472" y="0"/>
                </a:lnTo>
                <a:lnTo>
                  <a:pt x="5817235" y="9462"/>
                </a:lnTo>
                <a:lnTo>
                  <a:pt x="5817235" y="9462"/>
                </a:lnTo>
                <a:lnTo>
                  <a:pt x="5924360" y="122238"/>
                </a:lnTo>
                <a:lnTo>
                  <a:pt x="5717159" y="319088"/>
                </a:lnTo>
                <a:lnTo>
                  <a:pt x="5823585" y="431038"/>
                </a:lnTo>
                <a:lnTo>
                  <a:pt x="5343207" y="460057"/>
                </a:lnTo>
                <a:lnTo>
                  <a:pt x="5394897" y="0"/>
                </a:lnTo>
                <a:lnTo>
                  <a:pt x="5093335" y="0"/>
                </a:lnTo>
                <a:lnTo>
                  <a:pt x="4916297" y="10668"/>
                </a:lnTo>
                <a:lnTo>
                  <a:pt x="4917504" y="0"/>
                </a:lnTo>
                <a:lnTo>
                  <a:pt x="4906010" y="0"/>
                </a:lnTo>
                <a:lnTo>
                  <a:pt x="4916170" y="10732"/>
                </a:lnTo>
                <a:lnTo>
                  <a:pt x="4916170" y="10732"/>
                </a:lnTo>
                <a:lnTo>
                  <a:pt x="5023485" y="123571"/>
                </a:lnTo>
                <a:lnTo>
                  <a:pt x="4816285" y="320421"/>
                </a:lnTo>
                <a:lnTo>
                  <a:pt x="4922520" y="432181"/>
                </a:lnTo>
                <a:lnTo>
                  <a:pt x="4442142" y="461264"/>
                </a:lnTo>
                <a:lnTo>
                  <a:pt x="4493831" y="0"/>
                </a:lnTo>
                <a:lnTo>
                  <a:pt x="4212907" y="0"/>
                </a:lnTo>
                <a:lnTo>
                  <a:pt x="4015232" y="11938"/>
                </a:lnTo>
                <a:lnTo>
                  <a:pt x="4016629" y="0"/>
                </a:lnTo>
                <a:lnTo>
                  <a:pt x="4003929" y="0"/>
                </a:lnTo>
                <a:lnTo>
                  <a:pt x="4015295" y="11938"/>
                </a:lnTo>
                <a:lnTo>
                  <a:pt x="4015295" y="11938"/>
                </a:lnTo>
                <a:lnTo>
                  <a:pt x="4122420" y="124714"/>
                </a:lnTo>
                <a:lnTo>
                  <a:pt x="3915219" y="321564"/>
                </a:lnTo>
                <a:lnTo>
                  <a:pt x="4021455" y="433324"/>
                </a:lnTo>
                <a:lnTo>
                  <a:pt x="3541078" y="462344"/>
                </a:lnTo>
                <a:lnTo>
                  <a:pt x="3592830" y="0"/>
                </a:lnTo>
                <a:lnTo>
                  <a:pt x="3332480" y="0"/>
                </a:lnTo>
                <a:lnTo>
                  <a:pt x="3114230" y="13208"/>
                </a:lnTo>
                <a:lnTo>
                  <a:pt x="3115691" y="0"/>
                </a:lnTo>
                <a:lnTo>
                  <a:pt x="3101530" y="0"/>
                </a:lnTo>
                <a:lnTo>
                  <a:pt x="3114230" y="13208"/>
                </a:lnTo>
                <a:lnTo>
                  <a:pt x="3114230" y="13208"/>
                </a:lnTo>
                <a:lnTo>
                  <a:pt x="3221355" y="125984"/>
                </a:lnTo>
                <a:lnTo>
                  <a:pt x="3014154" y="322834"/>
                </a:lnTo>
                <a:lnTo>
                  <a:pt x="3120390" y="434657"/>
                </a:lnTo>
                <a:lnTo>
                  <a:pt x="2639822" y="463550"/>
                </a:lnTo>
                <a:lnTo>
                  <a:pt x="2691765" y="0"/>
                </a:lnTo>
                <a:lnTo>
                  <a:pt x="2451735" y="0"/>
                </a:lnTo>
                <a:lnTo>
                  <a:pt x="2212848" y="14415"/>
                </a:lnTo>
                <a:lnTo>
                  <a:pt x="2214436" y="0"/>
                </a:lnTo>
                <a:lnTo>
                  <a:pt x="2198941" y="0"/>
                </a:lnTo>
                <a:lnTo>
                  <a:pt x="2212657" y="14478"/>
                </a:lnTo>
                <a:lnTo>
                  <a:pt x="2212657" y="14478"/>
                </a:lnTo>
                <a:lnTo>
                  <a:pt x="2319845" y="127191"/>
                </a:lnTo>
                <a:lnTo>
                  <a:pt x="2112581" y="324041"/>
                </a:lnTo>
                <a:lnTo>
                  <a:pt x="2218817" y="435800"/>
                </a:lnTo>
                <a:lnTo>
                  <a:pt x="1738440" y="464820"/>
                </a:lnTo>
                <a:lnTo>
                  <a:pt x="1790700" y="0"/>
                </a:lnTo>
                <a:lnTo>
                  <a:pt x="1571244" y="0"/>
                </a:lnTo>
                <a:lnTo>
                  <a:pt x="1311719" y="15685"/>
                </a:lnTo>
                <a:lnTo>
                  <a:pt x="1313434" y="0"/>
                </a:lnTo>
                <a:lnTo>
                  <a:pt x="1296670" y="0"/>
                </a:lnTo>
                <a:lnTo>
                  <a:pt x="1311529" y="15685"/>
                </a:lnTo>
                <a:lnTo>
                  <a:pt x="1311529" y="15685"/>
                </a:lnTo>
                <a:lnTo>
                  <a:pt x="1418717" y="128461"/>
                </a:lnTo>
                <a:lnTo>
                  <a:pt x="1211516" y="325311"/>
                </a:lnTo>
                <a:lnTo>
                  <a:pt x="1317688" y="437134"/>
                </a:lnTo>
                <a:lnTo>
                  <a:pt x="837375" y="466154"/>
                </a:lnTo>
                <a:lnTo>
                  <a:pt x="889635" y="0"/>
                </a:lnTo>
                <a:lnTo>
                  <a:pt x="690689" y="0"/>
                </a:lnTo>
                <a:lnTo>
                  <a:pt x="410527" y="16955"/>
                </a:lnTo>
                <a:lnTo>
                  <a:pt x="412432" y="0"/>
                </a:lnTo>
                <a:lnTo>
                  <a:pt x="394335" y="0"/>
                </a:lnTo>
                <a:lnTo>
                  <a:pt x="410464" y="16955"/>
                </a:lnTo>
                <a:lnTo>
                  <a:pt x="410464" y="16955"/>
                </a:lnTo>
                <a:lnTo>
                  <a:pt x="517588" y="129731"/>
                </a:lnTo>
                <a:lnTo>
                  <a:pt x="310388" y="326581"/>
                </a:lnTo>
                <a:lnTo>
                  <a:pt x="522922" y="550291"/>
                </a:lnTo>
                <a:lnTo>
                  <a:pt x="730123" y="353441"/>
                </a:lnTo>
                <a:lnTo>
                  <a:pt x="837247" y="466217"/>
                </a:lnTo>
                <a:lnTo>
                  <a:pt x="837247" y="466217"/>
                </a:lnTo>
                <a:lnTo>
                  <a:pt x="944435" y="578993"/>
                </a:lnTo>
                <a:lnTo>
                  <a:pt x="737171" y="775843"/>
                </a:lnTo>
                <a:lnTo>
                  <a:pt x="949769" y="999554"/>
                </a:lnTo>
                <a:lnTo>
                  <a:pt x="1156970" y="802704"/>
                </a:lnTo>
                <a:lnTo>
                  <a:pt x="1264285" y="915670"/>
                </a:lnTo>
                <a:lnTo>
                  <a:pt x="1264285" y="915670"/>
                </a:lnTo>
                <a:lnTo>
                  <a:pt x="1371537" y="1028700"/>
                </a:lnTo>
                <a:lnTo>
                  <a:pt x="1164336" y="1225550"/>
                </a:lnTo>
                <a:lnTo>
                  <a:pt x="1376934" y="1449261"/>
                </a:lnTo>
                <a:lnTo>
                  <a:pt x="1584134" y="1252411"/>
                </a:lnTo>
                <a:lnTo>
                  <a:pt x="1691259" y="1365250"/>
                </a:lnTo>
                <a:lnTo>
                  <a:pt x="1691259" y="1365250"/>
                </a:lnTo>
                <a:lnTo>
                  <a:pt x="1798383" y="1478026"/>
                </a:lnTo>
                <a:lnTo>
                  <a:pt x="1591183" y="1674876"/>
                </a:lnTo>
                <a:lnTo>
                  <a:pt x="1804035" y="1898650"/>
                </a:lnTo>
                <a:lnTo>
                  <a:pt x="2011235" y="1701800"/>
                </a:lnTo>
                <a:lnTo>
                  <a:pt x="2118360" y="1814513"/>
                </a:lnTo>
                <a:lnTo>
                  <a:pt x="2118360" y="1814513"/>
                </a:lnTo>
                <a:lnTo>
                  <a:pt x="2225484" y="1927289"/>
                </a:lnTo>
                <a:lnTo>
                  <a:pt x="2018284" y="2124139"/>
                </a:lnTo>
                <a:lnTo>
                  <a:pt x="2230818" y="2347849"/>
                </a:lnTo>
                <a:lnTo>
                  <a:pt x="2438019" y="2150999"/>
                </a:lnTo>
                <a:lnTo>
                  <a:pt x="2545207" y="2263775"/>
                </a:lnTo>
                <a:lnTo>
                  <a:pt x="2545207" y="2263775"/>
                </a:lnTo>
                <a:lnTo>
                  <a:pt x="2652331" y="2376488"/>
                </a:lnTo>
                <a:lnTo>
                  <a:pt x="2445131" y="2573338"/>
                </a:lnTo>
                <a:lnTo>
                  <a:pt x="2657666" y="2797048"/>
                </a:lnTo>
                <a:lnTo>
                  <a:pt x="2864866" y="2600198"/>
                </a:lnTo>
                <a:lnTo>
                  <a:pt x="2972435" y="2713038"/>
                </a:lnTo>
                <a:lnTo>
                  <a:pt x="2972435" y="2713038"/>
                </a:lnTo>
                <a:lnTo>
                  <a:pt x="3079432" y="2825750"/>
                </a:lnTo>
                <a:lnTo>
                  <a:pt x="2872232" y="3022600"/>
                </a:lnTo>
                <a:lnTo>
                  <a:pt x="3084766" y="3246311"/>
                </a:lnTo>
                <a:lnTo>
                  <a:pt x="3291967" y="3049461"/>
                </a:lnTo>
                <a:lnTo>
                  <a:pt x="3399091" y="3162300"/>
                </a:lnTo>
                <a:lnTo>
                  <a:pt x="3399091" y="3162300"/>
                </a:lnTo>
                <a:lnTo>
                  <a:pt x="3506216" y="3275013"/>
                </a:lnTo>
                <a:lnTo>
                  <a:pt x="3299016" y="3471863"/>
                </a:lnTo>
                <a:lnTo>
                  <a:pt x="3511741" y="3695700"/>
                </a:lnTo>
                <a:lnTo>
                  <a:pt x="3718941" y="3498850"/>
                </a:lnTo>
                <a:lnTo>
                  <a:pt x="3826066" y="3611626"/>
                </a:lnTo>
                <a:lnTo>
                  <a:pt x="3826066" y="3611626"/>
                </a:lnTo>
                <a:lnTo>
                  <a:pt x="3933190" y="3724402"/>
                </a:lnTo>
                <a:lnTo>
                  <a:pt x="3725990" y="3921252"/>
                </a:lnTo>
                <a:lnTo>
                  <a:pt x="3938588" y="4144963"/>
                </a:lnTo>
                <a:lnTo>
                  <a:pt x="4145788" y="3948113"/>
                </a:lnTo>
                <a:lnTo>
                  <a:pt x="4252913" y="4060825"/>
                </a:lnTo>
                <a:lnTo>
                  <a:pt x="4252913" y="4060825"/>
                </a:lnTo>
                <a:lnTo>
                  <a:pt x="4360037" y="4173601"/>
                </a:lnTo>
                <a:lnTo>
                  <a:pt x="4152837" y="4370451"/>
                </a:lnTo>
                <a:lnTo>
                  <a:pt x="4365371" y="4594098"/>
                </a:lnTo>
                <a:lnTo>
                  <a:pt x="4572635" y="4397248"/>
                </a:lnTo>
                <a:lnTo>
                  <a:pt x="4679760" y="4510024"/>
                </a:lnTo>
                <a:lnTo>
                  <a:pt x="4679760" y="4510024"/>
                </a:lnTo>
                <a:lnTo>
                  <a:pt x="4786884" y="4622737"/>
                </a:lnTo>
                <a:lnTo>
                  <a:pt x="4579684" y="4819587"/>
                </a:lnTo>
                <a:lnTo>
                  <a:pt x="4792218" y="5043297"/>
                </a:lnTo>
                <a:lnTo>
                  <a:pt x="4999418" y="4846447"/>
                </a:lnTo>
                <a:lnTo>
                  <a:pt x="5106606" y="4959223"/>
                </a:lnTo>
                <a:lnTo>
                  <a:pt x="5106606" y="4959223"/>
                </a:lnTo>
                <a:lnTo>
                  <a:pt x="5213985" y="5072698"/>
                </a:lnTo>
                <a:lnTo>
                  <a:pt x="5006785" y="5269548"/>
                </a:lnTo>
                <a:lnTo>
                  <a:pt x="5219319" y="5493258"/>
                </a:lnTo>
                <a:lnTo>
                  <a:pt x="5426519" y="5296408"/>
                </a:lnTo>
                <a:lnTo>
                  <a:pt x="5533644" y="5409121"/>
                </a:lnTo>
                <a:lnTo>
                  <a:pt x="5533644" y="5409121"/>
                </a:lnTo>
                <a:lnTo>
                  <a:pt x="5640832" y="5521833"/>
                </a:lnTo>
                <a:lnTo>
                  <a:pt x="5433631" y="5718683"/>
                </a:lnTo>
                <a:lnTo>
                  <a:pt x="5646166" y="5942394"/>
                </a:lnTo>
                <a:lnTo>
                  <a:pt x="5853366" y="5745544"/>
                </a:lnTo>
                <a:lnTo>
                  <a:pt x="5960491" y="5858320"/>
                </a:lnTo>
                <a:lnTo>
                  <a:pt x="5960491" y="5858320"/>
                </a:lnTo>
                <a:lnTo>
                  <a:pt x="6067616" y="5971096"/>
                </a:lnTo>
                <a:lnTo>
                  <a:pt x="5860415" y="6167946"/>
                </a:lnTo>
                <a:lnTo>
                  <a:pt x="6073013" y="6391656"/>
                </a:lnTo>
                <a:lnTo>
                  <a:pt x="6280214" y="6194806"/>
                </a:lnTo>
                <a:lnTo>
                  <a:pt x="6387338" y="6307519"/>
                </a:lnTo>
                <a:lnTo>
                  <a:pt x="6387338" y="6307519"/>
                </a:lnTo>
                <a:lnTo>
                  <a:pt x="6494463" y="6420295"/>
                </a:lnTo>
                <a:lnTo>
                  <a:pt x="6287262" y="6617144"/>
                </a:lnTo>
                <a:lnTo>
                  <a:pt x="6499860" y="6840856"/>
                </a:lnTo>
                <a:lnTo>
                  <a:pt x="6707061" y="6644006"/>
                </a:lnTo>
                <a:lnTo>
                  <a:pt x="6814312" y="6756908"/>
                </a:lnTo>
                <a:lnTo>
                  <a:pt x="6867842" y="6278499"/>
                </a:lnTo>
                <a:lnTo>
                  <a:pt x="6974078" y="6390259"/>
                </a:lnTo>
                <a:lnTo>
                  <a:pt x="7176135" y="6199315"/>
                </a:lnTo>
                <a:lnTo>
                  <a:pt x="7176135" y="5838254"/>
                </a:lnTo>
                <a:lnTo>
                  <a:pt x="6862191" y="5857304"/>
                </a:lnTo>
                <a:lnTo>
                  <a:pt x="6915722" y="5379085"/>
                </a:lnTo>
                <a:lnTo>
                  <a:pt x="7021957" y="5490845"/>
                </a:lnTo>
                <a:lnTo>
                  <a:pt x="7176135" y="5344287"/>
                </a:lnTo>
                <a:lnTo>
                  <a:pt x="7176135" y="4941189"/>
                </a:lnTo>
                <a:lnTo>
                  <a:pt x="6909435" y="4957318"/>
                </a:lnTo>
                <a:lnTo>
                  <a:pt x="6962966" y="4479036"/>
                </a:lnTo>
                <a:lnTo>
                  <a:pt x="7069201" y="4591050"/>
                </a:lnTo>
                <a:lnTo>
                  <a:pt x="7176135" y="4489450"/>
                </a:lnTo>
                <a:lnTo>
                  <a:pt x="7176135" y="4044061"/>
                </a:lnTo>
                <a:lnTo>
                  <a:pt x="6956742" y="4057650"/>
                </a:lnTo>
                <a:lnTo>
                  <a:pt x="7010273" y="3579432"/>
                </a:lnTo>
                <a:lnTo>
                  <a:pt x="7116509" y="3691191"/>
                </a:lnTo>
                <a:lnTo>
                  <a:pt x="7176135" y="3634550"/>
                </a:lnTo>
                <a:lnTo>
                  <a:pt x="7176135" y="3146997"/>
                </a:lnTo>
                <a:lnTo>
                  <a:pt x="7003987" y="3157411"/>
                </a:lnTo>
                <a:lnTo>
                  <a:pt x="7057517" y="2679129"/>
                </a:lnTo>
                <a:lnTo>
                  <a:pt x="7163753" y="2790952"/>
                </a:lnTo>
                <a:lnTo>
                  <a:pt x="7176453" y="2779141"/>
                </a:lnTo>
                <a:lnTo>
                  <a:pt x="7176453" y="2249932"/>
                </a:lnTo>
                <a:lnTo>
                  <a:pt x="7051548" y="2257425"/>
                </a:lnTo>
                <a:lnTo>
                  <a:pt x="7105079" y="1779207"/>
                </a:lnTo>
                <a:lnTo>
                  <a:pt x="7176135" y="1854200"/>
                </a:lnTo>
                <a:lnTo>
                  <a:pt x="7176135" y="1498600"/>
                </a:lnTo>
                <a:lnTo>
                  <a:pt x="6998335" y="1667383"/>
                </a:lnTo>
                <a:lnTo>
                  <a:pt x="7104507" y="1779207"/>
                </a:lnTo>
                <a:lnTo>
                  <a:pt x="6624193" y="1808226"/>
                </a:lnTo>
                <a:lnTo>
                  <a:pt x="6677724" y="1330008"/>
                </a:lnTo>
                <a:lnTo>
                  <a:pt x="6783895" y="1441768"/>
                </a:lnTo>
                <a:lnTo>
                  <a:pt x="6991096" y="1244918"/>
                </a:lnTo>
                <a:lnTo>
                  <a:pt x="7098284" y="1357694"/>
                </a:lnTo>
                <a:lnTo>
                  <a:pt x="7098284" y="1357694"/>
                </a:lnTo>
                <a:lnTo>
                  <a:pt x="7176135" y="1439355"/>
                </a:lnTo>
                <a:lnTo>
                  <a:pt x="7176135" y="1352550"/>
                </a:lnTo>
                <a:lnTo>
                  <a:pt x="7098538" y="1357249"/>
                </a:lnTo>
                <a:lnTo>
                  <a:pt x="7152068" y="879030"/>
                </a:lnTo>
                <a:lnTo>
                  <a:pt x="7176135" y="904430"/>
                </a:lnTo>
                <a:lnTo>
                  <a:pt x="7176135" y="643382"/>
                </a:lnTo>
                <a:lnTo>
                  <a:pt x="7045706" y="767334"/>
                </a:lnTo>
                <a:lnTo>
                  <a:pt x="7151941" y="879094"/>
                </a:lnTo>
                <a:lnTo>
                  <a:pt x="6671564" y="908050"/>
                </a:lnTo>
                <a:lnTo>
                  <a:pt x="6725285" y="429895"/>
                </a:lnTo>
                <a:lnTo>
                  <a:pt x="6831520" y="541719"/>
                </a:lnTo>
                <a:lnTo>
                  <a:pt x="7038721" y="344869"/>
                </a:lnTo>
                <a:lnTo>
                  <a:pt x="7145845" y="457645"/>
                </a:lnTo>
                <a:lnTo>
                  <a:pt x="7145845" y="457645"/>
                </a:lnTo>
                <a:lnTo>
                  <a:pt x="7176199" y="489395"/>
                </a:lnTo>
                <a:lnTo>
                  <a:pt x="7176199" y="455739"/>
                </a:lnTo>
                <a:lnTo>
                  <a:pt x="7145845" y="457581"/>
                </a:lnTo>
                <a:lnTo>
                  <a:pt x="7176135" y="186373"/>
                </a:lnTo>
                <a:close/>
                <a:moveTo>
                  <a:pt x="5823585" y="431165"/>
                </a:moveTo>
                <a:lnTo>
                  <a:pt x="5929820" y="542925"/>
                </a:lnTo>
                <a:lnTo>
                  <a:pt x="6137021" y="346075"/>
                </a:lnTo>
                <a:lnTo>
                  <a:pt x="6244145" y="458788"/>
                </a:lnTo>
                <a:lnTo>
                  <a:pt x="6244145" y="458788"/>
                </a:lnTo>
                <a:lnTo>
                  <a:pt x="6351715" y="571500"/>
                </a:lnTo>
                <a:lnTo>
                  <a:pt x="6144514" y="768350"/>
                </a:lnTo>
                <a:lnTo>
                  <a:pt x="6250750" y="880110"/>
                </a:lnTo>
                <a:lnTo>
                  <a:pt x="5770372" y="909130"/>
                </a:lnTo>
                <a:close/>
                <a:moveTo>
                  <a:pt x="6203125" y="1780286"/>
                </a:moveTo>
                <a:lnTo>
                  <a:pt x="5722811" y="1809369"/>
                </a:lnTo>
                <a:lnTo>
                  <a:pt x="5776341" y="1331087"/>
                </a:lnTo>
                <a:lnTo>
                  <a:pt x="5882513" y="1442911"/>
                </a:lnTo>
                <a:lnTo>
                  <a:pt x="6089714" y="1246061"/>
                </a:lnTo>
                <a:lnTo>
                  <a:pt x="6197219" y="1358900"/>
                </a:lnTo>
                <a:lnTo>
                  <a:pt x="6197219" y="1358900"/>
                </a:lnTo>
                <a:lnTo>
                  <a:pt x="6304343" y="1471676"/>
                </a:lnTo>
                <a:lnTo>
                  <a:pt x="6097143" y="1668526"/>
                </a:lnTo>
                <a:close/>
                <a:moveTo>
                  <a:pt x="6582854" y="3129598"/>
                </a:moveTo>
                <a:lnTo>
                  <a:pt x="6102985" y="3158617"/>
                </a:lnTo>
                <a:lnTo>
                  <a:pt x="6156516" y="2680399"/>
                </a:lnTo>
                <a:lnTo>
                  <a:pt x="6262751" y="2792159"/>
                </a:lnTo>
                <a:lnTo>
                  <a:pt x="6469952" y="2595309"/>
                </a:lnTo>
                <a:lnTo>
                  <a:pt x="6577076" y="2708085"/>
                </a:lnTo>
                <a:lnTo>
                  <a:pt x="6577076" y="2708085"/>
                </a:lnTo>
                <a:lnTo>
                  <a:pt x="6684201" y="2820797"/>
                </a:lnTo>
                <a:lnTo>
                  <a:pt x="6477000" y="3017647"/>
                </a:lnTo>
                <a:close/>
                <a:moveTo>
                  <a:pt x="6535611" y="4029583"/>
                </a:moveTo>
                <a:lnTo>
                  <a:pt x="6055233" y="4058603"/>
                </a:lnTo>
                <a:lnTo>
                  <a:pt x="6108764" y="3580321"/>
                </a:lnTo>
                <a:lnTo>
                  <a:pt x="6214999" y="3692144"/>
                </a:lnTo>
                <a:lnTo>
                  <a:pt x="6422200" y="3495294"/>
                </a:lnTo>
                <a:lnTo>
                  <a:pt x="6529324" y="3608070"/>
                </a:lnTo>
                <a:lnTo>
                  <a:pt x="6529324" y="3608070"/>
                </a:lnTo>
                <a:lnTo>
                  <a:pt x="6636893" y="3721100"/>
                </a:lnTo>
                <a:lnTo>
                  <a:pt x="6429692" y="3917950"/>
                </a:lnTo>
                <a:close/>
                <a:moveTo>
                  <a:pt x="6488303" y="4929505"/>
                </a:moveTo>
                <a:lnTo>
                  <a:pt x="6007989" y="4958525"/>
                </a:lnTo>
                <a:lnTo>
                  <a:pt x="6061519" y="4480306"/>
                </a:lnTo>
                <a:lnTo>
                  <a:pt x="6167691" y="4592066"/>
                </a:lnTo>
                <a:lnTo>
                  <a:pt x="6374892" y="4395216"/>
                </a:lnTo>
                <a:lnTo>
                  <a:pt x="6482080" y="4507929"/>
                </a:lnTo>
                <a:lnTo>
                  <a:pt x="6482080" y="4507929"/>
                </a:lnTo>
                <a:lnTo>
                  <a:pt x="6589204" y="4620705"/>
                </a:lnTo>
                <a:lnTo>
                  <a:pt x="6382004" y="4817555"/>
                </a:lnTo>
                <a:close/>
                <a:moveTo>
                  <a:pt x="3499929" y="1784350"/>
                </a:moveTo>
                <a:lnTo>
                  <a:pt x="3019552" y="1813433"/>
                </a:lnTo>
                <a:lnTo>
                  <a:pt x="3073082" y="1335151"/>
                </a:lnTo>
                <a:lnTo>
                  <a:pt x="3179318" y="1446911"/>
                </a:lnTo>
                <a:lnTo>
                  <a:pt x="3386518" y="1250061"/>
                </a:lnTo>
                <a:lnTo>
                  <a:pt x="3493643" y="1362837"/>
                </a:lnTo>
                <a:lnTo>
                  <a:pt x="3493643" y="1362837"/>
                </a:lnTo>
                <a:lnTo>
                  <a:pt x="3601085" y="1475359"/>
                </a:lnTo>
                <a:lnTo>
                  <a:pt x="3393884" y="1672209"/>
                </a:lnTo>
                <a:close/>
                <a:moveTo>
                  <a:pt x="3499929" y="1784350"/>
                </a:moveTo>
                <a:lnTo>
                  <a:pt x="3606102" y="1896173"/>
                </a:lnTo>
                <a:lnTo>
                  <a:pt x="3813302" y="1699323"/>
                </a:lnTo>
                <a:lnTo>
                  <a:pt x="3920490" y="1812100"/>
                </a:lnTo>
                <a:lnTo>
                  <a:pt x="3920490" y="1812100"/>
                </a:lnTo>
                <a:lnTo>
                  <a:pt x="4027615" y="1924876"/>
                </a:lnTo>
                <a:lnTo>
                  <a:pt x="3820414" y="2121726"/>
                </a:lnTo>
                <a:lnTo>
                  <a:pt x="3926650" y="2233549"/>
                </a:lnTo>
                <a:lnTo>
                  <a:pt x="3446272" y="2262569"/>
                </a:lnTo>
                <a:close/>
                <a:moveTo>
                  <a:pt x="5729097" y="2231073"/>
                </a:moveTo>
                <a:lnTo>
                  <a:pt x="5248783" y="2260156"/>
                </a:lnTo>
                <a:lnTo>
                  <a:pt x="5302314" y="1781873"/>
                </a:lnTo>
                <a:lnTo>
                  <a:pt x="5408486" y="1893697"/>
                </a:lnTo>
                <a:lnTo>
                  <a:pt x="5615686" y="1696847"/>
                </a:lnTo>
                <a:lnTo>
                  <a:pt x="5722874" y="1809623"/>
                </a:lnTo>
                <a:lnTo>
                  <a:pt x="5722874" y="1809623"/>
                </a:lnTo>
                <a:lnTo>
                  <a:pt x="5830062" y="1922399"/>
                </a:lnTo>
                <a:lnTo>
                  <a:pt x="5622862" y="2119249"/>
                </a:lnTo>
                <a:close/>
                <a:moveTo>
                  <a:pt x="6108827" y="3580384"/>
                </a:moveTo>
                <a:lnTo>
                  <a:pt x="5628450" y="3609467"/>
                </a:lnTo>
                <a:lnTo>
                  <a:pt x="5681980" y="3131185"/>
                </a:lnTo>
                <a:lnTo>
                  <a:pt x="5788216" y="3242945"/>
                </a:lnTo>
                <a:lnTo>
                  <a:pt x="5995416" y="3046095"/>
                </a:lnTo>
                <a:lnTo>
                  <a:pt x="6102985" y="3158681"/>
                </a:lnTo>
                <a:lnTo>
                  <a:pt x="6102985" y="3158681"/>
                </a:lnTo>
                <a:lnTo>
                  <a:pt x="6210110" y="3271393"/>
                </a:lnTo>
                <a:lnTo>
                  <a:pt x="6002909" y="3468243"/>
                </a:lnTo>
                <a:close/>
                <a:moveTo>
                  <a:pt x="5575427" y="3019235"/>
                </a:moveTo>
                <a:lnTo>
                  <a:pt x="5681663" y="3131058"/>
                </a:lnTo>
                <a:lnTo>
                  <a:pt x="5201285" y="3160078"/>
                </a:lnTo>
                <a:lnTo>
                  <a:pt x="5254816" y="2681859"/>
                </a:lnTo>
                <a:lnTo>
                  <a:pt x="5361051" y="2793619"/>
                </a:lnTo>
                <a:lnTo>
                  <a:pt x="5568252" y="2596769"/>
                </a:lnTo>
                <a:lnTo>
                  <a:pt x="5675376" y="2709482"/>
                </a:lnTo>
                <a:lnTo>
                  <a:pt x="5675376" y="2709482"/>
                </a:lnTo>
                <a:lnTo>
                  <a:pt x="5782501" y="2822258"/>
                </a:lnTo>
                <a:close/>
                <a:moveTo>
                  <a:pt x="5254689" y="2681732"/>
                </a:moveTo>
                <a:lnTo>
                  <a:pt x="4774375" y="2710752"/>
                </a:lnTo>
                <a:lnTo>
                  <a:pt x="4827841" y="2232470"/>
                </a:lnTo>
                <a:lnTo>
                  <a:pt x="4934585" y="2344103"/>
                </a:lnTo>
                <a:lnTo>
                  <a:pt x="5141786" y="2147253"/>
                </a:lnTo>
                <a:lnTo>
                  <a:pt x="5248910" y="2260029"/>
                </a:lnTo>
                <a:lnTo>
                  <a:pt x="5248910" y="2260029"/>
                </a:lnTo>
                <a:lnTo>
                  <a:pt x="5356098" y="2372805"/>
                </a:lnTo>
                <a:lnTo>
                  <a:pt x="5148898" y="2569655"/>
                </a:lnTo>
                <a:close/>
                <a:moveTo>
                  <a:pt x="5196078" y="1670050"/>
                </a:moveTo>
                <a:lnTo>
                  <a:pt x="5302314" y="1781810"/>
                </a:lnTo>
                <a:lnTo>
                  <a:pt x="4821936" y="1810830"/>
                </a:lnTo>
                <a:lnTo>
                  <a:pt x="4875466" y="1332611"/>
                </a:lnTo>
                <a:lnTo>
                  <a:pt x="4981639" y="1444371"/>
                </a:lnTo>
                <a:lnTo>
                  <a:pt x="5188839" y="1247521"/>
                </a:lnTo>
                <a:lnTo>
                  <a:pt x="5296027" y="1360234"/>
                </a:lnTo>
                <a:lnTo>
                  <a:pt x="5296027" y="1360234"/>
                </a:lnTo>
                <a:lnTo>
                  <a:pt x="5403279" y="1473200"/>
                </a:lnTo>
                <a:close/>
                <a:moveTo>
                  <a:pt x="4929378" y="1924050"/>
                </a:moveTo>
                <a:lnTo>
                  <a:pt x="4722178" y="2120900"/>
                </a:lnTo>
                <a:lnTo>
                  <a:pt x="4828350" y="2232660"/>
                </a:lnTo>
                <a:lnTo>
                  <a:pt x="4348036" y="2261680"/>
                </a:lnTo>
                <a:lnTo>
                  <a:pt x="4401566" y="1783461"/>
                </a:lnTo>
                <a:lnTo>
                  <a:pt x="4507738" y="1895221"/>
                </a:lnTo>
                <a:lnTo>
                  <a:pt x="4714939" y="1698371"/>
                </a:lnTo>
                <a:lnTo>
                  <a:pt x="4822127" y="1811084"/>
                </a:lnTo>
                <a:lnTo>
                  <a:pt x="4822127" y="1811084"/>
                </a:lnTo>
                <a:close/>
                <a:moveTo>
                  <a:pt x="4295204" y="1671574"/>
                </a:moveTo>
                <a:lnTo>
                  <a:pt x="4401185" y="1782826"/>
                </a:lnTo>
                <a:lnTo>
                  <a:pt x="3920807" y="1811845"/>
                </a:lnTo>
                <a:lnTo>
                  <a:pt x="3974338" y="1333564"/>
                </a:lnTo>
                <a:lnTo>
                  <a:pt x="4080510" y="1445387"/>
                </a:lnTo>
                <a:lnTo>
                  <a:pt x="4287774" y="1248537"/>
                </a:lnTo>
                <a:lnTo>
                  <a:pt x="4394835" y="1361250"/>
                </a:lnTo>
                <a:lnTo>
                  <a:pt x="4394835" y="1361250"/>
                </a:lnTo>
                <a:lnTo>
                  <a:pt x="4501960" y="1474026"/>
                </a:lnTo>
                <a:close/>
                <a:moveTo>
                  <a:pt x="3927284" y="2234121"/>
                </a:moveTo>
                <a:lnTo>
                  <a:pt x="4033520" y="2345881"/>
                </a:lnTo>
                <a:lnTo>
                  <a:pt x="4240720" y="2149031"/>
                </a:lnTo>
                <a:lnTo>
                  <a:pt x="4347845" y="2261743"/>
                </a:lnTo>
                <a:lnTo>
                  <a:pt x="4347845" y="2261743"/>
                </a:lnTo>
                <a:lnTo>
                  <a:pt x="4455033" y="2374456"/>
                </a:lnTo>
                <a:lnTo>
                  <a:pt x="4247832" y="2571306"/>
                </a:lnTo>
                <a:lnTo>
                  <a:pt x="4354004" y="2683066"/>
                </a:lnTo>
                <a:lnTo>
                  <a:pt x="3873691" y="2712085"/>
                </a:lnTo>
                <a:close/>
                <a:moveTo>
                  <a:pt x="4354259" y="2683447"/>
                </a:moveTo>
                <a:lnTo>
                  <a:pt x="4460494" y="2795270"/>
                </a:lnTo>
                <a:lnTo>
                  <a:pt x="4667694" y="2598420"/>
                </a:lnTo>
                <a:lnTo>
                  <a:pt x="4774819" y="2711196"/>
                </a:lnTo>
                <a:lnTo>
                  <a:pt x="4774819" y="2711196"/>
                </a:lnTo>
                <a:lnTo>
                  <a:pt x="4881943" y="2823972"/>
                </a:lnTo>
                <a:lnTo>
                  <a:pt x="4674743" y="3020822"/>
                </a:lnTo>
                <a:lnTo>
                  <a:pt x="4780979" y="3132646"/>
                </a:lnTo>
                <a:lnTo>
                  <a:pt x="4300601" y="3161665"/>
                </a:lnTo>
                <a:close/>
                <a:moveTo>
                  <a:pt x="4781232" y="3132836"/>
                </a:moveTo>
                <a:lnTo>
                  <a:pt x="4887468" y="3244596"/>
                </a:lnTo>
                <a:lnTo>
                  <a:pt x="5094668" y="3047746"/>
                </a:lnTo>
                <a:lnTo>
                  <a:pt x="5201285" y="3159887"/>
                </a:lnTo>
                <a:lnTo>
                  <a:pt x="5201285" y="3159887"/>
                </a:lnTo>
                <a:lnTo>
                  <a:pt x="5308410" y="3272663"/>
                </a:lnTo>
                <a:lnTo>
                  <a:pt x="5101209" y="3469513"/>
                </a:lnTo>
                <a:lnTo>
                  <a:pt x="5207635" y="3581400"/>
                </a:lnTo>
                <a:lnTo>
                  <a:pt x="4727257" y="3610420"/>
                </a:lnTo>
                <a:close/>
                <a:moveTo>
                  <a:pt x="5207635" y="3581400"/>
                </a:moveTo>
                <a:lnTo>
                  <a:pt x="5313870" y="3693160"/>
                </a:lnTo>
                <a:lnTo>
                  <a:pt x="5521071" y="3496310"/>
                </a:lnTo>
                <a:lnTo>
                  <a:pt x="5628195" y="3609086"/>
                </a:lnTo>
                <a:lnTo>
                  <a:pt x="5628195" y="3609086"/>
                </a:lnTo>
                <a:lnTo>
                  <a:pt x="5735320" y="3721799"/>
                </a:lnTo>
                <a:lnTo>
                  <a:pt x="5528119" y="3918649"/>
                </a:lnTo>
                <a:lnTo>
                  <a:pt x="5634355" y="4030409"/>
                </a:lnTo>
                <a:lnTo>
                  <a:pt x="5153978" y="4059491"/>
                </a:lnTo>
                <a:close/>
                <a:moveTo>
                  <a:pt x="5634609" y="4030726"/>
                </a:moveTo>
                <a:lnTo>
                  <a:pt x="5741035" y="4142740"/>
                </a:lnTo>
                <a:lnTo>
                  <a:pt x="5948299" y="3945890"/>
                </a:lnTo>
                <a:lnTo>
                  <a:pt x="6055424" y="4058666"/>
                </a:lnTo>
                <a:lnTo>
                  <a:pt x="6055424" y="4058666"/>
                </a:lnTo>
                <a:lnTo>
                  <a:pt x="6162548" y="4171442"/>
                </a:lnTo>
                <a:lnTo>
                  <a:pt x="5955348" y="4368292"/>
                </a:lnTo>
                <a:lnTo>
                  <a:pt x="6061583" y="4480116"/>
                </a:lnTo>
                <a:lnTo>
                  <a:pt x="5581205" y="4509135"/>
                </a:lnTo>
                <a:close/>
                <a:moveTo>
                  <a:pt x="6049709" y="2568258"/>
                </a:moveTo>
                <a:lnTo>
                  <a:pt x="6155944" y="2680081"/>
                </a:lnTo>
                <a:lnTo>
                  <a:pt x="5675566" y="2709101"/>
                </a:lnTo>
                <a:lnTo>
                  <a:pt x="5729097" y="2230882"/>
                </a:lnTo>
                <a:lnTo>
                  <a:pt x="5835332" y="2342642"/>
                </a:lnTo>
                <a:lnTo>
                  <a:pt x="6042533" y="2145792"/>
                </a:lnTo>
                <a:lnTo>
                  <a:pt x="6149657" y="2258505"/>
                </a:lnTo>
                <a:lnTo>
                  <a:pt x="6149657" y="2258505"/>
                </a:lnTo>
                <a:lnTo>
                  <a:pt x="6256845" y="2371281"/>
                </a:lnTo>
                <a:close/>
                <a:moveTo>
                  <a:pt x="5662866" y="796608"/>
                </a:moveTo>
                <a:lnTo>
                  <a:pt x="5769991" y="909320"/>
                </a:lnTo>
                <a:lnTo>
                  <a:pt x="5769991" y="909320"/>
                </a:lnTo>
                <a:lnTo>
                  <a:pt x="5877497" y="1022350"/>
                </a:lnTo>
                <a:lnTo>
                  <a:pt x="5670296" y="1219200"/>
                </a:lnTo>
                <a:lnTo>
                  <a:pt x="5776531" y="1330960"/>
                </a:lnTo>
                <a:lnTo>
                  <a:pt x="5296154" y="1359980"/>
                </a:lnTo>
                <a:lnTo>
                  <a:pt x="5349685" y="881761"/>
                </a:lnTo>
                <a:lnTo>
                  <a:pt x="5455920" y="993521"/>
                </a:lnTo>
                <a:close/>
                <a:moveTo>
                  <a:pt x="4922456" y="432308"/>
                </a:moveTo>
                <a:lnTo>
                  <a:pt x="5028692" y="544132"/>
                </a:lnTo>
                <a:lnTo>
                  <a:pt x="5235892" y="347282"/>
                </a:lnTo>
                <a:lnTo>
                  <a:pt x="5343017" y="460057"/>
                </a:lnTo>
                <a:lnTo>
                  <a:pt x="5343017" y="460057"/>
                </a:lnTo>
                <a:lnTo>
                  <a:pt x="5450141" y="572834"/>
                </a:lnTo>
                <a:lnTo>
                  <a:pt x="5242941" y="769684"/>
                </a:lnTo>
                <a:lnTo>
                  <a:pt x="5349177" y="881507"/>
                </a:lnTo>
                <a:lnTo>
                  <a:pt x="4868799" y="910527"/>
                </a:lnTo>
                <a:close/>
                <a:moveTo>
                  <a:pt x="4761675" y="797814"/>
                </a:moveTo>
                <a:lnTo>
                  <a:pt x="4868799" y="910590"/>
                </a:lnTo>
                <a:lnTo>
                  <a:pt x="4868799" y="910590"/>
                </a:lnTo>
                <a:lnTo>
                  <a:pt x="4975924" y="1023366"/>
                </a:lnTo>
                <a:lnTo>
                  <a:pt x="4768723" y="1220216"/>
                </a:lnTo>
                <a:lnTo>
                  <a:pt x="4874959" y="1332040"/>
                </a:lnTo>
                <a:lnTo>
                  <a:pt x="4394835" y="1361250"/>
                </a:lnTo>
                <a:lnTo>
                  <a:pt x="4448366" y="882968"/>
                </a:lnTo>
                <a:lnTo>
                  <a:pt x="4554601" y="994791"/>
                </a:lnTo>
                <a:close/>
                <a:moveTo>
                  <a:pt x="4021265" y="433578"/>
                </a:moveTo>
                <a:lnTo>
                  <a:pt x="4127500" y="545338"/>
                </a:lnTo>
                <a:lnTo>
                  <a:pt x="4334701" y="348488"/>
                </a:lnTo>
                <a:lnTo>
                  <a:pt x="4441825" y="461264"/>
                </a:lnTo>
                <a:lnTo>
                  <a:pt x="4441825" y="461264"/>
                </a:lnTo>
                <a:lnTo>
                  <a:pt x="4548950" y="573977"/>
                </a:lnTo>
                <a:lnTo>
                  <a:pt x="4341749" y="770827"/>
                </a:lnTo>
                <a:lnTo>
                  <a:pt x="4447985" y="882587"/>
                </a:lnTo>
                <a:lnTo>
                  <a:pt x="3967607" y="911670"/>
                </a:lnTo>
                <a:close/>
                <a:moveTo>
                  <a:pt x="3860482" y="799084"/>
                </a:moveTo>
                <a:lnTo>
                  <a:pt x="3967607" y="911860"/>
                </a:lnTo>
                <a:lnTo>
                  <a:pt x="3967607" y="911860"/>
                </a:lnTo>
                <a:lnTo>
                  <a:pt x="4074731" y="1024573"/>
                </a:lnTo>
                <a:lnTo>
                  <a:pt x="3867531" y="1221423"/>
                </a:lnTo>
                <a:lnTo>
                  <a:pt x="3973766" y="1333183"/>
                </a:lnTo>
                <a:lnTo>
                  <a:pt x="3493389" y="1362266"/>
                </a:lnTo>
                <a:lnTo>
                  <a:pt x="3546919" y="883984"/>
                </a:lnTo>
                <a:lnTo>
                  <a:pt x="3653155" y="995744"/>
                </a:lnTo>
                <a:close/>
                <a:moveTo>
                  <a:pt x="3120072" y="434848"/>
                </a:moveTo>
                <a:lnTo>
                  <a:pt x="3226435" y="546672"/>
                </a:lnTo>
                <a:lnTo>
                  <a:pt x="3433636" y="349822"/>
                </a:lnTo>
                <a:lnTo>
                  <a:pt x="3540760" y="462534"/>
                </a:lnTo>
                <a:lnTo>
                  <a:pt x="3540760" y="462534"/>
                </a:lnTo>
                <a:lnTo>
                  <a:pt x="3647884" y="575310"/>
                </a:lnTo>
                <a:lnTo>
                  <a:pt x="3440684" y="772160"/>
                </a:lnTo>
                <a:lnTo>
                  <a:pt x="3546919" y="883920"/>
                </a:lnTo>
                <a:lnTo>
                  <a:pt x="3066542" y="912940"/>
                </a:lnTo>
                <a:close/>
                <a:moveTo>
                  <a:pt x="2959735" y="800418"/>
                </a:moveTo>
                <a:lnTo>
                  <a:pt x="3066859" y="913130"/>
                </a:lnTo>
                <a:lnTo>
                  <a:pt x="3066859" y="913130"/>
                </a:lnTo>
                <a:lnTo>
                  <a:pt x="3173984" y="1025906"/>
                </a:lnTo>
                <a:lnTo>
                  <a:pt x="2966783" y="1222756"/>
                </a:lnTo>
                <a:lnTo>
                  <a:pt x="3073019" y="1334516"/>
                </a:lnTo>
                <a:lnTo>
                  <a:pt x="2592641" y="1363536"/>
                </a:lnTo>
                <a:lnTo>
                  <a:pt x="2646172" y="885317"/>
                </a:lnTo>
                <a:lnTo>
                  <a:pt x="2752407" y="997077"/>
                </a:lnTo>
                <a:close/>
                <a:moveTo>
                  <a:pt x="2219325" y="436118"/>
                </a:moveTo>
                <a:lnTo>
                  <a:pt x="2325561" y="547942"/>
                </a:lnTo>
                <a:lnTo>
                  <a:pt x="2532761" y="351092"/>
                </a:lnTo>
                <a:lnTo>
                  <a:pt x="2639695" y="463550"/>
                </a:lnTo>
                <a:lnTo>
                  <a:pt x="2639695" y="463550"/>
                </a:lnTo>
                <a:lnTo>
                  <a:pt x="2746819" y="576326"/>
                </a:lnTo>
                <a:lnTo>
                  <a:pt x="2539619" y="773176"/>
                </a:lnTo>
                <a:lnTo>
                  <a:pt x="2645854" y="885000"/>
                </a:lnTo>
                <a:lnTo>
                  <a:pt x="2165604" y="914400"/>
                </a:lnTo>
                <a:close/>
                <a:moveTo>
                  <a:pt x="1264285" y="915607"/>
                </a:moveTo>
                <a:lnTo>
                  <a:pt x="1317815" y="437388"/>
                </a:lnTo>
                <a:lnTo>
                  <a:pt x="1424051" y="549148"/>
                </a:lnTo>
                <a:lnTo>
                  <a:pt x="1631252" y="352298"/>
                </a:lnTo>
                <a:lnTo>
                  <a:pt x="1738376" y="465074"/>
                </a:lnTo>
                <a:lnTo>
                  <a:pt x="1738376" y="465074"/>
                </a:lnTo>
                <a:lnTo>
                  <a:pt x="1845754" y="577850"/>
                </a:lnTo>
                <a:lnTo>
                  <a:pt x="1638554" y="774700"/>
                </a:lnTo>
                <a:lnTo>
                  <a:pt x="1744790" y="886460"/>
                </a:lnTo>
                <a:close/>
                <a:moveTo>
                  <a:pt x="1691386" y="1365250"/>
                </a:moveTo>
                <a:lnTo>
                  <a:pt x="1744916" y="886968"/>
                </a:lnTo>
                <a:lnTo>
                  <a:pt x="1851152" y="998791"/>
                </a:lnTo>
                <a:lnTo>
                  <a:pt x="2058353" y="801942"/>
                </a:lnTo>
                <a:lnTo>
                  <a:pt x="2165477" y="914400"/>
                </a:lnTo>
                <a:lnTo>
                  <a:pt x="2165477" y="914400"/>
                </a:lnTo>
                <a:lnTo>
                  <a:pt x="2272602" y="1027176"/>
                </a:lnTo>
                <a:lnTo>
                  <a:pt x="2065401" y="1224026"/>
                </a:lnTo>
                <a:lnTo>
                  <a:pt x="2171637" y="1335850"/>
                </a:lnTo>
                <a:close/>
                <a:moveTo>
                  <a:pt x="2118360" y="1814576"/>
                </a:moveTo>
                <a:lnTo>
                  <a:pt x="2171891" y="1336358"/>
                </a:lnTo>
                <a:lnTo>
                  <a:pt x="2278126" y="1448118"/>
                </a:lnTo>
                <a:lnTo>
                  <a:pt x="2485327" y="1251268"/>
                </a:lnTo>
                <a:lnTo>
                  <a:pt x="2592451" y="1363980"/>
                </a:lnTo>
                <a:lnTo>
                  <a:pt x="2592451" y="1363980"/>
                </a:lnTo>
                <a:lnTo>
                  <a:pt x="2699576" y="1476756"/>
                </a:lnTo>
                <a:lnTo>
                  <a:pt x="2492375" y="1673606"/>
                </a:lnTo>
                <a:lnTo>
                  <a:pt x="2598611" y="1785366"/>
                </a:lnTo>
                <a:close/>
                <a:moveTo>
                  <a:pt x="2545334" y="2263966"/>
                </a:moveTo>
                <a:lnTo>
                  <a:pt x="2598865" y="1785684"/>
                </a:lnTo>
                <a:lnTo>
                  <a:pt x="2705037" y="1897507"/>
                </a:lnTo>
                <a:lnTo>
                  <a:pt x="2912301" y="1700657"/>
                </a:lnTo>
                <a:lnTo>
                  <a:pt x="3019425" y="1813433"/>
                </a:lnTo>
                <a:lnTo>
                  <a:pt x="3019425" y="1813433"/>
                </a:lnTo>
                <a:lnTo>
                  <a:pt x="3126550" y="1926145"/>
                </a:lnTo>
                <a:lnTo>
                  <a:pt x="2919349" y="2122996"/>
                </a:lnTo>
                <a:lnTo>
                  <a:pt x="3025584" y="2234756"/>
                </a:lnTo>
                <a:close/>
                <a:moveTo>
                  <a:pt x="2972435" y="2713038"/>
                </a:moveTo>
                <a:lnTo>
                  <a:pt x="3025966" y="2234756"/>
                </a:lnTo>
                <a:lnTo>
                  <a:pt x="3132138" y="2346579"/>
                </a:lnTo>
                <a:lnTo>
                  <a:pt x="3339338" y="2149729"/>
                </a:lnTo>
                <a:lnTo>
                  <a:pt x="3446526" y="2262505"/>
                </a:lnTo>
                <a:lnTo>
                  <a:pt x="3446526" y="2262505"/>
                </a:lnTo>
                <a:lnTo>
                  <a:pt x="3553651" y="2375281"/>
                </a:lnTo>
                <a:lnTo>
                  <a:pt x="3346450" y="2572131"/>
                </a:lnTo>
                <a:lnTo>
                  <a:pt x="3452622" y="2683955"/>
                </a:lnTo>
                <a:close/>
                <a:moveTo>
                  <a:pt x="3399282" y="3162300"/>
                </a:moveTo>
                <a:lnTo>
                  <a:pt x="3452749" y="2684082"/>
                </a:lnTo>
                <a:lnTo>
                  <a:pt x="3558984" y="2795842"/>
                </a:lnTo>
                <a:lnTo>
                  <a:pt x="3766185" y="2598992"/>
                </a:lnTo>
                <a:lnTo>
                  <a:pt x="3873309" y="2711704"/>
                </a:lnTo>
                <a:lnTo>
                  <a:pt x="3873309" y="2711704"/>
                </a:lnTo>
                <a:lnTo>
                  <a:pt x="3980497" y="2824417"/>
                </a:lnTo>
                <a:lnTo>
                  <a:pt x="3773297" y="3021267"/>
                </a:lnTo>
                <a:lnTo>
                  <a:pt x="3879469" y="3133027"/>
                </a:lnTo>
                <a:close/>
                <a:moveTo>
                  <a:pt x="3826192" y="3611690"/>
                </a:moveTo>
                <a:lnTo>
                  <a:pt x="3879723" y="3133408"/>
                </a:lnTo>
                <a:lnTo>
                  <a:pt x="3985958" y="3245231"/>
                </a:lnTo>
                <a:lnTo>
                  <a:pt x="4193159" y="3048381"/>
                </a:lnTo>
                <a:lnTo>
                  <a:pt x="4300284" y="3161157"/>
                </a:lnTo>
                <a:lnTo>
                  <a:pt x="4300284" y="3161157"/>
                </a:lnTo>
                <a:lnTo>
                  <a:pt x="4407535" y="3274060"/>
                </a:lnTo>
                <a:lnTo>
                  <a:pt x="4200335" y="3470910"/>
                </a:lnTo>
                <a:lnTo>
                  <a:pt x="4306570" y="3582734"/>
                </a:lnTo>
                <a:close/>
                <a:moveTo>
                  <a:pt x="4253166" y="4061016"/>
                </a:moveTo>
                <a:lnTo>
                  <a:pt x="4306697" y="3582797"/>
                </a:lnTo>
                <a:lnTo>
                  <a:pt x="4412932" y="3694557"/>
                </a:lnTo>
                <a:lnTo>
                  <a:pt x="4620133" y="3497707"/>
                </a:lnTo>
                <a:lnTo>
                  <a:pt x="4727257" y="3610420"/>
                </a:lnTo>
                <a:lnTo>
                  <a:pt x="4727257" y="3610420"/>
                </a:lnTo>
                <a:lnTo>
                  <a:pt x="4834382" y="3723196"/>
                </a:lnTo>
                <a:lnTo>
                  <a:pt x="4627181" y="3920046"/>
                </a:lnTo>
                <a:lnTo>
                  <a:pt x="4733417" y="4031806"/>
                </a:lnTo>
                <a:close/>
                <a:moveTo>
                  <a:pt x="4680141" y="4510405"/>
                </a:moveTo>
                <a:lnTo>
                  <a:pt x="4733671" y="4032123"/>
                </a:lnTo>
                <a:lnTo>
                  <a:pt x="4839906" y="4143883"/>
                </a:lnTo>
                <a:lnTo>
                  <a:pt x="5047107" y="3947033"/>
                </a:lnTo>
                <a:lnTo>
                  <a:pt x="5154231" y="4059809"/>
                </a:lnTo>
                <a:lnTo>
                  <a:pt x="5154231" y="4059809"/>
                </a:lnTo>
                <a:lnTo>
                  <a:pt x="5261356" y="4172522"/>
                </a:lnTo>
                <a:lnTo>
                  <a:pt x="5054155" y="4369372"/>
                </a:lnTo>
                <a:lnTo>
                  <a:pt x="5160391" y="4481132"/>
                </a:lnTo>
                <a:close/>
                <a:moveTo>
                  <a:pt x="5107115" y="4959731"/>
                </a:moveTo>
                <a:lnTo>
                  <a:pt x="5160645" y="4481449"/>
                </a:lnTo>
                <a:lnTo>
                  <a:pt x="5266817" y="4593273"/>
                </a:lnTo>
                <a:lnTo>
                  <a:pt x="5474017" y="4396423"/>
                </a:lnTo>
                <a:lnTo>
                  <a:pt x="5581205" y="4509199"/>
                </a:lnTo>
                <a:lnTo>
                  <a:pt x="5581205" y="4509199"/>
                </a:lnTo>
                <a:lnTo>
                  <a:pt x="5688330" y="4621975"/>
                </a:lnTo>
                <a:lnTo>
                  <a:pt x="5481129" y="4818825"/>
                </a:lnTo>
                <a:lnTo>
                  <a:pt x="5587365" y="4930648"/>
                </a:lnTo>
                <a:close/>
                <a:moveTo>
                  <a:pt x="5534089" y="5409057"/>
                </a:moveTo>
                <a:lnTo>
                  <a:pt x="5587555" y="4930839"/>
                </a:lnTo>
                <a:lnTo>
                  <a:pt x="5693791" y="5042599"/>
                </a:lnTo>
                <a:lnTo>
                  <a:pt x="5900991" y="4845749"/>
                </a:lnTo>
                <a:lnTo>
                  <a:pt x="6008116" y="4958461"/>
                </a:lnTo>
                <a:lnTo>
                  <a:pt x="6008116" y="4958461"/>
                </a:lnTo>
                <a:lnTo>
                  <a:pt x="6115685" y="5071428"/>
                </a:lnTo>
                <a:lnTo>
                  <a:pt x="5908485" y="5268278"/>
                </a:lnTo>
                <a:lnTo>
                  <a:pt x="6014656" y="5380038"/>
                </a:lnTo>
                <a:close/>
                <a:moveTo>
                  <a:pt x="5960999" y="5858447"/>
                </a:moveTo>
                <a:lnTo>
                  <a:pt x="6014529" y="5380165"/>
                </a:lnTo>
                <a:lnTo>
                  <a:pt x="6120765" y="5491988"/>
                </a:lnTo>
                <a:lnTo>
                  <a:pt x="6327966" y="5295138"/>
                </a:lnTo>
                <a:lnTo>
                  <a:pt x="6435090" y="5407914"/>
                </a:lnTo>
                <a:lnTo>
                  <a:pt x="6435090" y="5407914"/>
                </a:lnTo>
                <a:lnTo>
                  <a:pt x="6542278" y="5520690"/>
                </a:lnTo>
                <a:lnTo>
                  <a:pt x="6335014" y="5717540"/>
                </a:lnTo>
                <a:lnTo>
                  <a:pt x="6441250" y="5829300"/>
                </a:lnTo>
                <a:close/>
                <a:moveTo>
                  <a:pt x="6969316" y="5970080"/>
                </a:moveTo>
                <a:lnTo>
                  <a:pt x="6762115" y="6166930"/>
                </a:lnTo>
                <a:lnTo>
                  <a:pt x="6868351" y="6278753"/>
                </a:lnTo>
                <a:lnTo>
                  <a:pt x="6387973" y="6307773"/>
                </a:lnTo>
                <a:lnTo>
                  <a:pt x="6441504" y="5829554"/>
                </a:lnTo>
                <a:lnTo>
                  <a:pt x="6547739" y="5941314"/>
                </a:lnTo>
                <a:lnTo>
                  <a:pt x="6754940" y="5744464"/>
                </a:lnTo>
                <a:lnTo>
                  <a:pt x="6862064" y="5857177"/>
                </a:lnTo>
                <a:lnTo>
                  <a:pt x="6862064" y="5857177"/>
                </a:lnTo>
                <a:close/>
                <a:moveTo>
                  <a:pt x="7016623" y="5070158"/>
                </a:moveTo>
                <a:lnTo>
                  <a:pt x="6809423" y="5267008"/>
                </a:lnTo>
                <a:lnTo>
                  <a:pt x="6915594" y="5378768"/>
                </a:lnTo>
                <a:lnTo>
                  <a:pt x="6435280" y="5407851"/>
                </a:lnTo>
                <a:lnTo>
                  <a:pt x="6488748" y="4929569"/>
                </a:lnTo>
                <a:lnTo>
                  <a:pt x="6594983" y="5041392"/>
                </a:lnTo>
                <a:lnTo>
                  <a:pt x="6802184" y="4844542"/>
                </a:lnTo>
                <a:lnTo>
                  <a:pt x="6909435" y="4957318"/>
                </a:lnTo>
                <a:lnTo>
                  <a:pt x="6909435" y="4957318"/>
                </a:lnTo>
                <a:close/>
                <a:moveTo>
                  <a:pt x="7063867" y="4170172"/>
                </a:moveTo>
                <a:lnTo>
                  <a:pt x="6856666" y="4367022"/>
                </a:lnTo>
                <a:lnTo>
                  <a:pt x="6962902" y="4478782"/>
                </a:lnTo>
                <a:lnTo>
                  <a:pt x="6482525" y="4507802"/>
                </a:lnTo>
                <a:lnTo>
                  <a:pt x="6536055" y="4029583"/>
                </a:lnTo>
                <a:lnTo>
                  <a:pt x="6642227" y="4141343"/>
                </a:lnTo>
                <a:lnTo>
                  <a:pt x="6849428" y="3944493"/>
                </a:lnTo>
                <a:lnTo>
                  <a:pt x="6956616" y="4057650"/>
                </a:lnTo>
                <a:lnTo>
                  <a:pt x="6956616" y="4057650"/>
                </a:lnTo>
                <a:close/>
                <a:moveTo>
                  <a:pt x="7111111" y="3270250"/>
                </a:moveTo>
                <a:lnTo>
                  <a:pt x="6903911" y="3467100"/>
                </a:lnTo>
                <a:lnTo>
                  <a:pt x="7010146" y="3578924"/>
                </a:lnTo>
                <a:lnTo>
                  <a:pt x="6529768" y="3607943"/>
                </a:lnTo>
                <a:lnTo>
                  <a:pt x="6583299" y="3129661"/>
                </a:lnTo>
                <a:lnTo>
                  <a:pt x="6689535" y="3241485"/>
                </a:lnTo>
                <a:lnTo>
                  <a:pt x="6896735" y="3044635"/>
                </a:lnTo>
                <a:lnTo>
                  <a:pt x="7003860" y="3157411"/>
                </a:lnTo>
                <a:lnTo>
                  <a:pt x="7003860" y="3157411"/>
                </a:lnTo>
                <a:close/>
                <a:moveTo>
                  <a:pt x="6943979" y="2144649"/>
                </a:moveTo>
                <a:lnTo>
                  <a:pt x="7051104" y="2257425"/>
                </a:lnTo>
                <a:lnTo>
                  <a:pt x="7051104" y="2257425"/>
                </a:lnTo>
                <a:lnTo>
                  <a:pt x="7158228" y="2370138"/>
                </a:lnTo>
                <a:lnTo>
                  <a:pt x="6951028" y="2566988"/>
                </a:lnTo>
                <a:lnTo>
                  <a:pt x="7057263" y="2678748"/>
                </a:lnTo>
                <a:lnTo>
                  <a:pt x="6576886" y="2707767"/>
                </a:lnTo>
                <a:lnTo>
                  <a:pt x="6630416" y="2229549"/>
                </a:lnTo>
                <a:lnTo>
                  <a:pt x="6736652" y="2341309"/>
                </a:lnTo>
                <a:close/>
                <a:moveTo>
                  <a:pt x="6731635" y="1921002"/>
                </a:moveTo>
                <a:lnTo>
                  <a:pt x="6524435" y="2117852"/>
                </a:lnTo>
                <a:lnTo>
                  <a:pt x="6630606" y="2229676"/>
                </a:lnTo>
                <a:lnTo>
                  <a:pt x="6150292" y="2258695"/>
                </a:lnTo>
                <a:lnTo>
                  <a:pt x="6203760" y="1780477"/>
                </a:lnTo>
                <a:lnTo>
                  <a:pt x="6309995" y="1892237"/>
                </a:lnTo>
                <a:lnTo>
                  <a:pt x="6517195" y="1695387"/>
                </a:lnTo>
                <a:lnTo>
                  <a:pt x="6624320" y="1808163"/>
                </a:lnTo>
                <a:lnTo>
                  <a:pt x="6624320" y="1808163"/>
                </a:lnTo>
                <a:close/>
                <a:moveTo>
                  <a:pt x="6778879" y="1021080"/>
                </a:moveTo>
                <a:lnTo>
                  <a:pt x="6571679" y="1217930"/>
                </a:lnTo>
                <a:lnTo>
                  <a:pt x="6677914" y="1329690"/>
                </a:lnTo>
                <a:lnTo>
                  <a:pt x="6197346" y="1358900"/>
                </a:lnTo>
                <a:lnTo>
                  <a:pt x="6250877" y="880618"/>
                </a:lnTo>
                <a:lnTo>
                  <a:pt x="6356985" y="992315"/>
                </a:lnTo>
                <a:lnTo>
                  <a:pt x="6564249" y="795465"/>
                </a:lnTo>
                <a:lnTo>
                  <a:pt x="6671437" y="908050"/>
                </a:lnTo>
                <a:lnTo>
                  <a:pt x="6671437" y="908050"/>
                </a:lnTo>
                <a:close/>
                <a:moveTo>
                  <a:pt x="3801872" y="0"/>
                </a:moveTo>
                <a:lnTo>
                  <a:pt x="3609467" y="0"/>
                </a:lnTo>
                <a:lnTo>
                  <a:pt x="3700780" y="96076"/>
                </a:lnTo>
                <a:close/>
                <a:moveTo>
                  <a:pt x="2902014" y="0"/>
                </a:moveTo>
                <a:lnTo>
                  <a:pt x="2707132" y="0"/>
                </a:lnTo>
                <a:lnTo>
                  <a:pt x="2799588" y="97346"/>
                </a:lnTo>
                <a:close/>
                <a:moveTo>
                  <a:pt x="95885" y="101092"/>
                </a:moveTo>
                <a:lnTo>
                  <a:pt x="202374" y="0"/>
                </a:lnTo>
                <a:lnTo>
                  <a:pt x="0" y="0"/>
                </a:lnTo>
                <a:close/>
                <a:moveTo>
                  <a:pt x="1102296" y="0"/>
                </a:moveTo>
                <a:lnTo>
                  <a:pt x="902335" y="0"/>
                </a:lnTo>
                <a:lnTo>
                  <a:pt x="997140" y="99822"/>
                </a:lnTo>
                <a:close/>
                <a:moveTo>
                  <a:pt x="2002155" y="0"/>
                </a:moveTo>
                <a:lnTo>
                  <a:pt x="1804733" y="0"/>
                </a:lnTo>
                <a:lnTo>
                  <a:pt x="1898396" y="98552"/>
                </a:lnTo>
                <a:close/>
              </a:path>
            </a:pathLst>
          </a:custGeom>
          <a:gradFill>
            <a:gsLst>
              <a:gs pos="0">
                <a:srgbClr val="007450">
                  <a:alpha val="18823"/>
                </a:srgbClr>
              </a:gs>
              <a:gs pos="80000">
                <a:srgbClr val="002964">
                  <a:alpha val="0"/>
                </a:srgbClr>
              </a:gs>
              <a:gs pos="100000">
                <a:srgbClr val="002964">
                  <a:alpha val="0"/>
                </a:srgbClr>
              </a:gs>
            </a:gsLst>
            <a:lin ang="809933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7"/>
          <p:cNvSpPr/>
          <p:nvPr/>
        </p:nvSpPr>
        <p:spPr>
          <a:xfrm>
            <a:off x="0" y="-50"/>
            <a:ext cx="7433400" cy="5143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Zilla Slab SemiBold"/>
              <a:buNone/>
            </a:pPr>
            <a:endParaRPr sz="4800">
              <a:solidFill>
                <a:schemeClr val="lt1"/>
              </a:solidFill>
              <a:latin typeface="Zilla Slab SemiBold"/>
              <a:ea typeface="Zilla Slab SemiBold"/>
              <a:cs typeface="Zilla Slab SemiBold"/>
              <a:sym typeface="Zilla Slab SemiBold"/>
            </a:endParaRPr>
          </a:p>
        </p:txBody>
      </p:sp>
      <p:sp>
        <p:nvSpPr>
          <p:cNvPr id="39" name="Google Shape;39;p7"/>
          <p:cNvSpPr/>
          <p:nvPr/>
        </p:nvSpPr>
        <p:spPr>
          <a:xfrm>
            <a:off x="0" y="2434161"/>
            <a:ext cx="2701384" cy="2709577"/>
          </a:xfrm>
          <a:custGeom>
            <a:avLst/>
            <a:gdLst/>
            <a:ahLst/>
            <a:cxnLst/>
            <a:rect l="l" t="t" r="r" b="b"/>
            <a:pathLst>
              <a:path w="3601846" h="3612769" extrusionOk="0">
                <a:moveTo>
                  <a:pt x="2747772" y="2696083"/>
                </a:moveTo>
                <a:lnTo>
                  <a:pt x="2267268" y="2725166"/>
                </a:lnTo>
                <a:lnTo>
                  <a:pt x="2320798" y="2246757"/>
                </a:lnTo>
                <a:lnTo>
                  <a:pt x="1840357" y="2275777"/>
                </a:lnTo>
                <a:lnTo>
                  <a:pt x="1893888" y="1797431"/>
                </a:lnTo>
                <a:lnTo>
                  <a:pt x="1413383" y="1826451"/>
                </a:lnTo>
                <a:lnTo>
                  <a:pt x="1466850" y="1348042"/>
                </a:lnTo>
                <a:lnTo>
                  <a:pt x="986409" y="1377252"/>
                </a:lnTo>
                <a:lnTo>
                  <a:pt x="1039940" y="898842"/>
                </a:lnTo>
                <a:lnTo>
                  <a:pt x="559435" y="927735"/>
                </a:lnTo>
                <a:lnTo>
                  <a:pt x="612966" y="449326"/>
                </a:lnTo>
                <a:lnTo>
                  <a:pt x="132461" y="478409"/>
                </a:lnTo>
                <a:lnTo>
                  <a:pt x="185992" y="0"/>
                </a:lnTo>
                <a:lnTo>
                  <a:pt x="0" y="11240"/>
                </a:lnTo>
                <a:lnTo>
                  <a:pt x="0" y="389573"/>
                </a:lnTo>
                <a:lnTo>
                  <a:pt x="25400" y="365633"/>
                </a:lnTo>
                <a:lnTo>
                  <a:pt x="132525" y="478409"/>
                </a:lnTo>
                <a:lnTo>
                  <a:pt x="132525" y="478409"/>
                </a:lnTo>
                <a:lnTo>
                  <a:pt x="239649" y="591185"/>
                </a:lnTo>
                <a:lnTo>
                  <a:pt x="32449" y="788035"/>
                </a:lnTo>
                <a:lnTo>
                  <a:pt x="138684" y="899859"/>
                </a:lnTo>
                <a:lnTo>
                  <a:pt x="0" y="908367"/>
                </a:lnTo>
                <a:lnTo>
                  <a:pt x="0" y="1288796"/>
                </a:lnTo>
                <a:lnTo>
                  <a:pt x="85090" y="1378331"/>
                </a:lnTo>
                <a:lnTo>
                  <a:pt x="85090" y="1378331"/>
                </a:lnTo>
                <a:lnTo>
                  <a:pt x="192342" y="1491552"/>
                </a:lnTo>
                <a:lnTo>
                  <a:pt x="0" y="1673987"/>
                </a:lnTo>
                <a:lnTo>
                  <a:pt x="0" y="1703769"/>
                </a:lnTo>
                <a:lnTo>
                  <a:pt x="91377" y="1799908"/>
                </a:lnTo>
                <a:lnTo>
                  <a:pt x="0" y="1805432"/>
                </a:lnTo>
                <a:lnTo>
                  <a:pt x="0" y="2238502"/>
                </a:lnTo>
                <a:lnTo>
                  <a:pt x="38100" y="2278317"/>
                </a:lnTo>
                <a:lnTo>
                  <a:pt x="38100" y="2278317"/>
                </a:lnTo>
                <a:lnTo>
                  <a:pt x="145288" y="2391029"/>
                </a:lnTo>
                <a:lnTo>
                  <a:pt x="0" y="2529015"/>
                </a:lnTo>
                <a:lnTo>
                  <a:pt x="0" y="2653602"/>
                </a:lnTo>
                <a:lnTo>
                  <a:pt x="44069" y="2699957"/>
                </a:lnTo>
                <a:lnTo>
                  <a:pt x="0" y="2702497"/>
                </a:lnTo>
                <a:lnTo>
                  <a:pt x="0" y="3095054"/>
                </a:lnTo>
                <a:lnTo>
                  <a:pt x="44450" y="2699957"/>
                </a:lnTo>
                <a:lnTo>
                  <a:pt x="150686" y="2811780"/>
                </a:lnTo>
                <a:lnTo>
                  <a:pt x="357886" y="2614930"/>
                </a:lnTo>
                <a:lnTo>
                  <a:pt x="465011" y="2727706"/>
                </a:lnTo>
                <a:lnTo>
                  <a:pt x="465011" y="2727706"/>
                </a:lnTo>
                <a:lnTo>
                  <a:pt x="572135" y="2840482"/>
                </a:lnTo>
                <a:lnTo>
                  <a:pt x="364935" y="3037332"/>
                </a:lnTo>
                <a:lnTo>
                  <a:pt x="471170" y="3149156"/>
                </a:lnTo>
                <a:lnTo>
                  <a:pt x="0" y="3177667"/>
                </a:lnTo>
                <a:lnTo>
                  <a:pt x="0" y="3188208"/>
                </a:lnTo>
                <a:lnTo>
                  <a:pt x="97790" y="3291142"/>
                </a:lnTo>
                <a:lnTo>
                  <a:pt x="0" y="3383852"/>
                </a:lnTo>
                <a:lnTo>
                  <a:pt x="0" y="3602927"/>
                </a:lnTo>
                <a:lnTo>
                  <a:pt x="8827" y="3612452"/>
                </a:lnTo>
                <a:lnTo>
                  <a:pt x="207645" y="3612452"/>
                </a:lnTo>
                <a:lnTo>
                  <a:pt x="310388" y="3514852"/>
                </a:lnTo>
                <a:lnTo>
                  <a:pt x="403098" y="3612452"/>
                </a:lnTo>
                <a:lnTo>
                  <a:pt x="419100" y="3612452"/>
                </a:lnTo>
                <a:lnTo>
                  <a:pt x="470916" y="3149346"/>
                </a:lnTo>
                <a:lnTo>
                  <a:pt x="577152" y="3261106"/>
                </a:lnTo>
                <a:lnTo>
                  <a:pt x="784352" y="3064256"/>
                </a:lnTo>
                <a:lnTo>
                  <a:pt x="891477" y="3177032"/>
                </a:lnTo>
                <a:lnTo>
                  <a:pt x="891477" y="3177032"/>
                </a:lnTo>
                <a:lnTo>
                  <a:pt x="998601" y="3289745"/>
                </a:lnTo>
                <a:lnTo>
                  <a:pt x="791401" y="3486595"/>
                </a:lnTo>
                <a:lnTo>
                  <a:pt x="897636" y="3598355"/>
                </a:lnTo>
                <a:lnTo>
                  <a:pt x="667766" y="3612261"/>
                </a:lnTo>
                <a:lnTo>
                  <a:pt x="896366" y="3612261"/>
                </a:lnTo>
                <a:lnTo>
                  <a:pt x="897890" y="3598482"/>
                </a:lnTo>
                <a:lnTo>
                  <a:pt x="910971" y="3612261"/>
                </a:lnTo>
                <a:lnTo>
                  <a:pt x="1107250" y="3612261"/>
                </a:lnTo>
                <a:lnTo>
                  <a:pt x="1211326" y="3513392"/>
                </a:lnTo>
                <a:lnTo>
                  <a:pt x="1305497" y="3612452"/>
                </a:lnTo>
                <a:lnTo>
                  <a:pt x="1320419" y="3612452"/>
                </a:lnTo>
                <a:lnTo>
                  <a:pt x="1372362" y="3148076"/>
                </a:lnTo>
                <a:lnTo>
                  <a:pt x="1478598" y="3259900"/>
                </a:lnTo>
                <a:lnTo>
                  <a:pt x="1685798" y="3063050"/>
                </a:lnTo>
                <a:lnTo>
                  <a:pt x="1792923" y="3175826"/>
                </a:lnTo>
                <a:lnTo>
                  <a:pt x="1792923" y="3175826"/>
                </a:lnTo>
                <a:lnTo>
                  <a:pt x="1900174" y="3288602"/>
                </a:lnTo>
                <a:lnTo>
                  <a:pt x="1692973" y="3485452"/>
                </a:lnTo>
                <a:lnTo>
                  <a:pt x="1799209" y="3597275"/>
                </a:lnTo>
                <a:lnTo>
                  <a:pt x="1548702" y="3612452"/>
                </a:lnTo>
                <a:lnTo>
                  <a:pt x="1797622" y="3612452"/>
                </a:lnTo>
                <a:lnTo>
                  <a:pt x="1799336" y="3597466"/>
                </a:lnTo>
                <a:lnTo>
                  <a:pt x="1813560" y="3612452"/>
                </a:lnTo>
                <a:lnTo>
                  <a:pt x="2007426" y="3612452"/>
                </a:lnTo>
                <a:lnTo>
                  <a:pt x="2112772" y="3512376"/>
                </a:lnTo>
                <a:lnTo>
                  <a:pt x="2208022" y="3612452"/>
                </a:lnTo>
                <a:lnTo>
                  <a:pt x="2221611" y="3612452"/>
                </a:lnTo>
                <a:lnTo>
                  <a:pt x="2273745" y="3146870"/>
                </a:lnTo>
                <a:lnTo>
                  <a:pt x="2379980" y="3258630"/>
                </a:lnTo>
                <a:lnTo>
                  <a:pt x="2587181" y="3061780"/>
                </a:lnTo>
                <a:lnTo>
                  <a:pt x="2694115" y="3174302"/>
                </a:lnTo>
                <a:lnTo>
                  <a:pt x="2694115" y="3174302"/>
                </a:lnTo>
                <a:lnTo>
                  <a:pt x="2801239" y="3287078"/>
                </a:lnTo>
                <a:lnTo>
                  <a:pt x="2594039" y="3483928"/>
                </a:lnTo>
                <a:lnTo>
                  <a:pt x="2700274" y="3595688"/>
                </a:lnTo>
                <a:lnTo>
                  <a:pt x="2429129" y="3612070"/>
                </a:lnTo>
                <a:lnTo>
                  <a:pt x="2698750" y="3612070"/>
                </a:lnTo>
                <a:lnTo>
                  <a:pt x="2700592" y="3595815"/>
                </a:lnTo>
                <a:lnTo>
                  <a:pt x="2716022" y="3612070"/>
                </a:lnTo>
                <a:lnTo>
                  <a:pt x="2907348" y="3612070"/>
                </a:lnTo>
                <a:lnTo>
                  <a:pt x="3014028" y="3510470"/>
                </a:lnTo>
                <a:lnTo>
                  <a:pt x="3110294" y="3612070"/>
                </a:lnTo>
                <a:lnTo>
                  <a:pt x="3122549" y="3612070"/>
                </a:lnTo>
                <a:lnTo>
                  <a:pt x="3174810" y="3145092"/>
                </a:lnTo>
                <a:lnTo>
                  <a:pt x="2694242" y="3174302"/>
                </a:lnTo>
                <a:close/>
                <a:moveTo>
                  <a:pt x="1306068" y="1713802"/>
                </a:moveTo>
                <a:lnTo>
                  <a:pt x="1413193" y="1826578"/>
                </a:lnTo>
                <a:lnTo>
                  <a:pt x="1413193" y="1826578"/>
                </a:lnTo>
                <a:lnTo>
                  <a:pt x="1520381" y="1939354"/>
                </a:lnTo>
                <a:lnTo>
                  <a:pt x="1313180" y="2136204"/>
                </a:lnTo>
                <a:lnTo>
                  <a:pt x="1419352" y="2248027"/>
                </a:lnTo>
                <a:lnTo>
                  <a:pt x="939165" y="2277047"/>
                </a:lnTo>
                <a:lnTo>
                  <a:pt x="992632" y="1798765"/>
                </a:lnTo>
                <a:lnTo>
                  <a:pt x="1098868" y="1910652"/>
                </a:lnTo>
                <a:close/>
                <a:moveTo>
                  <a:pt x="879094" y="1264476"/>
                </a:moveTo>
                <a:lnTo>
                  <a:pt x="986282" y="1377252"/>
                </a:lnTo>
                <a:lnTo>
                  <a:pt x="986282" y="1377252"/>
                </a:lnTo>
                <a:lnTo>
                  <a:pt x="1093407" y="1489964"/>
                </a:lnTo>
                <a:lnTo>
                  <a:pt x="886206" y="1686814"/>
                </a:lnTo>
                <a:lnTo>
                  <a:pt x="992378" y="1798574"/>
                </a:lnTo>
                <a:lnTo>
                  <a:pt x="512064" y="1827657"/>
                </a:lnTo>
                <a:lnTo>
                  <a:pt x="565595" y="1349375"/>
                </a:lnTo>
                <a:lnTo>
                  <a:pt x="671767" y="1461135"/>
                </a:lnTo>
                <a:close/>
                <a:moveTo>
                  <a:pt x="85344" y="1378458"/>
                </a:moveTo>
                <a:lnTo>
                  <a:pt x="138875" y="900240"/>
                </a:lnTo>
                <a:lnTo>
                  <a:pt x="245110" y="1012000"/>
                </a:lnTo>
                <a:lnTo>
                  <a:pt x="452311" y="815150"/>
                </a:lnTo>
                <a:lnTo>
                  <a:pt x="559435" y="927862"/>
                </a:lnTo>
                <a:lnTo>
                  <a:pt x="559435" y="927862"/>
                </a:lnTo>
                <a:lnTo>
                  <a:pt x="666750" y="1040702"/>
                </a:lnTo>
                <a:lnTo>
                  <a:pt x="459359" y="1237552"/>
                </a:lnTo>
                <a:lnTo>
                  <a:pt x="565595" y="1349312"/>
                </a:lnTo>
                <a:close/>
                <a:moveTo>
                  <a:pt x="38100" y="2278317"/>
                </a:moveTo>
                <a:lnTo>
                  <a:pt x="91631" y="1800035"/>
                </a:lnTo>
                <a:lnTo>
                  <a:pt x="197803" y="1911858"/>
                </a:lnTo>
                <a:lnTo>
                  <a:pt x="405003" y="1715008"/>
                </a:lnTo>
                <a:lnTo>
                  <a:pt x="512191" y="1827784"/>
                </a:lnTo>
                <a:lnTo>
                  <a:pt x="512191" y="1827784"/>
                </a:lnTo>
                <a:lnTo>
                  <a:pt x="619316" y="1940497"/>
                </a:lnTo>
                <a:lnTo>
                  <a:pt x="412115" y="2137347"/>
                </a:lnTo>
                <a:lnTo>
                  <a:pt x="518287" y="2249107"/>
                </a:lnTo>
                <a:close/>
                <a:moveTo>
                  <a:pt x="465011" y="2727643"/>
                </a:moveTo>
                <a:lnTo>
                  <a:pt x="518541" y="2249361"/>
                </a:lnTo>
                <a:lnTo>
                  <a:pt x="624650" y="2361502"/>
                </a:lnTo>
                <a:lnTo>
                  <a:pt x="831850" y="2164652"/>
                </a:lnTo>
                <a:lnTo>
                  <a:pt x="938975" y="2277428"/>
                </a:lnTo>
                <a:lnTo>
                  <a:pt x="938975" y="2277428"/>
                </a:lnTo>
                <a:lnTo>
                  <a:pt x="1046163" y="2390204"/>
                </a:lnTo>
                <a:lnTo>
                  <a:pt x="838899" y="2587054"/>
                </a:lnTo>
                <a:lnTo>
                  <a:pt x="945134" y="2698877"/>
                </a:lnTo>
                <a:close/>
                <a:moveTo>
                  <a:pt x="1266127" y="3036189"/>
                </a:moveTo>
                <a:lnTo>
                  <a:pt x="1372362" y="3147949"/>
                </a:lnTo>
                <a:lnTo>
                  <a:pt x="891985" y="3176969"/>
                </a:lnTo>
                <a:lnTo>
                  <a:pt x="945515" y="2698750"/>
                </a:lnTo>
                <a:lnTo>
                  <a:pt x="1051751" y="2810510"/>
                </a:lnTo>
                <a:lnTo>
                  <a:pt x="1258951" y="2613660"/>
                </a:lnTo>
                <a:lnTo>
                  <a:pt x="1366076" y="2726373"/>
                </a:lnTo>
                <a:lnTo>
                  <a:pt x="1366076" y="2726373"/>
                </a:lnTo>
                <a:lnTo>
                  <a:pt x="1473200" y="2839276"/>
                </a:lnTo>
                <a:close/>
                <a:moveTo>
                  <a:pt x="1366203" y="2726373"/>
                </a:moveTo>
                <a:lnTo>
                  <a:pt x="1419733" y="2248154"/>
                </a:lnTo>
                <a:lnTo>
                  <a:pt x="1525969" y="2359914"/>
                </a:lnTo>
                <a:lnTo>
                  <a:pt x="1733169" y="2163064"/>
                </a:lnTo>
                <a:lnTo>
                  <a:pt x="1840294" y="2275777"/>
                </a:lnTo>
                <a:lnTo>
                  <a:pt x="1840294" y="2275777"/>
                </a:lnTo>
                <a:lnTo>
                  <a:pt x="1947418" y="2388489"/>
                </a:lnTo>
                <a:lnTo>
                  <a:pt x="1740217" y="2585339"/>
                </a:lnTo>
                <a:lnTo>
                  <a:pt x="1846453" y="2697099"/>
                </a:lnTo>
                <a:close/>
                <a:moveTo>
                  <a:pt x="2167319" y="3034919"/>
                </a:moveTo>
                <a:lnTo>
                  <a:pt x="2273300" y="3146743"/>
                </a:lnTo>
                <a:lnTo>
                  <a:pt x="1792923" y="3175762"/>
                </a:lnTo>
                <a:lnTo>
                  <a:pt x="1846453" y="2697480"/>
                </a:lnTo>
                <a:lnTo>
                  <a:pt x="1952689" y="2809304"/>
                </a:lnTo>
                <a:lnTo>
                  <a:pt x="2159889" y="2612454"/>
                </a:lnTo>
                <a:lnTo>
                  <a:pt x="2266950" y="2725166"/>
                </a:lnTo>
                <a:lnTo>
                  <a:pt x="2266950" y="2725166"/>
                </a:lnTo>
                <a:lnTo>
                  <a:pt x="2374075" y="2837942"/>
                </a:lnTo>
                <a:close/>
                <a:moveTo>
                  <a:pt x="3309938" y="3612770"/>
                </a:moveTo>
                <a:lnTo>
                  <a:pt x="3599878" y="3612770"/>
                </a:lnTo>
                <a:lnTo>
                  <a:pt x="3601847" y="3595116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28000">
                <a:schemeClr val="lt1"/>
              </a:gs>
              <a:gs pos="100000">
                <a:schemeClr val="lt2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651600" y="628650"/>
            <a:ext cx="6130200" cy="43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651600" y="1409700"/>
            <a:ext cx="1909800" cy="330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⇨"/>
              <a:defRPr sz="1600"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⇾"/>
              <a:defRPr sz="1600"/>
            </a:lvl2pPr>
            <a:lvl3pPr marL="1371600" lvl="2" indent="-330200" rtl="0">
              <a:spcBef>
                <a:spcPts val="800"/>
              </a:spcBef>
              <a:spcAft>
                <a:spcPts val="0"/>
              </a:spcAft>
              <a:buSzPts val="1600"/>
              <a:buChar char="￫"/>
              <a:defRPr sz="1600"/>
            </a:lvl3pPr>
            <a:lvl4pPr marL="1828800" lvl="3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2"/>
          </p:nvPr>
        </p:nvSpPr>
        <p:spPr>
          <a:xfrm>
            <a:off x="2761814" y="1409700"/>
            <a:ext cx="1909800" cy="330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⇨"/>
              <a:defRPr sz="1600"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⇾"/>
              <a:defRPr sz="1600"/>
            </a:lvl2pPr>
            <a:lvl3pPr marL="1371600" lvl="2" indent="-330200" rtl="0">
              <a:spcBef>
                <a:spcPts val="800"/>
              </a:spcBef>
              <a:spcAft>
                <a:spcPts val="0"/>
              </a:spcAft>
              <a:buSzPts val="1600"/>
              <a:buChar char="￫"/>
              <a:defRPr sz="1600"/>
            </a:lvl3pPr>
            <a:lvl4pPr marL="1828800" lvl="3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3"/>
          </p:nvPr>
        </p:nvSpPr>
        <p:spPr>
          <a:xfrm>
            <a:off x="4872029" y="1409700"/>
            <a:ext cx="1909800" cy="330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⇨"/>
              <a:defRPr sz="1600"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⇾"/>
              <a:defRPr sz="1600"/>
            </a:lvl2pPr>
            <a:lvl3pPr marL="1371600" lvl="2" indent="-330200" rtl="0">
              <a:spcBef>
                <a:spcPts val="800"/>
              </a:spcBef>
              <a:spcAft>
                <a:spcPts val="0"/>
              </a:spcAft>
              <a:buSzPts val="1600"/>
              <a:buChar char="￫"/>
              <a:defRPr sz="1600"/>
            </a:lvl3pPr>
            <a:lvl4pPr marL="1828800" lvl="3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gradFill>
          <a:gsLst>
            <a:gs pos="0">
              <a:schemeClr val="accent1"/>
            </a:gs>
            <a:gs pos="50000">
              <a:schemeClr val="accent2"/>
            </a:gs>
            <a:gs pos="100000">
              <a:schemeClr val="accent3"/>
            </a:gs>
          </a:gsLst>
          <a:lin ang="5400012" scaled="0"/>
        </a:gra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/>
          <p:nvPr/>
        </p:nvSpPr>
        <p:spPr>
          <a:xfrm>
            <a:off x="3761899" y="0"/>
            <a:ext cx="5382339" cy="5130641"/>
          </a:xfrm>
          <a:custGeom>
            <a:avLst/>
            <a:gdLst/>
            <a:ahLst/>
            <a:cxnLst/>
            <a:rect l="l" t="t" r="r" b="b"/>
            <a:pathLst>
              <a:path w="7176452" h="6840855" extrusionOk="0">
                <a:moveTo>
                  <a:pt x="5601653" y="0"/>
                </a:moveTo>
                <a:lnTo>
                  <a:pt x="5414201" y="0"/>
                </a:lnTo>
                <a:lnTo>
                  <a:pt x="5503101" y="93599"/>
                </a:lnTo>
                <a:close/>
                <a:moveTo>
                  <a:pt x="4701794" y="0"/>
                </a:moveTo>
                <a:lnTo>
                  <a:pt x="4511866" y="0"/>
                </a:lnTo>
                <a:lnTo>
                  <a:pt x="4601972" y="94806"/>
                </a:lnTo>
                <a:close/>
                <a:moveTo>
                  <a:pt x="6501511" y="0"/>
                </a:moveTo>
                <a:lnTo>
                  <a:pt x="6316599" y="0"/>
                </a:lnTo>
                <a:lnTo>
                  <a:pt x="6404356" y="92329"/>
                </a:lnTo>
                <a:close/>
                <a:moveTo>
                  <a:pt x="7176135" y="0"/>
                </a:moveTo>
                <a:lnTo>
                  <a:pt x="6854635" y="0"/>
                </a:lnTo>
                <a:lnTo>
                  <a:pt x="6718935" y="8192"/>
                </a:lnTo>
                <a:lnTo>
                  <a:pt x="6719888" y="0"/>
                </a:lnTo>
                <a:lnTo>
                  <a:pt x="6710998" y="0"/>
                </a:lnTo>
                <a:lnTo>
                  <a:pt x="6718935" y="8192"/>
                </a:lnTo>
                <a:lnTo>
                  <a:pt x="6718935" y="8192"/>
                </a:lnTo>
                <a:lnTo>
                  <a:pt x="6826060" y="120967"/>
                </a:lnTo>
                <a:lnTo>
                  <a:pt x="6618859" y="317818"/>
                </a:lnTo>
                <a:lnTo>
                  <a:pt x="6725285" y="429768"/>
                </a:lnTo>
                <a:lnTo>
                  <a:pt x="6244907" y="458788"/>
                </a:lnTo>
                <a:lnTo>
                  <a:pt x="6295962" y="0"/>
                </a:lnTo>
                <a:lnTo>
                  <a:pt x="5974016" y="0"/>
                </a:lnTo>
                <a:lnTo>
                  <a:pt x="5817616" y="9462"/>
                </a:lnTo>
                <a:lnTo>
                  <a:pt x="5818695" y="0"/>
                </a:lnTo>
                <a:lnTo>
                  <a:pt x="5808472" y="0"/>
                </a:lnTo>
                <a:lnTo>
                  <a:pt x="5817235" y="9462"/>
                </a:lnTo>
                <a:lnTo>
                  <a:pt x="5817235" y="9462"/>
                </a:lnTo>
                <a:lnTo>
                  <a:pt x="5924360" y="122238"/>
                </a:lnTo>
                <a:lnTo>
                  <a:pt x="5717159" y="319088"/>
                </a:lnTo>
                <a:lnTo>
                  <a:pt x="5823585" y="431038"/>
                </a:lnTo>
                <a:lnTo>
                  <a:pt x="5343207" y="460057"/>
                </a:lnTo>
                <a:lnTo>
                  <a:pt x="5394897" y="0"/>
                </a:lnTo>
                <a:lnTo>
                  <a:pt x="5093335" y="0"/>
                </a:lnTo>
                <a:lnTo>
                  <a:pt x="4916297" y="10668"/>
                </a:lnTo>
                <a:lnTo>
                  <a:pt x="4917504" y="0"/>
                </a:lnTo>
                <a:lnTo>
                  <a:pt x="4906010" y="0"/>
                </a:lnTo>
                <a:lnTo>
                  <a:pt x="4916170" y="10732"/>
                </a:lnTo>
                <a:lnTo>
                  <a:pt x="4916170" y="10732"/>
                </a:lnTo>
                <a:lnTo>
                  <a:pt x="5023485" y="123571"/>
                </a:lnTo>
                <a:lnTo>
                  <a:pt x="4816285" y="320421"/>
                </a:lnTo>
                <a:lnTo>
                  <a:pt x="4922520" y="432181"/>
                </a:lnTo>
                <a:lnTo>
                  <a:pt x="4442142" y="461264"/>
                </a:lnTo>
                <a:lnTo>
                  <a:pt x="4493831" y="0"/>
                </a:lnTo>
                <a:lnTo>
                  <a:pt x="4212907" y="0"/>
                </a:lnTo>
                <a:lnTo>
                  <a:pt x="4015232" y="11938"/>
                </a:lnTo>
                <a:lnTo>
                  <a:pt x="4016629" y="0"/>
                </a:lnTo>
                <a:lnTo>
                  <a:pt x="4003929" y="0"/>
                </a:lnTo>
                <a:lnTo>
                  <a:pt x="4015295" y="11938"/>
                </a:lnTo>
                <a:lnTo>
                  <a:pt x="4015295" y="11938"/>
                </a:lnTo>
                <a:lnTo>
                  <a:pt x="4122420" y="124714"/>
                </a:lnTo>
                <a:lnTo>
                  <a:pt x="3915219" y="321564"/>
                </a:lnTo>
                <a:lnTo>
                  <a:pt x="4021455" y="433324"/>
                </a:lnTo>
                <a:lnTo>
                  <a:pt x="3541078" y="462344"/>
                </a:lnTo>
                <a:lnTo>
                  <a:pt x="3592830" y="0"/>
                </a:lnTo>
                <a:lnTo>
                  <a:pt x="3332480" y="0"/>
                </a:lnTo>
                <a:lnTo>
                  <a:pt x="3114230" y="13208"/>
                </a:lnTo>
                <a:lnTo>
                  <a:pt x="3115691" y="0"/>
                </a:lnTo>
                <a:lnTo>
                  <a:pt x="3101530" y="0"/>
                </a:lnTo>
                <a:lnTo>
                  <a:pt x="3114230" y="13208"/>
                </a:lnTo>
                <a:lnTo>
                  <a:pt x="3114230" y="13208"/>
                </a:lnTo>
                <a:lnTo>
                  <a:pt x="3221355" y="125984"/>
                </a:lnTo>
                <a:lnTo>
                  <a:pt x="3014154" y="322834"/>
                </a:lnTo>
                <a:lnTo>
                  <a:pt x="3120390" y="434657"/>
                </a:lnTo>
                <a:lnTo>
                  <a:pt x="2639822" y="463550"/>
                </a:lnTo>
                <a:lnTo>
                  <a:pt x="2691765" y="0"/>
                </a:lnTo>
                <a:lnTo>
                  <a:pt x="2451735" y="0"/>
                </a:lnTo>
                <a:lnTo>
                  <a:pt x="2212848" y="14415"/>
                </a:lnTo>
                <a:lnTo>
                  <a:pt x="2214436" y="0"/>
                </a:lnTo>
                <a:lnTo>
                  <a:pt x="2198941" y="0"/>
                </a:lnTo>
                <a:lnTo>
                  <a:pt x="2212657" y="14478"/>
                </a:lnTo>
                <a:lnTo>
                  <a:pt x="2212657" y="14478"/>
                </a:lnTo>
                <a:lnTo>
                  <a:pt x="2319845" y="127191"/>
                </a:lnTo>
                <a:lnTo>
                  <a:pt x="2112581" y="324041"/>
                </a:lnTo>
                <a:lnTo>
                  <a:pt x="2218817" y="435800"/>
                </a:lnTo>
                <a:lnTo>
                  <a:pt x="1738440" y="464820"/>
                </a:lnTo>
                <a:lnTo>
                  <a:pt x="1790700" y="0"/>
                </a:lnTo>
                <a:lnTo>
                  <a:pt x="1571244" y="0"/>
                </a:lnTo>
                <a:lnTo>
                  <a:pt x="1311719" y="15685"/>
                </a:lnTo>
                <a:lnTo>
                  <a:pt x="1313434" y="0"/>
                </a:lnTo>
                <a:lnTo>
                  <a:pt x="1296670" y="0"/>
                </a:lnTo>
                <a:lnTo>
                  <a:pt x="1311529" y="15685"/>
                </a:lnTo>
                <a:lnTo>
                  <a:pt x="1311529" y="15685"/>
                </a:lnTo>
                <a:lnTo>
                  <a:pt x="1418717" y="128461"/>
                </a:lnTo>
                <a:lnTo>
                  <a:pt x="1211516" y="325311"/>
                </a:lnTo>
                <a:lnTo>
                  <a:pt x="1317688" y="437134"/>
                </a:lnTo>
                <a:lnTo>
                  <a:pt x="837375" y="466154"/>
                </a:lnTo>
                <a:lnTo>
                  <a:pt x="889635" y="0"/>
                </a:lnTo>
                <a:lnTo>
                  <a:pt x="690689" y="0"/>
                </a:lnTo>
                <a:lnTo>
                  <a:pt x="410527" y="16955"/>
                </a:lnTo>
                <a:lnTo>
                  <a:pt x="412432" y="0"/>
                </a:lnTo>
                <a:lnTo>
                  <a:pt x="394335" y="0"/>
                </a:lnTo>
                <a:lnTo>
                  <a:pt x="410464" y="16955"/>
                </a:lnTo>
                <a:lnTo>
                  <a:pt x="410464" y="16955"/>
                </a:lnTo>
                <a:lnTo>
                  <a:pt x="517588" y="129731"/>
                </a:lnTo>
                <a:lnTo>
                  <a:pt x="310388" y="326581"/>
                </a:lnTo>
                <a:lnTo>
                  <a:pt x="522922" y="550291"/>
                </a:lnTo>
                <a:lnTo>
                  <a:pt x="730123" y="353441"/>
                </a:lnTo>
                <a:lnTo>
                  <a:pt x="837247" y="466217"/>
                </a:lnTo>
                <a:lnTo>
                  <a:pt x="837247" y="466217"/>
                </a:lnTo>
                <a:lnTo>
                  <a:pt x="944435" y="578993"/>
                </a:lnTo>
                <a:lnTo>
                  <a:pt x="737171" y="775843"/>
                </a:lnTo>
                <a:lnTo>
                  <a:pt x="949769" y="999554"/>
                </a:lnTo>
                <a:lnTo>
                  <a:pt x="1156970" y="802704"/>
                </a:lnTo>
                <a:lnTo>
                  <a:pt x="1264285" y="915670"/>
                </a:lnTo>
                <a:lnTo>
                  <a:pt x="1264285" y="915670"/>
                </a:lnTo>
                <a:lnTo>
                  <a:pt x="1371537" y="1028700"/>
                </a:lnTo>
                <a:lnTo>
                  <a:pt x="1164336" y="1225550"/>
                </a:lnTo>
                <a:lnTo>
                  <a:pt x="1376934" y="1449261"/>
                </a:lnTo>
                <a:lnTo>
                  <a:pt x="1584134" y="1252411"/>
                </a:lnTo>
                <a:lnTo>
                  <a:pt x="1691259" y="1365250"/>
                </a:lnTo>
                <a:lnTo>
                  <a:pt x="1691259" y="1365250"/>
                </a:lnTo>
                <a:lnTo>
                  <a:pt x="1798383" y="1478026"/>
                </a:lnTo>
                <a:lnTo>
                  <a:pt x="1591183" y="1674876"/>
                </a:lnTo>
                <a:lnTo>
                  <a:pt x="1804035" y="1898650"/>
                </a:lnTo>
                <a:lnTo>
                  <a:pt x="2011235" y="1701800"/>
                </a:lnTo>
                <a:lnTo>
                  <a:pt x="2118360" y="1814513"/>
                </a:lnTo>
                <a:lnTo>
                  <a:pt x="2118360" y="1814513"/>
                </a:lnTo>
                <a:lnTo>
                  <a:pt x="2225484" y="1927289"/>
                </a:lnTo>
                <a:lnTo>
                  <a:pt x="2018284" y="2124139"/>
                </a:lnTo>
                <a:lnTo>
                  <a:pt x="2230818" y="2347849"/>
                </a:lnTo>
                <a:lnTo>
                  <a:pt x="2438019" y="2150999"/>
                </a:lnTo>
                <a:lnTo>
                  <a:pt x="2545207" y="2263775"/>
                </a:lnTo>
                <a:lnTo>
                  <a:pt x="2545207" y="2263775"/>
                </a:lnTo>
                <a:lnTo>
                  <a:pt x="2652331" y="2376488"/>
                </a:lnTo>
                <a:lnTo>
                  <a:pt x="2445131" y="2573338"/>
                </a:lnTo>
                <a:lnTo>
                  <a:pt x="2657666" y="2797048"/>
                </a:lnTo>
                <a:lnTo>
                  <a:pt x="2864866" y="2600198"/>
                </a:lnTo>
                <a:lnTo>
                  <a:pt x="2972435" y="2713038"/>
                </a:lnTo>
                <a:lnTo>
                  <a:pt x="2972435" y="2713038"/>
                </a:lnTo>
                <a:lnTo>
                  <a:pt x="3079432" y="2825750"/>
                </a:lnTo>
                <a:lnTo>
                  <a:pt x="2872232" y="3022600"/>
                </a:lnTo>
                <a:lnTo>
                  <a:pt x="3084766" y="3246311"/>
                </a:lnTo>
                <a:lnTo>
                  <a:pt x="3291967" y="3049461"/>
                </a:lnTo>
                <a:lnTo>
                  <a:pt x="3399091" y="3162300"/>
                </a:lnTo>
                <a:lnTo>
                  <a:pt x="3399091" y="3162300"/>
                </a:lnTo>
                <a:lnTo>
                  <a:pt x="3506216" y="3275013"/>
                </a:lnTo>
                <a:lnTo>
                  <a:pt x="3299016" y="3471863"/>
                </a:lnTo>
                <a:lnTo>
                  <a:pt x="3511741" y="3695700"/>
                </a:lnTo>
                <a:lnTo>
                  <a:pt x="3718941" y="3498850"/>
                </a:lnTo>
                <a:lnTo>
                  <a:pt x="3826066" y="3611626"/>
                </a:lnTo>
                <a:lnTo>
                  <a:pt x="3826066" y="3611626"/>
                </a:lnTo>
                <a:lnTo>
                  <a:pt x="3933190" y="3724402"/>
                </a:lnTo>
                <a:lnTo>
                  <a:pt x="3725990" y="3921252"/>
                </a:lnTo>
                <a:lnTo>
                  <a:pt x="3938588" y="4144963"/>
                </a:lnTo>
                <a:lnTo>
                  <a:pt x="4145788" y="3948113"/>
                </a:lnTo>
                <a:lnTo>
                  <a:pt x="4252913" y="4060825"/>
                </a:lnTo>
                <a:lnTo>
                  <a:pt x="4252913" y="4060825"/>
                </a:lnTo>
                <a:lnTo>
                  <a:pt x="4360037" y="4173601"/>
                </a:lnTo>
                <a:lnTo>
                  <a:pt x="4152837" y="4370451"/>
                </a:lnTo>
                <a:lnTo>
                  <a:pt x="4365371" y="4594098"/>
                </a:lnTo>
                <a:lnTo>
                  <a:pt x="4572635" y="4397248"/>
                </a:lnTo>
                <a:lnTo>
                  <a:pt x="4679760" y="4510024"/>
                </a:lnTo>
                <a:lnTo>
                  <a:pt x="4679760" y="4510024"/>
                </a:lnTo>
                <a:lnTo>
                  <a:pt x="4786884" y="4622737"/>
                </a:lnTo>
                <a:lnTo>
                  <a:pt x="4579684" y="4819587"/>
                </a:lnTo>
                <a:lnTo>
                  <a:pt x="4792218" y="5043297"/>
                </a:lnTo>
                <a:lnTo>
                  <a:pt x="4999418" y="4846447"/>
                </a:lnTo>
                <a:lnTo>
                  <a:pt x="5106606" y="4959223"/>
                </a:lnTo>
                <a:lnTo>
                  <a:pt x="5106606" y="4959223"/>
                </a:lnTo>
                <a:lnTo>
                  <a:pt x="5213985" y="5072698"/>
                </a:lnTo>
                <a:lnTo>
                  <a:pt x="5006785" y="5269548"/>
                </a:lnTo>
                <a:lnTo>
                  <a:pt x="5219319" y="5493258"/>
                </a:lnTo>
                <a:lnTo>
                  <a:pt x="5426519" y="5296408"/>
                </a:lnTo>
                <a:lnTo>
                  <a:pt x="5533644" y="5409121"/>
                </a:lnTo>
                <a:lnTo>
                  <a:pt x="5533644" y="5409121"/>
                </a:lnTo>
                <a:lnTo>
                  <a:pt x="5640832" y="5521833"/>
                </a:lnTo>
                <a:lnTo>
                  <a:pt x="5433631" y="5718683"/>
                </a:lnTo>
                <a:lnTo>
                  <a:pt x="5646166" y="5942394"/>
                </a:lnTo>
                <a:lnTo>
                  <a:pt x="5853366" y="5745544"/>
                </a:lnTo>
                <a:lnTo>
                  <a:pt x="5960491" y="5858320"/>
                </a:lnTo>
                <a:lnTo>
                  <a:pt x="5960491" y="5858320"/>
                </a:lnTo>
                <a:lnTo>
                  <a:pt x="6067616" y="5971096"/>
                </a:lnTo>
                <a:lnTo>
                  <a:pt x="5860415" y="6167946"/>
                </a:lnTo>
                <a:lnTo>
                  <a:pt x="6073013" y="6391656"/>
                </a:lnTo>
                <a:lnTo>
                  <a:pt x="6280214" y="6194806"/>
                </a:lnTo>
                <a:lnTo>
                  <a:pt x="6387338" y="6307519"/>
                </a:lnTo>
                <a:lnTo>
                  <a:pt x="6387338" y="6307519"/>
                </a:lnTo>
                <a:lnTo>
                  <a:pt x="6494463" y="6420295"/>
                </a:lnTo>
                <a:lnTo>
                  <a:pt x="6287262" y="6617144"/>
                </a:lnTo>
                <a:lnTo>
                  <a:pt x="6499860" y="6840856"/>
                </a:lnTo>
                <a:lnTo>
                  <a:pt x="6707061" y="6644006"/>
                </a:lnTo>
                <a:lnTo>
                  <a:pt x="6814312" y="6756908"/>
                </a:lnTo>
                <a:lnTo>
                  <a:pt x="6867842" y="6278499"/>
                </a:lnTo>
                <a:lnTo>
                  <a:pt x="6974078" y="6390259"/>
                </a:lnTo>
                <a:lnTo>
                  <a:pt x="7176135" y="6199315"/>
                </a:lnTo>
                <a:lnTo>
                  <a:pt x="7176135" y="5838254"/>
                </a:lnTo>
                <a:lnTo>
                  <a:pt x="6862191" y="5857304"/>
                </a:lnTo>
                <a:lnTo>
                  <a:pt x="6915722" y="5379085"/>
                </a:lnTo>
                <a:lnTo>
                  <a:pt x="7021957" y="5490845"/>
                </a:lnTo>
                <a:lnTo>
                  <a:pt x="7176135" y="5344287"/>
                </a:lnTo>
                <a:lnTo>
                  <a:pt x="7176135" y="4941189"/>
                </a:lnTo>
                <a:lnTo>
                  <a:pt x="6909435" y="4957318"/>
                </a:lnTo>
                <a:lnTo>
                  <a:pt x="6962966" y="4479036"/>
                </a:lnTo>
                <a:lnTo>
                  <a:pt x="7069201" y="4591050"/>
                </a:lnTo>
                <a:lnTo>
                  <a:pt x="7176135" y="4489450"/>
                </a:lnTo>
                <a:lnTo>
                  <a:pt x="7176135" y="4044061"/>
                </a:lnTo>
                <a:lnTo>
                  <a:pt x="6956742" y="4057650"/>
                </a:lnTo>
                <a:lnTo>
                  <a:pt x="7010273" y="3579432"/>
                </a:lnTo>
                <a:lnTo>
                  <a:pt x="7116509" y="3691191"/>
                </a:lnTo>
                <a:lnTo>
                  <a:pt x="7176135" y="3634550"/>
                </a:lnTo>
                <a:lnTo>
                  <a:pt x="7176135" y="3146997"/>
                </a:lnTo>
                <a:lnTo>
                  <a:pt x="7003987" y="3157411"/>
                </a:lnTo>
                <a:lnTo>
                  <a:pt x="7057517" y="2679129"/>
                </a:lnTo>
                <a:lnTo>
                  <a:pt x="7163753" y="2790952"/>
                </a:lnTo>
                <a:lnTo>
                  <a:pt x="7176453" y="2779141"/>
                </a:lnTo>
                <a:lnTo>
                  <a:pt x="7176453" y="2249932"/>
                </a:lnTo>
                <a:lnTo>
                  <a:pt x="7051548" y="2257425"/>
                </a:lnTo>
                <a:lnTo>
                  <a:pt x="7105079" y="1779207"/>
                </a:lnTo>
                <a:lnTo>
                  <a:pt x="7176135" y="1854200"/>
                </a:lnTo>
                <a:lnTo>
                  <a:pt x="7176135" y="1498600"/>
                </a:lnTo>
                <a:lnTo>
                  <a:pt x="6998335" y="1667383"/>
                </a:lnTo>
                <a:lnTo>
                  <a:pt x="7104507" y="1779207"/>
                </a:lnTo>
                <a:lnTo>
                  <a:pt x="6624193" y="1808226"/>
                </a:lnTo>
                <a:lnTo>
                  <a:pt x="6677724" y="1330008"/>
                </a:lnTo>
                <a:lnTo>
                  <a:pt x="6783895" y="1441768"/>
                </a:lnTo>
                <a:lnTo>
                  <a:pt x="6991096" y="1244918"/>
                </a:lnTo>
                <a:lnTo>
                  <a:pt x="7098284" y="1357694"/>
                </a:lnTo>
                <a:lnTo>
                  <a:pt x="7098284" y="1357694"/>
                </a:lnTo>
                <a:lnTo>
                  <a:pt x="7176135" y="1439355"/>
                </a:lnTo>
                <a:lnTo>
                  <a:pt x="7176135" y="1352550"/>
                </a:lnTo>
                <a:lnTo>
                  <a:pt x="7098538" y="1357249"/>
                </a:lnTo>
                <a:lnTo>
                  <a:pt x="7152068" y="879030"/>
                </a:lnTo>
                <a:lnTo>
                  <a:pt x="7176135" y="904430"/>
                </a:lnTo>
                <a:lnTo>
                  <a:pt x="7176135" y="643382"/>
                </a:lnTo>
                <a:lnTo>
                  <a:pt x="7045706" y="767334"/>
                </a:lnTo>
                <a:lnTo>
                  <a:pt x="7151941" y="879094"/>
                </a:lnTo>
                <a:lnTo>
                  <a:pt x="6671564" y="908050"/>
                </a:lnTo>
                <a:lnTo>
                  <a:pt x="6725285" y="429895"/>
                </a:lnTo>
                <a:lnTo>
                  <a:pt x="6831520" y="541719"/>
                </a:lnTo>
                <a:lnTo>
                  <a:pt x="7038721" y="344869"/>
                </a:lnTo>
                <a:lnTo>
                  <a:pt x="7145845" y="457645"/>
                </a:lnTo>
                <a:lnTo>
                  <a:pt x="7145845" y="457645"/>
                </a:lnTo>
                <a:lnTo>
                  <a:pt x="7176199" y="489395"/>
                </a:lnTo>
                <a:lnTo>
                  <a:pt x="7176199" y="455739"/>
                </a:lnTo>
                <a:lnTo>
                  <a:pt x="7145845" y="457581"/>
                </a:lnTo>
                <a:lnTo>
                  <a:pt x="7176135" y="186373"/>
                </a:lnTo>
                <a:close/>
                <a:moveTo>
                  <a:pt x="5823585" y="431165"/>
                </a:moveTo>
                <a:lnTo>
                  <a:pt x="5929820" y="542925"/>
                </a:lnTo>
                <a:lnTo>
                  <a:pt x="6137021" y="346075"/>
                </a:lnTo>
                <a:lnTo>
                  <a:pt x="6244145" y="458788"/>
                </a:lnTo>
                <a:lnTo>
                  <a:pt x="6244145" y="458788"/>
                </a:lnTo>
                <a:lnTo>
                  <a:pt x="6351715" y="571500"/>
                </a:lnTo>
                <a:lnTo>
                  <a:pt x="6144514" y="768350"/>
                </a:lnTo>
                <a:lnTo>
                  <a:pt x="6250750" y="880110"/>
                </a:lnTo>
                <a:lnTo>
                  <a:pt x="5770372" y="909130"/>
                </a:lnTo>
                <a:close/>
                <a:moveTo>
                  <a:pt x="6203125" y="1780286"/>
                </a:moveTo>
                <a:lnTo>
                  <a:pt x="5722811" y="1809369"/>
                </a:lnTo>
                <a:lnTo>
                  <a:pt x="5776341" y="1331087"/>
                </a:lnTo>
                <a:lnTo>
                  <a:pt x="5882513" y="1442911"/>
                </a:lnTo>
                <a:lnTo>
                  <a:pt x="6089714" y="1246061"/>
                </a:lnTo>
                <a:lnTo>
                  <a:pt x="6197219" y="1358900"/>
                </a:lnTo>
                <a:lnTo>
                  <a:pt x="6197219" y="1358900"/>
                </a:lnTo>
                <a:lnTo>
                  <a:pt x="6304343" y="1471676"/>
                </a:lnTo>
                <a:lnTo>
                  <a:pt x="6097143" y="1668526"/>
                </a:lnTo>
                <a:close/>
                <a:moveTo>
                  <a:pt x="6582854" y="3129598"/>
                </a:moveTo>
                <a:lnTo>
                  <a:pt x="6102985" y="3158617"/>
                </a:lnTo>
                <a:lnTo>
                  <a:pt x="6156516" y="2680399"/>
                </a:lnTo>
                <a:lnTo>
                  <a:pt x="6262751" y="2792159"/>
                </a:lnTo>
                <a:lnTo>
                  <a:pt x="6469952" y="2595309"/>
                </a:lnTo>
                <a:lnTo>
                  <a:pt x="6577076" y="2708085"/>
                </a:lnTo>
                <a:lnTo>
                  <a:pt x="6577076" y="2708085"/>
                </a:lnTo>
                <a:lnTo>
                  <a:pt x="6684201" y="2820797"/>
                </a:lnTo>
                <a:lnTo>
                  <a:pt x="6477000" y="3017647"/>
                </a:lnTo>
                <a:close/>
                <a:moveTo>
                  <a:pt x="6535611" y="4029583"/>
                </a:moveTo>
                <a:lnTo>
                  <a:pt x="6055233" y="4058603"/>
                </a:lnTo>
                <a:lnTo>
                  <a:pt x="6108764" y="3580321"/>
                </a:lnTo>
                <a:lnTo>
                  <a:pt x="6214999" y="3692144"/>
                </a:lnTo>
                <a:lnTo>
                  <a:pt x="6422200" y="3495294"/>
                </a:lnTo>
                <a:lnTo>
                  <a:pt x="6529324" y="3608070"/>
                </a:lnTo>
                <a:lnTo>
                  <a:pt x="6529324" y="3608070"/>
                </a:lnTo>
                <a:lnTo>
                  <a:pt x="6636893" y="3721100"/>
                </a:lnTo>
                <a:lnTo>
                  <a:pt x="6429692" y="3917950"/>
                </a:lnTo>
                <a:close/>
                <a:moveTo>
                  <a:pt x="6488303" y="4929505"/>
                </a:moveTo>
                <a:lnTo>
                  <a:pt x="6007989" y="4958525"/>
                </a:lnTo>
                <a:lnTo>
                  <a:pt x="6061519" y="4480306"/>
                </a:lnTo>
                <a:lnTo>
                  <a:pt x="6167691" y="4592066"/>
                </a:lnTo>
                <a:lnTo>
                  <a:pt x="6374892" y="4395216"/>
                </a:lnTo>
                <a:lnTo>
                  <a:pt x="6482080" y="4507929"/>
                </a:lnTo>
                <a:lnTo>
                  <a:pt x="6482080" y="4507929"/>
                </a:lnTo>
                <a:lnTo>
                  <a:pt x="6589204" y="4620705"/>
                </a:lnTo>
                <a:lnTo>
                  <a:pt x="6382004" y="4817555"/>
                </a:lnTo>
                <a:close/>
                <a:moveTo>
                  <a:pt x="3499929" y="1784350"/>
                </a:moveTo>
                <a:lnTo>
                  <a:pt x="3019552" y="1813433"/>
                </a:lnTo>
                <a:lnTo>
                  <a:pt x="3073082" y="1335151"/>
                </a:lnTo>
                <a:lnTo>
                  <a:pt x="3179318" y="1446911"/>
                </a:lnTo>
                <a:lnTo>
                  <a:pt x="3386518" y="1250061"/>
                </a:lnTo>
                <a:lnTo>
                  <a:pt x="3493643" y="1362837"/>
                </a:lnTo>
                <a:lnTo>
                  <a:pt x="3493643" y="1362837"/>
                </a:lnTo>
                <a:lnTo>
                  <a:pt x="3601085" y="1475359"/>
                </a:lnTo>
                <a:lnTo>
                  <a:pt x="3393884" y="1672209"/>
                </a:lnTo>
                <a:close/>
                <a:moveTo>
                  <a:pt x="3499929" y="1784350"/>
                </a:moveTo>
                <a:lnTo>
                  <a:pt x="3606102" y="1896173"/>
                </a:lnTo>
                <a:lnTo>
                  <a:pt x="3813302" y="1699323"/>
                </a:lnTo>
                <a:lnTo>
                  <a:pt x="3920490" y="1812100"/>
                </a:lnTo>
                <a:lnTo>
                  <a:pt x="3920490" y="1812100"/>
                </a:lnTo>
                <a:lnTo>
                  <a:pt x="4027615" y="1924876"/>
                </a:lnTo>
                <a:lnTo>
                  <a:pt x="3820414" y="2121726"/>
                </a:lnTo>
                <a:lnTo>
                  <a:pt x="3926650" y="2233549"/>
                </a:lnTo>
                <a:lnTo>
                  <a:pt x="3446272" y="2262569"/>
                </a:lnTo>
                <a:close/>
                <a:moveTo>
                  <a:pt x="5729097" y="2231073"/>
                </a:moveTo>
                <a:lnTo>
                  <a:pt x="5248783" y="2260156"/>
                </a:lnTo>
                <a:lnTo>
                  <a:pt x="5302314" y="1781873"/>
                </a:lnTo>
                <a:lnTo>
                  <a:pt x="5408486" y="1893697"/>
                </a:lnTo>
                <a:lnTo>
                  <a:pt x="5615686" y="1696847"/>
                </a:lnTo>
                <a:lnTo>
                  <a:pt x="5722874" y="1809623"/>
                </a:lnTo>
                <a:lnTo>
                  <a:pt x="5722874" y="1809623"/>
                </a:lnTo>
                <a:lnTo>
                  <a:pt x="5830062" y="1922399"/>
                </a:lnTo>
                <a:lnTo>
                  <a:pt x="5622862" y="2119249"/>
                </a:lnTo>
                <a:close/>
                <a:moveTo>
                  <a:pt x="6108827" y="3580384"/>
                </a:moveTo>
                <a:lnTo>
                  <a:pt x="5628450" y="3609467"/>
                </a:lnTo>
                <a:lnTo>
                  <a:pt x="5681980" y="3131185"/>
                </a:lnTo>
                <a:lnTo>
                  <a:pt x="5788216" y="3242945"/>
                </a:lnTo>
                <a:lnTo>
                  <a:pt x="5995416" y="3046095"/>
                </a:lnTo>
                <a:lnTo>
                  <a:pt x="6102985" y="3158681"/>
                </a:lnTo>
                <a:lnTo>
                  <a:pt x="6102985" y="3158681"/>
                </a:lnTo>
                <a:lnTo>
                  <a:pt x="6210110" y="3271393"/>
                </a:lnTo>
                <a:lnTo>
                  <a:pt x="6002909" y="3468243"/>
                </a:lnTo>
                <a:close/>
                <a:moveTo>
                  <a:pt x="5575427" y="3019235"/>
                </a:moveTo>
                <a:lnTo>
                  <a:pt x="5681663" y="3131058"/>
                </a:lnTo>
                <a:lnTo>
                  <a:pt x="5201285" y="3160078"/>
                </a:lnTo>
                <a:lnTo>
                  <a:pt x="5254816" y="2681859"/>
                </a:lnTo>
                <a:lnTo>
                  <a:pt x="5361051" y="2793619"/>
                </a:lnTo>
                <a:lnTo>
                  <a:pt x="5568252" y="2596769"/>
                </a:lnTo>
                <a:lnTo>
                  <a:pt x="5675376" y="2709482"/>
                </a:lnTo>
                <a:lnTo>
                  <a:pt x="5675376" y="2709482"/>
                </a:lnTo>
                <a:lnTo>
                  <a:pt x="5782501" y="2822258"/>
                </a:lnTo>
                <a:close/>
                <a:moveTo>
                  <a:pt x="5254689" y="2681732"/>
                </a:moveTo>
                <a:lnTo>
                  <a:pt x="4774375" y="2710752"/>
                </a:lnTo>
                <a:lnTo>
                  <a:pt x="4827841" y="2232470"/>
                </a:lnTo>
                <a:lnTo>
                  <a:pt x="4934585" y="2344103"/>
                </a:lnTo>
                <a:lnTo>
                  <a:pt x="5141786" y="2147253"/>
                </a:lnTo>
                <a:lnTo>
                  <a:pt x="5248910" y="2260029"/>
                </a:lnTo>
                <a:lnTo>
                  <a:pt x="5248910" y="2260029"/>
                </a:lnTo>
                <a:lnTo>
                  <a:pt x="5356098" y="2372805"/>
                </a:lnTo>
                <a:lnTo>
                  <a:pt x="5148898" y="2569655"/>
                </a:lnTo>
                <a:close/>
                <a:moveTo>
                  <a:pt x="5196078" y="1670050"/>
                </a:moveTo>
                <a:lnTo>
                  <a:pt x="5302314" y="1781810"/>
                </a:lnTo>
                <a:lnTo>
                  <a:pt x="4821936" y="1810830"/>
                </a:lnTo>
                <a:lnTo>
                  <a:pt x="4875466" y="1332611"/>
                </a:lnTo>
                <a:lnTo>
                  <a:pt x="4981639" y="1444371"/>
                </a:lnTo>
                <a:lnTo>
                  <a:pt x="5188839" y="1247521"/>
                </a:lnTo>
                <a:lnTo>
                  <a:pt x="5296027" y="1360234"/>
                </a:lnTo>
                <a:lnTo>
                  <a:pt x="5296027" y="1360234"/>
                </a:lnTo>
                <a:lnTo>
                  <a:pt x="5403279" y="1473200"/>
                </a:lnTo>
                <a:close/>
                <a:moveTo>
                  <a:pt x="4929378" y="1924050"/>
                </a:moveTo>
                <a:lnTo>
                  <a:pt x="4722178" y="2120900"/>
                </a:lnTo>
                <a:lnTo>
                  <a:pt x="4828350" y="2232660"/>
                </a:lnTo>
                <a:lnTo>
                  <a:pt x="4348036" y="2261680"/>
                </a:lnTo>
                <a:lnTo>
                  <a:pt x="4401566" y="1783461"/>
                </a:lnTo>
                <a:lnTo>
                  <a:pt x="4507738" y="1895221"/>
                </a:lnTo>
                <a:lnTo>
                  <a:pt x="4714939" y="1698371"/>
                </a:lnTo>
                <a:lnTo>
                  <a:pt x="4822127" y="1811084"/>
                </a:lnTo>
                <a:lnTo>
                  <a:pt x="4822127" y="1811084"/>
                </a:lnTo>
                <a:close/>
                <a:moveTo>
                  <a:pt x="4295204" y="1671574"/>
                </a:moveTo>
                <a:lnTo>
                  <a:pt x="4401185" y="1782826"/>
                </a:lnTo>
                <a:lnTo>
                  <a:pt x="3920807" y="1811845"/>
                </a:lnTo>
                <a:lnTo>
                  <a:pt x="3974338" y="1333564"/>
                </a:lnTo>
                <a:lnTo>
                  <a:pt x="4080510" y="1445387"/>
                </a:lnTo>
                <a:lnTo>
                  <a:pt x="4287774" y="1248537"/>
                </a:lnTo>
                <a:lnTo>
                  <a:pt x="4394835" y="1361250"/>
                </a:lnTo>
                <a:lnTo>
                  <a:pt x="4394835" y="1361250"/>
                </a:lnTo>
                <a:lnTo>
                  <a:pt x="4501960" y="1474026"/>
                </a:lnTo>
                <a:close/>
                <a:moveTo>
                  <a:pt x="3927284" y="2234121"/>
                </a:moveTo>
                <a:lnTo>
                  <a:pt x="4033520" y="2345881"/>
                </a:lnTo>
                <a:lnTo>
                  <a:pt x="4240720" y="2149031"/>
                </a:lnTo>
                <a:lnTo>
                  <a:pt x="4347845" y="2261743"/>
                </a:lnTo>
                <a:lnTo>
                  <a:pt x="4347845" y="2261743"/>
                </a:lnTo>
                <a:lnTo>
                  <a:pt x="4455033" y="2374456"/>
                </a:lnTo>
                <a:lnTo>
                  <a:pt x="4247832" y="2571306"/>
                </a:lnTo>
                <a:lnTo>
                  <a:pt x="4354004" y="2683066"/>
                </a:lnTo>
                <a:lnTo>
                  <a:pt x="3873691" y="2712085"/>
                </a:lnTo>
                <a:close/>
                <a:moveTo>
                  <a:pt x="4354259" y="2683447"/>
                </a:moveTo>
                <a:lnTo>
                  <a:pt x="4460494" y="2795270"/>
                </a:lnTo>
                <a:lnTo>
                  <a:pt x="4667694" y="2598420"/>
                </a:lnTo>
                <a:lnTo>
                  <a:pt x="4774819" y="2711196"/>
                </a:lnTo>
                <a:lnTo>
                  <a:pt x="4774819" y="2711196"/>
                </a:lnTo>
                <a:lnTo>
                  <a:pt x="4881943" y="2823972"/>
                </a:lnTo>
                <a:lnTo>
                  <a:pt x="4674743" y="3020822"/>
                </a:lnTo>
                <a:lnTo>
                  <a:pt x="4780979" y="3132646"/>
                </a:lnTo>
                <a:lnTo>
                  <a:pt x="4300601" y="3161665"/>
                </a:lnTo>
                <a:close/>
                <a:moveTo>
                  <a:pt x="4781232" y="3132836"/>
                </a:moveTo>
                <a:lnTo>
                  <a:pt x="4887468" y="3244596"/>
                </a:lnTo>
                <a:lnTo>
                  <a:pt x="5094668" y="3047746"/>
                </a:lnTo>
                <a:lnTo>
                  <a:pt x="5201285" y="3159887"/>
                </a:lnTo>
                <a:lnTo>
                  <a:pt x="5201285" y="3159887"/>
                </a:lnTo>
                <a:lnTo>
                  <a:pt x="5308410" y="3272663"/>
                </a:lnTo>
                <a:lnTo>
                  <a:pt x="5101209" y="3469513"/>
                </a:lnTo>
                <a:lnTo>
                  <a:pt x="5207635" y="3581400"/>
                </a:lnTo>
                <a:lnTo>
                  <a:pt x="4727257" y="3610420"/>
                </a:lnTo>
                <a:close/>
                <a:moveTo>
                  <a:pt x="5207635" y="3581400"/>
                </a:moveTo>
                <a:lnTo>
                  <a:pt x="5313870" y="3693160"/>
                </a:lnTo>
                <a:lnTo>
                  <a:pt x="5521071" y="3496310"/>
                </a:lnTo>
                <a:lnTo>
                  <a:pt x="5628195" y="3609086"/>
                </a:lnTo>
                <a:lnTo>
                  <a:pt x="5628195" y="3609086"/>
                </a:lnTo>
                <a:lnTo>
                  <a:pt x="5735320" y="3721799"/>
                </a:lnTo>
                <a:lnTo>
                  <a:pt x="5528119" y="3918649"/>
                </a:lnTo>
                <a:lnTo>
                  <a:pt x="5634355" y="4030409"/>
                </a:lnTo>
                <a:lnTo>
                  <a:pt x="5153978" y="4059491"/>
                </a:lnTo>
                <a:close/>
                <a:moveTo>
                  <a:pt x="5634609" y="4030726"/>
                </a:moveTo>
                <a:lnTo>
                  <a:pt x="5741035" y="4142740"/>
                </a:lnTo>
                <a:lnTo>
                  <a:pt x="5948299" y="3945890"/>
                </a:lnTo>
                <a:lnTo>
                  <a:pt x="6055424" y="4058666"/>
                </a:lnTo>
                <a:lnTo>
                  <a:pt x="6055424" y="4058666"/>
                </a:lnTo>
                <a:lnTo>
                  <a:pt x="6162548" y="4171442"/>
                </a:lnTo>
                <a:lnTo>
                  <a:pt x="5955348" y="4368292"/>
                </a:lnTo>
                <a:lnTo>
                  <a:pt x="6061583" y="4480116"/>
                </a:lnTo>
                <a:lnTo>
                  <a:pt x="5581205" y="4509135"/>
                </a:lnTo>
                <a:close/>
                <a:moveTo>
                  <a:pt x="6049709" y="2568258"/>
                </a:moveTo>
                <a:lnTo>
                  <a:pt x="6155944" y="2680081"/>
                </a:lnTo>
                <a:lnTo>
                  <a:pt x="5675566" y="2709101"/>
                </a:lnTo>
                <a:lnTo>
                  <a:pt x="5729097" y="2230882"/>
                </a:lnTo>
                <a:lnTo>
                  <a:pt x="5835332" y="2342642"/>
                </a:lnTo>
                <a:lnTo>
                  <a:pt x="6042533" y="2145792"/>
                </a:lnTo>
                <a:lnTo>
                  <a:pt x="6149657" y="2258505"/>
                </a:lnTo>
                <a:lnTo>
                  <a:pt x="6149657" y="2258505"/>
                </a:lnTo>
                <a:lnTo>
                  <a:pt x="6256845" y="2371281"/>
                </a:lnTo>
                <a:close/>
                <a:moveTo>
                  <a:pt x="5662866" y="796608"/>
                </a:moveTo>
                <a:lnTo>
                  <a:pt x="5769991" y="909320"/>
                </a:lnTo>
                <a:lnTo>
                  <a:pt x="5769991" y="909320"/>
                </a:lnTo>
                <a:lnTo>
                  <a:pt x="5877497" y="1022350"/>
                </a:lnTo>
                <a:lnTo>
                  <a:pt x="5670296" y="1219200"/>
                </a:lnTo>
                <a:lnTo>
                  <a:pt x="5776531" y="1330960"/>
                </a:lnTo>
                <a:lnTo>
                  <a:pt x="5296154" y="1359980"/>
                </a:lnTo>
                <a:lnTo>
                  <a:pt x="5349685" y="881761"/>
                </a:lnTo>
                <a:lnTo>
                  <a:pt x="5455920" y="993521"/>
                </a:lnTo>
                <a:close/>
                <a:moveTo>
                  <a:pt x="4922456" y="432308"/>
                </a:moveTo>
                <a:lnTo>
                  <a:pt x="5028692" y="544132"/>
                </a:lnTo>
                <a:lnTo>
                  <a:pt x="5235892" y="347282"/>
                </a:lnTo>
                <a:lnTo>
                  <a:pt x="5343017" y="460057"/>
                </a:lnTo>
                <a:lnTo>
                  <a:pt x="5343017" y="460057"/>
                </a:lnTo>
                <a:lnTo>
                  <a:pt x="5450141" y="572834"/>
                </a:lnTo>
                <a:lnTo>
                  <a:pt x="5242941" y="769684"/>
                </a:lnTo>
                <a:lnTo>
                  <a:pt x="5349177" y="881507"/>
                </a:lnTo>
                <a:lnTo>
                  <a:pt x="4868799" y="910527"/>
                </a:lnTo>
                <a:close/>
                <a:moveTo>
                  <a:pt x="4761675" y="797814"/>
                </a:moveTo>
                <a:lnTo>
                  <a:pt x="4868799" y="910590"/>
                </a:lnTo>
                <a:lnTo>
                  <a:pt x="4868799" y="910590"/>
                </a:lnTo>
                <a:lnTo>
                  <a:pt x="4975924" y="1023366"/>
                </a:lnTo>
                <a:lnTo>
                  <a:pt x="4768723" y="1220216"/>
                </a:lnTo>
                <a:lnTo>
                  <a:pt x="4874959" y="1332040"/>
                </a:lnTo>
                <a:lnTo>
                  <a:pt x="4394835" y="1361250"/>
                </a:lnTo>
                <a:lnTo>
                  <a:pt x="4448366" y="882968"/>
                </a:lnTo>
                <a:lnTo>
                  <a:pt x="4554601" y="994791"/>
                </a:lnTo>
                <a:close/>
                <a:moveTo>
                  <a:pt x="4021265" y="433578"/>
                </a:moveTo>
                <a:lnTo>
                  <a:pt x="4127500" y="545338"/>
                </a:lnTo>
                <a:lnTo>
                  <a:pt x="4334701" y="348488"/>
                </a:lnTo>
                <a:lnTo>
                  <a:pt x="4441825" y="461264"/>
                </a:lnTo>
                <a:lnTo>
                  <a:pt x="4441825" y="461264"/>
                </a:lnTo>
                <a:lnTo>
                  <a:pt x="4548950" y="573977"/>
                </a:lnTo>
                <a:lnTo>
                  <a:pt x="4341749" y="770827"/>
                </a:lnTo>
                <a:lnTo>
                  <a:pt x="4447985" y="882587"/>
                </a:lnTo>
                <a:lnTo>
                  <a:pt x="3967607" y="911670"/>
                </a:lnTo>
                <a:close/>
                <a:moveTo>
                  <a:pt x="3860482" y="799084"/>
                </a:moveTo>
                <a:lnTo>
                  <a:pt x="3967607" y="911860"/>
                </a:lnTo>
                <a:lnTo>
                  <a:pt x="3967607" y="911860"/>
                </a:lnTo>
                <a:lnTo>
                  <a:pt x="4074731" y="1024573"/>
                </a:lnTo>
                <a:lnTo>
                  <a:pt x="3867531" y="1221423"/>
                </a:lnTo>
                <a:lnTo>
                  <a:pt x="3973766" y="1333183"/>
                </a:lnTo>
                <a:lnTo>
                  <a:pt x="3493389" y="1362266"/>
                </a:lnTo>
                <a:lnTo>
                  <a:pt x="3546919" y="883984"/>
                </a:lnTo>
                <a:lnTo>
                  <a:pt x="3653155" y="995744"/>
                </a:lnTo>
                <a:close/>
                <a:moveTo>
                  <a:pt x="3120072" y="434848"/>
                </a:moveTo>
                <a:lnTo>
                  <a:pt x="3226435" y="546672"/>
                </a:lnTo>
                <a:lnTo>
                  <a:pt x="3433636" y="349822"/>
                </a:lnTo>
                <a:lnTo>
                  <a:pt x="3540760" y="462534"/>
                </a:lnTo>
                <a:lnTo>
                  <a:pt x="3540760" y="462534"/>
                </a:lnTo>
                <a:lnTo>
                  <a:pt x="3647884" y="575310"/>
                </a:lnTo>
                <a:lnTo>
                  <a:pt x="3440684" y="772160"/>
                </a:lnTo>
                <a:lnTo>
                  <a:pt x="3546919" y="883920"/>
                </a:lnTo>
                <a:lnTo>
                  <a:pt x="3066542" y="912940"/>
                </a:lnTo>
                <a:close/>
                <a:moveTo>
                  <a:pt x="2959735" y="800418"/>
                </a:moveTo>
                <a:lnTo>
                  <a:pt x="3066859" y="913130"/>
                </a:lnTo>
                <a:lnTo>
                  <a:pt x="3066859" y="913130"/>
                </a:lnTo>
                <a:lnTo>
                  <a:pt x="3173984" y="1025906"/>
                </a:lnTo>
                <a:lnTo>
                  <a:pt x="2966783" y="1222756"/>
                </a:lnTo>
                <a:lnTo>
                  <a:pt x="3073019" y="1334516"/>
                </a:lnTo>
                <a:lnTo>
                  <a:pt x="2592641" y="1363536"/>
                </a:lnTo>
                <a:lnTo>
                  <a:pt x="2646172" y="885317"/>
                </a:lnTo>
                <a:lnTo>
                  <a:pt x="2752407" y="997077"/>
                </a:lnTo>
                <a:close/>
                <a:moveTo>
                  <a:pt x="2219325" y="436118"/>
                </a:moveTo>
                <a:lnTo>
                  <a:pt x="2325561" y="547942"/>
                </a:lnTo>
                <a:lnTo>
                  <a:pt x="2532761" y="351092"/>
                </a:lnTo>
                <a:lnTo>
                  <a:pt x="2639695" y="463550"/>
                </a:lnTo>
                <a:lnTo>
                  <a:pt x="2639695" y="463550"/>
                </a:lnTo>
                <a:lnTo>
                  <a:pt x="2746819" y="576326"/>
                </a:lnTo>
                <a:lnTo>
                  <a:pt x="2539619" y="773176"/>
                </a:lnTo>
                <a:lnTo>
                  <a:pt x="2645854" y="885000"/>
                </a:lnTo>
                <a:lnTo>
                  <a:pt x="2165604" y="914400"/>
                </a:lnTo>
                <a:close/>
                <a:moveTo>
                  <a:pt x="1264285" y="915607"/>
                </a:moveTo>
                <a:lnTo>
                  <a:pt x="1317815" y="437388"/>
                </a:lnTo>
                <a:lnTo>
                  <a:pt x="1424051" y="549148"/>
                </a:lnTo>
                <a:lnTo>
                  <a:pt x="1631252" y="352298"/>
                </a:lnTo>
                <a:lnTo>
                  <a:pt x="1738376" y="465074"/>
                </a:lnTo>
                <a:lnTo>
                  <a:pt x="1738376" y="465074"/>
                </a:lnTo>
                <a:lnTo>
                  <a:pt x="1845754" y="577850"/>
                </a:lnTo>
                <a:lnTo>
                  <a:pt x="1638554" y="774700"/>
                </a:lnTo>
                <a:lnTo>
                  <a:pt x="1744790" y="886460"/>
                </a:lnTo>
                <a:close/>
                <a:moveTo>
                  <a:pt x="1691386" y="1365250"/>
                </a:moveTo>
                <a:lnTo>
                  <a:pt x="1744916" y="886968"/>
                </a:lnTo>
                <a:lnTo>
                  <a:pt x="1851152" y="998791"/>
                </a:lnTo>
                <a:lnTo>
                  <a:pt x="2058353" y="801942"/>
                </a:lnTo>
                <a:lnTo>
                  <a:pt x="2165477" y="914400"/>
                </a:lnTo>
                <a:lnTo>
                  <a:pt x="2165477" y="914400"/>
                </a:lnTo>
                <a:lnTo>
                  <a:pt x="2272602" y="1027176"/>
                </a:lnTo>
                <a:lnTo>
                  <a:pt x="2065401" y="1224026"/>
                </a:lnTo>
                <a:lnTo>
                  <a:pt x="2171637" y="1335850"/>
                </a:lnTo>
                <a:close/>
                <a:moveTo>
                  <a:pt x="2118360" y="1814576"/>
                </a:moveTo>
                <a:lnTo>
                  <a:pt x="2171891" y="1336358"/>
                </a:lnTo>
                <a:lnTo>
                  <a:pt x="2278126" y="1448118"/>
                </a:lnTo>
                <a:lnTo>
                  <a:pt x="2485327" y="1251268"/>
                </a:lnTo>
                <a:lnTo>
                  <a:pt x="2592451" y="1363980"/>
                </a:lnTo>
                <a:lnTo>
                  <a:pt x="2592451" y="1363980"/>
                </a:lnTo>
                <a:lnTo>
                  <a:pt x="2699576" y="1476756"/>
                </a:lnTo>
                <a:lnTo>
                  <a:pt x="2492375" y="1673606"/>
                </a:lnTo>
                <a:lnTo>
                  <a:pt x="2598611" y="1785366"/>
                </a:lnTo>
                <a:close/>
                <a:moveTo>
                  <a:pt x="2545334" y="2263966"/>
                </a:moveTo>
                <a:lnTo>
                  <a:pt x="2598865" y="1785684"/>
                </a:lnTo>
                <a:lnTo>
                  <a:pt x="2705037" y="1897507"/>
                </a:lnTo>
                <a:lnTo>
                  <a:pt x="2912301" y="1700657"/>
                </a:lnTo>
                <a:lnTo>
                  <a:pt x="3019425" y="1813433"/>
                </a:lnTo>
                <a:lnTo>
                  <a:pt x="3019425" y="1813433"/>
                </a:lnTo>
                <a:lnTo>
                  <a:pt x="3126550" y="1926145"/>
                </a:lnTo>
                <a:lnTo>
                  <a:pt x="2919349" y="2122996"/>
                </a:lnTo>
                <a:lnTo>
                  <a:pt x="3025584" y="2234756"/>
                </a:lnTo>
                <a:close/>
                <a:moveTo>
                  <a:pt x="2972435" y="2713038"/>
                </a:moveTo>
                <a:lnTo>
                  <a:pt x="3025966" y="2234756"/>
                </a:lnTo>
                <a:lnTo>
                  <a:pt x="3132138" y="2346579"/>
                </a:lnTo>
                <a:lnTo>
                  <a:pt x="3339338" y="2149729"/>
                </a:lnTo>
                <a:lnTo>
                  <a:pt x="3446526" y="2262505"/>
                </a:lnTo>
                <a:lnTo>
                  <a:pt x="3446526" y="2262505"/>
                </a:lnTo>
                <a:lnTo>
                  <a:pt x="3553651" y="2375281"/>
                </a:lnTo>
                <a:lnTo>
                  <a:pt x="3346450" y="2572131"/>
                </a:lnTo>
                <a:lnTo>
                  <a:pt x="3452622" y="2683955"/>
                </a:lnTo>
                <a:close/>
                <a:moveTo>
                  <a:pt x="3399282" y="3162300"/>
                </a:moveTo>
                <a:lnTo>
                  <a:pt x="3452749" y="2684082"/>
                </a:lnTo>
                <a:lnTo>
                  <a:pt x="3558984" y="2795842"/>
                </a:lnTo>
                <a:lnTo>
                  <a:pt x="3766185" y="2598992"/>
                </a:lnTo>
                <a:lnTo>
                  <a:pt x="3873309" y="2711704"/>
                </a:lnTo>
                <a:lnTo>
                  <a:pt x="3873309" y="2711704"/>
                </a:lnTo>
                <a:lnTo>
                  <a:pt x="3980497" y="2824417"/>
                </a:lnTo>
                <a:lnTo>
                  <a:pt x="3773297" y="3021267"/>
                </a:lnTo>
                <a:lnTo>
                  <a:pt x="3879469" y="3133027"/>
                </a:lnTo>
                <a:close/>
                <a:moveTo>
                  <a:pt x="3826192" y="3611690"/>
                </a:moveTo>
                <a:lnTo>
                  <a:pt x="3879723" y="3133408"/>
                </a:lnTo>
                <a:lnTo>
                  <a:pt x="3985958" y="3245231"/>
                </a:lnTo>
                <a:lnTo>
                  <a:pt x="4193159" y="3048381"/>
                </a:lnTo>
                <a:lnTo>
                  <a:pt x="4300284" y="3161157"/>
                </a:lnTo>
                <a:lnTo>
                  <a:pt x="4300284" y="3161157"/>
                </a:lnTo>
                <a:lnTo>
                  <a:pt x="4407535" y="3274060"/>
                </a:lnTo>
                <a:lnTo>
                  <a:pt x="4200335" y="3470910"/>
                </a:lnTo>
                <a:lnTo>
                  <a:pt x="4306570" y="3582734"/>
                </a:lnTo>
                <a:close/>
                <a:moveTo>
                  <a:pt x="4253166" y="4061016"/>
                </a:moveTo>
                <a:lnTo>
                  <a:pt x="4306697" y="3582797"/>
                </a:lnTo>
                <a:lnTo>
                  <a:pt x="4412932" y="3694557"/>
                </a:lnTo>
                <a:lnTo>
                  <a:pt x="4620133" y="3497707"/>
                </a:lnTo>
                <a:lnTo>
                  <a:pt x="4727257" y="3610420"/>
                </a:lnTo>
                <a:lnTo>
                  <a:pt x="4727257" y="3610420"/>
                </a:lnTo>
                <a:lnTo>
                  <a:pt x="4834382" y="3723196"/>
                </a:lnTo>
                <a:lnTo>
                  <a:pt x="4627181" y="3920046"/>
                </a:lnTo>
                <a:lnTo>
                  <a:pt x="4733417" y="4031806"/>
                </a:lnTo>
                <a:close/>
                <a:moveTo>
                  <a:pt x="4680141" y="4510405"/>
                </a:moveTo>
                <a:lnTo>
                  <a:pt x="4733671" y="4032123"/>
                </a:lnTo>
                <a:lnTo>
                  <a:pt x="4839906" y="4143883"/>
                </a:lnTo>
                <a:lnTo>
                  <a:pt x="5047107" y="3947033"/>
                </a:lnTo>
                <a:lnTo>
                  <a:pt x="5154231" y="4059809"/>
                </a:lnTo>
                <a:lnTo>
                  <a:pt x="5154231" y="4059809"/>
                </a:lnTo>
                <a:lnTo>
                  <a:pt x="5261356" y="4172522"/>
                </a:lnTo>
                <a:lnTo>
                  <a:pt x="5054155" y="4369372"/>
                </a:lnTo>
                <a:lnTo>
                  <a:pt x="5160391" y="4481132"/>
                </a:lnTo>
                <a:close/>
                <a:moveTo>
                  <a:pt x="5107115" y="4959731"/>
                </a:moveTo>
                <a:lnTo>
                  <a:pt x="5160645" y="4481449"/>
                </a:lnTo>
                <a:lnTo>
                  <a:pt x="5266817" y="4593273"/>
                </a:lnTo>
                <a:lnTo>
                  <a:pt x="5474017" y="4396423"/>
                </a:lnTo>
                <a:lnTo>
                  <a:pt x="5581205" y="4509199"/>
                </a:lnTo>
                <a:lnTo>
                  <a:pt x="5581205" y="4509199"/>
                </a:lnTo>
                <a:lnTo>
                  <a:pt x="5688330" y="4621975"/>
                </a:lnTo>
                <a:lnTo>
                  <a:pt x="5481129" y="4818825"/>
                </a:lnTo>
                <a:lnTo>
                  <a:pt x="5587365" y="4930648"/>
                </a:lnTo>
                <a:close/>
                <a:moveTo>
                  <a:pt x="5534089" y="5409057"/>
                </a:moveTo>
                <a:lnTo>
                  <a:pt x="5587555" y="4930839"/>
                </a:lnTo>
                <a:lnTo>
                  <a:pt x="5693791" y="5042599"/>
                </a:lnTo>
                <a:lnTo>
                  <a:pt x="5900991" y="4845749"/>
                </a:lnTo>
                <a:lnTo>
                  <a:pt x="6008116" y="4958461"/>
                </a:lnTo>
                <a:lnTo>
                  <a:pt x="6008116" y="4958461"/>
                </a:lnTo>
                <a:lnTo>
                  <a:pt x="6115685" y="5071428"/>
                </a:lnTo>
                <a:lnTo>
                  <a:pt x="5908485" y="5268278"/>
                </a:lnTo>
                <a:lnTo>
                  <a:pt x="6014656" y="5380038"/>
                </a:lnTo>
                <a:close/>
                <a:moveTo>
                  <a:pt x="5960999" y="5858447"/>
                </a:moveTo>
                <a:lnTo>
                  <a:pt x="6014529" y="5380165"/>
                </a:lnTo>
                <a:lnTo>
                  <a:pt x="6120765" y="5491988"/>
                </a:lnTo>
                <a:lnTo>
                  <a:pt x="6327966" y="5295138"/>
                </a:lnTo>
                <a:lnTo>
                  <a:pt x="6435090" y="5407914"/>
                </a:lnTo>
                <a:lnTo>
                  <a:pt x="6435090" y="5407914"/>
                </a:lnTo>
                <a:lnTo>
                  <a:pt x="6542278" y="5520690"/>
                </a:lnTo>
                <a:lnTo>
                  <a:pt x="6335014" y="5717540"/>
                </a:lnTo>
                <a:lnTo>
                  <a:pt x="6441250" y="5829300"/>
                </a:lnTo>
                <a:close/>
                <a:moveTo>
                  <a:pt x="6969316" y="5970080"/>
                </a:moveTo>
                <a:lnTo>
                  <a:pt x="6762115" y="6166930"/>
                </a:lnTo>
                <a:lnTo>
                  <a:pt x="6868351" y="6278753"/>
                </a:lnTo>
                <a:lnTo>
                  <a:pt x="6387973" y="6307773"/>
                </a:lnTo>
                <a:lnTo>
                  <a:pt x="6441504" y="5829554"/>
                </a:lnTo>
                <a:lnTo>
                  <a:pt x="6547739" y="5941314"/>
                </a:lnTo>
                <a:lnTo>
                  <a:pt x="6754940" y="5744464"/>
                </a:lnTo>
                <a:lnTo>
                  <a:pt x="6862064" y="5857177"/>
                </a:lnTo>
                <a:lnTo>
                  <a:pt x="6862064" y="5857177"/>
                </a:lnTo>
                <a:close/>
                <a:moveTo>
                  <a:pt x="7016623" y="5070158"/>
                </a:moveTo>
                <a:lnTo>
                  <a:pt x="6809423" y="5267008"/>
                </a:lnTo>
                <a:lnTo>
                  <a:pt x="6915594" y="5378768"/>
                </a:lnTo>
                <a:lnTo>
                  <a:pt x="6435280" y="5407851"/>
                </a:lnTo>
                <a:lnTo>
                  <a:pt x="6488748" y="4929569"/>
                </a:lnTo>
                <a:lnTo>
                  <a:pt x="6594983" y="5041392"/>
                </a:lnTo>
                <a:lnTo>
                  <a:pt x="6802184" y="4844542"/>
                </a:lnTo>
                <a:lnTo>
                  <a:pt x="6909435" y="4957318"/>
                </a:lnTo>
                <a:lnTo>
                  <a:pt x="6909435" y="4957318"/>
                </a:lnTo>
                <a:close/>
                <a:moveTo>
                  <a:pt x="7063867" y="4170172"/>
                </a:moveTo>
                <a:lnTo>
                  <a:pt x="6856666" y="4367022"/>
                </a:lnTo>
                <a:lnTo>
                  <a:pt x="6962902" y="4478782"/>
                </a:lnTo>
                <a:lnTo>
                  <a:pt x="6482525" y="4507802"/>
                </a:lnTo>
                <a:lnTo>
                  <a:pt x="6536055" y="4029583"/>
                </a:lnTo>
                <a:lnTo>
                  <a:pt x="6642227" y="4141343"/>
                </a:lnTo>
                <a:lnTo>
                  <a:pt x="6849428" y="3944493"/>
                </a:lnTo>
                <a:lnTo>
                  <a:pt x="6956616" y="4057650"/>
                </a:lnTo>
                <a:lnTo>
                  <a:pt x="6956616" y="4057650"/>
                </a:lnTo>
                <a:close/>
                <a:moveTo>
                  <a:pt x="7111111" y="3270250"/>
                </a:moveTo>
                <a:lnTo>
                  <a:pt x="6903911" y="3467100"/>
                </a:lnTo>
                <a:lnTo>
                  <a:pt x="7010146" y="3578924"/>
                </a:lnTo>
                <a:lnTo>
                  <a:pt x="6529768" y="3607943"/>
                </a:lnTo>
                <a:lnTo>
                  <a:pt x="6583299" y="3129661"/>
                </a:lnTo>
                <a:lnTo>
                  <a:pt x="6689535" y="3241485"/>
                </a:lnTo>
                <a:lnTo>
                  <a:pt x="6896735" y="3044635"/>
                </a:lnTo>
                <a:lnTo>
                  <a:pt x="7003860" y="3157411"/>
                </a:lnTo>
                <a:lnTo>
                  <a:pt x="7003860" y="3157411"/>
                </a:lnTo>
                <a:close/>
                <a:moveTo>
                  <a:pt x="6943979" y="2144649"/>
                </a:moveTo>
                <a:lnTo>
                  <a:pt x="7051104" y="2257425"/>
                </a:lnTo>
                <a:lnTo>
                  <a:pt x="7051104" y="2257425"/>
                </a:lnTo>
                <a:lnTo>
                  <a:pt x="7158228" y="2370138"/>
                </a:lnTo>
                <a:lnTo>
                  <a:pt x="6951028" y="2566988"/>
                </a:lnTo>
                <a:lnTo>
                  <a:pt x="7057263" y="2678748"/>
                </a:lnTo>
                <a:lnTo>
                  <a:pt x="6576886" y="2707767"/>
                </a:lnTo>
                <a:lnTo>
                  <a:pt x="6630416" y="2229549"/>
                </a:lnTo>
                <a:lnTo>
                  <a:pt x="6736652" y="2341309"/>
                </a:lnTo>
                <a:close/>
                <a:moveTo>
                  <a:pt x="6731635" y="1921002"/>
                </a:moveTo>
                <a:lnTo>
                  <a:pt x="6524435" y="2117852"/>
                </a:lnTo>
                <a:lnTo>
                  <a:pt x="6630606" y="2229676"/>
                </a:lnTo>
                <a:lnTo>
                  <a:pt x="6150292" y="2258695"/>
                </a:lnTo>
                <a:lnTo>
                  <a:pt x="6203760" y="1780477"/>
                </a:lnTo>
                <a:lnTo>
                  <a:pt x="6309995" y="1892237"/>
                </a:lnTo>
                <a:lnTo>
                  <a:pt x="6517195" y="1695387"/>
                </a:lnTo>
                <a:lnTo>
                  <a:pt x="6624320" y="1808163"/>
                </a:lnTo>
                <a:lnTo>
                  <a:pt x="6624320" y="1808163"/>
                </a:lnTo>
                <a:close/>
                <a:moveTo>
                  <a:pt x="6778879" y="1021080"/>
                </a:moveTo>
                <a:lnTo>
                  <a:pt x="6571679" y="1217930"/>
                </a:lnTo>
                <a:lnTo>
                  <a:pt x="6677914" y="1329690"/>
                </a:lnTo>
                <a:lnTo>
                  <a:pt x="6197346" y="1358900"/>
                </a:lnTo>
                <a:lnTo>
                  <a:pt x="6250877" y="880618"/>
                </a:lnTo>
                <a:lnTo>
                  <a:pt x="6356985" y="992315"/>
                </a:lnTo>
                <a:lnTo>
                  <a:pt x="6564249" y="795465"/>
                </a:lnTo>
                <a:lnTo>
                  <a:pt x="6671437" y="908050"/>
                </a:lnTo>
                <a:lnTo>
                  <a:pt x="6671437" y="908050"/>
                </a:lnTo>
                <a:close/>
                <a:moveTo>
                  <a:pt x="3801872" y="0"/>
                </a:moveTo>
                <a:lnTo>
                  <a:pt x="3609467" y="0"/>
                </a:lnTo>
                <a:lnTo>
                  <a:pt x="3700780" y="96076"/>
                </a:lnTo>
                <a:close/>
                <a:moveTo>
                  <a:pt x="2902014" y="0"/>
                </a:moveTo>
                <a:lnTo>
                  <a:pt x="2707132" y="0"/>
                </a:lnTo>
                <a:lnTo>
                  <a:pt x="2799588" y="97346"/>
                </a:lnTo>
                <a:close/>
                <a:moveTo>
                  <a:pt x="95885" y="101092"/>
                </a:moveTo>
                <a:lnTo>
                  <a:pt x="202374" y="0"/>
                </a:lnTo>
                <a:lnTo>
                  <a:pt x="0" y="0"/>
                </a:lnTo>
                <a:close/>
                <a:moveTo>
                  <a:pt x="1102296" y="0"/>
                </a:moveTo>
                <a:lnTo>
                  <a:pt x="902335" y="0"/>
                </a:lnTo>
                <a:lnTo>
                  <a:pt x="997140" y="99822"/>
                </a:lnTo>
                <a:close/>
                <a:moveTo>
                  <a:pt x="2002155" y="0"/>
                </a:moveTo>
                <a:lnTo>
                  <a:pt x="1804733" y="0"/>
                </a:lnTo>
                <a:lnTo>
                  <a:pt x="1898396" y="98552"/>
                </a:lnTo>
                <a:close/>
              </a:path>
            </a:pathLst>
          </a:custGeom>
          <a:gradFill>
            <a:gsLst>
              <a:gs pos="0">
                <a:srgbClr val="007450">
                  <a:alpha val="18823"/>
                </a:srgbClr>
              </a:gs>
              <a:gs pos="80000">
                <a:srgbClr val="002964">
                  <a:alpha val="0"/>
                </a:srgbClr>
              </a:gs>
              <a:gs pos="100000">
                <a:srgbClr val="002964">
                  <a:alpha val="0"/>
                </a:srgbClr>
              </a:gs>
            </a:gsLst>
            <a:lin ang="809933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8"/>
          <p:cNvSpPr/>
          <p:nvPr/>
        </p:nvSpPr>
        <p:spPr>
          <a:xfrm>
            <a:off x="0" y="-50"/>
            <a:ext cx="7433400" cy="5143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Zilla Slab SemiBold"/>
              <a:buNone/>
            </a:pPr>
            <a:endParaRPr sz="4800">
              <a:solidFill>
                <a:schemeClr val="lt1"/>
              </a:solidFill>
              <a:latin typeface="Zilla Slab SemiBold"/>
              <a:ea typeface="Zilla Slab SemiBold"/>
              <a:cs typeface="Zilla Slab SemiBold"/>
              <a:sym typeface="Zilla Slab SemiBold"/>
            </a:endParaRPr>
          </a:p>
        </p:txBody>
      </p:sp>
      <p:sp>
        <p:nvSpPr>
          <p:cNvPr id="48" name="Google Shape;48;p8"/>
          <p:cNvSpPr/>
          <p:nvPr/>
        </p:nvSpPr>
        <p:spPr>
          <a:xfrm>
            <a:off x="0" y="2434161"/>
            <a:ext cx="2701384" cy="2709577"/>
          </a:xfrm>
          <a:custGeom>
            <a:avLst/>
            <a:gdLst/>
            <a:ahLst/>
            <a:cxnLst/>
            <a:rect l="l" t="t" r="r" b="b"/>
            <a:pathLst>
              <a:path w="3601846" h="3612769" extrusionOk="0">
                <a:moveTo>
                  <a:pt x="2747772" y="2696083"/>
                </a:moveTo>
                <a:lnTo>
                  <a:pt x="2267268" y="2725166"/>
                </a:lnTo>
                <a:lnTo>
                  <a:pt x="2320798" y="2246757"/>
                </a:lnTo>
                <a:lnTo>
                  <a:pt x="1840357" y="2275777"/>
                </a:lnTo>
                <a:lnTo>
                  <a:pt x="1893888" y="1797431"/>
                </a:lnTo>
                <a:lnTo>
                  <a:pt x="1413383" y="1826451"/>
                </a:lnTo>
                <a:lnTo>
                  <a:pt x="1466850" y="1348042"/>
                </a:lnTo>
                <a:lnTo>
                  <a:pt x="986409" y="1377252"/>
                </a:lnTo>
                <a:lnTo>
                  <a:pt x="1039940" y="898842"/>
                </a:lnTo>
                <a:lnTo>
                  <a:pt x="559435" y="927735"/>
                </a:lnTo>
                <a:lnTo>
                  <a:pt x="612966" y="449326"/>
                </a:lnTo>
                <a:lnTo>
                  <a:pt x="132461" y="478409"/>
                </a:lnTo>
                <a:lnTo>
                  <a:pt x="185992" y="0"/>
                </a:lnTo>
                <a:lnTo>
                  <a:pt x="0" y="11240"/>
                </a:lnTo>
                <a:lnTo>
                  <a:pt x="0" y="389573"/>
                </a:lnTo>
                <a:lnTo>
                  <a:pt x="25400" y="365633"/>
                </a:lnTo>
                <a:lnTo>
                  <a:pt x="132525" y="478409"/>
                </a:lnTo>
                <a:lnTo>
                  <a:pt x="132525" y="478409"/>
                </a:lnTo>
                <a:lnTo>
                  <a:pt x="239649" y="591185"/>
                </a:lnTo>
                <a:lnTo>
                  <a:pt x="32449" y="788035"/>
                </a:lnTo>
                <a:lnTo>
                  <a:pt x="138684" y="899859"/>
                </a:lnTo>
                <a:lnTo>
                  <a:pt x="0" y="908367"/>
                </a:lnTo>
                <a:lnTo>
                  <a:pt x="0" y="1288796"/>
                </a:lnTo>
                <a:lnTo>
                  <a:pt x="85090" y="1378331"/>
                </a:lnTo>
                <a:lnTo>
                  <a:pt x="85090" y="1378331"/>
                </a:lnTo>
                <a:lnTo>
                  <a:pt x="192342" y="1491552"/>
                </a:lnTo>
                <a:lnTo>
                  <a:pt x="0" y="1673987"/>
                </a:lnTo>
                <a:lnTo>
                  <a:pt x="0" y="1703769"/>
                </a:lnTo>
                <a:lnTo>
                  <a:pt x="91377" y="1799908"/>
                </a:lnTo>
                <a:lnTo>
                  <a:pt x="0" y="1805432"/>
                </a:lnTo>
                <a:lnTo>
                  <a:pt x="0" y="2238502"/>
                </a:lnTo>
                <a:lnTo>
                  <a:pt x="38100" y="2278317"/>
                </a:lnTo>
                <a:lnTo>
                  <a:pt x="38100" y="2278317"/>
                </a:lnTo>
                <a:lnTo>
                  <a:pt x="145288" y="2391029"/>
                </a:lnTo>
                <a:lnTo>
                  <a:pt x="0" y="2529015"/>
                </a:lnTo>
                <a:lnTo>
                  <a:pt x="0" y="2653602"/>
                </a:lnTo>
                <a:lnTo>
                  <a:pt x="44069" y="2699957"/>
                </a:lnTo>
                <a:lnTo>
                  <a:pt x="0" y="2702497"/>
                </a:lnTo>
                <a:lnTo>
                  <a:pt x="0" y="3095054"/>
                </a:lnTo>
                <a:lnTo>
                  <a:pt x="44450" y="2699957"/>
                </a:lnTo>
                <a:lnTo>
                  <a:pt x="150686" y="2811780"/>
                </a:lnTo>
                <a:lnTo>
                  <a:pt x="357886" y="2614930"/>
                </a:lnTo>
                <a:lnTo>
                  <a:pt x="465011" y="2727706"/>
                </a:lnTo>
                <a:lnTo>
                  <a:pt x="465011" y="2727706"/>
                </a:lnTo>
                <a:lnTo>
                  <a:pt x="572135" y="2840482"/>
                </a:lnTo>
                <a:lnTo>
                  <a:pt x="364935" y="3037332"/>
                </a:lnTo>
                <a:lnTo>
                  <a:pt x="471170" y="3149156"/>
                </a:lnTo>
                <a:lnTo>
                  <a:pt x="0" y="3177667"/>
                </a:lnTo>
                <a:lnTo>
                  <a:pt x="0" y="3188208"/>
                </a:lnTo>
                <a:lnTo>
                  <a:pt x="97790" y="3291142"/>
                </a:lnTo>
                <a:lnTo>
                  <a:pt x="0" y="3383852"/>
                </a:lnTo>
                <a:lnTo>
                  <a:pt x="0" y="3602927"/>
                </a:lnTo>
                <a:lnTo>
                  <a:pt x="8827" y="3612452"/>
                </a:lnTo>
                <a:lnTo>
                  <a:pt x="207645" y="3612452"/>
                </a:lnTo>
                <a:lnTo>
                  <a:pt x="310388" y="3514852"/>
                </a:lnTo>
                <a:lnTo>
                  <a:pt x="403098" y="3612452"/>
                </a:lnTo>
                <a:lnTo>
                  <a:pt x="419100" y="3612452"/>
                </a:lnTo>
                <a:lnTo>
                  <a:pt x="470916" y="3149346"/>
                </a:lnTo>
                <a:lnTo>
                  <a:pt x="577152" y="3261106"/>
                </a:lnTo>
                <a:lnTo>
                  <a:pt x="784352" y="3064256"/>
                </a:lnTo>
                <a:lnTo>
                  <a:pt x="891477" y="3177032"/>
                </a:lnTo>
                <a:lnTo>
                  <a:pt x="891477" y="3177032"/>
                </a:lnTo>
                <a:lnTo>
                  <a:pt x="998601" y="3289745"/>
                </a:lnTo>
                <a:lnTo>
                  <a:pt x="791401" y="3486595"/>
                </a:lnTo>
                <a:lnTo>
                  <a:pt x="897636" y="3598355"/>
                </a:lnTo>
                <a:lnTo>
                  <a:pt x="667766" y="3612261"/>
                </a:lnTo>
                <a:lnTo>
                  <a:pt x="896366" y="3612261"/>
                </a:lnTo>
                <a:lnTo>
                  <a:pt x="897890" y="3598482"/>
                </a:lnTo>
                <a:lnTo>
                  <a:pt x="910971" y="3612261"/>
                </a:lnTo>
                <a:lnTo>
                  <a:pt x="1107250" y="3612261"/>
                </a:lnTo>
                <a:lnTo>
                  <a:pt x="1211326" y="3513392"/>
                </a:lnTo>
                <a:lnTo>
                  <a:pt x="1305497" y="3612452"/>
                </a:lnTo>
                <a:lnTo>
                  <a:pt x="1320419" y="3612452"/>
                </a:lnTo>
                <a:lnTo>
                  <a:pt x="1372362" y="3148076"/>
                </a:lnTo>
                <a:lnTo>
                  <a:pt x="1478598" y="3259900"/>
                </a:lnTo>
                <a:lnTo>
                  <a:pt x="1685798" y="3063050"/>
                </a:lnTo>
                <a:lnTo>
                  <a:pt x="1792923" y="3175826"/>
                </a:lnTo>
                <a:lnTo>
                  <a:pt x="1792923" y="3175826"/>
                </a:lnTo>
                <a:lnTo>
                  <a:pt x="1900174" y="3288602"/>
                </a:lnTo>
                <a:lnTo>
                  <a:pt x="1692973" y="3485452"/>
                </a:lnTo>
                <a:lnTo>
                  <a:pt x="1799209" y="3597275"/>
                </a:lnTo>
                <a:lnTo>
                  <a:pt x="1548702" y="3612452"/>
                </a:lnTo>
                <a:lnTo>
                  <a:pt x="1797622" y="3612452"/>
                </a:lnTo>
                <a:lnTo>
                  <a:pt x="1799336" y="3597466"/>
                </a:lnTo>
                <a:lnTo>
                  <a:pt x="1813560" y="3612452"/>
                </a:lnTo>
                <a:lnTo>
                  <a:pt x="2007426" y="3612452"/>
                </a:lnTo>
                <a:lnTo>
                  <a:pt x="2112772" y="3512376"/>
                </a:lnTo>
                <a:lnTo>
                  <a:pt x="2208022" y="3612452"/>
                </a:lnTo>
                <a:lnTo>
                  <a:pt x="2221611" y="3612452"/>
                </a:lnTo>
                <a:lnTo>
                  <a:pt x="2273745" y="3146870"/>
                </a:lnTo>
                <a:lnTo>
                  <a:pt x="2379980" y="3258630"/>
                </a:lnTo>
                <a:lnTo>
                  <a:pt x="2587181" y="3061780"/>
                </a:lnTo>
                <a:lnTo>
                  <a:pt x="2694115" y="3174302"/>
                </a:lnTo>
                <a:lnTo>
                  <a:pt x="2694115" y="3174302"/>
                </a:lnTo>
                <a:lnTo>
                  <a:pt x="2801239" y="3287078"/>
                </a:lnTo>
                <a:lnTo>
                  <a:pt x="2594039" y="3483928"/>
                </a:lnTo>
                <a:lnTo>
                  <a:pt x="2700274" y="3595688"/>
                </a:lnTo>
                <a:lnTo>
                  <a:pt x="2429129" y="3612070"/>
                </a:lnTo>
                <a:lnTo>
                  <a:pt x="2698750" y="3612070"/>
                </a:lnTo>
                <a:lnTo>
                  <a:pt x="2700592" y="3595815"/>
                </a:lnTo>
                <a:lnTo>
                  <a:pt x="2716022" y="3612070"/>
                </a:lnTo>
                <a:lnTo>
                  <a:pt x="2907348" y="3612070"/>
                </a:lnTo>
                <a:lnTo>
                  <a:pt x="3014028" y="3510470"/>
                </a:lnTo>
                <a:lnTo>
                  <a:pt x="3110294" y="3612070"/>
                </a:lnTo>
                <a:lnTo>
                  <a:pt x="3122549" y="3612070"/>
                </a:lnTo>
                <a:lnTo>
                  <a:pt x="3174810" y="3145092"/>
                </a:lnTo>
                <a:lnTo>
                  <a:pt x="2694242" y="3174302"/>
                </a:lnTo>
                <a:close/>
                <a:moveTo>
                  <a:pt x="1306068" y="1713802"/>
                </a:moveTo>
                <a:lnTo>
                  <a:pt x="1413193" y="1826578"/>
                </a:lnTo>
                <a:lnTo>
                  <a:pt x="1413193" y="1826578"/>
                </a:lnTo>
                <a:lnTo>
                  <a:pt x="1520381" y="1939354"/>
                </a:lnTo>
                <a:lnTo>
                  <a:pt x="1313180" y="2136204"/>
                </a:lnTo>
                <a:lnTo>
                  <a:pt x="1419352" y="2248027"/>
                </a:lnTo>
                <a:lnTo>
                  <a:pt x="939165" y="2277047"/>
                </a:lnTo>
                <a:lnTo>
                  <a:pt x="992632" y="1798765"/>
                </a:lnTo>
                <a:lnTo>
                  <a:pt x="1098868" y="1910652"/>
                </a:lnTo>
                <a:close/>
                <a:moveTo>
                  <a:pt x="879094" y="1264476"/>
                </a:moveTo>
                <a:lnTo>
                  <a:pt x="986282" y="1377252"/>
                </a:lnTo>
                <a:lnTo>
                  <a:pt x="986282" y="1377252"/>
                </a:lnTo>
                <a:lnTo>
                  <a:pt x="1093407" y="1489964"/>
                </a:lnTo>
                <a:lnTo>
                  <a:pt x="886206" y="1686814"/>
                </a:lnTo>
                <a:lnTo>
                  <a:pt x="992378" y="1798574"/>
                </a:lnTo>
                <a:lnTo>
                  <a:pt x="512064" y="1827657"/>
                </a:lnTo>
                <a:lnTo>
                  <a:pt x="565595" y="1349375"/>
                </a:lnTo>
                <a:lnTo>
                  <a:pt x="671767" y="1461135"/>
                </a:lnTo>
                <a:close/>
                <a:moveTo>
                  <a:pt x="85344" y="1378458"/>
                </a:moveTo>
                <a:lnTo>
                  <a:pt x="138875" y="900240"/>
                </a:lnTo>
                <a:lnTo>
                  <a:pt x="245110" y="1012000"/>
                </a:lnTo>
                <a:lnTo>
                  <a:pt x="452311" y="815150"/>
                </a:lnTo>
                <a:lnTo>
                  <a:pt x="559435" y="927862"/>
                </a:lnTo>
                <a:lnTo>
                  <a:pt x="559435" y="927862"/>
                </a:lnTo>
                <a:lnTo>
                  <a:pt x="666750" y="1040702"/>
                </a:lnTo>
                <a:lnTo>
                  <a:pt x="459359" y="1237552"/>
                </a:lnTo>
                <a:lnTo>
                  <a:pt x="565595" y="1349312"/>
                </a:lnTo>
                <a:close/>
                <a:moveTo>
                  <a:pt x="38100" y="2278317"/>
                </a:moveTo>
                <a:lnTo>
                  <a:pt x="91631" y="1800035"/>
                </a:lnTo>
                <a:lnTo>
                  <a:pt x="197803" y="1911858"/>
                </a:lnTo>
                <a:lnTo>
                  <a:pt x="405003" y="1715008"/>
                </a:lnTo>
                <a:lnTo>
                  <a:pt x="512191" y="1827784"/>
                </a:lnTo>
                <a:lnTo>
                  <a:pt x="512191" y="1827784"/>
                </a:lnTo>
                <a:lnTo>
                  <a:pt x="619316" y="1940497"/>
                </a:lnTo>
                <a:lnTo>
                  <a:pt x="412115" y="2137347"/>
                </a:lnTo>
                <a:lnTo>
                  <a:pt x="518287" y="2249107"/>
                </a:lnTo>
                <a:close/>
                <a:moveTo>
                  <a:pt x="465011" y="2727643"/>
                </a:moveTo>
                <a:lnTo>
                  <a:pt x="518541" y="2249361"/>
                </a:lnTo>
                <a:lnTo>
                  <a:pt x="624650" y="2361502"/>
                </a:lnTo>
                <a:lnTo>
                  <a:pt x="831850" y="2164652"/>
                </a:lnTo>
                <a:lnTo>
                  <a:pt x="938975" y="2277428"/>
                </a:lnTo>
                <a:lnTo>
                  <a:pt x="938975" y="2277428"/>
                </a:lnTo>
                <a:lnTo>
                  <a:pt x="1046163" y="2390204"/>
                </a:lnTo>
                <a:lnTo>
                  <a:pt x="838899" y="2587054"/>
                </a:lnTo>
                <a:lnTo>
                  <a:pt x="945134" y="2698877"/>
                </a:lnTo>
                <a:close/>
                <a:moveTo>
                  <a:pt x="1266127" y="3036189"/>
                </a:moveTo>
                <a:lnTo>
                  <a:pt x="1372362" y="3147949"/>
                </a:lnTo>
                <a:lnTo>
                  <a:pt x="891985" y="3176969"/>
                </a:lnTo>
                <a:lnTo>
                  <a:pt x="945515" y="2698750"/>
                </a:lnTo>
                <a:lnTo>
                  <a:pt x="1051751" y="2810510"/>
                </a:lnTo>
                <a:lnTo>
                  <a:pt x="1258951" y="2613660"/>
                </a:lnTo>
                <a:lnTo>
                  <a:pt x="1366076" y="2726373"/>
                </a:lnTo>
                <a:lnTo>
                  <a:pt x="1366076" y="2726373"/>
                </a:lnTo>
                <a:lnTo>
                  <a:pt x="1473200" y="2839276"/>
                </a:lnTo>
                <a:close/>
                <a:moveTo>
                  <a:pt x="1366203" y="2726373"/>
                </a:moveTo>
                <a:lnTo>
                  <a:pt x="1419733" y="2248154"/>
                </a:lnTo>
                <a:lnTo>
                  <a:pt x="1525969" y="2359914"/>
                </a:lnTo>
                <a:lnTo>
                  <a:pt x="1733169" y="2163064"/>
                </a:lnTo>
                <a:lnTo>
                  <a:pt x="1840294" y="2275777"/>
                </a:lnTo>
                <a:lnTo>
                  <a:pt x="1840294" y="2275777"/>
                </a:lnTo>
                <a:lnTo>
                  <a:pt x="1947418" y="2388489"/>
                </a:lnTo>
                <a:lnTo>
                  <a:pt x="1740217" y="2585339"/>
                </a:lnTo>
                <a:lnTo>
                  <a:pt x="1846453" y="2697099"/>
                </a:lnTo>
                <a:close/>
                <a:moveTo>
                  <a:pt x="2167319" y="3034919"/>
                </a:moveTo>
                <a:lnTo>
                  <a:pt x="2273300" y="3146743"/>
                </a:lnTo>
                <a:lnTo>
                  <a:pt x="1792923" y="3175762"/>
                </a:lnTo>
                <a:lnTo>
                  <a:pt x="1846453" y="2697480"/>
                </a:lnTo>
                <a:lnTo>
                  <a:pt x="1952689" y="2809304"/>
                </a:lnTo>
                <a:lnTo>
                  <a:pt x="2159889" y="2612454"/>
                </a:lnTo>
                <a:lnTo>
                  <a:pt x="2266950" y="2725166"/>
                </a:lnTo>
                <a:lnTo>
                  <a:pt x="2266950" y="2725166"/>
                </a:lnTo>
                <a:lnTo>
                  <a:pt x="2374075" y="2837942"/>
                </a:lnTo>
                <a:close/>
                <a:moveTo>
                  <a:pt x="3309938" y="3612770"/>
                </a:moveTo>
                <a:lnTo>
                  <a:pt x="3599878" y="3612770"/>
                </a:lnTo>
                <a:lnTo>
                  <a:pt x="3601847" y="3595116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28000">
                <a:schemeClr val="lt1"/>
              </a:gs>
              <a:gs pos="100000">
                <a:schemeClr val="lt2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651600" y="628650"/>
            <a:ext cx="6130200" cy="43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mplementary">
  <p:cSld name="BLANK_2">
    <p:bg>
      <p:bgPr>
        <a:gradFill>
          <a:gsLst>
            <a:gs pos="0">
              <a:schemeClr val="accent6"/>
            </a:gs>
            <a:gs pos="50000">
              <a:schemeClr val="accent5"/>
            </a:gs>
            <a:gs pos="100000">
              <a:schemeClr val="accent4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1"/>
          <p:cNvSpPr/>
          <p:nvPr/>
        </p:nvSpPr>
        <p:spPr>
          <a:xfrm>
            <a:off x="487675" y="0"/>
            <a:ext cx="8656320" cy="5143642"/>
          </a:xfrm>
          <a:custGeom>
            <a:avLst/>
            <a:gdLst/>
            <a:ahLst/>
            <a:cxnLst/>
            <a:rect l="l" t="t" r="r" b="b"/>
            <a:pathLst>
              <a:path w="12192000" h="6858190" extrusionOk="0">
                <a:moveTo>
                  <a:pt x="6873113" y="0"/>
                </a:moveTo>
                <a:lnTo>
                  <a:pt x="6454013" y="0"/>
                </a:lnTo>
                <a:lnTo>
                  <a:pt x="6652959" y="209550"/>
                </a:lnTo>
                <a:close/>
                <a:moveTo>
                  <a:pt x="8826818" y="0"/>
                </a:moveTo>
                <a:lnTo>
                  <a:pt x="8412861" y="0"/>
                </a:lnTo>
                <a:lnTo>
                  <a:pt x="8609330" y="206693"/>
                </a:lnTo>
                <a:close/>
                <a:moveTo>
                  <a:pt x="4919345" y="0"/>
                </a:moveTo>
                <a:lnTo>
                  <a:pt x="4494594" y="0"/>
                </a:lnTo>
                <a:lnTo>
                  <a:pt x="4696143" y="212090"/>
                </a:lnTo>
                <a:close/>
                <a:moveTo>
                  <a:pt x="10780395" y="0"/>
                </a:moveTo>
                <a:lnTo>
                  <a:pt x="10371836" y="0"/>
                </a:lnTo>
                <a:lnTo>
                  <a:pt x="10565702" y="204026"/>
                </a:lnTo>
                <a:close/>
                <a:moveTo>
                  <a:pt x="2965450" y="0"/>
                </a:moveTo>
                <a:lnTo>
                  <a:pt x="2535428" y="0"/>
                </a:lnTo>
                <a:lnTo>
                  <a:pt x="2739517" y="214821"/>
                </a:lnTo>
                <a:close/>
                <a:moveTo>
                  <a:pt x="1011873" y="0"/>
                </a:moveTo>
                <a:lnTo>
                  <a:pt x="576263" y="0"/>
                </a:lnTo>
                <a:lnTo>
                  <a:pt x="782955" y="217551"/>
                </a:lnTo>
                <a:close/>
                <a:moveTo>
                  <a:pt x="12192000" y="0"/>
                </a:moveTo>
                <a:lnTo>
                  <a:pt x="11601450" y="0"/>
                </a:lnTo>
                <a:lnTo>
                  <a:pt x="11248390" y="21336"/>
                </a:lnTo>
                <a:lnTo>
                  <a:pt x="11250803" y="0"/>
                </a:lnTo>
                <a:lnTo>
                  <a:pt x="11227816" y="0"/>
                </a:lnTo>
                <a:lnTo>
                  <a:pt x="11248136" y="21336"/>
                </a:lnTo>
                <a:lnTo>
                  <a:pt x="11248136" y="21654"/>
                </a:lnTo>
                <a:lnTo>
                  <a:pt x="11481244" y="266700"/>
                </a:lnTo>
                <a:lnTo>
                  <a:pt x="11031410" y="694182"/>
                </a:lnTo>
                <a:lnTo>
                  <a:pt x="11261979" y="936879"/>
                </a:lnTo>
                <a:lnTo>
                  <a:pt x="10219055" y="999871"/>
                </a:lnTo>
                <a:lnTo>
                  <a:pt x="10330942" y="0"/>
                </a:lnTo>
                <a:lnTo>
                  <a:pt x="9690100" y="0"/>
                </a:lnTo>
                <a:lnTo>
                  <a:pt x="9292272" y="24067"/>
                </a:lnTo>
                <a:lnTo>
                  <a:pt x="9294940" y="0"/>
                </a:lnTo>
                <a:lnTo>
                  <a:pt x="9269095" y="0"/>
                </a:lnTo>
                <a:lnTo>
                  <a:pt x="9291955" y="24067"/>
                </a:lnTo>
                <a:lnTo>
                  <a:pt x="9291955" y="24067"/>
                </a:lnTo>
                <a:lnTo>
                  <a:pt x="9525000" y="269177"/>
                </a:lnTo>
                <a:lnTo>
                  <a:pt x="9074785" y="696595"/>
                </a:lnTo>
                <a:lnTo>
                  <a:pt x="9305417" y="939292"/>
                </a:lnTo>
                <a:lnTo>
                  <a:pt x="8262494" y="1002348"/>
                </a:lnTo>
                <a:lnTo>
                  <a:pt x="8374634" y="0"/>
                </a:lnTo>
                <a:lnTo>
                  <a:pt x="7778052" y="0"/>
                </a:lnTo>
                <a:lnTo>
                  <a:pt x="7335520" y="26734"/>
                </a:lnTo>
                <a:lnTo>
                  <a:pt x="7338505" y="0"/>
                </a:lnTo>
                <a:lnTo>
                  <a:pt x="7309739" y="0"/>
                </a:lnTo>
                <a:lnTo>
                  <a:pt x="7335139" y="26797"/>
                </a:lnTo>
                <a:lnTo>
                  <a:pt x="7335139" y="26797"/>
                </a:lnTo>
                <a:lnTo>
                  <a:pt x="7567740" y="271590"/>
                </a:lnTo>
                <a:lnTo>
                  <a:pt x="7118350" y="699326"/>
                </a:lnTo>
                <a:lnTo>
                  <a:pt x="7348919" y="942023"/>
                </a:lnTo>
                <a:lnTo>
                  <a:pt x="6305995" y="1005078"/>
                </a:lnTo>
                <a:lnTo>
                  <a:pt x="6418390" y="0"/>
                </a:lnTo>
                <a:lnTo>
                  <a:pt x="5866257" y="0"/>
                </a:lnTo>
                <a:lnTo>
                  <a:pt x="5378895" y="29464"/>
                </a:lnTo>
                <a:lnTo>
                  <a:pt x="5382197" y="0"/>
                </a:lnTo>
                <a:lnTo>
                  <a:pt x="5350447" y="0"/>
                </a:lnTo>
                <a:lnTo>
                  <a:pt x="5378450" y="29464"/>
                </a:lnTo>
                <a:lnTo>
                  <a:pt x="5378768" y="29782"/>
                </a:lnTo>
                <a:lnTo>
                  <a:pt x="5611495" y="274574"/>
                </a:lnTo>
                <a:lnTo>
                  <a:pt x="5161598" y="701993"/>
                </a:lnTo>
                <a:lnTo>
                  <a:pt x="5392230" y="944753"/>
                </a:lnTo>
                <a:lnTo>
                  <a:pt x="4349306" y="1007745"/>
                </a:lnTo>
                <a:lnTo>
                  <a:pt x="4462082" y="0"/>
                </a:lnTo>
                <a:lnTo>
                  <a:pt x="3954463" y="0"/>
                </a:lnTo>
                <a:lnTo>
                  <a:pt x="3422650" y="32131"/>
                </a:lnTo>
                <a:lnTo>
                  <a:pt x="3425889" y="0"/>
                </a:lnTo>
                <a:lnTo>
                  <a:pt x="3391408" y="0"/>
                </a:lnTo>
                <a:lnTo>
                  <a:pt x="3422015" y="32195"/>
                </a:lnTo>
                <a:lnTo>
                  <a:pt x="3422015" y="32195"/>
                </a:lnTo>
                <a:lnTo>
                  <a:pt x="3654616" y="277051"/>
                </a:lnTo>
                <a:lnTo>
                  <a:pt x="3205036" y="704850"/>
                </a:lnTo>
                <a:lnTo>
                  <a:pt x="3435350" y="947420"/>
                </a:lnTo>
                <a:lnTo>
                  <a:pt x="2392680" y="1010476"/>
                </a:lnTo>
                <a:lnTo>
                  <a:pt x="2505774" y="0"/>
                </a:lnTo>
                <a:lnTo>
                  <a:pt x="2042605" y="0"/>
                </a:lnTo>
                <a:lnTo>
                  <a:pt x="1465707" y="34862"/>
                </a:lnTo>
                <a:lnTo>
                  <a:pt x="1469644" y="0"/>
                </a:lnTo>
                <a:lnTo>
                  <a:pt x="1432243" y="0"/>
                </a:lnTo>
                <a:lnTo>
                  <a:pt x="1465390" y="34862"/>
                </a:lnTo>
                <a:lnTo>
                  <a:pt x="1465390" y="34862"/>
                </a:lnTo>
                <a:lnTo>
                  <a:pt x="1697990" y="279654"/>
                </a:lnTo>
                <a:lnTo>
                  <a:pt x="1248410" y="707454"/>
                </a:lnTo>
                <a:lnTo>
                  <a:pt x="1479042" y="950151"/>
                </a:lnTo>
                <a:lnTo>
                  <a:pt x="436118" y="1013143"/>
                </a:lnTo>
                <a:lnTo>
                  <a:pt x="549529" y="0"/>
                </a:lnTo>
                <a:lnTo>
                  <a:pt x="130810" y="0"/>
                </a:lnTo>
                <a:lnTo>
                  <a:pt x="0" y="7938"/>
                </a:lnTo>
                <a:lnTo>
                  <a:pt x="0" y="961454"/>
                </a:lnTo>
                <a:lnTo>
                  <a:pt x="203200" y="768350"/>
                </a:lnTo>
                <a:lnTo>
                  <a:pt x="435800" y="1013143"/>
                </a:lnTo>
                <a:lnTo>
                  <a:pt x="435800" y="1013143"/>
                </a:lnTo>
                <a:lnTo>
                  <a:pt x="668465" y="1257935"/>
                </a:lnTo>
                <a:lnTo>
                  <a:pt x="218821" y="1685735"/>
                </a:lnTo>
                <a:lnTo>
                  <a:pt x="680339" y="2171700"/>
                </a:lnTo>
                <a:lnTo>
                  <a:pt x="1130300" y="1743964"/>
                </a:lnTo>
                <a:lnTo>
                  <a:pt x="1362901" y="1988757"/>
                </a:lnTo>
                <a:lnTo>
                  <a:pt x="1362901" y="1989074"/>
                </a:lnTo>
                <a:lnTo>
                  <a:pt x="1595501" y="2233867"/>
                </a:lnTo>
                <a:lnTo>
                  <a:pt x="1145604" y="2661349"/>
                </a:lnTo>
                <a:lnTo>
                  <a:pt x="1607122" y="3147060"/>
                </a:lnTo>
                <a:lnTo>
                  <a:pt x="2057400" y="2719578"/>
                </a:lnTo>
                <a:lnTo>
                  <a:pt x="2290001" y="2964371"/>
                </a:lnTo>
                <a:lnTo>
                  <a:pt x="2290001" y="2964688"/>
                </a:lnTo>
                <a:lnTo>
                  <a:pt x="2522601" y="3209481"/>
                </a:lnTo>
                <a:lnTo>
                  <a:pt x="2072767" y="3636899"/>
                </a:lnTo>
                <a:lnTo>
                  <a:pt x="2534222" y="4122611"/>
                </a:lnTo>
                <a:lnTo>
                  <a:pt x="2984500" y="3695192"/>
                </a:lnTo>
                <a:lnTo>
                  <a:pt x="3217101" y="3939984"/>
                </a:lnTo>
                <a:lnTo>
                  <a:pt x="3217101" y="3939984"/>
                </a:lnTo>
                <a:lnTo>
                  <a:pt x="3449701" y="4184841"/>
                </a:lnTo>
                <a:lnTo>
                  <a:pt x="2999867" y="4612259"/>
                </a:lnTo>
                <a:lnTo>
                  <a:pt x="3461385" y="5097971"/>
                </a:lnTo>
                <a:lnTo>
                  <a:pt x="3911219" y="4670489"/>
                </a:lnTo>
                <a:lnTo>
                  <a:pt x="4143820" y="4915345"/>
                </a:lnTo>
                <a:lnTo>
                  <a:pt x="4144137" y="4915345"/>
                </a:lnTo>
                <a:lnTo>
                  <a:pt x="4376738" y="5160137"/>
                </a:lnTo>
                <a:lnTo>
                  <a:pt x="3926777" y="5588000"/>
                </a:lnTo>
                <a:lnTo>
                  <a:pt x="4388295" y="6073712"/>
                </a:lnTo>
                <a:lnTo>
                  <a:pt x="4838129" y="5646230"/>
                </a:lnTo>
                <a:lnTo>
                  <a:pt x="5070793" y="5891022"/>
                </a:lnTo>
                <a:lnTo>
                  <a:pt x="5070793" y="5891022"/>
                </a:lnTo>
                <a:lnTo>
                  <a:pt x="5303393" y="6135815"/>
                </a:lnTo>
                <a:lnTo>
                  <a:pt x="4853496" y="6563297"/>
                </a:lnTo>
                <a:lnTo>
                  <a:pt x="5132896" y="6857556"/>
                </a:lnTo>
                <a:lnTo>
                  <a:pt x="5516245" y="6857556"/>
                </a:lnTo>
                <a:lnTo>
                  <a:pt x="5764657" y="6621526"/>
                </a:lnTo>
                <a:lnTo>
                  <a:pt x="5989447" y="6858000"/>
                </a:lnTo>
                <a:lnTo>
                  <a:pt x="5999036" y="6858000"/>
                </a:lnTo>
                <a:lnTo>
                  <a:pt x="6114288" y="5828411"/>
                </a:lnTo>
                <a:lnTo>
                  <a:pt x="6344857" y="6071108"/>
                </a:lnTo>
                <a:lnTo>
                  <a:pt x="6794500" y="5643690"/>
                </a:lnTo>
                <a:lnTo>
                  <a:pt x="7027101" y="5888482"/>
                </a:lnTo>
                <a:lnTo>
                  <a:pt x="7027101" y="5888482"/>
                </a:lnTo>
                <a:lnTo>
                  <a:pt x="7259701" y="6133338"/>
                </a:lnTo>
                <a:lnTo>
                  <a:pt x="6809868" y="6560756"/>
                </a:lnTo>
                <a:lnTo>
                  <a:pt x="7040499" y="6803454"/>
                </a:lnTo>
                <a:lnTo>
                  <a:pt x="6142927" y="6858000"/>
                </a:lnTo>
                <a:lnTo>
                  <a:pt x="7035229" y="6858000"/>
                </a:lnTo>
                <a:lnTo>
                  <a:pt x="7041261" y="6804025"/>
                </a:lnTo>
                <a:lnTo>
                  <a:pt x="7092569" y="6858000"/>
                </a:lnTo>
                <a:lnTo>
                  <a:pt x="7470457" y="6858000"/>
                </a:lnTo>
                <a:lnTo>
                  <a:pt x="7721727" y="6619240"/>
                </a:lnTo>
                <a:lnTo>
                  <a:pt x="7948549" y="6858000"/>
                </a:lnTo>
                <a:lnTo>
                  <a:pt x="7955344" y="6858000"/>
                </a:lnTo>
                <a:lnTo>
                  <a:pt x="8070850" y="5825681"/>
                </a:lnTo>
                <a:lnTo>
                  <a:pt x="8301482" y="6068378"/>
                </a:lnTo>
                <a:lnTo>
                  <a:pt x="8751316" y="5640959"/>
                </a:lnTo>
                <a:lnTo>
                  <a:pt x="8983917" y="5885752"/>
                </a:lnTo>
                <a:lnTo>
                  <a:pt x="8983917" y="5886069"/>
                </a:lnTo>
                <a:lnTo>
                  <a:pt x="9216517" y="6130862"/>
                </a:lnTo>
                <a:lnTo>
                  <a:pt x="8766619" y="6558281"/>
                </a:lnTo>
                <a:lnTo>
                  <a:pt x="8997252" y="6801041"/>
                </a:lnTo>
                <a:lnTo>
                  <a:pt x="8054404" y="6858191"/>
                </a:lnTo>
                <a:lnTo>
                  <a:pt x="8991600" y="6858191"/>
                </a:lnTo>
                <a:lnTo>
                  <a:pt x="8997950" y="6801485"/>
                </a:lnTo>
                <a:lnTo>
                  <a:pt x="9051861" y="6858191"/>
                </a:lnTo>
                <a:lnTo>
                  <a:pt x="9424353" y="6858191"/>
                </a:lnTo>
                <a:lnTo>
                  <a:pt x="9678353" y="6616891"/>
                </a:lnTo>
                <a:lnTo>
                  <a:pt x="9907715" y="6858191"/>
                </a:lnTo>
                <a:lnTo>
                  <a:pt x="9911588" y="6858191"/>
                </a:lnTo>
                <a:lnTo>
                  <a:pt x="10027476" y="5823141"/>
                </a:lnTo>
                <a:lnTo>
                  <a:pt x="10258044" y="6065838"/>
                </a:lnTo>
                <a:lnTo>
                  <a:pt x="10707942" y="5638356"/>
                </a:lnTo>
                <a:lnTo>
                  <a:pt x="10940542" y="5883212"/>
                </a:lnTo>
                <a:lnTo>
                  <a:pt x="10940542" y="5883212"/>
                </a:lnTo>
                <a:lnTo>
                  <a:pt x="11173143" y="6128004"/>
                </a:lnTo>
                <a:lnTo>
                  <a:pt x="10723308" y="6555486"/>
                </a:lnTo>
                <a:lnTo>
                  <a:pt x="10953877" y="6798183"/>
                </a:lnTo>
                <a:lnTo>
                  <a:pt x="9966261" y="6857873"/>
                </a:lnTo>
                <a:lnTo>
                  <a:pt x="10947527" y="6857873"/>
                </a:lnTo>
                <a:lnTo>
                  <a:pt x="10953877" y="6798437"/>
                </a:lnTo>
                <a:lnTo>
                  <a:pt x="11010900" y="6858000"/>
                </a:lnTo>
                <a:lnTo>
                  <a:pt x="11377930" y="6858000"/>
                </a:lnTo>
                <a:lnTo>
                  <a:pt x="11634915" y="6613843"/>
                </a:lnTo>
                <a:lnTo>
                  <a:pt x="11866880" y="6858000"/>
                </a:lnTo>
                <a:lnTo>
                  <a:pt x="11867896" y="6858000"/>
                </a:lnTo>
                <a:lnTo>
                  <a:pt x="11984038" y="5820283"/>
                </a:lnTo>
                <a:lnTo>
                  <a:pt x="12192000" y="6039168"/>
                </a:lnTo>
                <a:lnTo>
                  <a:pt x="12192000" y="5160328"/>
                </a:lnTo>
                <a:lnTo>
                  <a:pt x="11753152" y="5577269"/>
                </a:lnTo>
                <a:lnTo>
                  <a:pt x="11983783" y="5820029"/>
                </a:lnTo>
                <a:lnTo>
                  <a:pt x="10941050" y="5883021"/>
                </a:lnTo>
                <a:lnTo>
                  <a:pt x="11057255" y="4844669"/>
                </a:lnTo>
                <a:lnTo>
                  <a:pt x="11287823" y="5087430"/>
                </a:lnTo>
                <a:lnTo>
                  <a:pt x="11737721" y="4659948"/>
                </a:lnTo>
                <a:lnTo>
                  <a:pt x="11970321" y="4904740"/>
                </a:lnTo>
                <a:lnTo>
                  <a:pt x="11970321" y="4905058"/>
                </a:lnTo>
                <a:lnTo>
                  <a:pt x="12191936" y="5138230"/>
                </a:lnTo>
                <a:lnTo>
                  <a:pt x="12191936" y="4891342"/>
                </a:lnTo>
                <a:lnTo>
                  <a:pt x="11970385" y="4904740"/>
                </a:lnTo>
                <a:lnTo>
                  <a:pt x="12086590" y="3866388"/>
                </a:lnTo>
                <a:lnTo>
                  <a:pt x="12192000" y="3977259"/>
                </a:lnTo>
                <a:lnTo>
                  <a:pt x="12192000" y="3304159"/>
                </a:lnTo>
                <a:lnTo>
                  <a:pt x="11855450" y="3623628"/>
                </a:lnTo>
                <a:lnTo>
                  <a:pt x="12086082" y="3866388"/>
                </a:lnTo>
                <a:lnTo>
                  <a:pt x="11043158" y="3929380"/>
                </a:lnTo>
                <a:lnTo>
                  <a:pt x="11159363" y="2891028"/>
                </a:lnTo>
                <a:lnTo>
                  <a:pt x="11389931" y="3133725"/>
                </a:lnTo>
                <a:lnTo>
                  <a:pt x="11839829" y="2706307"/>
                </a:lnTo>
                <a:lnTo>
                  <a:pt x="12072430" y="2951099"/>
                </a:lnTo>
                <a:lnTo>
                  <a:pt x="12072430" y="2951417"/>
                </a:lnTo>
                <a:lnTo>
                  <a:pt x="12192000" y="3076385"/>
                </a:lnTo>
                <a:lnTo>
                  <a:pt x="12192000" y="2943670"/>
                </a:lnTo>
                <a:lnTo>
                  <a:pt x="12073065" y="2950845"/>
                </a:lnTo>
                <a:lnTo>
                  <a:pt x="12189269" y="1912493"/>
                </a:lnTo>
                <a:lnTo>
                  <a:pt x="12192000" y="1915351"/>
                </a:lnTo>
                <a:lnTo>
                  <a:pt x="12192000" y="1447800"/>
                </a:lnTo>
                <a:lnTo>
                  <a:pt x="11958383" y="1670050"/>
                </a:lnTo>
                <a:lnTo>
                  <a:pt x="12189016" y="1912747"/>
                </a:lnTo>
                <a:lnTo>
                  <a:pt x="11146092" y="1975803"/>
                </a:lnTo>
                <a:lnTo>
                  <a:pt x="11262296" y="937451"/>
                </a:lnTo>
                <a:lnTo>
                  <a:pt x="11492865" y="1180148"/>
                </a:lnTo>
                <a:lnTo>
                  <a:pt x="11942762" y="752729"/>
                </a:lnTo>
                <a:lnTo>
                  <a:pt x="12175363" y="996950"/>
                </a:lnTo>
                <a:lnTo>
                  <a:pt x="12175363" y="997268"/>
                </a:lnTo>
                <a:lnTo>
                  <a:pt x="12191746" y="1014476"/>
                </a:lnTo>
                <a:lnTo>
                  <a:pt x="12191746" y="995934"/>
                </a:lnTo>
                <a:lnTo>
                  <a:pt x="12175427" y="996950"/>
                </a:lnTo>
                <a:lnTo>
                  <a:pt x="12191746" y="850900"/>
                </a:lnTo>
                <a:close/>
                <a:moveTo>
                  <a:pt x="9305671" y="939800"/>
                </a:moveTo>
                <a:lnTo>
                  <a:pt x="9536303" y="1182497"/>
                </a:lnTo>
                <a:lnTo>
                  <a:pt x="9986137" y="755015"/>
                </a:lnTo>
                <a:lnTo>
                  <a:pt x="10218738" y="999871"/>
                </a:lnTo>
                <a:lnTo>
                  <a:pt x="10218738" y="999871"/>
                </a:lnTo>
                <a:lnTo>
                  <a:pt x="10451656" y="1244600"/>
                </a:lnTo>
                <a:lnTo>
                  <a:pt x="10001758" y="1672082"/>
                </a:lnTo>
                <a:lnTo>
                  <a:pt x="10232390" y="1914779"/>
                </a:lnTo>
                <a:lnTo>
                  <a:pt x="9189466" y="1977835"/>
                </a:lnTo>
                <a:close/>
                <a:moveTo>
                  <a:pt x="10129774" y="3868991"/>
                </a:moveTo>
                <a:lnTo>
                  <a:pt x="9086850" y="3931857"/>
                </a:lnTo>
                <a:lnTo>
                  <a:pt x="9203055" y="2893505"/>
                </a:lnTo>
                <a:lnTo>
                  <a:pt x="9433687" y="3136202"/>
                </a:lnTo>
                <a:lnTo>
                  <a:pt x="9883521" y="2708783"/>
                </a:lnTo>
                <a:lnTo>
                  <a:pt x="10116185" y="2953576"/>
                </a:lnTo>
                <a:lnTo>
                  <a:pt x="10116185" y="2953576"/>
                </a:lnTo>
                <a:lnTo>
                  <a:pt x="10348785" y="3198368"/>
                </a:lnTo>
                <a:lnTo>
                  <a:pt x="9899142" y="3625850"/>
                </a:lnTo>
                <a:close/>
                <a:moveTo>
                  <a:pt x="8956548" y="1733169"/>
                </a:moveTo>
                <a:lnTo>
                  <a:pt x="9189148" y="1977962"/>
                </a:lnTo>
                <a:lnTo>
                  <a:pt x="9189466" y="1978279"/>
                </a:lnTo>
                <a:lnTo>
                  <a:pt x="9422067" y="2223072"/>
                </a:lnTo>
                <a:lnTo>
                  <a:pt x="8972169" y="2650490"/>
                </a:lnTo>
                <a:lnTo>
                  <a:pt x="9202801" y="2893187"/>
                </a:lnTo>
                <a:lnTo>
                  <a:pt x="8159750" y="2956243"/>
                </a:lnTo>
                <a:lnTo>
                  <a:pt x="8276082" y="1917700"/>
                </a:lnTo>
                <a:lnTo>
                  <a:pt x="8506714" y="2160397"/>
                </a:lnTo>
                <a:close/>
                <a:moveTo>
                  <a:pt x="8173212" y="3871532"/>
                </a:moveTo>
                <a:lnTo>
                  <a:pt x="7130288" y="3934524"/>
                </a:lnTo>
                <a:lnTo>
                  <a:pt x="7246494" y="2896235"/>
                </a:lnTo>
                <a:lnTo>
                  <a:pt x="7477062" y="3138932"/>
                </a:lnTo>
                <a:lnTo>
                  <a:pt x="7926959" y="2711450"/>
                </a:lnTo>
                <a:lnTo>
                  <a:pt x="8159750" y="2956243"/>
                </a:lnTo>
                <a:lnTo>
                  <a:pt x="8159750" y="2956560"/>
                </a:lnTo>
                <a:lnTo>
                  <a:pt x="8392414" y="3201353"/>
                </a:lnTo>
                <a:lnTo>
                  <a:pt x="7942517" y="3628834"/>
                </a:lnTo>
                <a:close/>
                <a:moveTo>
                  <a:pt x="7349109" y="942277"/>
                </a:moveTo>
                <a:lnTo>
                  <a:pt x="7579678" y="1185037"/>
                </a:lnTo>
                <a:lnTo>
                  <a:pt x="8029575" y="757555"/>
                </a:lnTo>
                <a:lnTo>
                  <a:pt x="8262176" y="1002348"/>
                </a:lnTo>
                <a:lnTo>
                  <a:pt x="8262176" y="1002665"/>
                </a:lnTo>
                <a:lnTo>
                  <a:pt x="8494776" y="1247458"/>
                </a:lnTo>
                <a:lnTo>
                  <a:pt x="8045450" y="1674939"/>
                </a:lnTo>
                <a:lnTo>
                  <a:pt x="8275828" y="1917700"/>
                </a:lnTo>
                <a:lnTo>
                  <a:pt x="7232650" y="1980629"/>
                </a:lnTo>
                <a:close/>
                <a:moveTo>
                  <a:pt x="6999859" y="1736027"/>
                </a:moveTo>
                <a:lnTo>
                  <a:pt x="7232650" y="1980692"/>
                </a:lnTo>
                <a:lnTo>
                  <a:pt x="7232650" y="1980692"/>
                </a:lnTo>
                <a:lnTo>
                  <a:pt x="7465251" y="2225485"/>
                </a:lnTo>
                <a:lnTo>
                  <a:pt x="7015417" y="2652967"/>
                </a:lnTo>
                <a:lnTo>
                  <a:pt x="7245985" y="2895664"/>
                </a:lnTo>
                <a:lnTo>
                  <a:pt x="6203252" y="2959100"/>
                </a:lnTo>
                <a:lnTo>
                  <a:pt x="6319457" y="1920748"/>
                </a:lnTo>
                <a:lnTo>
                  <a:pt x="6550089" y="2163445"/>
                </a:lnTo>
                <a:close/>
                <a:moveTo>
                  <a:pt x="6216650" y="3874199"/>
                </a:moveTo>
                <a:lnTo>
                  <a:pt x="5173663" y="3937000"/>
                </a:lnTo>
                <a:lnTo>
                  <a:pt x="5289868" y="2898648"/>
                </a:lnTo>
                <a:lnTo>
                  <a:pt x="5520500" y="3141345"/>
                </a:lnTo>
                <a:lnTo>
                  <a:pt x="5970334" y="2713927"/>
                </a:lnTo>
                <a:lnTo>
                  <a:pt x="6202998" y="2959100"/>
                </a:lnTo>
                <a:lnTo>
                  <a:pt x="6202998" y="2959100"/>
                </a:lnTo>
                <a:lnTo>
                  <a:pt x="6435598" y="3203956"/>
                </a:lnTo>
                <a:lnTo>
                  <a:pt x="5985764" y="3631375"/>
                </a:lnTo>
                <a:close/>
                <a:moveTo>
                  <a:pt x="5392484" y="945007"/>
                </a:moveTo>
                <a:lnTo>
                  <a:pt x="5623116" y="1187450"/>
                </a:lnTo>
                <a:lnTo>
                  <a:pt x="6072950" y="760032"/>
                </a:lnTo>
                <a:lnTo>
                  <a:pt x="6305550" y="1005078"/>
                </a:lnTo>
                <a:lnTo>
                  <a:pt x="6305550" y="1005078"/>
                </a:lnTo>
                <a:lnTo>
                  <a:pt x="6538151" y="1249934"/>
                </a:lnTo>
                <a:lnTo>
                  <a:pt x="6088253" y="1677353"/>
                </a:lnTo>
                <a:lnTo>
                  <a:pt x="6318885" y="1920050"/>
                </a:lnTo>
                <a:lnTo>
                  <a:pt x="5275961" y="1983105"/>
                </a:lnTo>
                <a:close/>
                <a:moveTo>
                  <a:pt x="5043234" y="1738757"/>
                </a:moveTo>
                <a:lnTo>
                  <a:pt x="5275834" y="1983550"/>
                </a:lnTo>
                <a:lnTo>
                  <a:pt x="5275834" y="1983867"/>
                </a:lnTo>
                <a:lnTo>
                  <a:pt x="5508435" y="2228660"/>
                </a:lnTo>
                <a:lnTo>
                  <a:pt x="5058537" y="2656142"/>
                </a:lnTo>
                <a:lnTo>
                  <a:pt x="5289550" y="2898648"/>
                </a:lnTo>
                <a:lnTo>
                  <a:pt x="4246690" y="2961640"/>
                </a:lnTo>
                <a:lnTo>
                  <a:pt x="4362895" y="1923288"/>
                </a:lnTo>
                <a:lnTo>
                  <a:pt x="4593527" y="2166049"/>
                </a:lnTo>
                <a:close/>
                <a:moveTo>
                  <a:pt x="3435922" y="947738"/>
                </a:moveTo>
                <a:lnTo>
                  <a:pt x="3666490" y="1190435"/>
                </a:lnTo>
                <a:lnTo>
                  <a:pt x="4116388" y="762953"/>
                </a:lnTo>
                <a:lnTo>
                  <a:pt x="4348988" y="1007809"/>
                </a:lnTo>
                <a:lnTo>
                  <a:pt x="4348988" y="1007809"/>
                </a:lnTo>
                <a:lnTo>
                  <a:pt x="4581652" y="1252601"/>
                </a:lnTo>
                <a:lnTo>
                  <a:pt x="4131755" y="1680083"/>
                </a:lnTo>
                <a:lnTo>
                  <a:pt x="4362450" y="1923034"/>
                </a:lnTo>
                <a:lnTo>
                  <a:pt x="3319526" y="1986089"/>
                </a:lnTo>
                <a:close/>
                <a:moveTo>
                  <a:pt x="1363091" y="1988757"/>
                </a:moveTo>
                <a:lnTo>
                  <a:pt x="1479550" y="950405"/>
                </a:lnTo>
                <a:lnTo>
                  <a:pt x="1710182" y="1193102"/>
                </a:lnTo>
                <a:lnTo>
                  <a:pt x="2160016" y="765683"/>
                </a:lnTo>
                <a:lnTo>
                  <a:pt x="2392680" y="1010476"/>
                </a:lnTo>
                <a:lnTo>
                  <a:pt x="2392680" y="1010793"/>
                </a:lnTo>
                <a:lnTo>
                  <a:pt x="2625281" y="1255586"/>
                </a:lnTo>
                <a:lnTo>
                  <a:pt x="2175447" y="1682750"/>
                </a:lnTo>
                <a:lnTo>
                  <a:pt x="2406015" y="1925511"/>
                </a:lnTo>
                <a:close/>
                <a:moveTo>
                  <a:pt x="2290191" y="2964371"/>
                </a:moveTo>
                <a:lnTo>
                  <a:pt x="2406650" y="1926019"/>
                </a:lnTo>
                <a:lnTo>
                  <a:pt x="2637219" y="2168716"/>
                </a:lnTo>
                <a:lnTo>
                  <a:pt x="3087116" y="1741297"/>
                </a:lnTo>
                <a:lnTo>
                  <a:pt x="3319716" y="1986089"/>
                </a:lnTo>
                <a:lnTo>
                  <a:pt x="3319716" y="1986089"/>
                </a:lnTo>
                <a:lnTo>
                  <a:pt x="3552317" y="2230946"/>
                </a:lnTo>
                <a:lnTo>
                  <a:pt x="3102483" y="2658364"/>
                </a:lnTo>
                <a:lnTo>
                  <a:pt x="3333115" y="2901061"/>
                </a:lnTo>
                <a:close/>
                <a:moveTo>
                  <a:pt x="3217291" y="3939984"/>
                </a:moveTo>
                <a:lnTo>
                  <a:pt x="3333306" y="2901950"/>
                </a:lnTo>
                <a:lnTo>
                  <a:pt x="3563874" y="3144647"/>
                </a:lnTo>
                <a:lnTo>
                  <a:pt x="4013772" y="2717165"/>
                </a:lnTo>
                <a:lnTo>
                  <a:pt x="4246372" y="2962021"/>
                </a:lnTo>
                <a:lnTo>
                  <a:pt x="4246372" y="2962021"/>
                </a:lnTo>
                <a:lnTo>
                  <a:pt x="4479290" y="3206750"/>
                </a:lnTo>
                <a:lnTo>
                  <a:pt x="4029393" y="3634232"/>
                </a:lnTo>
                <a:lnTo>
                  <a:pt x="4260025" y="3876929"/>
                </a:lnTo>
                <a:close/>
                <a:moveTo>
                  <a:pt x="4144391" y="4915535"/>
                </a:moveTo>
                <a:lnTo>
                  <a:pt x="4260596" y="3877247"/>
                </a:lnTo>
                <a:lnTo>
                  <a:pt x="4491228" y="4119944"/>
                </a:lnTo>
                <a:lnTo>
                  <a:pt x="4941062" y="3692462"/>
                </a:lnTo>
                <a:lnTo>
                  <a:pt x="5173345" y="3937000"/>
                </a:lnTo>
                <a:lnTo>
                  <a:pt x="5173345" y="3937318"/>
                </a:lnTo>
                <a:lnTo>
                  <a:pt x="5405946" y="4182110"/>
                </a:lnTo>
                <a:lnTo>
                  <a:pt x="4956366" y="4610100"/>
                </a:lnTo>
                <a:lnTo>
                  <a:pt x="5186998" y="4852797"/>
                </a:lnTo>
                <a:close/>
                <a:moveTo>
                  <a:pt x="5883402" y="5585397"/>
                </a:moveTo>
                <a:lnTo>
                  <a:pt x="6113971" y="5828094"/>
                </a:lnTo>
                <a:lnTo>
                  <a:pt x="5071047" y="5891149"/>
                </a:lnTo>
                <a:lnTo>
                  <a:pt x="5187252" y="4852797"/>
                </a:lnTo>
                <a:lnTo>
                  <a:pt x="5417884" y="5095494"/>
                </a:lnTo>
                <a:lnTo>
                  <a:pt x="5867781" y="4668076"/>
                </a:lnTo>
                <a:lnTo>
                  <a:pt x="6100382" y="4912868"/>
                </a:lnTo>
                <a:lnTo>
                  <a:pt x="6100382" y="4913186"/>
                </a:lnTo>
                <a:lnTo>
                  <a:pt x="6332982" y="5157978"/>
                </a:lnTo>
                <a:close/>
                <a:moveTo>
                  <a:pt x="6100699" y="4912868"/>
                </a:moveTo>
                <a:lnTo>
                  <a:pt x="6216650" y="3874516"/>
                </a:lnTo>
                <a:lnTo>
                  <a:pt x="6447219" y="4117213"/>
                </a:lnTo>
                <a:lnTo>
                  <a:pt x="6897116" y="3689731"/>
                </a:lnTo>
                <a:lnTo>
                  <a:pt x="7129717" y="3934587"/>
                </a:lnTo>
                <a:lnTo>
                  <a:pt x="7129717" y="3934587"/>
                </a:lnTo>
                <a:lnTo>
                  <a:pt x="7362318" y="4179380"/>
                </a:lnTo>
                <a:lnTo>
                  <a:pt x="6912483" y="4606862"/>
                </a:lnTo>
                <a:lnTo>
                  <a:pt x="7143750" y="4849813"/>
                </a:lnTo>
                <a:close/>
                <a:moveTo>
                  <a:pt x="7839964" y="5582730"/>
                </a:moveTo>
                <a:lnTo>
                  <a:pt x="8070850" y="5825427"/>
                </a:lnTo>
                <a:lnTo>
                  <a:pt x="7027926" y="5888482"/>
                </a:lnTo>
                <a:lnTo>
                  <a:pt x="7143750" y="4850130"/>
                </a:lnTo>
                <a:lnTo>
                  <a:pt x="7374445" y="5092700"/>
                </a:lnTo>
                <a:lnTo>
                  <a:pt x="7824344" y="4665218"/>
                </a:lnTo>
                <a:lnTo>
                  <a:pt x="8056944" y="4910011"/>
                </a:lnTo>
                <a:lnTo>
                  <a:pt x="8056944" y="4910011"/>
                </a:lnTo>
                <a:lnTo>
                  <a:pt x="8289607" y="5154803"/>
                </a:lnTo>
                <a:close/>
                <a:moveTo>
                  <a:pt x="8057261" y="4910138"/>
                </a:moveTo>
                <a:lnTo>
                  <a:pt x="8173466" y="3871786"/>
                </a:lnTo>
                <a:lnTo>
                  <a:pt x="8404098" y="4114800"/>
                </a:lnTo>
                <a:lnTo>
                  <a:pt x="8853932" y="3687382"/>
                </a:lnTo>
                <a:lnTo>
                  <a:pt x="9086850" y="3931857"/>
                </a:lnTo>
                <a:lnTo>
                  <a:pt x="9086850" y="3931857"/>
                </a:lnTo>
                <a:lnTo>
                  <a:pt x="9319451" y="4176649"/>
                </a:lnTo>
                <a:lnTo>
                  <a:pt x="8869553" y="4604068"/>
                </a:lnTo>
                <a:lnTo>
                  <a:pt x="9100185" y="4846765"/>
                </a:lnTo>
                <a:close/>
                <a:moveTo>
                  <a:pt x="9796590" y="5579999"/>
                </a:moveTo>
                <a:lnTo>
                  <a:pt x="10027158" y="5822950"/>
                </a:lnTo>
                <a:lnTo>
                  <a:pt x="8984234" y="5886006"/>
                </a:lnTo>
                <a:lnTo>
                  <a:pt x="9100439" y="4847654"/>
                </a:lnTo>
                <a:lnTo>
                  <a:pt x="9331071" y="5090351"/>
                </a:lnTo>
                <a:lnTo>
                  <a:pt x="9780905" y="4662932"/>
                </a:lnTo>
                <a:lnTo>
                  <a:pt x="10013569" y="4907725"/>
                </a:lnTo>
                <a:lnTo>
                  <a:pt x="10013569" y="4907725"/>
                </a:lnTo>
                <a:lnTo>
                  <a:pt x="10246169" y="5152581"/>
                </a:lnTo>
                <a:close/>
                <a:moveTo>
                  <a:pt x="11276140" y="4174236"/>
                </a:moveTo>
                <a:lnTo>
                  <a:pt x="10826306" y="4601718"/>
                </a:lnTo>
                <a:lnTo>
                  <a:pt x="11056874" y="4844415"/>
                </a:lnTo>
                <a:lnTo>
                  <a:pt x="10013950" y="4907471"/>
                </a:lnTo>
                <a:lnTo>
                  <a:pt x="10130155" y="3869119"/>
                </a:lnTo>
                <a:lnTo>
                  <a:pt x="10360787" y="4111816"/>
                </a:lnTo>
                <a:lnTo>
                  <a:pt x="10810684" y="3684334"/>
                </a:lnTo>
                <a:lnTo>
                  <a:pt x="11043285" y="3929126"/>
                </a:lnTo>
                <a:lnTo>
                  <a:pt x="11043285" y="3929126"/>
                </a:lnTo>
                <a:close/>
                <a:moveTo>
                  <a:pt x="11378756" y="2220341"/>
                </a:moveTo>
                <a:lnTo>
                  <a:pt x="10928794" y="2647950"/>
                </a:lnTo>
                <a:lnTo>
                  <a:pt x="11159363" y="2890647"/>
                </a:lnTo>
                <a:lnTo>
                  <a:pt x="10116439" y="2953639"/>
                </a:lnTo>
                <a:lnTo>
                  <a:pt x="10232644" y="1915351"/>
                </a:lnTo>
                <a:lnTo>
                  <a:pt x="10463276" y="2158048"/>
                </a:lnTo>
                <a:lnTo>
                  <a:pt x="10913173" y="1730566"/>
                </a:lnTo>
                <a:lnTo>
                  <a:pt x="11145774" y="1975358"/>
                </a:lnTo>
                <a:lnTo>
                  <a:pt x="11145774" y="1975676"/>
                </a:lnTo>
                <a:close/>
                <a:moveTo>
                  <a:pt x="12192000" y="6858000"/>
                </a:moveTo>
                <a:lnTo>
                  <a:pt x="12192000" y="6838950"/>
                </a:lnTo>
                <a:lnTo>
                  <a:pt x="11878310" y="6858000"/>
                </a:lnTo>
                <a:close/>
              </a:path>
            </a:pathLst>
          </a:custGeom>
          <a:gradFill>
            <a:gsLst>
              <a:gs pos="0">
                <a:srgbClr val="011733">
                  <a:alpha val="16862"/>
                </a:srgbClr>
              </a:gs>
              <a:gs pos="80000">
                <a:srgbClr val="011733">
                  <a:alpha val="0"/>
                </a:srgbClr>
              </a:gs>
              <a:gs pos="100000">
                <a:srgbClr val="011733">
                  <a:alpha val="0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">
  <p:cSld name="BLANK_1">
    <p:bg>
      <p:bgPr>
        <a:gradFill>
          <a:gsLst>
            <a:gs pos="0">
              <a:schemeClr val="lt1"/>
            </a:gs>
            <a:gs pos="50000">
              <a:schemeClr val="lt1"/>
            </a:gs>
            <a:gs pos="100000">
              <a:schemeClr val="lt2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" name="Google Shape;64;p12"/>
          <p:cNvSpPr/>
          <p:nvPr/>
        </p:nvSpPr>
        <p:spPr>
          <a:xfrm>
            <a:off x="487675" y="0"/>
            <a:ext cx="8656320" cy="5143642"/>
          </a:xfrm>
          <a:custGeom>
            <a:avLst/>
            <a:gdLst/>
            <a:ahLst/>
            <a:cxnLst/>
            <a:rect l="l" t="t" r="r" b="b"/>
            <a:pathLst>
              <a:path w="12192000" h="6858190" extrusionOk="0">
                <a:moveTo>
                  <a:pt x="6873113" y="0"/>
                </a:moveTo>
                <a:lnTo>
                  <a:pt x="6454013" y="0"/>
                </a:lnTo>
                <a:lnTo>
                  <a:pt x="6652959" y="209550"/>
                </a:lnTo>
                <a:close/>
                <a:moveTo>
                  <a:pt x="8826818" y="0"/>
                </a:moveTo>
                <a:lnTo>
                  <a:pt x="8412861" y="0"/>
                </a:lnTo>
                <a:lnTo>
                  <a:pt x="8609330" y="206693"/>
                </a:lnTo>
                <a:close/>
                <a:moveTo>
                  <a:pt x="4919345" y="0"/>
                </a:moveTo>
                <a:lnTo>
                  <a:pt x="4494594" y="0"/>
                </a:lnTo>
                <a:lnTo>
                  <a:pt x="4696143" y="212090"/>
                </a:lnTo>
                <a:close/>
                <a:moveTo>
                  <a:pt x="10780395" y="0"/>
                </a:moveTo>
                <a:lnTo>
                  <a:pt x="10371836" y="0"/>
                </a:lnTo>
                <a:lnTo>
                  <a:pt x="10565702" y="204026"/>
                </a:lnTo>
                <a:close/>
                <a:moveTo>
                  <a:pt x="2965450" y="0"/>
                </a:moveTo>
                <a:lnTo>
                  <a:pt x="2535428" y="0"/>
                </a:lnTo>
                <a:lnTo>
                  <a:pt x="2739517" y="214821"/>
                </a:lnTo>
                <a:close/>
                <a:moveTo>
                  <a:pt x="1011873" y="0"/>
                </a:moveTo>
                <a:lnTo>
                  <a:pt x="576263" y="0"/>
                </a:lnTo>
                <a:lnTo>
                  <a:pt x="782955" y="217551"/>
                </a:lnTo>
                <a:close/>
                <a:moveTo>
                  <a:pt x="12192000" y="0"/>
                </a:moveTo>
                <a:lnTo>
                  <a:pt x="11601450" y="0"/>
                </a:lnTo>
                <a:lnTo>
                  <a:pt x="11248390" y="21336"/>
                </a:lnTo>
                <a:lnTo>
                  <a:pt x="11250803" y="0"/>
                </a:lnTo>
                <a:lnTo>
                  <a:pt x="11227816" y="0"/>
                </a:lnTo>
                <a:lnTo>
                  <a:pt x="11248136" y="21336"/>
                </a:lnTo>
                <a:lnTo>
                  <a:pt x="11248136" y="21654"/>
                </a:lnTo>
                <a:lnTo>
                  <a:pt x="11481244" y="266700"/>
                </a:lnTo>
                <a:lnTo>
                  <a:pt x="11031410" y="694182"/>
                </a:lnTo>
                <a:lnTo>
                  <a:pt x="11261979" y="936879"/>
                </a:lnTo>
                <a:lnTo>
                  <a:pt x="10219055" y="999871"/>
                </a:lnTo>
                <a:lnTo>
                  <a:pt x="10330942" y="0"/>
                </a:lnTo>
                <a:lnTo>
                  <a:pt x="9690100" y="0"/>
                </a:lnTo>
                <a:lnTo>
                  <a:pt x="9292272" y="24067"/>
                </a:lnTo>
                <a:lnTo>
                  <a:pt x="9294940" y="0"/>
                </a:lnTo>
                <a:lnTo>
                  <a:pt x="9269095" y="0"/>
                </a:lnTo>
                <a:lnTo>
                  <a:pt x="9291955" y="24067"/>
                </a:lnTo>
                <a:lnTo>
                  <a:pt x="9291955" y="24067"/>
                </a:lnTo>
                <a:lnTo>
                  <a:pt x="9525000" y="269177"/>
                </a:lnTo>
                <a:lnTo>
                  <a:pt x="9074785" y="696595"/>
                </a:lnTo>
                <a:lnTo>
                  <a:pt x="9305417" y="939292"/>
                </a:lnTo>
                <a:lnTo>
                  <a:pt x="8262494" y="1002348"/>
                </a:lnTo>
                <a:lnTo>
                  <a:pt x="8374634" y="0"/>
                </a:lnTo>
                <a:lnTo>
                  <a:pt x="7778052" y="0"/>
                </a:lnTo>
                <a:lnTo>
                  <a:pt x="7335520" y="26734"/>
                </a:lnTo>
                <a:lnTo>
                  <a:pt x="7338505" y="0"/>
                </a:lnTo>
                <a:lnTo>
                  <a:pt x="7309739" y="0"/>
                </a:lnTo>
                <a:lnTo>
                  <a:pt x="7335139" y="26797"/>
                </a:lnTo>
                <a:lnTo>
                  <a:pt x="7335139" y="26797"/>
                </a:lnTo>
                <a:lnTo>
                  <a:pt x="7567740" y="271590"/>
                </a:lnTo>
                <a:lnTo>
                  <a:pt x="7118350" y="699326"/>
                </a:lnTo>
                <a:lnTo>
                  <a:pt x="7348919" y="942023"/>
                </a:lnTo>
                <a:lnTo>
                  <a:pt x="6305995" y="1005078"/>
                </a:lnTo>
                <a:lnTo>
                  <a:pt x="6418390" y="0"/>
                </a:lnTo>
                <a:lnTo>
                  <a:pt x="5866257" y="0"/>
                </a:lnTo>
                <a:lnTo>
                  <a:pt x="5378895" y="29464"/>
                </a:lnTo>
                <a:lnTo>
                  <a:pt x="5382197" y="0"/>
                </a:lnTo>
                <a:lnTo>
                  <a:pt x="5350447" y="0"/>
                </a:lnTo>
                <a:lnTo>
                  <a:pt x="5378450" y="29464"/>
                </a:lnTo>
                <a:lnTo>
                  <a:pt x="5378768" y="29782"/>
                </a:lnTo>
                <a:lnTo>
                  <a:pt x="5611495" y="274574"/>
                </a:lnTo>
                <a:lnTo>
                  <a:pt x="5161598" y="701993"/>
                </a:lnTo>
                <a:lnTo>
                  <a:pt x="5392230" y="944753"/>
                </a:lnTo>
                <a:lnTo>
                  <a:pt x="4349306" y="1007745"/>
                </a:lnTo>
                <a:lnTo>
                  <a:pt x="4462082" y="0"/>
                </a:lnTo>
                <a:lnTo>
                  <a:pt x="3954463" y="0"/>
                </a:lnTo>
                <a:lnTo>
                  <a:pt x="3422650" y="32131"/>
                </a:lnTo>
                <a:lnTo>
                  <a:pt x="3425889" y="0"/>
                </a:lnTo>
                <a:lnTo>
                  <a:pt x="3391408" y="0"/>
                </a:lnTo>
                <a:lnTo>
                  <a:pt x="3422015" y="32195"/>
                </a:lnTo>
                <a:lnTo>
                  <a:pt x="3422015" y="32195"/>
                </a:lnTo>
                <a:lnTo>
                  <a:pt x="3654616" y="277051"/>
                </a:lnTo>
                <a:lnTo>
                  <a:pt x="3205036" y="704850"/>
                </a:lnTo>
                <a:lnTo>
                  <a:pt x="3435350" y="947420"/>
                </a:lnTo>
                <a:lnTo>
                  <a:pt x="2392680" y="1010476"/>
                </a:lnTo>
                <a:lnTo>
                  <a:pt x="2505774" y="0"/>
                </a:lnTo>
                <a:lnTo>
                  <a:pt x="2042605" y="0"/>
                </a:lnTo>
                <a:lnTo>
                  <a:pt x="1465707" y="34862"/>
                </a:lnTo>
                <a:lnTo>
                  <a:pt x="1469644" y="0"/>
                </a:lnTo>
                <a:lnTo>
                  <a:pt x="1432243" y="0"/>
                </a:lnTo>
                <a:lnTo>
                  <a:pt x="1465390" y="34862"/>
                </a:lnTo>
                <a:lnTo>
                  <a:pt x="1465390" y="34862"/>
                </a:lnTo>
                <a:lnTo>
                  <a:pt x="1697990" y="279654"/>
                </a:lnTo>
                <a:lnTo>
                  <a:pt x="1248410" y="707454"/>
                </a:lnTo>
                <a:lnTo>
                  <a:pt x="1479042" y="950151"/>
                </a:lnTo>
                <a:lnTo>
                  <a:pt x="436118" y="1013143"/>
                </a:lnTo>
                <a:lnTo>
                  <a:pt x="549529" y="0"/>
                </a:lnTo>
                <a:lnTo>
                  <a:pt x="130810" y="0"/>
                </a:lnTo>
                <a:lnTo>
                  <a:pt x="0" y="7938"/>
                </a:lnTo>
                <a:lnTo>
                  <a:pt x="0" y="961454"/>
                </a:lnTo>
                <a:lnTo>
                  <a:pt x="203200" y="768350"/>
                </a:lnTo>
                <a:lnTo>
                  <a:pt x="435800" y="1013143"/>
                </a:lnTo>
                <a:lnTo>
                  <a:pt x="435800" y="1013143"/>
                </a:lnTo>
                <a:lnTo>
                  <a:pt x="668465" y="1257935"/>
                </a:lnTo>
                <a:lnTo>
                  <a:pt x="218821" y="1685735"/>
                </a:lnTo>
                <a:lnTo>
                  <a:pt x="680339" y="2171700"/>
                </a:lnTo>
                <a:lnTo>
                  <a:pt x="1130300" y="1743964"/>
                </a:lnTo>
                <a:lnTo>
                  <a:pt x="1362901" y="1988757"/>
                </a:lnTo>
                <a:lnTo>
                  <a:pt x="1362901" y="1989074"/>
                </a:lnTo>
                <a:lnTo>
                  <a:pt x="1595501" y="2233867"/>
                </a:lnTo>
                <a:lnTo>
                  <a:pt x="1145604" y="2661349"/>
                </a:lnTo>
                <a:lnTo>
                  <a:pt x="1607122" y="3147060"/>
                </a:lnTo>
                <a:lnTo>
                  <a:pt x="2057400" y="2719578"/>
                </a:lnTo>
                <a:lnTo>
                  <a:pt x="2290001" y="2964371"/>
                </a:lnTo>
                <a:lnTo>
                  <a:pt x="2290001" y="2964688"/>
                </a:lnTo>
                <a:lnTo>
                  <a:pt x="2522601" y="3209481"/>
                </a:lnTo>
                <a:lnTo>
                  <a:pt x="2072767" y="3636899"/>
                </a:lnTo>
                <a:lnTo>
                  <a:pt x="2534222" y="4122611"/>
                </a:lnTo>
                <a:lnTo>
                  <a:pt x="2984500" y="3695192"/>
                </a:lnTo>
                <a:lnTo>
                  <a:pt x="3217101" y="3939984"/>
                </a:lnTo>
                <a:lnTo>
                  <a:pt x="3217101" y="3939984"/>
                </a:lnTo>
                <a:lnTo>
                  <a:pt x="3449701" y="4184841"/>
                </a:lnTo>
                <a:lnTo>
                  <a:pt x="2999867" y="4612259"/>
                </a:lnTo>
                <a:lnTo>
                  <a:pt x="3461385" y="5097971"/>
                </a:lnTo>
                <a:lnTo>
                  <a:pt x="3911219" y="4670489"/>
                </a:lnTo>
                <a:lnTo>
                  <a:pt x="4143820" y="4915345"/>
                </a:lnTo>
                <a:lnTo>
                  <a:pt x="4144137" y="4915345"/>
                </a:lnTo>
                <a:lnTo>
                  <a:pt x="4376738" y="5160137"/>
                </a:lnTo>
                <a:lnTo>
                  <a:pt x="3926777" y="5588000"/>
                </a:lnTo>
                <a:lnTo>
                  <a:pt x="4388295" y="6073712"/>
                </a:lnTo>
                <a:lnTo>
                  <a:pt x="4838129" y="5646230"/>
                </a:lnTo>
                <a:lnTo>
                  <a:pt x="5070793" y="5891022"/>
                </a:lnTo>
                <a:lnTo>
                  <a:pt x="5070793" y="5891022"/>
                </a:lnTo>
                <a:lnTo>
                  <a:pt x="5303393" y="6135815"/>
                </a:lnTo>
                <a:lnTo>
                  <a:pt x="4853496" y="6563297"/>
                </a:lnTo>
                <a:lnTo>
                  <a:pt x="5132896" y="6857556"/>
                </a:lnTo>
                <a:lnTo>
                  <a:pt x="5516245" y="6857556"/>
                </a:lnTo>
                <a:lnTo>
                  <a:pt x="5764657" y="6621526"/>
                </a:lnTo>
                <a:lnTo>
                  <a:pt x="5989447" y="6858000"/>
                </a:lnTo>
                <a:lnTo>
                  <a:pt x="5999036" y="6858000"/>
                </a:lnTo>
                <a:lnTo>
                  <a:pt x="6114288" y="5828411"/>
                </a:lnTo>
                <a:lnTo>
                  <a:pt x="6344857" y="6071108"/>
                </a:lnTo>
                <a:lnTo>
                  <a:pt x="6794500" y="5643690"/>
                </a:lnTo>
                <a:lnTo>
                  <a:pt x="7027101" y="5888482"/>
                </a:lnTo>
                <a:lnTo>
                  <a:pt x="7027101" y="5888482"/>
                </a:lnTo>
                <a:lnTo>
                  <a:pt x="7259701" y="6133338"/>
                </a:lnTo>
                <a:lnTo>
                  <a:pt x="6809868" y="6560756"/>
                </a:lnTo>
                <a:lnTo>
                  <a:pt x="7040499" y="6803454"/>
                </a:lnTo>
                <a:lnTo>
                  <a:pt x="6142927" y="6858000"/>
                </a:lnTo>
                <a:lnTo>
                  <a:pt x="7035229" y="6858000"/>
                </a:lnTo>
                <a:lnTo>
                  <a:pt x="7041261" y="6804025"/>
                </a:lnTo>
                <a:lnTo>
                  <a:pt x="7092569" y="6858000"/>
                </a:lnTo>
                <a:lnTo>
                  <a:pt x="7470457" y="6858000"/>
                </a:lnTo>
                <a:lnTo>
                  <a:pt x="7721727" y="6619240"/>
                </a:lnTo>
                <a:lnTo>
                  <a:pt x="7948549" y="6858000"/>
                </a:lnTo>
                <a:lnTo>
                  <a:pt x="7955344" y="6858000"/>
                </a:lnTo>
                <a:lnTo>
                  <a:pt x="8070850" y="5825681"/>
                </a:lnTo>
                <a:lnTo>
                  <a:pt x="8301482" y="6068378"/>
                </a:lnTo>
                <a:lnTo>
                  <a:pt x="8751316" y="5640959"/>
                </a:lnTo>
                <a:lnTo>
                  <a:pt x="8983917" y="5885752"/>
                </a:lnTo>
                <a:lnTo>
                  <a:pt x="8983917" y="5886069"/>
                </a:lnTo>
                <a:lnTo>
                  <a:pt x="9216517" y="6130862"/>
                </a:lnTo>
                <a:lnTo>
                  <a:pt x="8766619" y="6558281"/>
                </a:lnTo>
                <a:lnTo>
                  <a:pt x="8997252" y="6801041"/>
                </a:lnTo>
                <a:lnTo>
                  <a:pt x="8054404" y="6858191"/>
                </a:lnTo>
                <a:lnTo>
                  <a:pt x="8991600" y="6858191"/>
                </a:lnTo>
                <a:lnTo>
                  <a:pt x="8997950" y="6801485"/>
                </a:lnTo>
                <a:lnTo>
                  <a:pt x="9051861" y="6858191"/>
                </a:lnTo>
                <a:lnTo>
                  <a:pt x="9424353" y="6858191"/>
                </a:lnTo>
                <a:lnTo>
                  <a:pt x="9678353" y="6616891"/>
                </a:lnTo>
                <a:lnTo>
                  <a:pt x="9907715" y="6858191"/>
                </a:lnTo>
                <a:lnTo>
                  <a:pt x="9911588" y="6858191"/>
                </a:lnTo>
                <a:lnTo>
                  <a:pt x="10027476" y="5823141"/>
                </a:lnTo>
                <a:lnTo>
                  <a:pt x="10258044" y="6065838"/>
                </a:lnTo>
                <a:lnTo>
                  <a:pt x="10707942" y="5638356"/>
                </a:lnTo>
                <a:lnTo>
                  <a:pt x="10940542" y="5883212"/>
                </a:lnTo>
                <a:lnTo>
                  <a:pt x="10940542" y="5883212"/>
                </a:lnTo>
                <a:lnTo>
                  <a:pt x="11173143" y="6128004"/>
                </a:lnTo>
                <a:lnTo>
                  <a:pt x="10723308" y="6555486"/>
                </a:lnTo>
                <a:lnTo>
                  <a:pt x="10953877" y="6798183"/>
                </a:lnTo>
                <a:lnTo>
                  <a:pt x="9966261" y="6857873"/>
                </a:lnTo>
                <a:lnTo>
                  <a:pt x="10947527" y="6857873"/>
                </a:lnTo>
                <a:lnTo>
                  <a:pt x="10953877" y="6798437"/>
                </a:lnTo>
                <a:lnTo>
                  <a:pt x="11010900" y="6858000"/>
                </a:lnTo>
                <a:lnTo>
                  <a:pt x="11377930" y="6858000"/>
                </a:lnTo>
                <a:lnTo>
                  <a:pt x="11634915" y="6613843"/>
                </a:lnTo>
                <a:lnTo>
                  <a:pt x="11866880" y="6858000"/>
                </a:lnTo>
                <a:lnTo>
                  <a:pt x="11867896" y="6858000"/>
                </a:lnTo>
                <a:lnTo>
                  <a:pt x="11984038" y="5820283"/>
                </a:lnTo>
                <a:lnTo>
                  <a:pt x="12192000" y="6039168"/>
                </a:lnTo>
                <a:lnTo>
                  <a:pt x="12192000" y="5160328"/>
                </a:lnTo>
                <a:lnTo>
                  <a:pt x="11753152" y="5577269"/>
                </a:lnTo>
                <a:lnTo>
                  <a:pt x="11983783" y="5820029"/>
                </a:lnTo>
                <a:lnTo>
                  <a:pt x="10941050" y="5883021"/>
                </a:lnTo>
                <a:lnTo>
                  <a:pt x="11057255" y="4844669"/>
                </a:lnTo>
                <a:lnTo>
                  <a:pt x="11287823" y="5087430"/>
                </a:lnTo>
                <a:lnTo>
                  <a:pt x="11737721" y="4659948"/>
                </a:lnTo>
                <a:lnTo>
                  <a:pt x="11970321" y="4904740"/>
                </a:lnTo>
                <a:lnTo>
                  <a:pt x="11970321" y="4905058"/>
                </a:lnTo>
                <a:lnTo>
                  <a:pt x="12191936" y="5138230"/>
                </a:lnTo>
                <a:lnTo>
                  <a:pt x="12191936" y="4891342"/>
                </a:lnTo>
                <a:lnTo>
                  <a:pt x="11970385" y="4904740"/>
                </a:lnTo>
                <a:lnTo>
                  <a:pt x="12086590" y="3866388"/>
                </a:lnTo>
                <a:lnTo>
                  <a:pt x="12192000" y="3977259"/>
                </a:lnTo>
                <a:lnTo>
                  <a:pt x="12192000" y="3304159"/>
                </a:lnTo>
                <a:lnTo>
                  <a:pt x="11855450" y="3623628"/>
                </a:lnTo>
                <a:lnTo>
                  <a:pt x="12086082" y="3866388"/>
                </a:lnTo>
                <a:lnTo>
                  <a:pt x="11043158" y="3929380"/>
                </a:lnTo>
                <a:lnTo>
                  <a:pt x="11159363" y="2891028"/>
                </a:lnTo>
                <a:lnTo>
                  <a:pt x="11389931" y="3133725"/>
                </a:lnTo>
                <a:lnTo>
                  <a:pt x="11839829" y="2706307"/>
                </a:lnTo>
                <a:lnTo>
                  <a:pt x="12072430" y="2951099"/>
                </a:lnTo>
                <a:lnTo>
                  <a:pt x="12072430" y="2951417"/>
                </a:lnTo>
                <a:lnTo>
                  <a:pt x="12192000" y="3076385"/>
                </a:lnTo>
                <a:lnTo>
                  <a:pt x="12192000" y="2943670"/>
                </a:lnTo>
                <a:lnTo>
                  <a:pt x="12073065" y="2950845"/>
                </a:lnTo>
                <a:lnTo>
                  <a:pt x="12189269" y="1912493"/>
                </a:lnTo>
                <a:lnTo>
                  <a:pt x="12192000" y="1915351"/>
                </a:lnTo>
                <a:lnTo>
                  <a:pt x="12192000" y="1447800"/>
                </a:lnTo>
                <a:lnTo>
                  <a:pt x="11958383" y="1670050"/>
                </a:lnTo>
                <a:lnTo>
                  <a:pt x="12189016" y="1912747"/>
                </a:lnTo>
                <a:lnTo>
                  <a:pt x="11146092" y="1975803"/>
                </a:lnTo>
                <a:lnTo>
                  <a:pt x="11262296" y="937451"/>
                </a:lnTo>
                <a:lnTo>
                  <a:pt x="11492865" y="1180148"/>
                </a:lnTo>
                <a:lnTo>
                  <a:pt x="11942762" y="752729"/>
                </a:lnTo>
                <a:lnTo>
                  <a:pt x="12175363" y="996950"/>
                </a:lnTo>
                <a:lnTo>
                  <a:pt x="12175363" y="997268"/>
                </a:lnTo>
                <a:lnTo>
                  <a:pt x="12191746" y="1014476"/>
                </a:lnTo>
                <a:lnTo>
                  <a:pt x="12191746" y="995934"/>
                </a:lnTo>
                <a:lnTo>
                  <a:pt x="12175427" y="996950"/>
                </a:lnTo>
                <a:lnTo>
                  <a:pt x="12191746" y="850900"/>
                </a:lnTo>
                <a:close/>
                <a:moveTo>
                  <a:pt x="9305671" y="939800"/>
                </a:moveTo>
                <a:lnTo>
                  <a:pt x="9536303" y="1182497"/>
                </a:lnTo>
                <a:lnTo>
                  <a:pt x="9986137" y="755015"/>
                </a:lnTo>
                <a:lnTo>
                  <a:pt x="10218738" y="999871"/>
                </a:lnTo>
                <a:lnTo>
                  <a:pt x="10218738" y="999871"/>
                </a:lnTo>
                <a:lnTo>
                  <a:pt x="10451656" y="1244600"/>
                </a:lnTo>
                <a:lnTo>
                  <a:pt x="10001758" y="1672082"/>
                </a:lnTo>
                <a:lnTo>
                  <a:pt x="10232390" y="1914779"/>
                </a:lnTo>
                <a:lnTo>
                  <a:pt x="9189466" y="1977835"/>
                </a:lnTo>
                <a:close/>
                <a:moveTo>
                  <a:pt x="10129774" y="3868991"/>
                </a:moveTo>
                <a:lnTo>
                  <a:pt x="9086850" y="3931857"/>
                </a:lnTo>
                <a:lnTo>
                  <a:pt x="9203055" y="2893505"/>
                </a:lnTo>
                <a:lnTo>
                  <a:pt x="9433687" y="3136202"/>
                </a:lnTo>
                <a:lnTo>
                  <a:pt x="9883521" y="2708783"/>
                </a:lnTo>
                <a:lnTo>
                  <a:pt x="10116185" y="2953576"/>
                </a:lnTo>
                <a:lnTo>
                  <a:pt x="10116185" y="2953576"/>
                </a:lnTo>
                <a:lnTo>
                  <a:pt x="10348785" y="3198368"/>
                </a:lnTo>
                <a:lnTo>
                  <a:pt x="9899142" y="3625850"/>
                </a:lnTo>
                <a:close/>
                <a:moveTo>
                  <a:pt x="8956548" y="1733169"/>
                </a:moveTo>
                <a:lnTo>
                  <a:pt x="9189148" y="1977962"/>
                </a:lnTo>
                <a:lnTo>
                  <a:pt x="9189466" y="1978279"/>
                </a:lnTo>
                <a:lnTo>
                  <a:pt x="9422067" y="2223072"/>
                </a:lnTo>
                <a:lnTo>
                  <a:pt x="8972169" y="2650490"/>
                </a:lnTo>
                <a:lnTo>
                  <a:pt x="9202801" y="2893187"/>
                </a:lnTo>
                <a:lnTo>
                  <a:pt x="8159750" y="2956243"/>
                </a:lnTo>
                <a:lnTo>
                  <a:pt x="8276082" y="1917700"/>
                </a:lnTo>
                <a:lnTo>
                  <a:pt x="8506714" y="2160397"/>
                </a:lnTo>
                <a:close/>
                <a:moveTo>
                  <a:pt x="8173212" y="3871532"/>
                </a:moveTo>
                <a:lnTo>
                  <a:pt x="7130288" y="3934524"/>
                </a:lnTo>
                <a:lnTo>
                  <a:pt x="7246494" y="2896235"/>
                </a:lnTo>
                <a:lnTo>
                  <a:pt x="7477062" y="3138932"/>
                </a:lnTo>
                <a:lnTo>
                  <a:pt x="7926959" y="2711450"/>
                </a:lnTo>
                <a:lnTo>
                  <a:pt x="8159750" y="2956243"/>
                </a:lnTo>
                <a:lnTo>
                  <a:pt x="8159750" y="2956560"/>
                </a:lnTo>
                <a:lnTo>
                  <a:pt x="8392414" y="3201353"/>
                </a:lnTo>
                <a:lnTo>
                  <a:pt x="7942517" y="3628834"/>
                </a:lnTo>
                <a:close/>
                <a:moveTo>
                  <a:pt x="7349109" y="942277"/>
                </a:moveTo>
                <a:lnTo>
                  <a:pt x="7579678" y="1185037"/>
                </a:lnTo>
                <a:lnTo>
                  <a:pt x="8029575" y="757555"/>
                </a:lnTo>
                <a:lnTo>
                  <a:pt x="8262176" y="1002348"/>
                </a:lnTo>
                <a:lnTo>
                  <a:pt x="8262176" y="1002665"/>
                </a:lnTo>
                <a:lnTo>
                  <a:pt x="8494776" y="1247458"/>
                </a:lnTo>
                <a:lnTo>
                  <a:pt x="8045450" y="1674939"/>
                </a:lnTo>
                <a:lnTo>
                  <a:pt x="8275828" y="1917700"/>
                </a:lnTo>
                <a:lnTo>
                  <a:pt x="7232650" y="1980629"/>
                </a:lnTo>
                <a:close/>
                <a:moveTo>
                  <a:pt x="6999859" y="1736027"/>
                </a:moveTo>
                <a:lnTo>
                  <a:pt x="7232650" y="1980692"/>
                </a:lnTo>
                <a:lnTo>
                  <a:pt x="7232650" y="1980692"/>
                </a:lnTo>
                <a:lnTo>
                  <a:pt x="7465251" y="2225485"/>
                </a:lnTo>
                <a:lnTo>
                  <a:pt x="7015417" y="2652967"/>
                </a:lnTo>
                <a:lnTo>
                  <a:pt x="7245985" y="2895664"/>
                </a:lnTo>
                <a:lnTo>
                  <a:pt x="6203252" y="2959100"/>
                </a:lnTo>
                <a:lnTo>
                  <a:pt x="6319457" y="1920748"/>
                </a:lnTo>
                <a:lnTo>
                  <a:pt x="6550089" y="2163445"/>
                </a:lnTo>
                <a:close/>
                <a:moveTo>
                  <a:pt x="6216650" y="3874199"/>
                </a:moveTo>
                <a:lnTo>
                  <a:pt x="5173663" y="3937000"/>
                </a:lnTo>
                <a:lnTo>
                  <a:pt x="5289868" y="2898648"/>
                </a:lnTo>
                <a:lnTo>
                  <a:pt x="5520500" y="3141345"/>
                </a:lnTo>
                <a:lnTo>
                  <a:pt x="5970334" y="2713927"/>
                </a:lnTo>
                <a:lnTo>
                  <a:pt x="6202998" y="2959100"/>
                </a:lnTo>
                <a:lnTo>
                  <a:pt x="6202998" y="2959100"/>
                </a:lnTo>
                <a:lnTo>
                  <a:pt x="6435598" y="3203956"/>
                </a:lnTo>
                <a:lnTo>
                  <a:pt x="5985764" y="3631375"/>
                </a:lnTo>
                <a:close/>
                <a:moveTo>
                  <a:pt x="5392484" y="945007"/>
                </a:moveTo>
                <a:lnTo>
                  <a:pt x="5623116" y="1187450"/>
                </a:lnTo>
                <a:lnTo>
                  <a:pt x="6072950" y="760032"/>
                </a:lnTo>
                <a:lnTo>
                  <a:pt x="6305550" y="1005078"/>
                </a:lnTo>
                <a:lnTo>
                  <a:pt x="6305550" y="1005078"/>
                </a:lnTo>
                <a:lnTo>
                  <a:pt x="6538151" y="1249934"/>
                </a:lnTo>
                <a:lnTo>
                  <a:pt x="6088253" y="1677353"/>
                </a:lnTo>
                <a:lnTo>
                  <a:pt x="6318885" y="1920050"/>
                </a:lnTo>
                <a:lnTo>
                  <a:pt x="5275961" y="1983105"/>
                </a:lnTo>
                <a:close/>
                <a:moveTo>
                  <a:pt x="5043234" y="1738757"/>
                </a:moveTo>
                <a:lnTo>
                  <a:pt x="5275834" y="1983550"/>
                </a:lnTo>
                <a:lnTo>
                  <a:pt x="5275834" y="1983867"/>
                </a:lnTo>
                <a:lnTo>
                  <a:pt x="5508435" y="2228660"/>
                </a:lnTo>
                <a:lnTo>
                  <a:pt x="5058537" y="2656142"/>
                </a:lnTo>
                <a:lnTo>
                  <a:pt x="5289550" y="2898648"/>
                </a:lnTo>
                <a:lnTo>
                  <a:pt x="4246690" y="2961640"/>
                </a:lnTo>
                <a:lnTo>
                  <a:pt x="4362895" y="1923288"/>
                </a:lnTo>
                <a:lnTo>
                  <a:pt x="4593527" y="2166049"/>
                </a:lnTo>
                <a:close/>
                <a:moveTo>
                  <a:pt x="3435922" y="947738"/>
                </a:moveTo>
                <a:lnTo>
                  <a:pt x="3666490" y="1190435"/>
                </a:lnTo>
                <a:lnTo>
                  <a:pt x="4116388" y="762953"/>
                </a:lnTo>
                <a:lnTo>
                  <a:pt x="4348988" y="1007809"/>
                </a:lnTo>
                <a:lnTo>
                  <a:pt x="4348988" y="1007809"/>
                </a:lnTo>
                <a:lnTo>
                  <a:pt x="4581652" y="1252601"/>
                </a:lnTo>
                <a:lnTo>
                  <a:pt x="4131755" y="1680083"/>
                </a:lnTo>
                <a:lnTo>
                  <a:pt x="4362450" y="1923034"/>
                </a:lnTo>
                <a:lnTo>
                  <a:pt x="3319526" y="1986089"/>
                </a:lnTo>
                <a:close/>
                <a:moveTo>
                  <a:pt x="1363091" y="1988757"/>
                </a:moveTo>
                <a:lnTo>
                  <a:pt x="1479550" y="950405"/>
                </a:lnTo>
                <a:lnTo>
                  <a:pt x="1710182" y="1193102"/>
                </a:lnTo>
                <a:lnTo>
                  <a:pt x="2160016" y="765683"/>
                </a:lnTo>
                <a:lnTo>
                  <a:pt x="2392680" y="1010476"/>
                </a:lnTo>
                <a:lnTo>
                  <a:pt x="2392680" y="1010793"/>
                </a:lnTo>
                <a:lnTo>
                  <a:pt x="2625281" y="1255586"/>
                </a:lnTo>
                <a:lnTo>
                  <a:pt x="2175447" y="1682750"/>
                </a:lnTo>
                <a:lnTo>
                  <a:pt x="2406015" y="1925511"/>
                </a:lnTo>
                <a:close/>
                <a:moveTo>
                  <a:pt x="2290191" y="2964371"/>
                </a:moveTo>
                <a:lnTo>
                  <a:pt x="2406650" y="1926019"/>
                </a:lnTo>
                <a:lnTo>
                  <a:pt x="2637219" y="2168716"/>
                </a:lnTo>
                <a:lnTo>
                  <a:pt x="3087116" y="1741297"/>
                </a:lnTo>
                <a:lnTo>
                  <a:pt x="3319716" y="1986089"/>
                </a:lnTo>
                <a:lnTo>
                  <a:pt x="3319716" y="1986089"/>
                </a:lnTo>
                <a:lnTo>
                  <a:pt x="3552317" y="2230946"/>
                </a:lnTo>
                <a:lnTo>
                  <a:pt x="3102483" y="2658364"/>
                </a:lnTo>
                <a:lnTo>
                  <a:pt x="3333115" y="2901061"/>
                </a:lnTo>
                <a:close/>
                <a:moveTo>
                  <a:pt x="3217291" y="3939984"/>
                </a:moveTo>
                <a:lnTo>
                  <a:pt x="3333306" y="2901950"/>
                </a:lnTo>
                <a:lnTo>
                  <a:pt x="3563874" y="3144647"/>
                </a:lnTo>
                <a:lnTo>
                  <a:pt x="4013772" y="2717165"/>
                </a:lnTo>
                <a:lnTo>
                  <a:pt x="4246372" y="2962021"/>
                </a:lnTo>
                <a:lnTo>
                  <a:pt x="4246372" y="2962021"/>
                </a:lnTo>
                <a:lnTo>
                  <a:pt x="4479290" y="3206750"/>
                </a:lnTo>
                <a:lnTo>
                  <a:pt x="4029393" y="3634232"/>
                </a:lnTo>
                <a:lnTo>
                  <a:pt x="4260025" y="3876929"/>
                </a:lnTo>
                <a:close/>
                <a:moveTo>
                  <a:pt x="4144391" y="4915535"/>
                </a:moveTo>
                <a:lnTo>
                  <a:pt x="4260596" y="3877247"/>
                </a:lnTo>
                <a:lnTo>
                  <a:pt x="4491228" y="4119944"/>
                </a:lnTo>
                <a:lnTo>
                  <a:pt x="4941062" y="3692462"/>
                </a:lnTo>
                <a:lnTo>
                  <a:pt x="5173345" y="3937000"/>
                </a:lnTo>
                <a:lnTo>
                  <a:pt x="5173345" y="3937318"/>
                </a:lnTo>
                <a:lnTo>
                  <a:pt x="5405946" y="4182110"/>
                </a:lnTo>
                <a:lnTo>
                  <a:pt x="4956366" y="4610100"/>
                </a:lnTo>
                <a:lnTo>
                  <a:pt x="5186998" y="4852797"/>
                </a:lnTo>
                <a:close/>
                <a:moveTo>
                  <a:pt x="5883402" y="5585397"/>
                </a:moveTo>
                <a:lnTo>
                  <a:pt x="6113971" y="5828094"/>
                </a:lnTo>
                <a:lnTo>
                  <a:pt x="5071047" y="5891149"/>
                </a:lnTo>
                <a:lnTo>
                  <a:pt x="5187252" y="4852797"/>
                </a:lnTo>
                <a:lnTo>
                  <a:pt x="5417884" y="5095494"/>
                </a:lnTo>
                <a:lnTo>
                  <a:pt x="5867781" y="4668076"/>
                </a:lnTo>
                <a:lnTo>
                  <a:pt x="6100382" y="4912868"/>
                </a:lnTo>
                <a:lnTo>
                  <a:pt x="6100382" y="4913186"/>
                </a:lnTo>
                <a:lnTo>
                  <a:pt x="6332982" y="5157978"/>
                </a:lnTo>
                <a:close/>
                <a:moveTo>
                  <a:pt x="6100699" y="4912868"/>
                </a:moveTo>
                <a:lnTo>
                  <a:pt x="6216650" y="3874516"/>
                </a:lnTo>
                <a:lnTo>
                  <a:pt x="6447219" y="4117213"/>
                </a:lnTo>
                <a:lnTo>
                  <a:pt x="6897116" y="3689731"/>
                </a:lnTo>
                <a:lnTo>
                  <a:pt x="7129717" y="3934587"/>
                </a:lnTo>
                <a:lnTo>
                  <a:pt x="7129717" y="3934587"/>
                </a:lnTo>
                <a:lnTo>
                  <a:pt x="7362318" y="4179380"/>
                </a:lnTo>
                <a:lnTo>
                  <a:pt x="6912483" y="4606862"/>
                </a:lnTo>
                <a:lnTo>
                  <a:pt x="7143750" y="4849813"/>
                </a:lnTo>
                <a:close/>
                <a:moveTo>
                  <a:pt x="7839964" y="5582730"/>
                </a:moveTo>
                <a:lnTo>
                  <a:pt x="8070850" y="5825427"/>
                </a:lnTo>
                <a:lnTo>
                  <a:pt x="7027926" y="5888482"/>
                </a:lnTo>
                <a:lnTo>
                  <a:pt x="7143750" y="4850130"/>
                </a:lnTo>
                <a:lnTo>
                  <a:pt x="7374445" y="5092700"/>
                </a:lnTo>
                <a:lnTo>
                  <a:pt x="7824344" y="4665218"/>
                </a:lnTo>
                <a:lnTo>
                  <a:pt x="8056944" y="4910011"/>
                </a:lnTo>
                <a:lnTo>
                  <a:pt x="8056944" y="4910011"/>
                </a:lnTo>
                <a:lnTo>
                  <a:pt x="8289607" y="5154803"/>
                </a:lnTo>
                <a:close/>
                <a:moveTo>
                  <a:pt x="8057261" y="4910138"/>
                </a:moveTo>
                <a:lnTo>
                  <a:pt x="8173466" y="3871786"/>
                </a:lnTo>
                <a:lnTo>
                  <a:pt x="8404098" y="4114800"/>
                </a:lnTo>
                <a:lnTo>
                  <a:pt x="8853932" y="3687382"/>
                </a:lnTo>
                <a:lnTo>
                  <a:pt x="9086850" y="3931857"/>
                </a:lnTo>
                <a:lnTo>
                  <a:pt x="9086850" y="3931857"/>
                </a:lnTo>
                <a:lnTo>
                  <a:pt x="9319451" y="4176649"/>
                </a:lnTo>
                <a:lnTo>
                  <a:pt x="8869553" y="4604068"/>
                </a:lnTo>
                <a:lnTo>
                  <a:pt x="9100185" y="4846765"/>
                </a:lnTo>
                <a:close/>
                <a:moveTo>
                  <a:pt x="9796590" y="5579999"/>
                </a:moveTo>
                <a:lnTo>
                  <a:pt x="10027158" y="5822950"/>
                </a:lnTo>
                <a:lnTo>
                  <a:pt x="8984234" y="5886006"/>
                </a:lnTo>
                <a:lnTo>
                  <a:pt x="9100439" y="4847654"/>
                </a:lnTo>
                <a:lnTo>
                  <a:pt x="9331071" y="5090351"/>
                </a:lnTo>
                <a:lnTo>
                  <a:pt x="9780905" y="4662932"/>
                </a:lnTo>
                <a:lnTo>
                  <a:pt x="10013569" y="4907725"/>
                </a:lnTo>
                <a:lnTo>
                  <a:pt x="10013569" y="4907725"/>
                </a:lnTo>
                <a:lnTo>
                  <a:pt x="10246169" y="5152581"/>
                </a:lnTo>
                <a:close/>
                <a:moveTo>
                  <a:pt x="11276140" y="4174236"/>
                </a:moveTo>
                <a:lnTo>
                  <a:pt x="10826306" y="4601718"/>
                </a:lnTo>
                <a:lnTo>
                  <a:pt x="11056874" y="4844415"/>
                </a:lnTo>
                <a:lnTo>
                  <a:pt x="10013950" y="4907471"/>
                </a:lnTo>
                <a:lnTo>
                  <a:pt x="10130155" y="3869119"/>
                </a:lnTo>
                <a:lnTo>
                  <a:pt x="10360787" y="4111816"/>
                </a:lnTo>
                <a:lnTo>
                  <a:pt x="10810684" y="3684334"/>
                </a:lnTo>
                <a:lnTo>
                  <a:pt x="11043285" y="3929126"/>
                </a:lnTo>
                <a:lnTo>
                  <a:pt x="11043285" y="3929126"/>
                </a:lnTo>
                <a:close/>
                <a:moveTo>
                  <a:pt x="11378756" y="2220341"/>
                </a:moveTo>
                <a:lnTo>
                  <a:pt x="10928794" y="2647950"/>
                </a:lnTo>
                <a:lnTo>
                  <a:pt x="11159363" y="2890647"/>
                </a:lnTo>
                <a:lnTo>
                  <a:pt x="10116439" y="2953639"/>
                </a:lnTo>
                <a:lnTo>
                  <a:pt x="10232644" y="1915351"/>
                </a:lnTo>
                <a:lnTo>
                  <a:pt x="10463276" y="2158048"/>
                </a:lnTo>
                <a:lnTo>
                  <a:pt x="10913173" y="1730566"/>
                </a:lnTo>
                <a:lnTo>
                  <a:pt x="11145774" y="1975358"/>
                </a:lnTo>
                <a:lnTo>
                  <a:pt x="11145774" y="1975676"/>
                </a:lnTo>
                <a:close/>
                <a:moveTo>
                  <a:pt x="12192000" y="6858000"/>
                </a:moveTo>
                <a:lnTo>
                  <a:pt x="12192000" y="6838950"/>
                </a:lnTo>
                <a:lnTo>
                  <a:pt x="11878310" y="6858000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8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accent1"/>
            </a:gs>
            <a:gs pos="50000">
              <a:schemeClr val="accent2"/>
            </a:gs>
            <a:gs pos="100000">
              <a:schemeClr val="accent3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51600" y="628650"/>
            <a:ext cx="6130200" cy="4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Zilla Slab SemiBold"/>
              <a:buNone/>
              <a:defRPr sz="3200">
                <a:solidFill>
                  <a:schemeClr val="accent2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Zilla Slab SemiBold"/>
              <a:buNone/>
              <a:defRPr sz="3200">
                <a:solidFill>
                  <a:schemeClr val="accent2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Zilla Slab SemiBold"/>
              <a:buNone/>
              <a:defRPr sz="3200">
                <a:solidFill>
                  <a:schemeClr val="accent2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Zilla Slab SemiBold"/>
              <a:buNone/>
              <a:defRPr sz="3200">
                <a:solidFill>
                  <a:schemeClr val="accent2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Zilla Slab SemiBold"/>
              <a:buNone/>
              <a:defRPr sz="3200">
                <a:solidFill>
                  <a:schemeClr val="accent2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Zilla Slab SemiBold"/>
              <a:buNone/>
              <a:defRPr sz="3200">
                <a:solidFill>
                  <a:schemeClr val="accent2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Zilla Slab SemiBold"/>
              <a:buNone/>
              <a:defRPr sz="3200">
                <a:solidFill>
                  <a:schemeClr val="accent2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Zilla Slab SemiBold"/>
              <a:buNone/>
              <a:defRPr sz="3200">
                <a:solidFill>
                  <a:schemeClr val="accent2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Zilla Slab SemiBold"/>
              <a:buNone/>
              <a:defRPr sz="3200">
                <a:solidFill>
                  <a:schemeClr val="accent2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51600" y="1409701"/>
            <a:ext cx="6130200" cy="31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xygen Light"/>
              <a:buChar char="⇨"/>
              <a:defRPr sz="24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 Light"/>
              <a:buChar char="⇾"/>
              <a:defRPr sz="24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Oxygen Light"/>
              <a:buChar char="￫"/>
              <a:defRPr sz="24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 Light"/>
              <a:buChar char="●"/>
              <a:defRPr sz="24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 Light"/>
              <a:buChar char="○"/>
              <a:defRPr sz="24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 Light"/>
              <a:buChar char="■"/>
              <a:defRPr sz="24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 Light"/>
              <a:buChar char="●"/>
              <a:defRPr sz="24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 Light"/>
              <a:buChar char="○"/>
              <a:defRPr sz="24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Oxygen Light"/>
              <a:buChar char="■"/>
              <a:defRPr sz="24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50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1pPr>
            <a:lvl2pPr lvl="1" algn="r" rtl="0">
              <a:buNone/>
              <a:defRPr sz="150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2pPr>
            <a:lvl3pPr lvl="2" algn="r" rtl="0">
              <a:buNone/>
              <a:defRPr sz="150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3pPr>
            <a:lvl4pPr lvl="3" algn="r" rtl="0">
              <a:buNone/>
              <a:defRPr sz="150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4pPr>
            <a:lvl5pPr lvl="4" algn="r" rtl="0">
              <a:buNone/>
              <a:defRPr sz="150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5pPr>
            <a:lvl6pPr lvl="5" algn="r" rtl="0">
              <a:buNone/>
              <a:defRPr sz="150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6pPr>
            <a:lvl7pPr lvl="6" algn="r" rtl="0">
              <a:buNone/>
              <a:defRPr sz="150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7pPr>
            <a:lvl8pPr lvl="7" algn="r" rtl="0">
              <a:buNone/>
              <a:defRPr sz="150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8pPr>
            <a:lvl9pPr lvl="8" algn="r" rtl="0">
              <a:buNone/>
              <a:defRPr sz="150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7" r:id="rId8"/>
    <p:sldLayoutId id="2147483658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ctrTitle"/>
          </p:nvPr>
        </p:nvSpPr>
        <p:spPr>
          <a:xfrm>
            <a:off x="181531" y="998623"/>
            <a:ext cx="8962469" cy="319152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500" b="1" i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7</a:t>
            </a:r>
            <a:r>
              <a:rPr lang="en-US" sz="45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5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5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THANG NHIỆT ĐỘ CELSIUS</a:t>
            </a:r>
            <a:br>
              <a:rPr lang="en-US" sz="45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5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ĐO NHIỆT ĐỘ</a:t>
            </a:r>
            <a:endParaRPr lang="en-US" sz="45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>
            <a:spLocks noGrp="1"/>
          </p:cNvSpPr>
          <p:nvPr>
            <p:ph type="title"/>
          </p:nvPr>
        </p:nvSpPr>
        <p:spPr>
          <a:xfrm>
            <a:off x="1216672" y="0"/>
            <a:ext cx="6223028" cy="108318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2200" smtClean="0">
                <a:latin typeface="Arial" panose="020B0604020202020204" pitchFamily="34" charset="0"/>
                <a:cs typeface="Arial" panose="020B0604020202020204" pitchFamily="34" charset="0"/>
              </a:rPr>
              <a:t>Kể tên một số dụng cụ đo nhiệt độ mà em biết. Nêu những ưu thế và hạn chế của dụng cụ đó</a:t>
            </a:r>
            <a:endParaRPr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Google Shape;133;p20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203" y="155732"/>
            <a:ext cx="521868" cy="774461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304602" y="1424627"/>
            <a:ext cx="4238625" cy="1719251"/>
            <a:chOff x="436949" y="1600983"/>
            <a:chExt cx="4238625" cy="1719251"/>
          </a:xfrm>
        </p:grpSpPr>
        <p:sp>
          <p:nvSpPr>
            <p:cNvPr id="14" name="Title 1"/>
            <p:cNvSpPr txBox="1">
              <a:spLocks noChangeArrowheads="1"/>
            </p:cNvSpPr>
            <p:nvPr/>
          </p:nvSpPr>
          <p:spPr>
            <a:xfrm>
              <a:off x="879181" y="2924744"/>
              <a:ext cx="2376154" cy="3954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 cap="all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fontAlgn="auto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altLang="en-US" sz="2200" cap="none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Nhiệt kế </a:t>
              </a:r>
              <a:r>
                <a:rPr lang="en-US" altLang="en-US" sz="2200" cap="none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rượu</a:t>
              </a:r>
              <a:endParaRPr lang="en-US" altLang="en-US" sz="2200" cap="none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6949" y="1600983"/>
              <a:ext cx="4238625" cy="35242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89745" y="2119373"/>
              <a:ext cx="2419350" cy="504825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304602" y="3270643"/>
            <a:ext cx="3685761" cy="1865847"/>
            <a:chOff x="508898" y="3351492"/>
            <a:chExt cx="3685761" cy="1865847"/>
          </a:xfrm>
        </p:grpSpPr>
        <p:sp>
          <p:nvSpPr>
            <p:cNvPr id="13" name="Title 1"/>
            <p:cNvSpPr txBox="1">
              <a:spLocks noChangeArrowheads="1"/>
            </p:cNvSpPr>
            <p:nvPr/>
          </p:nvSpPr>
          <p:spPr>
            <a:xfrm>
              <a:off x="917862" y="4626740"/>
              <a:ext cx="3276797" cy="59059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 cap="all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fontAlgn="auto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altLang="en-US" sz="2200" cap="none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Nhiệt kế y tế thủy ngân</a:t>
              </a:r>
              <a:endParaRPr lang="en-US" altLang="en-US" sz="2200" cap="none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8898" y="3351492"/>
              <a:ext cx="3208929" cy="1243990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4005487" y="1083184"/>
            <a:ext cx="3601189" cy="3699642"/>
            <a:chOff x="4326363" y="1436848"/>
            <a:chExt cx="3601189" cy="3699642"/>
          </a:xfrm>
        </p:grpSpPr>
        <p:sp>
          <p:nvSpPr>
            <p:cNvPr id="15" name="Title 1"/>
            <p:cNvSpPr txBox="1">
              <a:spLocks noChangeArrowheads="1"/>
            </p:cNvSpPr>
            <p:nvPr/>
          </p:nvSpPr>
          <p:spPr>
            <a:xfrm>
              <a:off x="4326363" y="4544986"/>
              <a:ext cx="3601189" cy="59150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 cap="all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fontAlgn="auto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altLang="en-US" sz="2200" cap="none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Nhiệt kế hồng ngoại</a:t>
              </a:r>
              <a:endParaRPr lang="en-US" altLang="en-US" sz="2200" cap="none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60942" y="1436848"/>
              <a:ext cx="1213713" cy="297579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190962"/>
              </p:ext>
            </p:extLst>
          </p:nvPr>
        </p:nvGraphicFramePr>
        <p:xfrm>
          <a:off x="388978" y="469231"/>
          <a:ext cx="8289756" cy="431435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933117">
                  <a:extLst>
                    <a:ext uri="{9D8B030D-6E8A-4147-A177-3AD203B41FA5}">
                      <a16:colId xmlns:a16="http://schemas.microsoft.com/office/drawing/2014/main" val="3871703031"/>
                    </a:ext>
                  </a:extLst>
                </a:gridCol>
                <a:gridCol w="3260558">
                  <a:extLst>
                    <a:ext uri="{9D8B030D-6E8A-4147-A177-3AD203B41FA5}">
                      <a16:colId xmlns:a16="http://schemas.microsoft.com/office/drawing/2014/main" val="59633423"/>
                    </a:ext>
                  </a:extLst>
                </a:gridCol>
                <a:gridCol w="3096081">
                  <a:extLst>
                    <a:ext uri="{9D8B030D-6E8A-4147-A177-3AD203B41FA5}">
                      <a16:colId xmlns:a16="http://schemas.microsoft.com/office/drawing/2014/main" val="2642362285"/>
                    </a:ext>
                  </a:extLst>
                </a:gridCol>
              </a:tblGrid>
              <a:tr h="5654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Nhiệt kế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04" marR="4990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Ưu thế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04" marR="4990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Hạn chế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04" marR="49904" marT="0" marB="0" anchor="ctr"/>
                </a:tc>
                <a:extLst>
                  <a:ext uri="{0D108BD9-81ED-4DB2-BD59-A6C34878D82A}">
                    <a16:rowId xmlns:a16="http://schemas.microsoft.com/office/drawing/2014/main" val="530722778"/>
                  </a:ext>
                </a:extLst>
              </a:tr>
              <a:tr h="13811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Nhiệt kế thủy ngân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04" marR="4990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Rẻ tiền, chính xác, không phụ thuộc pin, phổ biến, đo ở nhiệt </a:t>
                      </a:r>
                      <a:r>
                        <a:rPr lang="en-US" sz="2200">
                          <a:effectLst/>
                        </a:rPr>
                        <a:t>độ </a:t>
                      </a:r>
                      <a:r>
                        <a:rPr lang="en-US" sz="2200" smtClean="0">
                          <a:effectLst/>
                        </a:rPr>
                        <a:t>cao.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04" marR="4990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Thời gian đo lâu, khó đọc kết quả, nguy hiểm khi </a:t>
                      </a:r>
                      <a:r>
                        <a:rPr lang="en-US" sz="2200">
                          <a:effectLst/>
                        </a:rPr>
                        <a:t>bị </a:t>
                      </a:r>
                      <a:r>
                        <a:rPr lang="en-US" sz="2200" smtClean="0">
                          <a:effectLst/>
                        </a:rPr>
                        <a:t>vỡ.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04" marR="49904" marT="0" marB="0" anchor="ctr"/>
                </a:tc>
                <a:extLst>
                  <a:ext uri="{0D108BD9-81ED-4DB2-BD59-A6C34878D82A}">
                    <a16:rowId xmlns:a16="http://schemas.microsoft.com/office/drawing/2014/main" val="2180141839"/>
                  </a:ext>
                </a:extLst>
              </a:tr>
              <a:tr h="13811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Nhiệt kế rượu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04" marR="4990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Ít nguy hiểm, ít độc hại, không phục thuộc </a:t>
                      </a:r>
                      <a:r>
                        <a:rPr lang="en-US" sz="2200">
                          <a:effectLst/>
                        </a:rPr>
                        <a:t>vào </a:t>
                      </a:r>
                      <a:r>
                        <a:rPr lang="en-US" sz="2200" smtClean="0">
                          <a:effectLst/>
                        </a:rPr>
                        <a:t>pin.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04" marR="4990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Đo ở nhiệt độ thấp, kém bề hơn vì rượu bay </a:t>
                      </a:r>
                      <a:r>
                        <a:rPr lang="en-US" sz="2200">
                          <a:effectLst/>
                        </a:rPr>
                        <a:t>hơi </a:t>
                      </a:r>
                      <a:r>
                        <a:rPr lang="en-US" sz="2200" smtClean="0">
                          <a:effectLst/>
                        </a:rPr>
                        <a:t>nhanh.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04" marR="49904" marT="0" marB="0" anchor="ctr"/>
                </a:tc>
                <a:extLst>
                  <a:ext uri="{0D108BD9-81ED-4DB2-BD59-A6C34878D82A}">
                    <a16:rowId xmlns:a16="http://schemas.microsoft.com/office/drawing/2014/main" val="2771090250"/>
                  </a:ext>
                </a:extLst>
              </a:tr>
              <a:tr h="986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Nhiệt kế điện tử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04" marR="4990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An toàn, thời gian đo nhanh, dễ đọc </a:t>
                      </a:r>
                      <a:r>
                        <a:rPr lang="en-US" sz="2200">
                          <a:effectLst/>
                        </a:rPr>
                        <a:t>kết </a:t>
                      </a:r>
                      <a:r>
                        <a:rPr lang="en-US" sz="2200" smtClean="0">
                          <a:effectLst/>
                        </a:rPr>
                        <a:t>quả.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04" marR="4990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Đắt tiền, phụ thuộc pin, </a:t>
                      </a:r>
                      <a:r>
                        <a:rPr lang="en-US" sz="2200">
                          <a:effectLst/>
                        </a:rPr>
                        <a:t>nguồn </a:t>
                      </a:r>
                      <a:r>
                        <a:rPr lang="en-US" sz="2200" smtClean="0">
                          <a:effectLst/>
                        </a:rPr>
                        <a:t>điện.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04" marR="49904" marT="0" marB="0" anchor="ctr"/>
                </a:tc>
                <a:extLst>
                  <a:ext uri="{0D108BD9-81ED-4DB2-BD59-A6C34878D82A}">
                    <a16:rowId xmlns:a16="http://schemas.microsoft.com/office/drawing/2014/main" val="11500484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140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34" y="961646"/>
            <a:ext cx="4826827" cy="3893416"/>
          </a:xfrm>
          <a:prstGeom prst="rect">
            <a:avLst/>
          </a:prstGeom>
        </p:spPr>
      </p:pic>
      <p:sp>
        <p:nvSpPr>
          <p:cNvPr id="8" name="Google Shape;131;p20"/>
          <p:cNvSpPr txBox="1">
            <a:spLocks noGrp="1"/>
          </p:cNvSpPr>
          <p:nvPr>
            <p:ph type="title"/>
          </p:nvPr>
        </p:nvSpPr>
        <p:spPr>
          <a:xfrm>
            <a:off x="785765" y="86113"/>
            <a:ext cx="7006563" cy="108318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2200" smtClean="0">
                <a:latin typeface="Arial" panose="020B0604020202020204" pitchFamily="34" charset="0"/>
                <a:cs typeface="Arial" panose="020B0604020202020204" pitchFamily="34" charset="0"/>
              </a:rPr>
              <a:t>Hãy cho biết GHĐ và ĐCNN của mỗi nhiệt kế sau:</a:t>
            </a:r>
            <a:endParaRPr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02461" y="3038667"/>
            <a:ext cx="1701923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20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GHĐ: 50</a:t>
            </a:r>
            <a:r>
              <a:rPr lang="en-US" sz="2200" baseline="3000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en-US" sz="220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</a:p>
          <a:p>
            <a:r>
              <a:rPr lang="en-US" sz="220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ĐCNN: </a:t>
            </a:r>
            <a:r>
              <a:rPr lang="en-US" sz="220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2200" baseline="3000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en-US" sz="220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endParaRPr lang="en-US" sz="2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3711" y="1083526"/>
            <a:ext cx="1943847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20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GHĐ</a:t>
            </a:r>
            <a:r>
              <a:rPr lang="en-US" sz="220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43</a:t>
            </a:r>
            <a:r>
              <a:rPr lang="en-US" sz="2200" baseline="3000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en-US" sz="220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</a:p>
          <a:p>
            <a:pPr algn="just"/>
            <a:r>
              <a:rPr lang="en-US" sz="220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ĐCNN: </a:t>
            </a:r>
            <a:r>
              <a:rPr lang="en-US" sz="220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0,1</a:t>
            </a:r>
            <a:r>
              <a:rPr lang="en-US" sz="2200" baseline="3000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en-US" sz="220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endParaRPr lang="en-US" sz="220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2125" y="3904210"/>
            <a:ext cx="1874191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20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GHĐ</a:t>
            </a:r>
            <a:r>
              <a:rPr lang="en-US" sz="220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45</a:t>
            </a:r>
            <a:r>
              <a:rPr lang="en-US" sz="2200" baseline="3000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en-US" sz="220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</a:p>
          <a:p>
            <a:pPr algn="just"/>
            <a:r>
              <a:rPr lang="en-US" sz="220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ĐCNN: </a:t>
            </a:r>
            <a:r>
              <a:rPr lang="en-US" sz="220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0,1</a:t>
            </a:r>
            <a:r>
              <a:rPr lang="en-US" sz="2200" baseline="3000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en-US" sz="220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endParaRPr lang="en-US" sz="220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74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578573" y="1708737"/>
            <a:ext cx="8384954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 b="1" smtClean="0">
                <a:solidFill>
                  <a:schemeClr val="accent1"/>
                </a:solidFill>
                <a:latin typeface="+mn-lt"/>
              </a:rPr>
              <a:t>2.</a:t>
            </a:r>
            <a:endParaRPr sz="4600" b="1">
              <a:solidFill>
                <a:schemeClr val="accent1"/>
              </a:solidFill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 smtClean="0">
                <a:latin typeface="+mn-lt"/>
              </a:rPr>
              <a:t>THANG NHIỆT ĐỘ</a:t>
            </a:r>
            <a:endParaRPr lang="en-US" sz="4600" b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764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32" name="Rectangle 31"/>
          <p:cNvSpPr/>
          <p:nvPr/>
        </p:nvSpPr>
        <p:spPr>
          <a:xfrm>
            <a:off x="1711125" y="234831"/>
            <a:ext cx="35801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smtClean="0">
                <a:solidFill>
                  <a:schemeClr val="accent2"/>
                </a:solidFill>
              </a:rPr>
              <a:t>Thang nhiệt độ Celsius</a:t>
            </a:r>
            <a:endParaRPr lang="en-US" sz="2400" b="1">
              <a:solidFill>
                <a:schemeClr val="accent2"/>
              </a:solidFill>
            </a:endParaRPr>
          </a:p>
        </p:txBody>
      </p:sp>
      <p:pic>
        <p:nvPicPr>
          <p:cNvPr id="3076" name="Picture 4" descr="Foto di Anders Celsi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358" y="1289216"/>
            <a:ext cx="188595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487673" y="3935600"/>
            <a:ext cx="15506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smtClean="0">
                <a:solidFill>
                  <a:schemeClr val="tx1"/>
                </a:solidFill>
              </a:rPr>
              <a:t>Celsius</a:t>
            </a: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10" name="Google Shape;131;p20"/>
          <p:cNvSpPr txBox="1">
            <a:spLocks noGrp="1"/>
          </p:cNvSpPr>
          <p:nvPr>
            <p:ph type="title"/>
          </p:nvPr>
        </p:nvSpPr>
        <p:spPr>
          <a:xfrm>
            <a:off x="382227" y="1644643"/>
            <a:ext cx="3925078" cy="17180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algn="just">
              <a:lnSpc>
                <a:spcPct val="130000"/>
              </a:lnSpc>
            </a:pPr>
            <a:r>
              <a:rPr lang="en-US" sz="220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Anders Celsius </a:t>
            </a:r>
            <a:r>
              <a:rPr lang="en-US" sz="22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22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1701 </a:t>
            </a:r>
            <a:r>
              <a:rPr lang="en-US" sz="220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1744), nhà khoa học người Thụy Điển, người phát minh thang nhiệt độ Celsius năm 1972.</a:t>
            </a:r>
            <a:endParaRPr sz="2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4" name="Rectangle 3"/>
          <p:cNvSpPr/>
          <p:nvPr/>
        </p:nvSpPr>
        <p:spPr>
          <a:xfrm>
            <a:off x="579621" y="836922"/>
            <a:ext cx="624040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Thang nhiệt độ Celsius: Đọc là độ C, kí hiệu </a:t>
            </a:r>
            <a:r>
              <a:rPr lang="en-US" sz="2200" baseline="3000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en-US" sz="220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</a:t>
            </a: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4012617" y="2397652"/>
            <a:ext cx="15827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2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4028492" y="3312052"/>
            <a:ext cx="15827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2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039047"/>
              </p:ext>
            </p:extLst>
          </p:nvPr>
        </p:nvGraphicFramePr>
        <p:xfrm>
          <a:off x="651826" y="1788052"/>
          <a:ext cx="6096000" cy="228600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65550504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32921209"/>
                    </a:ext>
                  </a:extLst>
                </a:gridCol>
              </a:tblGrid>
              <a:tr h="421234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altLang="en-US" sz="2400" smtClean="0"/>
                        <a:t>Nhiệt</a:t>
                      </a:r>
                      <a:r>
                        <a:rPr lang="en-GB" altLang="en-US" sz="2400" baseline="0" smtClean="0"/>
                        <a:t> độ</a:t>
                      </a:r>
                      <a:endParaRPr lang="en-US" altLang="en-US" sz="2400" b="1" smtClean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9506986"/>
                  </a:ext>
                </a:extLst>
              </a:tr>
              <a:tr h="421234">
                <a:tc>
                  <a:txBody>
                    <a:bodyPr/>
                    <a:lstStyle/>
                    <a:p>
                      <a:r>
                        <a:rPr lang="en-GB" sz="2400" smtClean="0"/>
                        <a:t>Nước</a:t>
                      </a:r>
                      <a:r>
                        <a:rPr lang="en-GB" sz="2400" baseline="0" smtClean="0"/>
                        <a:t> đá đang tan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en-US" sz="2400" smtClean="0"/>
                        <a:t>0</a:t>
                      </a:r>
                      <a:r>
                        <a:rPr lang="en-US" altLang="en-US" sz="2400" baseline="30000" smtClean="0"/>
                        <a:t>0</a:t>
                      </a:r>
                      <a:r>
                        <a:rPr lang="en-US" altLang="en-US" sz="2400" smtClean="0"/>
                        <a:t>C</a:t>
                      </a:r>
                      <a:endParaRPr lang="en-US" altLang="en-US" sz="2400" b="1" smtClean="0">
                        <a:solidFill>
                          <a:srgbClr val="FF0000"/>
                        </a:solidFill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1310157"/>
                  </a:ext>
                </a:extLst>
              </a:tr>
              <a:tr h="421234">
                <a:tc>
                  <a:txBody>
                    <a:bodyPr/>
                    <a:lstStyle/>
                    <a:p>
                      <a:r>
                        <a:rPr lang="en-GB" sz="2400" smtClean="0"/>
                        <a:t>Hơi</a:t>
                      </a:r>
                      <a:r>
                        <a:rPr lang="en-GB" sz="2400" baseline="0" smtClean="0"/>
                        <a:t> nước đang sôi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en-US" sz="2400" smtClean="0"/>
                        <a:t>100</a:t>
                      </a:r>
                      <a:r>
                        <a:rPr lang="en-US" altLang="en-US" sz="2400" baseline="30000" smtClean="0"/>
                        <a:t>0</a:t>
                      </a:r>
                      <a:r>
                        <a:rPr lang="en-US" altLang="en-US" sz="2400" smtClean="0"/>
                        <a:t>C</a:t>
                      </a:r>
                      <a:endParaRPr lang="en-US" altLang="en-US" sz="2400" b="1" smtClean="0">
                        <a:solidFill>
                          <a:srgbClr val="FF0000"/>
                        </a:solidFill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9580934"/>
                  </a:ext>
                </a:extLst>
              </a:tr>
              <a:tr h="421234">
                <a:tc>
                  <a:txBody>
                    <a:bodyPr/>
                    <a:lstStyle/>
                    <a:p>
                      <a:r>
                        <a:rPr lang="en-GB" sz="2400" smtClean="0"/>
                        <a:t>Thang</a:t>
                      </a:r>
                      <a:r>
                        <a:rPr lang="en-GB" sz="2400" baseline="0" smtClean="0"/>
                        <a:t> nhiệt độ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en-US" sz="2400" smtClean="0"/>
                        <a:t>100</a:t>
                      </a:r>
                      <a:endParaRPr lang="en-US" altLang="en-US" sz="2400" b="1" smtClean="0">
                        <a:solidFill>
                          <a:srgbClr val="FF0000"/>
                        </a:solidFill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6982337"/>
                  </a:ext>
                </a:extLst>
              </a:tr>
              <a:tr h="421234">
                <a:tc>
                  <a:txBody>
                    <a:bodyPr/>
                    <a:lstStyle/>
                    <a:p>
                      <a:r>
                        <a:rPr lang="en-GB" sz="2400" smtClean="0"/>
                        <a:t>ĐCNN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en-US" sz="2400" smtClean="0"/>
                        <a:t>1</a:t>
                      </a:r>
                      <a:r>
                        <a:rPr lang="en-US" altLang="en-US" sz="2400" baseline="30000" smtClean="0"/>
                        <a:t>0</a:t>
                      </a:r>
                      <a:r>
                        <a:rPr lang="en-US" altLang="en-US" sz="2400" smtClean="0"/>
                        <a:t>C</a:t>
                      </a:r>
                      <a:endParaRPr lang="en-US" altLang="en-US" sz="2400" b="1" smtClean="0">
                        <a:solidFill>
                          <a:srgbClr val="FF0000"/>
                        </a:solidFill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88887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37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578573" y="1708737"/>
            <a:ext cx="8384954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 b="1" smtClean="0">
                <a:solidFill>
                  <a:schemeClr val="accent1"/>
                </a:solidFill>
                <a:latin typeface="+mn-lt"/>
              </a:rPr>
              <a:t>3.</a:t>
            </a:r>
            <a:endParaRPr sz="4600" b="1">
              <a:solidFill>
                <a:schemeClr val="accent1"/>
              </a:solidFill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 smtClean="0">
                <a:latin typeface="+mn-lt"/>
              </a:rPr>
              <a:t>THỰC HÀNH ĐO NHIỆT ĐỘ</a:t>
            </a:r>
            <a:endParaRPr lang="en-US" sz="4600" b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242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6" name="Google Shape;131;p20"/>
          <p:cNvSpPr txBox="1">
            <a:spLocks noGrp="1"/>
          </p:cNvSpPr>
          <p:nvPr>
            <p:ph type="title"/>
          </p:nvPr>
        </p:nvSpPr>
        <p:spPr>
          <a:xfrm>
            <a:off x="314716" y="223941"/>
            <a:ext cx="6868136" cy="49046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smtClean="0">
                <a:latin typeface="Arial" panose="020B0604020202020204" pitchFamily="34" charset="0"/>
                <a:cs typeface="Arial" panose="020B0604020202020204" pitchFamily="34" charset="0"/>
              </a:rPr>
              <a:t>* Ước lượng nhiệt độ của vật và lựa chọn nhiệt kế</a:t>
            </a:r>
            <a:endParaRPr sz="2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143840" y="704953"/>
            <a:ext cx="2399959" cy="4390908"/>
            <a:chOff x="5164689" y="697832"/>
            <a:chExt cx="2399959" cy="439090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09639" y="697832"/>
              <a:ext cx="1469428" cy="3852061"/>
            </a:xfrm>
            <a:prstGeom prst="rect">
              <a:avLst/>
            </a:prstGeom>
          </p:spPr>
        </p:pic>
        <p:sp>
          <p:nvSpPr>
            <p:cNvPr id="8" name="Text Placeholder 2"/>
            <p:cNvSpPr txBox="1">
              <a:spLocks/>
            </p:cNvSpPr>
            <p:nvPr/>
          </p:nvSpPr>
          <p:spPr>
            <a:xfrm>
              <a:off x="5164689" y="4576043"/>
              <a:ext cx="2399959" cy="5126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810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400"/>
                <a:buFont typeface="Oxygen Light"/>
                <a:buChar char="⇨"/>
                <a:defRPr sz="2400" b="0" i="0" u="none" strike="noStrike" cap="none">
                  <a:solidFill>
                    <a:schemeClr val="dk1"/>
                  </a:solidFill>
                  <a:latin typeface="Oxygen Light"/>
                  <a:ea typeface="Oxygen Light"/>
                  <a:cs typeface="Oxygen Light"/>
                  <a:sym typeface="Oxygen Light"/>
                </a:defRPr>
              </a:lvl1pPr>
              <a:lvl2pPr marL="914400" marR="0" lvl="1" indent="-3810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accent1"/>
                </a:buClr>
                <a:buSzPts val="2400"/>
                <a:buFont typeface="Oxygen Light"/>
                <a:buChar char="⇾"/>
                <a:defRPr sz="2400" b="0" i="0" u="none" strike="noStrike" cap="none">
                  <a:solidFill>
                    <a:schemeClr val="dk1"/>
                  </a:solidFill>
                  <a:latin typeface="Oxygen Light"/>
                  <a:ea typeface="Oxygen Light"/>
                  <a:cs typeface="Oxygen Light"/>
                  <a:sym typeface="Oxygen Light"/>
                </a:defRPr>
              </a:lvl2pPr>
              <a:lvl3pPr marL="1371600" marR="0" lvl="2" indent="-3810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lt2"/>
                </a:buClr>
                <a:buSzPts val="2400"/>
                <a:buFont typeface="Oxygen Light"/>
                <a:buChar char="￫"/>
                <a:defRPr sz="2400" b="0" i="0" u="none" strike="noStrike" cap="none">
                  <a:solidFill>
                    <a:schemeClr val="dk1"/>
                  </a:solidFill>
                  <a:latin typeface="Oxygen Light"/>
                  <a:ea typeface="Oxygen Light"/>
                  <a:cs typeface="Oxygen Light"/>
                  <a:sym typeface="Oxygen Light"/>
                </a:defRPr>
              </a:lvl3pPr>
              <a:lvl4pPr marL="1828800" marR="0" lvl="3" indent="-3810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Oxygen Light"/>
                <a:buChar char="●"/>
                <a:defRPr sz="2400" b="0" i="0" u="none" strike="noStrike" cap="none">
                  <a:solidFill>
                    <a:schemeClr val="dk1"/>
                  </a:solidFill>
                  <a:latin typeface="Oxygen Light"/>
                  <a:ea typeface="Oxygen Light"/>
                  <a:cs typeface="Oxygen Light"/>
                  <a:sym typeface="Oxygen Light"/>
                </a:defRPr>
              </a:lvl4pPr>
              <a:lvl5pPr marL="2286000" marR="0" lvl="4" indent="-3810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Oxygen Light"/>
                <a:buChar char="○"/>
                <a:defRPr sz="2400" b="0" i="0" u="none" strike="noStrike" cap="none">
                  <a:solidFill>
                    <a:schemeClr val="dk1"/>
                  </a:solidFill>
                  <a:latin typeface="Oxygen Light"/>
                  <a:ea typeface="Oxygen Light"/>
                  <a:cs typeface="Oxygen Light"/>
                  <a:sym typeface="Oxygen Light"/>
                </a:defRPr>
              </a:lvl5pPr>
              <a:lvl6pPr marL="2743200" marR="0" lvl="5" indent="-3810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Oxygen Light"/>
                <a:buChar char="■"/>
                <a:defRPr sz="2400" b="0" i="0" u="none" strike="noStrike" cap="none">
                  <a:solidFill>
                    <a:schemeClr val="dk1"/>
                  </a:solidFill>
                  <a:latin typeface="Oxygen Light"/>
                  <a:ea typeface="Oxygen Light"/>
                  <a:cs typeface="Oxygen Light"/>
                  <a:sym typeface="Oxygen Light"/>
                </a:defRPr>
              </a:lvl6pPr>
              <a:lvl7pPr marL="3200400" marR="0" lvl="6" indent="-3810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Oxygen Light"/>
                <a:buChar char="●"/>
                <a:defRPr sz="2400" b="0" i="0" u="none" strike="noStrike" cap="none">
                  <a:solidFill>
                    <a:schemeClr val="dk1"/>
                  </a:solidFill>
                  <a:latin typeface="Oxygen Light"/>
                  <a:ea typeface="Oxygen Light"/>
                  <a:cs typeface="Oxygen Light"/>
                  <a:sym typeface="Oxygen Light"/>
                </a:defRPr>
              </a:lvl7pPr>
              <a:lvl8pPr marL="3657600" marR="0" lvl="7" indent="-3810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Oxygen Light"/>
                <a:buChar char="○"/>
                <a:defRPr sz="2400" b="0" i="0" u="none" strike="noStrike" cap="none">
                  <a:solidFill>
                    <a:schemeClr val="dk1"/>
                  </a:solidFill>
                  <a:latin typeface="Oxygen Light"/>
                  <a:ea typeface="Oxygen Light"/>
                  <a:cs typeface="Oxygen Light"/>
                  <a:sym typeface="Oxygen Light"/>
                </a:defRPr>
              </a:lvl8pPr>
              <a:lvl9pPr marL="4114800" marR="0" lvl="8" indent="-381000" algn="l" rtl="0">
                <a:lnSpc>
                  <a:spcPct val="115000"/>
                </a:lnSpc>
                <a:spcBef>
                  <a:spcPts val="800"/>
                </a:spcBef>
                <a:spcAft>
                  <a:spcPts val="800"/>
                </a:spcAft>
                <a:buClr>
                  <a:schemeClr val="dk1"/>
                </a:buClr>
                <a:buSzPts val="2400"/>
                <a:buFont typeface="Oxygen Light"/>
                <a:buChar char="■"/>
                <a:defRPr sz="2400" b="0" i="0" u="none" strike="noStrike" cap="none">
                  <a:solidFill>
                    <a:schemeClr val="dk1"/>
                  </a:solidFill>
                  <a:latin typeface="Oxygen Light"/>
                  <a:ea typeface="Oxygen Light"/>
                  <a:cs typeface="Oxygen Light"/>
                  <a:sym typeface="Oxygen Light"/>
                </a:defRPr>
              </a:lvl9pPr>
            </a:lstStyle>
            <a:p>
              <a:pPr marL="76200" indent="0">
                <a:buFont typeface="Oxygen Light"/>
                <a:buNone/>
              </a:pPr>
              <a:r>
                <a:rPr lang="en-GB" sz="2000" b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 loại nhiệt kế</a:t>
              </a:r>
              <a:endParaRPr lang="en-US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314716" y="1386806"/>
            <a:ext cx="4468177" cy="304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>
                <a:solidFill>
                  <a:schemeClr val="accent5">
                    <a:lumMod val="75000"/>
                  </a:schemeClr>
                </a:solidFill>
              </a:rPr>
              <a:t>Thảo </a:t>
            </a:r>
            <a:r>
              <a:rPr lang="en-US" sz="2200" b="1" smtClean="0">
                <a:solidFill>
                  <a:schemeClr val="accent5">
                    <a:lumMod val="75000"/>
                  </a:schemeClr>
                </a:solidFill>
              </a:rPr>
              <a:t>luận</a:t>
            </a:r>
            <a:endParaRPr lang="en-US" sz="220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2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 </a:t>
            </a:r>
            <a:r>
              <a:rPr lang="en-US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 nhiệt độ sôi của nước trong ấm ta nên dùng loại nhiệt kế nào</a:t>
            </a:r>
            <a:r>
              <a:rPr lang="en-US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en-US" sz="22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 sao?</a:t>
            </a:r>
          </a:p>
          <a:p>
            <a:pPr marL="342900" indent="-34290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2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 </a:t>
            </a:r>
            <a:r>
              <a:rPr lang="en-US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nhiệt độ của cơ thể ta nên dùng loại nhiệt kế nào? Vì sao?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6" name="Google Shape;131;p20"/>
          <p:cNvSpPr txBox="1">
            <a:spLocks noGrp="1"/>
          </p:cNvSpPr>
          <p:nvPr>
            <p:ph type="title"/>
          </p:nvPr>
        </p:nvSpPr>
        <p:spPr>
          <a:xfrm>
            <a:off x="1810598" y="199878"/>
            <a:ext cx="4445823" cy="49046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smtClean="0">
                <a:latin typeface="Arial" panose="020B0604020202020204" pitchFamily="34" charset="0"/>
                <a:cs typeface="Arial" panose="020B0604020202020204" pitchFamily="34" charset="0"/>
              </a:rPr>
              <a:t>* Đo nhiệt độ bằng nhiệt kế</a:t>
            </a:r>
            <a:endParaRPr sz="2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7DB1A8-914B-9947-BB25-8BF471884A21}"/>
              </a:ext>
            </a:extLst>
          </p:cNvPr>
          <p:cNvSpPr txBox="1"/>
          <p:nvPr/>
        </p:nvSpPr>
        <p:spPr>
          <a:xfrm>
            <a:off x="3585412" y="2193502"/>
            <a:ext cx="3681662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200" b="1" i="0" u="sng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Yêu cầu: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GB" sz="2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Thực </a:t>
            </a:r>
            <a:r>
              <a: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hành đo </a:t>
            </a:r>
            <a:r>
              <a:rPr kumimoji="0" lang="en-GB" sz="2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nhiệt</a:t>
            </a:r>
            <a:r>
              <a:rPr kumimoji="0" lang="en-GB" sz="2200" b="0" i="0" u="none" strike="noStrike" kern="0" cap="none" spc="0" normalizeH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độ của hai cốc nước lạnh và nước ấm rồi điền kết quả vào bảng sau:</a:t>
            </a:r>
            <a:endParaRPr kumimoji="0" lang="vi-VN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7995" y="1720725"/>
            <a:ext cx="289740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Hoạt động cặp</a:t>
            </a:r>
            <a:r>
              <a:rPr kumimoji="0" lang="en-US" sz="2200" b="1" i="0" u="none" strike="noStrike" kern="0" cap="none" spc="0" normalizeH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đôi</a:t>
            </a:r>
            <a:endParaRPr kumimoji="0" lang="en-US" sz="2200" b="1" i="0" u="none" strike="noStrike" kern="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2" name="Graphic 13">
            <a:extLst>
              <a:ext uri="{FF2B5EF4-FFF2-40B4-BE49-F238E27FC236}">
                <a16:creationId xmlns:a16="http://schemas.microsoft.com/office/drawing/2014/main" id="{F04B2743-4F8D-42C9-9828-F01FE22CA7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3786" y="2681411"/>
            <a:ext cx="1655672" cy="1655672"/>
          </a:xfrm>
          <a:prstGeom prst="rect">
            <a:avLst/>
          </a:prstGeom>
        </p:spPr>
      </p:pic>
      <p:sp>
        <p:nvSpPr>
          <p:cNvPr id="13" name="Google Shape;131;p20"/>
          <p:cNvSpPr txBox="1">
            <a:spLocks/>
          </p:cNvSpPr>
          <p:nvPr/>
        </p:nvSpPr>
        <p:spPr>
          <a:xfrm>
            <a:off x="1431622" y="759314"/>
            <a:ext cx="5005137" cy="490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Zilla Slab SemiBold"/>
              <a:buNone/>
              <a:defRPr sz="3200" b="0" i="0" u="none" strike="noStrike" cap="none">
                <a:solidFill>
                  <a:schemeClr val="accent2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Zilla Slab SemiBold"/>
              <a:buNone/>
              <a:defRPr sz="3200" b="0" i="0" u="none" strike="noStrike" cap="none">
                <a:solidFill>
                  <a:schemeClr val="accent2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Zilla Slab SemiBold"/>
              <a:buNone/>
              <a:defRPr sz="3200" b="0" i="0" u="none" strike="noStrike" cap="none">
                <a:solidFill>
                  <a:schemeClr val="accent2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Zilla Slab SemiBold"/>
              <a:buNone/>
              <a:defRPr sz="3200" b="0" i="0" u="none" strike="noStrike" cap="none">
                <a:solidFill>
                  <a:schemeClr val="accent2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Zilla Slab SemiBold"/>
              <a:buNone/>
              <a:defRPr sz="3200" b="0" i="0" u="none" strike="noStrike" cap="none">
                <a:solidFill>
                  <a:schemeClr val="accent2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Zilla Slab SemiBold"/>
              <a:buNone/>
              <a:defRPr sz="3200" b="0" i="0" u="none" strike="noStrike" cap="none">
                <a:solidFill>
                  <a:schemeClr val="accent2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Zilla Slab SemiBold"/>
              <a:buNone/>
              <a:defRPr sz="3200" b="0" i="0" u="none" strike="noStrike" cap="none">
                <a:solidFill>
                  <a:schemeClr val="accent2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Zilla Slab SemiBold"/>
              <a:buNone/>
              <a:defRPr sz="3200" b="0" i="0" u="none" strike="noStrike" cap="none">
                <a:solidFill>
                  <a:schemeClr val="accent2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Zilla Slab SemiBold"/>
              <a:buNone/>
              <a:defRPr sz="3200" b="0" i="0" u="none" strike="noStrike" cap="none">
                <a:solidFill>
                  <a:schemeClr val="accent2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en-GB" sz="22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 nghiệm 2: Đo nhiệt độ của nước</a:t>
            </a:r>
            <a:endParaRPr lang="en-GB" sz="22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98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pic>
        <p:nvPicPr>
          <p:cNvPr id="4" name="Countdown 3 minutes-Nho">
            <a:hlinkClick r:id="" action="ppaction://media"/>
            <a:extLst>
              <a:ext uri="{FF2B5EF4-FFF2-40B4-BE49-F238E27FC236}">
                <a16:creationId xmlns:a16="http://schemas.microsoft.com/office/drawing/2014/main" id="{0123CD6F-260F-40C9-A96B-5E68A996867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59383" y="104503"/>
            <a:ext cx="1393701" cy="805568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51168" y="276454"/>
            <a:ext cx="434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kumimoji="0" lang="en-US" altLang="en-US" sz="2400" b="1" i="1" u="none" strike="noStrike" cap="none" normalizeH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4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 quả đo </a:t>
            </a:r>
            <a:r>
              <a:rPr kumimoji="0" lang="en-US" altLang="en-US" sz="24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nhiệt</a:t>
            </a:r>
            <a:r>
              <a:rPr kumimoji="0" lang="en-US" altLang="en-US" sz="2400" b="1" i="1" u="none" strike="noStrike" cap="none" normalizeH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độ</a:t>
            </a:r>
            <a:endParaRPr kumimoji="0" lang="en-US" altLang="en-US" sz="2400" b="0" i="1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52408239"/>
                  </p:ext>
                </p:extLst>
              </p:nvPr>
            </p:nvGraphicFramePr>
            <p:xfrm>
              <a:off x="204539" y="1425125"/>
              <a:ext cx="8650704" cy="2917643"/>
            </p:xfrm>
            <a:graphic>
              <a:graphicData uri="http://schemas.openxmlformats.org/drawingml/2006/table">
                <a:tbl>
                  <a:tblPr firstRow="1" firstCol="1" bandRow="1">
                    <a:tableStyleId>{00A15C55-8517-42AA-B614-E9B94910E393}</a:tableStyleId>
                  </a:tblPr>
                  <a:tblGrid>
                    <a:gridCol w="1141873">
                      <a:extLst>
                        <a:ext uri="{9D8B030D-6E8A-4147-A177-3AD203B41FA5}">
                          <a16:colId xmlns:a16="http://schemas.microsoft.com/office/drawing/2014/main" val="2602060354"/>
                        </a:ext>
                      </a:extLst>
                    </a:gridCol>
                    <a:gridCol w="1008252">
                      <a:extLst>
                        <a:ext uri="{9D8B030D-6E8A-4147-A177-3AD203B41FA5}">
                          <a16:colId xmlns:a16="http://schemas.microsoft.com/office/drawing/2014/main" val="3587318472"/>
                        </a:ext>
                      </a:extLst>
                    </a:gridCol>
                    <a:gridCol w="838185">
                      <a:extLst>
                        <a:ext uri="{9D8B030D-6E8A-4147-A177-3AD203B41FA5}">
                          <a16:colId xmlns:a16="http://schemas.microsoft.com/office/drawing/2014/main" val="485299340"/>
                        </a:ext>
                      </a:extLst>
                    </a:gridCol>
                    <a:gridCol w="741004">
                      <a:extLst>
                        <a:ext uri="{9D8B030D-6E8A-4147-A177-3AD203B41FA5}">
                          <a16:colId xmlns:a16="http://schemas.microsoft.com/office/drawing/2014/main" val="594027036"/>
                        </a:ext>
                      </a:extLst>
                    </a:gridCol>
                    <a:gridCol w="911072">
                      <a:extLst>
                        <a:ext uri="{9D8B030D-6E8A-4147-A177-3AD203B41FA5}">
                          <a16:colId xmlns:a16="http://schemas.microsoft.com/office/drawing/2014/main" val="2856824895"/>
                        </a:ext>
                      </a:extLst>
                    </a:gridCol>
                    <a:gridCol w="846012">
                      <a:extLst>
                        <a:ext uri="{9D8B030D-6E8A-4147-A177-3AD203B41FA5}">
                          <a16:colId xmlns:a16="http://schemas.microsoft.com/office/drawing/2014/main" val="2174020690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992635228"/>
                        </a:ext>
                      </a:extLst>
                    </a:gridCol>
                    <a:gridCol w="878305">
                      <a:extLst>
                        <a:ext uri="{9D8B030D-6E8A-4147-A177-3AD203B41FA5}">
                          <a16:colId xmlns:a16="http://schemas.microsoft.com/office/drawing/2014/main" val="38442165"/>
                        </a:ext>
                      </a:extLst>
                    </a:gridCol>
                    <a:gridCol w="1371601">
                      <a:extLst>
                        <a:ext uri="{9D8B030D-6E8A-4147-A177-3AD203B41FA5}">
                          <a16:colId xmlns:a16="http://schemas.microsoft.com/office/drawing/2014/main" val="469778617"/>
                        </a:ext>
                      </a:extLst>
                    </a:gridCol>
                  </a:tblGrid>
                  <a:tr h="836812"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Đối tượng cần đo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Thời gian ước lượng (</a:t>
                          </a:r>
                          <a:r>
                            <a:rPr lang="en-US" sz="2000" baseline="30000">
                              <a:effectLst/>
                            </a:rPr>
                            <a:t>0</a:t>
                          </a:r>
                          <a:r>
                            <a:rPr lang="en-US" sz="2000">
                              <a:effectLst/>
                            </a:rPr>
                            <a:t>C)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Chọn dụng cụ đo nhiệt độ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Kết quả đo (</a:t>
                          </a:r>
                          <a:r>
                            <a:rPr lang="en-US" sz="2000" baseline="30000">
                              <a:effectLst/>
                            </a:rPr>
                            <a:t>0</a:t>
                          </a:r>
                          <a:r>
                            <a:rPr lang="en-US" sz="2000">
                              <a:effectLst/>
                            </a:rPr>
                            <a:t>C)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353367"/>
                      </a:ext>
                    </a:extLst>
                  </a:tr>
                  <a:tr h="103926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Tên dụng cụ đo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GHĐ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ĐCNN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Lần </a:t>
                          </a:r>
                          <a:r>
                            <a:rPr lang="en-US" sz="2000" smtClean="0">
                              <a:effectLst/>
                            </a:rPr>
                            <a:t>1: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smtClean="0">
                              <a:effectLst/>
                            </a:rPr>
                            <a:t>t</a:t>
                          </a:r>
                          <a:r>
                            <a:rPr lang="en-US" sz="2000" baseline="-25000" smtClean="0">
                              <a:effectLst/>
                            </a:rPr>
                            <a:t>1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Lần </a:t>
                          </a:r>
                          <a:r>
                            <a:rPr lang="en-US" sz="2000" smtClean="0">
                              <a:effectLst/>
                            </a:rPr>
                            <a:t>2: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smtClean="0">
                              <a:effectLst/>
                            </a:rPr>
                            <a:t>t</a:t>
                          </a:r>
                          <a:r>
                            <a:rPr lang="en-US" sz="2000" baseline="-25000" smtClean="0">
                              <a:effectLst/>
                            </a:rPr>
                            <a:t>2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Lần </a:t>
                          </a:r>
                          <a:r>
                            <a:rPr lang="en-US" sz="2000" smtClean="0">
                              <a:effectLst/>
                            </a:rPr>
                            <a:t>3: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smtClean="0">
                              <a:effectLst/>
                            </a:rPr>
                            <a:t>t</a:t>
                          </a:r>
                          <a:r>
                            <a:rPr lang="en-US" sz="2000" baseline="-25000" smtClean="0">
                              <a:effectLst/>
                            </a:rPr>
                            <a:t>3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smtClean="0">
                              <a:effectLst/>
                            </a:rPr>
                            <a:t>t =</a:t>
                          </a:r>
                          <a:r>
                            <a:rPr lang="en-US" sz="2000" baseline="0" smtClean="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>
                                      <a:effectLst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 b="0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GB" sz="2000" b="0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sz="2000" b="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GB" sz="2000" b="0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 b="0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GB" sz="2000" b="0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GB" sz="2000" b="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GB" sz="2000" b="0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 b="0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GB" sz="2000" b="0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000">
                                      <a:effectLst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13612537"/>
                      </a:ext>
                    </a:extLst>
                  </a:tr>
                  <a:tr h="535698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Cốc 1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70619072"/>
                      </a:ext>
                    </a:extLst>
                  </a:tr>
                  <a:tr h="50587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Cốc 2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60554955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52408239"/>
                  </p:ext>
                </p:extLst>
              </p:nvPr>
            </p:nvGraphicFramePr>
            <p:xfrm>
              <a:off x="204539" y="1425125"/>
              <a:ext cx="8650704" cy="2917643"/>
            </p:xfrm>
            <a:graphic>
              <a:graphicData uri="http://schemas.openxmlformats.org/drawingml/2006/table">
                <a:tbl>
                  <a:tblPr firstRow="1" firstCol="1" bandRow="1">
                    <a:tableStyleId>{00A15C55-8517-42AA-B614-E9B94910E393}</a:tableStyleId>
                  </a:tblPr>
                  <a:tblGrid>
                    <a:gridCol w="1141873">
                      <a:extLst>
                        <a:ext uri="{9D8B030D-6E8A-4147-A177-3AD203B41FA5}">
                          <a16:colId xmlns:a16="http://schemas.microsoft.com/office/drawing/2014/main" val="2602060354"/>
                        </a:ext>
                      </a:extLst>
                    </a:gridCol>
                    <a:gridCol w="1008252">
                      <a:extLst>
                        <a:ext uri="{9D8B030D-6E8A-4147-A177-3AD203B41FA5}">
                          <a16:colId xmlns:a16="http://schemas.microsoft.com/office/drawing/2014/main" val="3587318472"/>
                        </a:ext>
                      </a:extLst>
                    </a:gridCol>
                    <a:gridCol w="838185">
                      <a:extLst>
                        <a:ext uri="{9D8B030D-6E8A-4147-A177-3AD203B41FA5}">
                          <a16:colId xmlns:a16="http://schemas.microsoft.com/office/drawing/2014/main" val="485299340"/>
                        </a:ext>
                      </a:extLst>
                    </a:gridCol>
                    <a:gridCol w="741004">
                      <a:extLst>
                        <a:ext uri="{9D8B030D-6E8A-4147-A177-3AD203B41FA5}">
                          <a16:colId xmlns:a16="http://schemas.microsoft.com/office/drawing/2014/main" val="594027036"/>
                        </a:ext>
                      </a:extLst>
                    </a:gridCol>
                    <a:gridCol w="911072">
                      <a:extLst>
                        <a:ext uri="{9D8B030D-6E8A-4147-A177-3AD203B41FA5}">
                          <a16:colId xmlns:a16="http://schemas.microsoft.com/office/drawing/2014/main" val="2856824895"/>
                        </a:ext>
                      </a:extLst>
                    </a:gridCol>
                    <a:gridCol w="846012">
                      <a:extLst>
                        <a:ext uri="{9D8B030D-6E8A-4147-A177-3AD203B41FA5}">
                          <a16:colId xmlns:a16="http://schemas.microsoft.com/office/drawing/2014/main" val="2174020690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992635228"/>
                        </a:ext>
                      </a:extLst>
                    </a:gridCol>
                    <a:gridCol w="878305">
                      <a:extLst>
                        <a:ext uri="{9D8B030D-6E8A-4147-A177-3AD203B41FA5}">
                          <a16:colId xmlns:a16="http://schemas.microsoft.com/office/drawing/2014/main" val="38442165"/>
                        </a:ext>
                      </a:extLst>
                    </a:gridCol>
                    <a:gridCol w="1371601">
                      <a:extLst>
                        <a:ext uri="{9D8B030D-6E8A-4147-A177-3AD203B41FA5}">
                          <a16:colId xmlns:a16="http://schemas.microsoft.com/office/drawing/2014/main" val="469778617"/>
                        </a:ext>
                      </a:extLst>
                    </a:gridCol>
                  </a:tblGrid>
                  <a:tr h="836812"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Đối tượng cần đo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Thời gian ước lượng (</a:t>
                          </a:r>
                          <a:r>
                            <a:rPr lang="en-US" sz="2000" baseline="30000">
                              <a:effectLst/>
                            </a:rPr>
                            <a:t>0</a:t>
                          </a:r>
                          <a:r>
                            <a:rPr lang="en-US" sz="2000">
                              <a:effectLst/>
                            </a:rPr>
                            <a:t>C)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Chọn dụng cụ đo nhiệt độ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Kết quả đo (</a:t>
                          </a:r>
                          <a:r>
                            <a:rPr lang="en-US" sz="2000" baseline="30000">
                              <a:effectLst/>
                            </a:rPr>
                            <a:t>0</a:t>
                          </a:r>
                          <a:r>
                            <a:rPr lang="en-US" sz="2000">
                              <a:effectLst/>
                            </a:rPr>
                            <a:t>C)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353367"/>
                      </a:ext>
                    </a:extLst>
                  </a:tr>
                  <a:tr h="103926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Tên dụng cụ đo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GHĐ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ĐCNN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Lần </a:t>
                          </a:r>
                          <a:r>
                            <a:rPr lang="en-US" sz="2000" smtClean="0">
                              <a:effectLst/>
                            </a:rPr>
                            <a:t>1: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smtClean="0">
                              <a:effectLst/>
                            </a:rPr>
                            <a:t>t</a:t>
                          </a:r>
                          <a:r>
                            <a:rPr lang="en-US" sz="2000" baseline="-25000" smtClean="0">
                              <a:effectLst/>
                            </a:rPr>
                            <a:t>1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Lần </a:t>
                          </a:r>
                          <a:r>
                            <a:rPr lang="en-US" sz="2000" smtClean="0">
                              <a:effectLst/>
                            </a:rPr>
                            <a:t>2: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smtClean="0">
                              <a:effectLst/>
                            </a:rPr>
                            <a:t>t</a:t>
                          </a:r>
                          <a:r>
                            <a:rPr lang="en-US" sz="2000" baseline="-25000" smtClean="0">
                              <a:effectLst/>
                            </a:rPr>
                            <a:t>2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Lần </a:t>
                          </a:r>
                          <a:r>
                            <a:rPr lang="en-US" sz="2000" smtClean="0">
                              <a:effectLst/>
                            </a:rPr>
                            <a:t>3: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smtClean="0">
                              <a:effectLst/>
                            </a:rPr>
                            <a:t>t</a:t>
                          </a:r>
                          <a:r>
                            <a:rPr lang="en-US" sz="2000" baseline="-25000" smtClean="0">
                              <a:effectLst/>
                            </a:rPr>
                            <a:t>3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531556" t="-81287" r="-1778" b="-1046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3612537"/>
                      </a:ext>
                    </a:extLst>
                  </a:tr>
                  <a:tr h="535698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Cốc 1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70619072"/>
                      </a:ext>
                    </a:extLst>
                  </a:tr>
                  <a:tr h="50587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Cốc 2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60554955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1563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49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3031958" y="201346"/>
            <a:ext cx="21295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smtClean="0">
                <a:solidFill>
                  <a:schemeClr val="accent3"/>
                </a:solidFill>
              </a:rPr>
              <a:t>Tình huống</a:t>
            </a:r>
            <a:endParaRPr lang="en-US" sz="2400" b="1">
              <a:solidFill>
                <a:schemeClr val="accent3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2145" y="1361498"/>
            <a:ext cx="4548772" cy="1833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 b="1" smtClean="0">
                <a:solidFill>
                  <a:schemeClr val="accent3"/>
                </a:solidFill>
                <a:latin typeface="+mn-lt"/>
                <a:ea typeface="Calibri" panose="020F0502020204030204" pitchFamily="34" charset="0"/>
              </a:rPr>
              <a:t>Mẹ: </a:t>
            </a:r>
            <a:r>
              <a:rPr lang="en-GB" sz="2200" smtClean="0">
                <a:solidFill>
                  <a:schemeClr val="accent3"/>
                </a:solidFill>
                <a:latin typeface="+mn-lt"/>
                <a:ea typeface="Calibri" panose="020F0502020204030204" pitchFamily="34" charset="0"/>
              </a:rPr>
              <a:t>Mẹ sờ chán em Vinh hơi nóng. Có lẽ em Vinh bị sốt rồi.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 b="1" smtClean="0">
                <a:solidFill>
                  <a:schemeClr val="accent3"/>
                </a:solidFill>
                <a:latin typeface="+mn-lt"/>
                <a:ea typeface="Calibri" panose="020F0502020204030204" pitchFamily="34" charset="0"/>
              </a:rPr>
              <a:t>Vân: </a:t>
            </a:r>
            <a:r>
              <a:rPr lang="en-GB" sz="2200" smtClean="0">
                <a:solidFill>
                  <a:schemeClr val="accent3"/>
                </a:solidFill>
                <a:latin typeface="+mn-lt"/>
                <a:ea typeface="Calibri" panose="020F0502020204030204" pitchFamily="34" charset="0"/>
              </a:rPr>
              <a:t>Con sờ chán em Vinh thấy bình thường mà.</a:t>
            </a:r>
            <a:endParaRPr lang="en-GB" sz="2200" smtClean="0">
              <a:solidFill>
                <a:schemeClr val="accent3"/>
              </a:solidFill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4456" y="1361498"/>
            <a:ext cx="2476500" cy="1600200"/>
          </a:xfrm>
          <a:prstGeom prst="rect">
            <a:avLst/>
          </a:prstGeom>
        </p:spPr>
      </p:pic>
      <p:sp>
        <p:nvSpPr>
          <p:cNvPr id="3" name="Notched Right Arrow 2"/>
          <p:cNvSpPr/>
          <p:nvPr/>
        </p:nvSpPr>
        <p:spPr>
          <a:xfrm>
            <a:off x="372145" y="3937599"/>
            <a:ext cx="962527" cy="736052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499103" y="3871884"/>
            <a:ext cx="5719844" cy="867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Vinh có bị sốt không? Để biết chính xác Vinh có bị sốt không ta làm thế nào?</a:t>
            </a:r>
            <a:endParaRPr lang="en-GB" sz="2200" smtClean="0">
              <a:solidFill>
                <a:srgbClr val="FF0000"/>
              </a:solidFill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>
            <a:spLocks noGrp="1"/>
          </p:cNvSpPr>
          <p:nvPr>
            <p:ph type="body" idx="1"/>
          </p:nvPr>
        </p:nvSpPr>
        <p:spPr>
          <a:xfrm>
            <a:off x="1081799" y="837400"/>
            <a:ext cx="7701253" cy="392710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0" tIns="0" rIns="0" bIns="0" anchor="t" anchorCtr="0">
            <a:noAutofit/>
          </a:bodyPr>
          <a:lstStyle/>
          <a:p>
            <a:pPr marL="120650" lvl="0" indent="0" algn="l" rtl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200" i="0" smtClean="0">
                <a:latin typeface="Arial" panose="020B0604020202020204" pitchFamily="34" charset="0"/>
                <a:cs typeface="Arial" panose="020B0604020202020204" pitchFamily="34" charset="0"/>
              </a:rPr>
              <a:t>Khi đo nhiệt độ của một vật ta cần thực hiện các bước sau:</a:t>
            </a:r>
            <a:endParaRPr lang="en-GB" sz="2200" i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7850" indent="-4572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 1: </a:t>
            </a:r>
            <a:r>
              <a:rPr lang="en-US" sz="2200" b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Ước lượng nhiệt độ cốc nước cần đo.</a:t>
            </a:r>
          </a:p>
          <a:p>
            <a:pPr marL="577850" indent="-4572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2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 </a:t>
            </a:r>
            <a:r>
              <a:rPr lang="en-US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2: </a:t>
            </a:r>
            <a:r>
              <a:rPr lang="en-US" sz="2200" b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 nhiệt kế phù hợp.</a:t>
            </a:r>
          </a:p>
          <a:p>
            <a:pPr marL="577850" indent="-4572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2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 </a:t>
            </a:r>
            <a:r>
              <a:rPr lang="en-US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3: </a:t>
            </a:r>
            <a:r>
              <a:rPr lang="en-US" sz="2200" b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 chỉnh nhiệt kế đúng cách trước khi đo.</a:t>
            </a:r>
          </a:p>
          <a:p>
            <a:pPr marL="577850" indent="-4572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2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 </a:t>
            </a:r>
            <a:r>
              <a:rPr lang="en-US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4: </a:t>
            </a:r>
            <a:r>
              <a:rPr lang="en-US" sz="2200" b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 hiện </a:t>
            </a:r>
            <a:r>
              <a:rPr lang="en-US" sz="2200" b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 </a:t>
            </a:r>
            <a:r>
              <a:rPr lang="en-US" sz="2200" b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đo.</a:t>
            </a:r>
            <a:endParaRPr lang="en-US" sz="2200" b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785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2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 </a:t>
            </a:r>
            <a:r>
              <a:rPr lang="en-US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5: </a:t>
            </a:r>
            <a:r>
              <a:rPr lang="en-US" sz="2200" b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 và ghi kết quả mỗi </a:t>
            </a:r>
            <a:r>
              <a:rPr lang="en-US" sz="2200" b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 </a:t>
            </a:r>
            <a:r>
              <a:rPr lang="en-US" sz="2200" b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</a:t>
            </a:r>
            <a:r>
              <a:rPr lang="nl-NL" sz="2200" b="0" i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GB" sz="2200" b="0" i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Google Shape;98;p17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9"/>
          <p:cNvSpPr txBox="1">
            <a:spLocks noGrp="1"/>
          </p:cNvSpPr>
          <p:nvPr>
            <p:ph type="title"/>
          </p:nvPr>
        </p:nvSpPr>
        <p:spPr>
          <a:xfrm>
            <a:off x="2447696" y="274369"/>
            <a:ext cx="2735220" cy="46057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smtClean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" name="Google Shape;235;p29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503198" y="2359171"/>
            <a:ext cx="7541208" cy="2424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smtClean="0">
                <a:latin typeface="+mn-lt"/>
              </a:rPr>
              <a:t>A</a:t>
            </a:r>
            <a:r>
              <a:rPr lang="vi-VN" sz="2400">
                <a:latin typeface="+mn-lt"/>
              </a:rPr>
              <a:t>. </a:t>
            </a:r>
            <a:r>
              <a:rPr lang="en-GB" sz="2400" smtClean="0">
                <a:latin typeface="+mn-lt"/>
              </a:rPr>
              <a:t>Dãn nở vì nhiệt của chất lỏng.</a:t>
            </a:r>
            <a:endParaRPr lang="vi-VN" sz="2400">
              <a:latin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>
                <a:latin typeface="+mn-lt"/>
              </a:rPr>
              <a:t>B. </a:t>
            </a:r>
            <a:r>
              <a:rPr lang="en-GB" sz="2400" smtClean="0">
                <a:latin typeface="+mn-lt"/>
              </a:rPr>
              <a:t>Dãn nở vì nhiệt của chất khí.</a:t>
            </a:r>
            <a:endParaRPr lang="vi-VN" sz="2400">
              <a:latin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>
                <a:latin typeface="+mn-lt"/>
              </a:rPr>
              <a:t>C</a:t>
            </a:r>
            <a:r>
              <a:rPr lang="vi-VN" sz="2400" smtClean="0">
                <a:latin typeface="+mn-lt"/>
              </a:rPr>
              <a:t>.</a:t>
            </a:r>
            <a:r>
              <a:rPr lang="en-GB" sz="2400" smtClean="0">
                <a:latin typeface="+mn-lt"/>
              </a:rPr>
              <a:t> Thay đổi màu sắc của một vật theo nhiệt độ</a:t>
            </a:r>
            <a:r>
              <a:rPr lang="vi-VN" sz="2400" smtClean="0">
                <a:latin typeface="+mn-lt"/>
              </a:rPr>
              <a:t>.</a:t>
            </a:r>
            <a:endParaRPr lang="vi-VN" sz="2400">
              <a:latin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>
                <a:latin typeface="+mn-lt"/>
              </a:rPr>
              <a:t>D. </a:t>
            </a:r>
            <a:r>
              <a:rPr lang="en-GB" sz="2400" smtClean="0">
                <a:latin typeface="+mn-lt"/>
              </a:rPr>
              <a:t>Hiện tượng nóng chảy của các chất</a:t>
            </a:r>
            <a:r>
              <a:rPr lang="vi-VN" sz="2400" smtClean="0">
                <a:latin typeface="+mn-lt"/>
              </a:rPr>
              <a:t>.</a:t>
            </a:r>
            <a:endParaRPr lang="vi-VN" sz="240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5255" y="1079853"/>
            <a:ext cx="7120103" cy="937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200" b="1">
                <a:latin typeface="+mn-lt"/>
              </a:rPr>
              <a:t>Câu </a:t>
            </a:r>
            <a:r>
              <a:rPr lang="vi-VN" sz="2200" b="1" smtClean="0">
                <a:latin typeface="+mn-lt"/>
              </a:rPr>
              <a:t>1</a:t>
            </a:r>
            <a:r>
              <a:rPr lang="vi-VN" sz="2200" b="1">
                <a:latin typeface="+mn-lt"/>
              </a:rPr>
              <a:t>.</a:t>
            </a:r>
            <a:r>
              <a:rPr lang="vi-VN" sz="2200">
                <a:latin typeface="+mn-lt"/>
              </a:rPr>
              <a:t> </a:t>
            </a:r>
            <a:r>
              <a:rPr lang="en-US" sz="2400">
                <a:latin typeface="+mn-lt"/>
                <a:ea typeface="Calibri" panose="020F0502020204030204" pitchFamily="34" charset="0"/>
              </a:rPr>
              <a:t>Nguyên tắc nào dưới đây được sử dụng để chế tạo nhiệt kế thường </a:t>
            </a:r>
            <a:r>
              <a:rPr lang="en-US" sz="2400">
                <a:latin typeface="+mn-lt"/>
                <a:ea typeface="Calibri" panose="020F0502020204030204" pitchFamily="34" charset="0"/>
              </a:rPr>
              <a:t>dùng</a:t>
            </a:r>
            <a:r>
              <a:rPr lang="en-US" sz="2400" smtClean="0">
                <a:latin typeface="+mn-lt"/>
                <a:ea typeface="Calibri" panose="020F0502020204030204" pitchFamily="34" charset="0"/>
              </a:rPr>
              <a:t>?</a:t>
            </a:r>
            <a:endParaRPr lang="en-US" sz="2400">
              <a:latin typeface="+mn-lt"/>
            </a:endParaRPr>
          </a:p>
        </p:txBody>
      </p:sp>
      <p:grpSp>
        <p:nvGrpSpPr>
          <p:cNvPr id="15" name="Google Shape;1301;p49"/>
          <p:cNvGrpSpPr/>
          <p:nvPr/>
        </p:nvGrpSpPr>
        <p:grpSpPr>
          <a:xfrm>
            <a:off x="1787801" y="181512"/>
            <a:ext cx="620940" cy="588485"/>
            <a:chOff x="8095060" y="5664590"/>
            <a:chExt cx="497404" cy="594389"/>
          </a:xfrm>
        </p:grpSpPr>
        <p:grpSp>
          <p:nvGrpSpPr>
            <p:cNvPr id="16" name="Google Shape;1302;p49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29" name="Google Shape;1303;p49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1304;p49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1305;p49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" name="Google Shape;1306;p49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26" name="Google Shape;1307;p49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1308;p49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1309;p49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" name="Google Shape;1310;p49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23" name="Google Shape;1311;p49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1312;p49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1313;p49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" name="Google Shape;1314;p49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20" name="Google Shape;1315;p49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1316;p49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1317;p49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8A88D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8A88D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9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904961" y="2125261"/>
            <a:ext cx="5286833" cy="2548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A. Nhiệt độ của nước đá.</a:t>
            </a:r>
          </a:p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B. Nhiệt độ cơ thể người.</a:t>
            </a:r>
          </a:p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C. Nhiệt độ khí quyển.</a:t>
            </a:r>
          </a:p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Nhiệt 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độ của một lò luyện kim.</a:t>
            </a:r>
          </a:p>
        </p:txBody>
      </p:sp>
      <p:sp>
        <p:nvSpPr>
          <p:cNvPr id="3" name="Rectangle 2"/>
          <p:cNvSpPr/>
          <p:nvPr/>
        </p:nvSpPr>
        <p:spPr>
          <a:xfrm>
            <a:off x="159001" y="635432"/>
            <a:ext cx="7117009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GB" sz="2400" b="1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Nhiệt kế thủy ngân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không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thể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đo nhiệt độ nào trong các nhiệt độ sau?</a:t>
            </a:r>
            <a:endParaRPr lang="vi-VN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16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9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400148" y="1827789"/>
            <a:ext cx="6718248" cy="2382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A. Giới hạn đo và độ chia nhỏ nhất của nhiệt kế.</a:t>
            </a:r>
          </a:p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B. Không cắm vào bầu nhiệt kế khi đo 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nhiệt </a:t>
            </a: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độ.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Hiệu </a:t>
            </a: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chỉnh 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về vạch số 0.</a:t>
            </a:r>
          </a:p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. Cho 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bầu nhiệt kế tiếp xúc với vật cần đo nhiệt độ.</a:t>
            </a:r>
          </a:p>
        </p:txBody>
      </p:sp>
      <p:sp>
        <p:nvSpPr>
          <p:cNvPr id="3" name="Rectangle 2"/>
          <p:cNvSpPr/>
          <p:nvPr/>
        </p:nvSpPr>
        <p:spPr>
          <a:xfrm>
            <a:off x="111905" y="591775"/>
            <a:ext cx="7294735" cy="956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200" b="1"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GB" sz="2200" b="1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2200" b="1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22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Dung nói rằng, khi sử dụng nhiệt kế thuỷ ngân phải chú ý bốn 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điểm </a:t>
            </a: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sau:</a:t>
            </a:r>
            <a:endParaRPr lang="vi-VN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0148" y="4439564"/>
            <a:ext cx="3807453" cy="499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Dung đã nói sai ở điểm nào?</a:t>
            </a:r>
          </a:p>
        </p:txBody>
      </p:sp>
    </p:spTree>
    <p:extLst>
      <p:ext uri="{BB962C8B-B14F-4D97-AF65-F5344CB8AC3E}">
        <p14:creationId xmlns:p14="http://schemas.microsoft.com/office/powerpoint/2010/main" val="301786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0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17" name="Rectangle 16"/>
          <p:cNvSpPr/>
          <p:nvPr/>
        </p:nvSpPr>
        <p:spPr>
          <a:xfrm>
            <a:off x="102967" y="575462"/>
            <a:ext cx="7428801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GB" sz="2400" b="1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GH</a:t>
            </a: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và ĐCNH của nhiệt 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kế </a:t>
            </a:r>
            <a:r>
              <a:rPr lang="en-GB" sz="2400" smtClean="0">
                <a:latin typeface="Arial" panose="020B0604020202020204" pitchFamily="34" charset="0"/>
                <a:cs typeface="Arial" panose="020B0604020202020204" pitchFamily="34" charset="0"/>
              </a:rPr>
              <a:t>của hình dưới 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40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03285" y="1676164"/>
            <a:ext cx="4846978" cy="2548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50°C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 và 1°C.</a:t>
            </a:r>
          </a:p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50°C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 và 2°C</a:t>
            </a:r>
          </a:p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GB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Từ 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20°C đến 50 °C và 1°C.</a:t>
            </a:r>
          </a:p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24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en-GB" sz="2400" smtClean="0">
                <a:latin typeface="Arial" panose="020B0604020202020204" pitchFamily="34" charset="0"/>
                <a:cs typeface="Arial" panose="020B0604020202020204" pitchFamily="34" charset="0"/>
              </a:rPr>
              <a:t>ừ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0°C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đến </a:t>
            </a:r>
            <a:r>
              <a:rPr lang="en-GB" sz="240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0°C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 và 2°C.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2098" y="1321584"/>
            <a:ext cx="1104900" cy="3257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9"/>
          <p:cNvSpPr txBox="1">
            <a:spLocks noGrp="1"/>
          </p:cNvSpPr>
          <p:nvPr>
            <p:ph type="title"/>
          </p:nvPr>
        </p:nvSpPr>
        <p:spPr>
          <a:xfrm>
            <a:off x="2447696" y="326620"/>
            <a:ext cx="2735220" cy="46057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smtClean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" name="Google Shape;235;p29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394094" y="3223104"/>
            <a:ext cx="7120103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</a:pPr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GB" sz="2400" b="1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 tả cách đo và thực hành đo nhiệt độ của cơ </a:t>
            </a:r>
            <a:r>
              <a:rPr lang="en-US" sz="2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 </a:t>
            </a:r>
            <a:r>
              <a:rPr lang="en-US" sz="24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oogle Shape;1301;p49"/>
          <p:cNvGrpSpPr/>
          <p:nvPr/>
        </p:nvGrpSpPr>
        <p:grpSpPr>
          <a:xfrm>
            <a:off x="1787801" y="233763"/>
            <a:ext cx="620940" cy="588485"/>
            <a:chOff x="8095060" y="5664590"/>
            <a:chExt cx="497404" cy="594389"/>
          </a:xfrm>
        </p:grpSpPr>
        <p:grpSp>
          <p:nvGrpSpPr>
            <p:cNvPr id="16" name="Google Shape;1302;p49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29" name="Google Shape;1303;p49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1304;p49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1305;p49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" name="Google Shape;1306;p49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26" name="Google Shape;1307;p49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1308;p49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1309;p49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" name="Google Shape;1310;p49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23" name="Google Shape;1311;p49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1312;p49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1313;p49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" name="Google Shape;1314;p49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20" name="Google Shape;1315;p49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1316;p49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1317;p49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2" name="Rectangle 31"/>
          <p:cNvSpPr/>
          <p:nvPr/>
        </p:nvSpPr>
        <p:spPr>
          <a:xfrm>
            <a:off x="394093" y="1606337"/>
            <a:ext cx="7120103" cy="1034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</a:pPr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fr-FR" sz="2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 sao chỉ có nhiệt kế thuỷ ngân, nhiệt kế rượu mà không có nhiệt </a:t>
            </a:r>
            <a:r>
              <a:rPr lang="fr-FR" sz="2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 </a:t>
            </a:r>
            <a:r>
              <a:rPr lang="fr-FR" sz="24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0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sp>
        <p:nvSpPr>
          <p:cNvPr id="324" name="Google Shape;324;p35"/>
          <p:cNvSpPr/>
          <p:nvPr/>
        </p:nvSpPr>
        <p:spPr>
          <a:xfrm>
            <a:off x="5194200" y="397650"/>
            <a:ext cx="3949800" cy="4348200"/>
          </a:xfrm>
          <a:prstGeom prst="leftArrow">
            <a:avLst>
              <a:gd name="adj1" fmla="val 64591"/>
              <a:gd name="adj2" fmla="val 55752"/>
            </a:avLst>
          </a:prstGeom>
          <a:solidFill>
            <a:schemeClr val="lt1"/>
          </a:solidFill>
          <a:ln>
            <a:noFill/>
          </a:ln>
          <a:effectLst>
            <a:outerShdw blurRad="57150" dist="9525" dir="10800000" algn="bl" rotWithShape="0">
              <a:schemeClr val="dk1">
                <a:alpha val="23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852;p34"/>
          <p:cNvSpPr txBox="1">
            <a:spLocks/>
          </p:cNvSpPr>
          <p:nvPr/>
        </p:nvSpPr>
        <p:spPr>
          <a:xfrm>
            <a:off x="6040115" y="2223612"/>
            <a:ext cx="2998827" cy="69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xygen Light"/>
              <a:buChar char="⇨"/>
              <a:defRPr sz="2400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 Light"/>
              <a:buChar char="⇾"/>
              <a:defRPr sz="2400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Oxygen Light"/>
              <a:buChar char="￫"/>
              <a:defRPr sz="2400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 Light"/>
              <a:buChar char="●"/>
              <a:defRPr sz="2400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 Light"/>
              <a:buChar char="○"/>
              <a:defRPr sz="2400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 Light"/>
              <a:buChar char="■"/>
              <a:defRPr sz="2400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 Light"/>
              <a:buChar char="●"/>
              <a:defRPr sz="2400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 Light"/>
              <a:buChar char="○"/>
              <a:defRPr sz="2400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Oxygen Light"/>
              <a:buChar char="■"/>
              <a:defRPr sz="2400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>
            <a:pPr marL="0" indent="0">
              <a:buFont typeface="Oxygen Light"/>
              <a:buNone/>
            </a:pPr>
            <a:r>
              <a:rPr lang="en-GB" b="1" smtClean="0">
                <a:solidFill>
                  <a:schemeClr val="accent2"/>
                </a:solidFill>
                <a:latin typeface="Arial" panose="020B0604020202020204" pitchFamily="34" charset="0"/>
                <a:ea typeface="Amatic SC"/>
                <a:cs typeface="Arial" panose="020B0604020202020204" pitchFamily="34" charset="0"/>
                <a:sym typeface="Amatic SC"/>
              </a:rPr>
              <a:t>NHIỆM VỤ VỀ NHÀ</a:t>
            </a:r>
            <a:endParaRPr lang="en-GB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4072" y="1470347"/>
            <a:ext cx="4775070" cy="239450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  <a:ea typeface="Arial Hebrew" pitchFamily="2" charset="0"/>
              </a:rPr>
              <a:t>Hình thức: </a:t>
            </a: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  <a:ea typeface="Arial Hebrew" pitchFamily="2" charset="0"/>
              </a:rPr>
              <a:t>HS làm việc cá nhân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  <a:ea typeface="Arial Hebrew" pitchFamily="2" charset="0"/>
              </a:rPr>
              <a:t>Nhiệm vụ: </a:t>
            </a: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  <a:ea typeface="Arial Hebrew" pitchFamily="2" charset="0"/>
              </a:rPr>
              <a:t>Chế tạo nhiệt kế đơn giản đo nhiệt độ môi trường</a:t>
            </a: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  <a:ea typeface="Arial Hebrew" pitchFamily="2" charset="0"/>
              </a:rPr>
              <a:t>. 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  <a:ea typeface="Arial Hebrew" pitchFamily="2" charset="0"/>
              </a:rPr>
              <a:t>(Quay video gửi lên </a:t>
            </a: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  <a:ea typeface="Arial Hebrew" pitchFamily="2" charset="0"/>
              </a:rPr>
              <a:t>nhóm </a:t>
            </a:r>
            <a:r>
              <a:rPr lang="en-US" altLang="en-US" sz="2400" smtClean="0">
                <a:solidFill>
                  <a:schemeClr val="tx1"/>
                </a:solidFill>
                <a:latin typeface="Arial" panose="020B0604020202020204" pitchFamily="34" charset="0"/>
                <a:ea typeface="Arial Hebrew" pitchFamily="2" charset="0"/>
              </a:rPr>
              <a:t>lớp)</a:t>
            </a:r>
            <a:endParaRPr lang="en-US" altLang="en-US" sz="2400">
              <a:solidFill>
                <a:schemeClr val="tx1"/>
              </a:solidFill>
              <a:latin typeface="Arial" panose="020B0604020202020204" pitchFamily="34" charset="0"/>
              <a:ea typeface="Arial Hebrew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11"/>
          <p:cNvSpPr>
            <a:spLocks noChangeArrowheads="1" noChangeShapeType="1" noTextEdit="1"/>
          </p:cNvSpPr>
          <p:nvPr/>
        </p:nvSpPr>
        <p:spPr bwMode="auto">
          <a:xfrm>
            <a:off x="771785" y="1509852"/>
            <a:ext cx="7858648" cy="2460899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8000" b="1" kern="1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CẢM ƠN CÁC EM ĐÃ LẮNG NGHE!</a:t>
            </a:r>
          </a:p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8000" b="1" kern="1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CÁC EM HỌC TỐT!</a:t>
            </a:r>
            <a:endParaRPr lang="en-US" sz="8000" b="1" kern="1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855300" y="1732800"/>
            <a:ext cx="7433400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+mn-lt"/>
              </a:rPr>
              <a:t>1.</a:t>
            </a:r>
            <a:endParaRPr b="1">
              <a:solidFill>
                <a:schemeClr val="accent1"/>
              </a:solidFill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smtClean="0">
                <a:latin typeface="+mn-lt"/>
              </a:rPr>
              <a:t>NHIỆT ĐỘ VÀ NHIỆT KẾ</a:t>
            </a:r>
            <a:endParaRPr b="1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4289" y="380456"/>
            <a:ext cx="4011840" cy="433500"/>
          </a:xfrm>
        </p:spPr>
        <p:txBody>
          <a:bodyPr/>
          <a:lstStyle/>
          <a:p>
            <a:r>
              <a:rPr lang="en-GB" sz="2800" b="1" smtClean="0">
                <a:latin typeface="Arial" panose="020B0604020202020204" pitchFamily="34" charset="0"/>
                <a:cs typeface="Arial" panose="020B0604020202020204" pitchFamily="34" charset="0"/>
              </a:rPr>
              <a:t>Hoạt động nhóm đôi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7785" y="1920491"/>
            <a:ext cx="5385617" cy="275316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76200" inden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200" b="1" smtClean="0">
                <a:latin typeface="Arial" panose="020B0604020202020204" pitchFamily="34" charset="0"/>
                <a:cs typeface="Arial" panose="020B0604020202020204" pitchFamily="34" charset="0"/>
              </a:rPr>
              <a:t>Yêu cầu:</a:t>
            </a: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200" smtClean="0">
                <a:latin typeface="Arial" panose="020B0604020202020204" pitchFamily="34" charset="0"/>
                <a:cs typeface="Arial" panose="020B0604020202020204" pitchFamily="34" charset="0"/>
              </a:rPr>
              <a:t>Xác định nhiệt độ cơ thể của bạn bên cạnh bằng cách sờ chán.</a:t>
            </a: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200" smtClean="0">
                <a:latin typeface="Arial" panose="020B0604020202020204" pitchFamily="34" charset="0"/>
                <a:cs typeface="Arial" panose="020B0604020202020204" pitchFamily="34" charset="0"/>
              </a:rPr>
              <a:t> Đưa ra nhận xét về nhiệt độ cơ thể của các bạn.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2515234" y="918459"/>
            <a:ext cx="2670720" cy="512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xygen Light"/>
              <a:buChar char="⇨"/>
              <a:defRPr sz="2400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 Light"/>
              <a:buChar char="⇾"/>
              <a:defRPr sz="2400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Oxygen Light"/>
              <a:buChar char="￫"/>
              <a:defRPr sz="2400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 Light"/>
              <a:buChar char="●"/>
              <a:defRPr sz="2400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 Light"/>
              <a:buChar char="○"/>
              <a:defRPr sz="2400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 Light"/>
              <a:buChar char="■"/>
              <a:defRPr sz="2400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 Light"/>
              <a:buChar char="●"/>
              <a:defRPr sz="2400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 Light"/>
              <a:buChar char="○"/>
              <a:defRPr sz="2400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Oxygen Light"/>
              <a:buChar char="■"/>
              <a:defRPr sz="2400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>
            <a:pPr marL="76200" indent="0">
              <a:buFont typeface="Oxygen Light"/>
              <a:buNone/>
            </a:pPr>
            <a:r>
              <a:rPr lang="en-GB" sz="2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 gian: 1 phút</a:t>
            </a:r>
            <a:endParaRPr lang="en-US" sz="22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28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27016" y="293852"/>
            <a:ext cx="711417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b="1" smtClean="0">
                <a:solidFill>
                  <a:schemeClr val="accent2"/>
                </a:solidFill>
              </a:rPr>
              <a:t>Thí nghiệm 1: cảm nhận độ nóng lạnh của nước</a:t>
            </a:r>
            <a:endParaRPr lang="en-US" sz="2200" b="1">
              <a:solidFill>
                <a:schemeClr val="accent2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14478" y="1155897"/>
            <a:ext cx="6115050" cy="3774102"/>
            <a:chOff x="914478" y="1155897"/>
            <a:chExt cx="6115050" cy="377410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4478" y="1155897"/>
              <a:ext cx="6115050" cy="3028950"/>
            </a:xfrm>
            <a:prstGeom prst="rect">
              <a:avLst/>
            </a:prstGeom>
          </p:spPr>
        </p:pic>
        <p:sp>
          <p:nvSpPr>
            <p:cNvPr id="17" name="Text Placeholder 2"/>
            <p:cNvSpPr txBox="1">
              <a:spLocks/>
            </p:cNvSpPr>
            <p:nvPr/>
          </p:nvSpPr>
          <p:spPr>
            <a:xfrm>
              <a:off x="1627410" y="4417302"/>
              <a:ext cx="5113382" cy="5126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810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400"/>
                <a:buFont typeface="Oxygen Light"/>
                <a:buChar char="⇨"/>
                <a:defRPr sz="2400" b="0" i="0" u="none" strike="noStrike" cap="none">
                  <a:solidFill>
                    <a:schemeClr val="dk1"/>
                  </a:solidFill>
                  <a:latin typeface="Oxygen Light"/>
                  <a:ea typeface="Oxygen Light"/>
                  <a:cs typeface="Oxygen Light"/>
                  <a:sym typeface="Oxygen Light"/>
                </a:defRPr>
              </a:lvl1pPr>
              <a:lvl2pPr marL="914400" marR="0" lvl="1" indent="-3810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accent1"/>
                </a:buClr>
                <a:buSzPts val="2400"/>
                <a:buFont typeface="Oxygen Light"/>
                <a:buChar char="⇾"/>
                <a:defRPr sz="2400" b="0" i="0" u="none" strike="noStrike" cap="none">
                  <a:solidFill>
                    <a:schemeClr val="dk1"/>
                  </a:solidFill>
                  <a:latin typeface="Oxygen Light"/>
                  <a:ea typeface="Oxygen Light"/>
                  <a:cs typeface="Oxygen Light"/>
                  <a:sym typeface="Oxygen Light"/>
                </a:defRPr>
              </a:lvl2pPr>
              <a:lvl3pPr marL="1371600" marR="0" lvl="2" indent="-3810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lt2"/>
                </a:buClr>
                <a:buSzPts val="2400"/>
                <a:buFont typeface="Oxygen Light"/>
                <a:buChar char="￫"/>
                <a:defRPr sz="2400" b="0" i="0" u="none" strike="noStrike" cap="none">
                  <a:solidFill>
                    <a:schemeClr val="dk1"/>
                  </a:solidFill>
                  <a:latin typeface="Oxygen Light"/>
                  <a:ea typeface="Oxygen Light"/>
                  <a:cs typeface="Oxygen Light"/>
                  <a:sym typeface="Oxygen Light"/>
                </a:defRPr>
              </a:lvl3pPr>
              <a:lvl4pPr marL="1828800" marR="0" lvl="3" indent="-3810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Oxygen Light"/>
                <a:buChar char="●"/>
                <a:defRPr sz="2400" b="0" i="0" u="none" strike="noStrike" cap="none">
                  <a:solidFill>
                    <a:schemeClr val="dk1"/>
                  </a:solidFill>
                  <a:latin typeface="Oxygen Light"/>
                  <a:ea typeface="Oxygen Light"/>
                  <a:cs typeface="Oxygen Light"/>
                  <a:sym typeface="Oxygen Light"/>
                </a:defRPr>
              </a:lvl4pPr>
              <a:lvl5pPr marL="2286000" marR="0" lvl="4" indent="-3810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Oxygen Light"/>
                <a:buChar char="○"/>
                <a:defRPr sz="2400" b="0" i="0" u="none" strike="noStrike" cap="none">
                  <a:solidFill>
                    <a:schemeClr val="dk1"/>
                  </a:solidFill>
                  <a:latin typeface="Oxygen Light"/>
                  <a:ea typeface="Oxygen Light"/>
                  <a:cs typeface="Oxygen Light"/>
                  <a:sym typeface="Oxygen Light"/>
                </a:defRPr>
              </a:lvl5pPr>
              <a:lvl6pPr marL="2743200" marR="0" lvl="5" indent="-3810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Oxygen Light"/>
                <a:buChar char="■"/>
                <a:defRPr sz="2400" b="0" i="0" u="none" strike="noStrike" cap="none">
                  <a:solidFill>
                    <a:schemeClr val="dk1"/>
                  </a:solidFill>
                  <a:latin typeface="Oxygen Light"/>
                  <a:ea typeface="Oxygen Light"/>
                  <a:cs typeface="Oxygen Light"/>
                  <a:sym typeface="Oxygen Light"/>
                </a:defRPr>
              </a:lvl6pPr>
              <a:lvl7pPr marL="3200400" marR="0" lvl="6" indent="-3810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Oxygen Light"/>
                <a:buChar char="●"/>
                <a:defRPr sz="2400" b="0" i="0" u="none" strike="noStrike" cap="none">
                  <a:solidFill>
                    <a:schemeClr val="dk1"/>
                  </a:solidFill>
                  <a:latin typeface="Oxygen Light"/>
                  <a:ea typeface="Oxygen Light"/>
                  <a:cs typeface="Oxygen Light"/>
                  <a:sym typeface="Oxygen Light"/>
                </a:defRPr>
              </a:lvl7pPr>
              <a:lvl8pPr marL="3657600" marR="0" lvl="7" indent="-3810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Oxygen Light"/>
                <a:buChar char="○"/>
                <a:defRPr sz="2400" b="0" i="0" u="none" strike="noStrike" cap="none">
                  <a:solidFill>
                    <a:schemeClr val="dk1"/>
                  </a:solidFill>
                  <a:latin typeface="Oxygen Light"/>
                  <a:ea typeface="Oxygen Light"/>
                  <a:cs typeface="Oxygen Light"/>
                  <a:sym typeface="Oxygen Light"/>
                </a:defRPr>
              </a:lvl8pPr>
              <a:lvl9pPr marL="4114800" marR="0" lvl="8" indent="-381000" algn="l" rtl="0">
                <a:lnSpc>
                  <a:spcPct val="115000"/>
                </a:lnSpc>
                <a:spcBef>
                  <a:spcPts val="800"/>
                </a:spcBef>
                <a:spcAft>
                  <a:spcPts val="800"/>
                </a:spcAft>
                <a:buClr>
                  <a:schemeClr val="dk1"/>
                </a:buClr>
                <a:buSzPts val="2400"/>
                <a:buFont typeface="Oxygen Light"/>
                <a:buChar char="■"/>
                <a:defRPr sz="2400" b="0" i="0" u="none" strike="noStrike" cap="none">
                  <a:solidFill>
                    <a:schemeClr val="dk1"/>
                  </a:solidFill>
                  <a:latin typeface="Oxygen Light"/>
                  <a:ea typeface="Oxygen Light"/>
                  <a:cs typeface="Oxygen Light"/>
                  <a:sym typeface="Oxygen Light"/>
                </a:defRPr>
              </a:lvl9pPr>
            </a:lstStyle>
            <a:p>
              <a:pPr marL="76200" indent="0">
                <a:buFont typeface="Oxygen Light"/>
                <a:buNone/>
              </a:pPr>
              <a:r>
                <a:rPr lang="en-GB" sz="220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Cảm nhận độ nóng lạnh bằng xúc giác</a:t>
              </a:r>
              <a:endParaRPr lang="en-US"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2946712" y="226071"/>
            <a:ext cx="33099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smtClean="0">
                <a:solidFill>
                  <a:schemeClr val="accent2"/>
                </a:solidFill>
              </a:rPr>
              <a:t>Thảo luận </a:t>
            </a:r>
            <a:r>
              <a:rPr lang="en-US" sz="2400" b="1" smtClean="0">
                <a:solidFill>
                  <a:schemeClr val="accent2"/>
                </a:solidFill>
              </a:rPr>
              <a:t>nhóm</a:t>
            </a:r>
            <a:endParaRPr lang="en-US" sz="2400" b="1">
              <a:solidFill>
                <a:schemeClr val="accent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3411" y="1184874"/>
            <a:ext cx="5546601" cy="3599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 b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Nhiệm vụ</a:t>
            </a:r>
            <a:r>
              <a:rPr lang="en-GB" sz="2200" b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: </a:t>
            </a:r>
            <a:r>
              <a:rPr lang="en-GB" sz="2200" smtClean="0">
                <a:solidFill>
                  <a:schemeClr val="tx2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Trả lời các câu hỏi sau:</a:t>
            </a:r>
            <a:endParaRPr lang="en-GB" sz="2200" smtClean="0">
              <a:solidFill>
                <a:schemeClr val="tx2">
                  <a:lumMod val="1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220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Thực hiện thí nghiệm và cho biết cảm nhận về độ “nóng”, “lạnh” ở các ngón tay khi nhúng vào 2 cốc có như nhau không? Rút ra nhận xét gì?</a:t>
            </a:r>
          </a:p>
          <a:p>
            <a:pPr marL="342900" indent="-3429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220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Để so sánh độ “nóng”, “lạnh” của vật người ta thường dùng đại lượng nào?</a:t>
            </a:r>
            <a:endParaRPr lang="en-US" sz="2200">
              <a:solidFill>
                <a:schemeClr val="tx2">
                  <a:lumMod val="10000"/>
                </a:schemeClr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4705" y="2984598"/>
            <a:ext cx="2466975" cy="1838325"/>
          </a:xfrm>
          <a:prstGeom prst="rect">
            <a:avLst/>
          </a:prstGeom>
        </p:spPr>
      </p:pic>
      <p:pic>
        <p:nvPicPr>
          <p:cNvPr id="10" name="Picture 10" descr="Digit 18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821" y="7640"/>
            <a:ext cx="1211263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1455776" y="881551"/>
            <a:ext cx="7222958" cy="32962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nl-NL" sz="220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Để </a:t>
            </a:r>
            <a:r>
              <a:rPr lang="nl-NL" sz="22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xác định mức độ nóng, lạnh của vật, người ta dùng khái niệm </a:t>
            </a:r>
            <a:r>
              <a:rPr lang="nl-NL" sz="22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nhiệt </a:t>
            </a:r>
            <a:r>
              <a:rPr lang="nl-NL" sz="2200" b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độ</a:t>
            </a:r>
            <a:r>
              <a:rPr lang="nl-NL" sz="220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nl-NL" sz="22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Vật càng nóng thì nhiệt độ của vật càng cao</a:t>
            </a:r>
            <a:r>
              <a:rPr lang="nl-NL" sz="220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  <a:p>
            <a:pPr marL="342900" indent="-3429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nl-NL" sz="2200" b="1" smtClean="0">
                <a:latin typeface="Arial" panose="020B0604020202020204" pitchFamily="34" charset="0"/>
                <a:ea typeface="Calibri" panose="020F0502020204030204" pitchFamily="34" charset="0"/>
              </a:rPr>
              <a:t>Đơn vị đo nhiệt độ:</a:t>
            </a:r>
          </a:p>
          <a:p>
            <a:pPr marL="342900" indent="-3429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nl-NL" sz="2200" smtClean="0">
                <a:latin typeface="Arial" panose="020B0604020202020204" pitchFamily="34" charset="0"/>
                <a:ea typeface="Calibri" panose="020F0502020204030204" pitchFamily="34" charset="0"/>
              </a:rPr>
              <a:t>Đơn vị SI là Kelvin (kí hiệu K)</a:t>
            </a:r>
          </a:p>
          <a:p>
            <a:pPr marL="342900" indent="-3429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nl-NL" sz="2200" smtClean="0">
                <a:latin typeface="Arial" panose="020B0604020202020204" pitchFamily="34" charset="0"/>
                <a:ea typeface="Calibri" panose="020F0502020204030204" pitchFamily="34" charset="0"/>
              </a:rPr>
              <a:t>Đơn vị thường dùng ở Việt Nam là độ C (kí hiệu: </a:t>
            </a:r>
            <a:r>
              <a:rPr lang="nl-NL" sz="2200" baseline="30000" smtClean="0">
                <a:latin typeface="Arial" panose="020B0604020202020204" pitchFamily="34" charset="0"/>
                <a:ea typeface="Calibri" panose="020F0502020204030204" pitchFamily="34" charset="0"/>
              </a:rPr>
              <a:t>0</a:t>
            </a:r>
            <a:r>
              <a:rPr lang="nl-NL" sz="2200" smtClean="0">
                <a:latin typeface="Arial" panose="020B0604020202020204" pitchFamily="34" charset="0"/>
                <a:ea typeface="Calibri" panose="020F0502020204030204" pitchFamily="34" charset="0"/>
              </a:rPr>
              <a:t>C)</a:t>
            </a:r>
            <a:endParaRPr lang="en-US" sz="220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10" name="Graphic 16">
            <a:extLst>
              <a:ext uri="{FF2B5EF4-FFF2-40B4-BE49-F238E27FC236}">
                <a16:creationId xmlns:a16="http://schemas.microsoft.com/office/drawing/2014/main" id="{11B4294D-B470-48F7-A684-2210DFC0F07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flipH="1">
            <a:off x="310212" y="3871590"/>
            <a:ext cx="1006081" cy="1178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8" name="Rectangle 7"/>
          <p:cNvSpPr/>
          <p:nvPr/>
        </p:nvSpPr>
        <p:spPr>
          <a:xfrm>
            <a:off x="1213029" y="238804"/>
            <a:ext cx="5837476" cy="867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smtClean="0">
                <a:solidFill>
                  <a:schemeClr val="tx1"/>
                </a:solidFill>
              </a:rPr>
              <a:t>Lấy ví dụ chứng tỏ giác quan của chúng ta có thể cảm nhận sai về nhiệt độ của vật.</a:t>
            </a:r>
            <a:endParaRPr lang="en-US" sz="220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38" y="133016"/>
            <a:ext cx="824413" cy="1079058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855167" y="1240177"/>
            <a:ext cx="5702042" cy="3771384"/>
            <a:chOff x="855167" y="1240177"/>
            <a:chExt cx="5702042" cy="377138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5167" y="1240177"/>
              <a:ext cx="3276600" cy="26289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9153" y="1381288"/>
              <a:ext cx="1808056" cy="2621681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1359568" y="4144079"/>
              <a:ext cx="4572000" cy="86748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20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Dùng tay cảm nhận nhiệt độ của </a:t>
              </a:r>
              <a:r>
                <a:rPr lang="en-US" sz="220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bàn </a:t>
              </a:r>
              <a:r>
                <a:rPr lang="en-US" sz="2200" smtClean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gỗ </a:t>
              </a:r>
              <a:r>
                <a:rPr lang="en-US" sz="220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 ghế inox trong phòng</a:t>
              </a:r>
              <a:endParaRPr lang="en-US" sz="2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160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3250" y="387369"/>
            <a:ext cx="1502229" cy="4287612"/>
          </a:xfrm>
          <a:prstGeom prst="rect">
            <a:avLst/>
          </a:prstGeom>
        </p:spPr>
      </p:pic>
      <p:sp>
        <p:nvSpPr>
          <p:cNvPr id="12" name="Text Placeholder 2"/>
          <p:cNvSpPr txBox="1">
            <a:spLocks/>
          </p:cNvSpPr>
          <p:nvPr/>
        </p:nvSpPr>
        <p:spPr>
          <a:xfrm>
            <a:off x="5288220" y="4769167"/>
            <a:ext cx="1638304" cy="512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xygen Light"/>
              <a:buChar char="⇨"/>
              <a:defRPr sz="2400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 Light"/>
              <a:buChar char="⇾"/>
              <a:defRPr sz="2400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Oxygen Light"/>
              <a:buChar char="￫"/>
              <a:defRPr sz="2400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 Light"/>
              <a:buChar char="●"/>
              <a:defRPr sz="2400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 Light"/>
              <a:buChar char="○"/>
              <a:defRPr sz="2400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 Light"/>
              <a:buChar char="■"/>
              <a:defRPr sz="2400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 Light"/>
              <a:buChar char="●"/>
              <a:defRPr sz="2400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 Light"/>
              <a:buChar char="○"/>
              <a:defRPr sz="2400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Oxygen Light"/>
              <a:buChar char="■"/>
              <a:defRPr sz="2400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>
            <a:pPr marL="76200" indent="0">
              <a:buFont typeface="Oxygen Light"/>
              <a:buNone/>
            </a:pPr>
            <a:r>
              <a:rPr lang="en-GB" sz="22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 kế</a:t>
            </a:r>
            <a:endParaRPr lang="en-US" sz="22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88118" y="41014"/>
            <a:ext cx="4338024" cy="690061"/>
            <a:chOff x="288118" y="41014"/>
            <a:chExt cx="4338024" cy="690061"/>
          </a:xfrm>
        </p:grpSpPr>
        <p:sp>
          <p:nvSpPr>
            <p:cNvPr id="13" name="Text Placeholder 2"/>
            <p:cNvSpPr txBox="1">
              <a:spLocks/>
            </p:cNvSpPr>
            <p:nvPr/>
          </p:nvSpPr>
          <p:spPr>
            <a:xfrm>
              <a:off x="858706" y="129697"/>
              <a:ext cx="3767436" cy="5126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810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400"/>
                <a:buFont typeface="Oxygen Light"/>
                <a:buChar char="⇨"/>
                <a:defRPr sz="2400" b="0" i="0" u="none" strike="noStrike" cap="none">
                  <a:solidFill>
                    <a:schemeClr val="dk1"/>
                  </a:solidFill>
                  <a:latin typeface="Oxygen Light"/>
                  <a:ea typeface="Oxygen Light"/>
                  <a:cs typeface="Oxygen Light"/>
                  <a:sym typeface="Oxygen Light"/>
                </a:defRPr>
              </a:lvl1pPr>
              <a:lvl2pPr marL="914400" marR="0" lvl="1" indent="-3810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accent1"/>
                </a:buClr>
                <a:buSzPts val="2400"/>
                <a:buFont typeface="Oxygen Light"/>
                <a:buChar char="⇾"/>
                <a:defRPr sz="2400" b="0" i="0" u="none" strike="noStrike" cap="none">
                  <a:solidFill>
                    <a:schemeClr val="dk1"/>
                  </a:solidFill>
                  <a:latin typeface="Oxygen Light"/>
                  <a:ea typeface="Oxygen Light"/>
                  <a:cs typeface="Oxygen Light"/>
                  <a:sym typeface="Oxygen Light"/>
                </a:defRPr>
              </a:lvl2pPr>
              <a:lvl3pPr marL="1371600" marR="0" lvl="2" indent="-3810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lt2"/>
                </a:buClr>
                <a:buSzPts val="2400"/>
                <a:buFont typeface="Oxygen Light"/>
                <a:buChar char="￫"/>
                <a:defRPr sz="2400" b="0" i="0" u="none" strike="noStrike" cap="none">
                  <a:solidFill>
                    <a:schemeClr val="dk1"/>
                  </a:solidFill>
                  <a:latin typeface="Oxygen Light"/>
                  <a:ea typeface="Oxygen Light"/>
                  <a:cs typeface="Oxygen Light"/>
                  <a:sym typeface="Oxygen Light"/>
                </a:defRPr>
              </a:lvl3pPr>
              <a:lvl4pPr marL="1828800" marR="0" lvl="3" indent="-3810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Oxygen Light"/>
                <a:buChar char="●"/>
                <a:defRPr sz="2400" b="0" i="0" u="none" strike="noStrike" cap="none">
                  <a:solidFill>
                    <a:schemeClr val="dk1"/>
                  </a:solidFill>
                  <a:latin typeface="Oxygen Light"/>
                  <a:ea typeface="Oxygen Light"/>
                  <a:cs typeface="Oxygen Light"/>
                  <a:sym typeface="Oxygen Light"/>
                </a:defRPr>
              </a:lvl4pPr>
              <a:lvl5pPr marL="2286000" marR="0" lvl="4" indent="-3810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Oxygen Light"/>
                <a:buChar char="○"/>
                <a:defRPr sz="2400" b="0" i="0" u="none" strike="noStrike" cap="none">
                  <a:solidFill>
                    <a:schemeClr val="dk1"/>
                  </a:solidFill>
                  <a:latin typeface="Oxygen Light"/>
                  <a:ea typeface="Oxygen Light"/>
                  <a:cs typeface="Oxygen Light"/>
                  <a:sym typeface="Oxygen Light"/>
                </a:defRPr>
              </a:lvl5pPr>
              <a:lvl6pPr marL="2743200" marR="0" lvl="5" indent="-3810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Oxygen Light"/>
                <a:buChar char="■"/>
                <a:defRPr sz="2400" b="0" i="0" u="none" strike="noStrike" cap="none">
                  <a:solidFill>
                    <a:schemeClr val="dk1"/>
                  </a:solidFill>
                  <a:latin typeface="Oxygen Light"/>
                  <a:ea typeface="Oxygen Light"/>
                  <a:cs typeface="Oxygen Light"/>
                  <a:sym typeface="Oxygen Light"/>
                </a:defRPr>
              </a:lvl6pPr>
              <a:lvl7pPr marL="3200400" marR="0" lvl="6" indent="-3810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Oxygen Light"/>
                <a:buChar char="●"/>
                <a:defRPr sz="2400" b="0" i="0" u="none" strike="noStrike" cap="none">
                  <a:solidFill>
                    <a:schemeClr val="dk1"/>
                  </a:solidFill>
                  <a:latin typeface="Oxygen Light"/>
                  <a:ea typeface="Oxygen Light"/>
                  <a:cs typeface="Oxygen Light"/>
                  <a:sym typeface="Oxygen Light"/>
                </a:defRPr>
              </a:lvl7pPr>
              <a:lvl8pPr marL="3657600" marR="0" lvl="7" indent="-3810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Oxygen Light"/>
                <a:buChar char="○"/>
                <a:defRPr sz="2400" b="0" i="0" u="none" strike="noStrike" cap="none">
                  <a:solidFill>
                    <a:schemeClr val="dk1"/>
                  </a:solidFill>
                  <a:latin typeface="Oxygen Light"/>
                  <a:ea typeface="Oxygen Light"/>
                  <a:cs typeface="Oxygen Light"/>
                  <a:sym typeface="Oxygen Light"/>
                </a:defRPr>
              </a:lvl8pPr>
              <a:lvl9pPr marL="4114800" marR="0" lvl="8" indent="-381000" algn="l" rtl="0">
                <a:lnSpc>
                  <a:spcPct val="115000"/>
                </a:lnSpc>
                <a:spcBef>
                  <a:spcPts val="800"/>
                </a:spcBef>
                <a:spcAft>
                  <a:spcPts val="800"/>
                </a:spcAft>
                <a:buClr>
                  <a:schemeClr val="dk1"/>
                </a:buClr>
                <a:buSzPts val="2400"/>
                <a:buFont typeface="Oxygen Light"/>
                <a:buChar char="■"/>
                <a:defRPr sz="2400" b="0" i="0" u="none" strike="noStrike" cap="none">
                  <a:solidFill>
                    <a:schemeClr val="dk1"/>
                  </a:solidFill>
                  <a:latin typeface="Oxygen Light"/>
                  <a:ea typeface="Oxygen Light"/>
                  <a:cs typeface="Oxygen Light"/>
                  <a:sym typeface="Oxygen Light"/>
                </a:defRPr>
              </a:lvl9pPr>
            </a:lstStyle>
            <a:p>
              <a:pPr marL="76200" indent="0">
                <a:buFont typeface="Oxygen Light"/>
                <a:buNone/>
              </a:pPr>
              <a:r>
                <a:rPr lang="en-GB" sz="2200" b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Nêu cấu tạo của nhiệt kế</a:t>
              </a:r>
              <a:endParaRPr lang="en-US" sz="2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8118" y="41014"/>
              <a:ext cx="570588" cy="690061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3101808" y="3712668"/>
            <a:ext cx="2732556" cy="818243"/>
            <a:chOff x="3800974" y="3855408"/>
            <a:chExt cx="2732556" cy="818243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5303994" y="4174961"/>
              <a:ext cx="1229536" cy="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7" name="Text Placeholder 2"/>
            <p:cNvSpPr txBox="1">
              <a:spLocks/>
            </p:cNvSpPr>
            <p:nvPr/>
          </p:nvSpPr>
          <p:spPr>
            <a:xfrm>
              <a:off x="3800974" y="3855408"/>
              <a:ext cx="1638304" cy="8182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810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400"/>
                <a:buFont typeface="Oxygen Light"/>
                <a:buChar char="⇨"/>
                <a:defRPr sz="2400" b="0" i="0" u="none" strike="noStrike" cap="none">
                  <a:solidFill>
                    <a:schemeClr val="dk1"/>
                  </a:solidFill>
                  <a:latin typeface="Oxygen Light"/>
                  <a:ea typeface="Oxygen Light"/>
                  <a:cs typeface="Oxygen Light"/>
                  <a:sym typeface="Oxygen Light"/>
                </a:defRPr>
              </a:lvl1pPr>
              <a:lvl2pPr marL="914400" marR="0" lvl="1" indent="-3810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accent1"/>
                </a:buClr>
                <a:buSzPts val="2400"/>
                <a:buFont typeface="Oxygen Light"/>
                <a:buChar char="⇾"/>
                <a:defRPr sz="2400" b="0" i="0" u="none" strike="noStrike" cap="none">
                  <a:solidFill>
                    <a:schemeClr val="dk1"/>
                  </a:solidFill>
                  <a:latin typeface="Oxygen Light"/>
                  <a:ea typeface="Oxygen Light"/>
                  <a:cs typeface="Oxygen Light"/>
                  <a:sym typeface="Oxygen Light"/>
                </a:defRPr>
              </a:lvl2pPr>
              <a:lvl3pPr marL="1371600" marR="0" lvl="2" indent="-3810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lt2"/>
                </a:buClr>
                <a:buSzPts val="2400"/>
                <a:buFont typeface="Oxygen Light"/>
                <a:buChar char="￫"/>
                <a:defRPr sz="2400" b="0" i="0" u="none" strike="noStrike" cap="none">
                  <a:solidFill>
                    <a:schemeClr val="dk1"/>
                  </a:solidFill>
                  <a:latin typeface="Oxygen Light"/>
                  <a:ea typeface="Oxygen Light"/>
                  <a:cs typeface="Oxygen Light"/>
                  <a:sym typeface="Oxygen Light"/>
                </a:defRPr>
              </a:lvl3pPr>
              <a:lvl4pPr marL="1828800" marR="0" lvl="3" indent="-3810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Oxygen Light"/>
                <a:buChar char="●"/>
                <a:defRPr sz="2400" b="0" i="0" u="none" strike="noStrike" cap="none">
                  <a:solidFill>
                    <a:schemeClr val="dk1"/>
                  </a:solidFill>
                  <a:latin typeface="Oxygen Light"/>
                  <a:ea typeface="Oxygen Light"/>
                  <a:cs typeface="Oxygen Light"/>
                  <a:sym typeface="Oxygen Light"/>
                </a:defRPr>
              </a:lvl4pPr>
              <a:lvl5pPr marL="2286000" marR="0" lvl="4" indent="-3810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Oxygen Light"/>
                <a:buChar char="○"/>
                <a:defRPr sz="2400" b="0" i="0" u="none" strike="noStrike" cap="none">
                  <a:solidFill>
                    <a:schemeClr val="dk1"/>
                  </a:solidFill>
                  <a:latin typeface="Oxygen Light"/>
                  <a:ea typeface="Oxygen Light"/>
                  <a:cs typeface="Oxygen Light"/>
                  <a:sym typeface="Oxygen Light"/>
                </a:defRPr>
              </a:lvl5pPr>
              <a:lvl6pPr marL="2743200" marR="0" lvl="5" indent="-3810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Oxygen Light"/>
                <a:buChar char="■"/>
                <a:defRPr sz="2400" b="0" i="0" u="none" strike="noStrike" cap="none">
                  <a:solidFill>
                    <a:schemeClr val="dk1"/>
                  </a:solidFill>
                  <a:latin typeface="Oxygen Light"/>
                  <a:ea typeface="Oxygen Light"/>
                  <a:cs typeface="Oxygen Light"/>
                  <a:sym typeface="Oxygen Light"/>
                </a:defRPr>
              </a:lvl6pPr>
              <a:lvl7pPr marL="3200400" marR="0" lvl="6" indent="-3810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Oxygen Light"/>
                <a:buChar char="●"/>
                <a:defRPr sz="2400" b="0" i="0" u="none" strike="noStrike" cap="none">
                  <a:solidFill>
                    <a:schemeClr val="dk1"/>
                  </a:solidFill>
                  <a:latin typeface="Oxygen Light"/>
                  <a:ea typeface="Oxygen Light"/>
                  <a:cs typeface="Oxygen Light"/>
                  <a:sym typeface="Oxygen Light"/>
                </a:defRPr>
              </a:lvl7pPr>
              <a:lvl8pPr marL="3657600" marR="0" lvl="7" indent="-3810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Oxygen Light"/>
                <a:buChar char="○"/>
                <a:defRPr sz="2400" b="0" i="0" u="none" strike="noStrike" cap="none">
                  <a:solidFill>
                    <a:schemeClr val="dk1"/>
                  </a:solidFill>
                  <a:latin typeface="Oxygen Light"/>
                  <a:ea typeface="Oxygen Light"/>
                  <a:cs typeface="Oxygen Light"/>
                  <a:sym typeface="Oxygen Light"/>
                </a:defRPr>
              </a:lvl8pPr>
              <a:lvl9pPr marL="4114800" marR="0" lvl="8" indent="-381000" algn="l" rtl="0">
                <a:lnSpc>
                  <a:spcPct val="115000"/>
                </a:lnSpc>
                <a:spcBef>
                  <a:spcPts val="800"/>
                </a:spcBef>
                <a:spcAft>
                  <a:spcPts val="800"/>
                </a:spcAft>
                <a:buClr>
                  <a:schemeClr val="dk1"/>
                </a:buClr>
                <a:buSzPts val="2400"/>
                <a:buFont typeface="Oxygen Light"/>
                <a:buChar char="■"/>
                <a:defRPr sz="2400" b="0" i="0" u="none" strike="noStrike" cap="none">
                  <a:solidFill>
                    <a:schemeClr val="dk1"/>
                  </a:solidFill>
                  <a:latin typeface="Oxygen Light"/>
                  <a:ea typeface="Oxygen Light"/>
                  <a:cs typeface="Oxygen Light"/>
                  <a:sym typeface="Oxygen Light"/>
                </a:defRPr>
              </a:lvl9pPr>
            </a:lstStyle>
            <a:p>
              <a:pPr marL="76200" indent="0">
                <a:buFont typeface="Oxygen Light"/>
                <a:buNone/>
              </a:pPr>
              <a:r>
                <a:rPr lang="en-GB" sz="220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Bầu đựng chất lỏng</a:t>
              </a:r>
              <a:endParaRPr lang="en-US" sz="2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990553" y="2797991"/>
            <a:ext cx="2879872" cy="409122"/>
            <a:chOff x="3665690" y="2732737"/>
            <a:chExt cx="2879872" cy="409122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316026" y="2883567"/>
              <a:ext cx="1229536" cy="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8" name="Text Placeholder 2"/>
            <p:cNvSpPr txBox="1">
              <a:spLocks/>
            </p:cNvSpPr>
            <p:nvPr/>
          </p:nvSpPr>
          <p:spPr>
            <a:xfrm>
              <a:off x="3665690" y="2732737"/>
              <a:ext cx="1638304" cy="4091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810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400"/>
                <a:buFont typeface="Oxygen Light"/>
                <a:buChar char="⇨"/>
                <a:defRPr sz="2400" b="0" i="0" u="none" strike="noStrike" cap="none">
                  <a:solidFill>
                    <a:schemeClr val="dk1"/>
                  </a:solidFill>
                  <a:latin typeface="Oxygen Light"/>
                  <a:ea typeface="Oxygen Light"/>
                  <a:cs typeface="Oxygen Light"/>
                  <a:sym typeface="Oxygen Light"/>
                </a:defRPr>
              </a:lvl1pPr>
              <a:lvl2pPr marL="914400" marR="0" lvl="1" indent="-3810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accent1"/>
                </a:buClr>
                <a:buSzPts val="2400"/>
                <a:buFont typeface="Oxygen Light"/>
                <a:buChar char="⇾"/>
                <a:defRPr sz="2400" b="0" i="0" u="none" strike="noStrike" cap="none">
                  <a:solidFill>
                    <a:schemeClr val="dk1"/>
                  </a:solidFill>
                  <a:latin typeface="Oxygen Light"/>
                  <a:ea typeface="Oxygen Light"/>
                  <a:cs typeface="Oxygen Light"/>
                  <a:sym typeface="Oxygen Light"/>
                </a:defRPr>
              </a:lvl2pPr>
              <a:lvl3pPr marL="1371600" marR="0" lvl="2" indent="-3810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lt2"/>
                </a:buClr>
                <a:buSzPts val="2400"/>
                <a:buFont typeface="Oxygen Light"/>
                <a:buChar char="￫"/>
                <a:defRPr sz="2400" b="0" i="0" u="none" strike="noStrike" cap="none">
                  <a:solidFill>
                    <a:schemeClr val="dk1"/>
                  </a:solidFill>
                  <a:latin typeface="Oxygen Light"/>
                  <a:ea typeface="Oxygen Light"/>
                  <a:cs typeface="Oxygen Light"/>
                  <a:sym typeface="Oxygen Light"/>
                </a:defRPr>
              </a:lvl3pPr>
              <a:lvl4pPr marL="1828800" marR="0" lvl="3" indent="-3810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Oxygen Light"/>
                <a:buChar char="●"/>
                <a:defRPr sz="2400" b="0" i="0" u="none" strike="noStrike" cap="none">
                  <a:solidFill>
                    <a:schemeClr val="dk1"/>
                  </a:solidFill>
                  <a:latin typeface="Oxygen Light"/>
                  <a:ea typeface="Oxygen Light"/>
                  <a:cs typeface="Oxygen Light"/>
                  <a:sym typeface="Oxygen Light"/>
                </a:defRPr>
              </a:lvl4pPr>
              <a:lvl5pPr marL="2286000" marR="0" lvl="4" indent="-3810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Oxygen Light"/>
                <a:buChar char="○"/>
                <a:defRPr sz="2400" b="0" i="0" u="none" strike="noStrike" cap="none">
                  <a:solidFill>
                    <a:schemeClr val="dk1"/>
                  </a:solidFill>
                  <a:latin typeface="Oxygen Light"/>
                  <a:ea typeface="Oxygen Light"/>
                  <a:cs typeface="Oxygen Light"/>
                  <a:sym typeface="Oxygen Light"/>
                </a:defRPr>
              </a:lvl5pPr>
              <a:lvl6pPr marL="2743200" marR="0" lvl="5" indent="-3810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Oxygen Light"/>
                <a:buChar char="■"/>
                <a:defRPr sz="2400" b="0" i="0" u="none" strike="noStrike" cap="none">
                  <a:solidFill>
                    <a:schemeClr val="dk1"/>
                  </a:solidFill>
                  <a:latin typeface="Oxygen Light"/>
                  <a:ea typeface="Oxygen Light"/>
                  <a:cs typeface="Oxygen Light"/>
                  <a:sym typeface="Oxygen Light"/>
                </a:defRPr>
              </a:lvl6pPr>
              <a:lvl7pPr marL="3200400" marR="0" lvl="6" indent="-3810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Oxygen Light"/>
                <a:buChar char="●"/>
                <a:defRPr sz="2400" b="0" i="0" u="none" strike="noStrike" cap="none">
                  <a:solidFill>
                    <a:schemeClr val="dk1"/>
                  </a:solidFill>
                  <a:latin typeface="Oxygen Light"/>
                  <a:ea typeface="Oxygen Light"/>
                  <a:cs typeface="Oxygen Light"/>
                  <a:sym typeface="Oxygen Light"/>
                </a:defRPr>
              </a:lvl7pPr>
              <a:lvl8pPr marL="3657600" marR="0" lvl="7" indent="-3810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Oxygen Light"/>
                <a:buChar char="○"/>
                <a:defRPr sz="2400" b="0" i="0" u="none" strike="noStrike" cap="none">
                  <a:solidFill>
                    <a:schemeClr val="dk1"/>
                  </a:solidFill>
                  <a:latin typeface="Oxygen Light"/>
                  <a:ea typeface="Oxygen Light"/>
                  <a:cs typeface="Oxygen Light"/>
                  <a:sym typeface="Oxygen Light"/>
                </a:defRPr>
              </a:lvl8pPr>
              <a:lvl9pPr marL="4114800" marR="0" lvl="8" indent="-381000" algn="l" rtl="0">
                <a:lnSpc>
                  <a:spcPct val="115000"/>
                </a:lnSpc>
                <a:spcBef>
                  <a:spcPts val="800"/>
                </a:spcBef>
                <a:spcAft>
                  <a:spcPts val="800"/>
                </a:spcAft>
                <a:buClr>
                  <a:schemeClr val="dk1"/>
                </a:buClr>
                <a:buSzPts val="2400"/>
                <a:buFont typeface="Oxygen Light"/>
                <a:buChar char="■"/>
                <a:defRPr sz="2400" b="0" i="0" u="none" strike="noStrike" cap="none">
                  <a:solidFill>
                    <a:schemeClr val="dk1"/>
                  </a:solidFill>
                  <a:latin typeface="Oxygen Light"/>
                  <a:ea typeface="Oxygen Light"/>
                  <a:cs typeface="Oxygen Light"/>
                  <a:sym typeface="Oxygen Light"/>
                </a:defRPr>
              </a:lvl9pPr>
            </a:lstStyle>
            <a:p>
              <a:pPr marL="76200" indent="0">
                <a:buFont typeface="Oxygen Light"/>
                <a:buNone/>
              </a:pPr>
              <a:r>
                <a:rPr lang="en-GB" sz="220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Ông quản</a:t>
              </a:r>
              <a:endParaRPr lang="en-US" sz="2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009365" y="1492413"/>
            <a:ext cx="2721333" cy="409122"/>
            <a:chOff x="3675851" y="1518883"/>
            <a:chExt cx="2721333" cy="409122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5167648" y="1836820"/>
              <a:ext cx="1229536" cy="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9" name="Text Placeholder 2"/>
            <p:cNvSpPr txBox="1">
              <a:spLocks/>
            </p:cNvSpPr>
            <p:nvPr/>
          </p:nvSpPr>
          <p:spPr>
            <a:xfrm>
              <a:off x="3675851" y="1518883"/>
              <a:ext cx="1320228" cy="4091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810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400"/>
                <a:buFont typeface="Oxygen Light"/>
                <a:buChar char="⇨"/>
                <a:defRPr sz="2400" b="0" i="0" u="none" strike="noStrike" cap="none">
                  <a:solidFill>
                    <a:schemeClr val="dk1"/>
                  </a:solidFill>
                  <a:latin typeface="Oxygen Light"/>
                  <a:ea typeface="Oxygen Light"/>
                  <a:cs typeface="Oxygen Light"/>
                  <a:sym typeface="Oxygen Light"/>
                </a:defRPr>
              </a:lvl1pPr>
              <a:lvl2pPr marL="914400" marR="0" lvl="1" indent="-3810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accent1"/>
                </a:buClr>
                <a:buSzPts val="2400"/>
                <a:buFont typeface="Oxygen Light"/>
                <a:buChar char="⇾"/>
                <a:defRPr sz="2400" b="0" i="0" u="none" strike="noStrike" cap="none">
                  <a:solidFill>
                    <a:schemeClr val="dk1"/>
                  </a:solidFill>
                  <a:latin typeface="Oxygen Light"/>
                  <a:ea typeface="Oxygen Light"/>
                  <a:cs typeface="Oxygen Light"/>
                  <a:sym typeface="Oxygen Light"/>
                </a:defRPr>
              </a:lvl2pPr>
              <a:lvl3pPr marL="1371600" marR="0" lvl="2" indent="-3810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lt2"/>
                </a:buClr>
                <a:buSzPts val="2400"/>
                <a:buFont typeface="Oxygen Light"/>
                <a:buChar char="￫"/>
                <a:defRPr sz="2400" b="0" i="0" u="none" strike="noStrike" cap="none">
                  <a:solidFill>
                    <a:schemeClr val="dk1"/>
                  </a:solidFill>
                  <a:latin typeface="Oxygen Light"/>
                  <a:ea typeface="Oxygen Light"/>
                  <a:cs typeface="Oxygen Light"/>
                  <a:sym typeface="Oxygen Light"/>
                </a:defRPr>
              </a:lvl3pPr>
              <a:lvl4pPr marL="1828800" marR="0" lvl="3" indent="-3810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Oxygen Light"/>
                <a:buChar char="●"/>
                <a:defRPr sz="2400" b="0" i="0" u="none" strike="noStrike" cap="none">
                  <a:solidFill>
                    <a:schemeClr val="dk1"/>
                  </a:solidFill>
                  <a:latin typeface="Oxygen Light"/>
                  <a:ea typeface="Oxygen Light"/>
                  <a:cs typeface="Oxygen Light"/>
                  <a:sym typeface="Oxygen Light"/>
                </a:defRPr>
              </a:lvl4pPr>
              <a:lvl5pPr marL="2286000" marR="0" lvl="4" indent="-3810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Oxygen Light"/>
                <a:buChar char="○"/>
                <a:defRPr sz="2400" b="0" i="0" u="none" strike="noStrike" cap="none">
                  <a:solidFill>
                    <a:schemeClr val="dk1"/>
                  </a:solidFill>
                  <a:latin typeface="Oxygen Light"/>
                  <a:ea typeface="Oxygen Light"/>
                  <a:cs typeface="Oxygen Light"/>
                  <a:sym typeface="Oxygen Light"/>
                </a:defRPr>
              </a:lvl5pPr>
              <a:lvl6pPr marL="2743200" marR="0" lvl="5" indent="-3810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Oxygen Light"/>
                <a:buChar char="■"/>
                <a:defRPr sz="2400" b="0" i="0" u="none" strike="noStrike" cap="none">
                  <a:solidFill>
                    <a:schemeClr val="dk1"/>
                  </a:solidFill>
                  <a:latin typeface="Oxygen Light"/>
                  <a:ea typeface="Oxygen Light"/>
                  <a:cs typeface="Oxygen Light"/>
                  <a:sym typeface="Oxygen Light"/>
                </a:defRPr>
              </a:lvl6pPr>
              <a:lvl7pPr marL="3200400" marR="0" lvl="6" indent="-3810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Oxygen Light"/>
                <a:buChar char="●"/>
                <a:defRPr sz="2400" b="0" i="0" u="none" strike="noStrike" cap="none">
                  <a:solidFill>
                    <a:schemeClr val="dk1"/>
                  </a:solidFill>
                  <a:latin typeface="Oxygen Light"/>
                  <a:ea typeface="Oxygen Light"/>
                  <a:cs typeface="Oxygen Light"/>
                  <a:sym typeface="Oxygen Light"/>
                </a:defRPr>
              </a:lvl7pPr>
              <a:lvl8pPr marL="3657600" marR="0" lvl="7" indent="-3810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Oxygen Light"/>
                <a:buChar char="○"/>
                <a:defRPr sz="2400" b="0" i="0" u="none" strike="noStrike" cap="none">
                  <a:solidFill>
                    <a:schemeClr val="dk1"/>
                  </a:solidFill>
                  <a:latin typeface="Oxygen Light"/>
                  <a:ea typeface="Oxygen Light"/>
                  <a:cs typeface="Oxygen Light"/>
                  <a:sym typeface="Oxygen Light"/>
                </a:defRPr>
              </a:lvl8pPr>
              <a:lvl9pPr marL="4114800" marR="0" lvl="8" indent="-381000" algn="l" rtl="0">
                <a:lnSpc>
                  <a:spcPct val="115000"/>
                </a:lnSpc>
                <a:spcBef>
                  <a:spcPts val="800"/>
                </a:spcBef>
                <a:spcAft>
                  <a:spcPts val="800"/>
                </a:spcAft>
                <a:buClr>
                  <a:schemeClr val="dk1"/>
                </a:buClr>
                <a:buSzPts val="2400"/>
                <a:buFont typeface="Oxygen Light"/>
                <a:buChar char="■"/>
                <a:defRPr sz="2400" b="0" i="0" u="none" strike="noStrike" cap="none">
                  <a:solidFill>
                    <a:schemeClr val="dk1"/>
                  </a:solidFill>
                  <a:latin typeface="Oxygen Light"/>
                  <a:ea typeface="Oxygen Light"/>
                  <a:cs typeface="Oxygen Light"/>
                  <a:sym typeface="Oxygen Light"/>
                </a:defRPr>
              </a:lvl9pPr>
            </a:lstStyle>
            <a:p>
              <a:pPr marL="76200" indent="0" algn="ctr">
                <a:buFont typeface="Oxygen Light"/>
                <a:buNone/>
              </a:pPr>
              <a:r>
                <a:rPr lang="en-GB" sz="220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Thang chia độ</a:t>
              </a:r>
              <a:endParaRPr lang="en-US" sz="2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737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hitmore template">
  <a:themeElements>
    <a:clrScheme name="Custom 347">
      <a:dk1>
        <a:srgbClr val="011733"/>
      </a:dk1>
      <a:lt1>
        <a:srgbClr val="FFFFFF"/>
      </a:lt1>
      <a:dk2>
        <a:srgbClr val="889597"/>
      </a:dk2>
      <a:lt2>
        <a:srgbClr val="EBEEEA"/>
      </a:lt2>
      <a:accent1>
        <a:srgbClr val="BCF6A7"/>
      </a:accent1>
      <a:accent2>
        <a:srgbClr val="18A88D"/>
      </a:accent2>
      <a:accent3>
        <a:srgbClr val="11606D"/>
      </a:accent3>
      <a:accent4>
        <a:srgbClr val="1A4EB9"/>
      </a:accent4>
      <a:accent5>
        <a:srgbClr val="9E87D8"/>
      </a:accent5>
      <a:accent6>
        <a:srgbClr val="E498C6"/>
      </a:accent6>
      <a:hlink>
        <a:srgbClr val="11606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1003</Words>
  <Application>Microsoft Office PowerPoint</Application>
  <PresentationFormat>On-screen Show (16:9)</PresentationFormat>
  <Paragraphs>171</Paragraphs>
  <Slides>27</Slides>
  <Notes>20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 Hebrew</vt:lpstr>
      <vt:lpstr>Zilla Slab SemiBold</vt:lpstr>
      <vt:lpstr>Wingdings</vt:lpstr>
      <vt:lpstr>Calibri</vt:lpstr>
      <vt:lpstr>Oxygen</vt:lpstr>
      <vt:lpstr>Oxygen Light</vt:lpstr>
      <vt:lpstr>Cambria Math</vt:lpstr>
      <vt:lpstr>Arial</vt:lpstr>
      <vt:lpstr>Amatic SC</vt:lpstr>
      <vt:lpstr>Times New Roman</vt:lpstr>
      <vt:lpstr>Whitmore template</vt:lpstr>
      <vt:lpstr>BÀI 7 THANG NHIỆT ĐỘ CELSIUS ĐO NHIỆT ĐỘ</vt:lpstr>
      <vt:lpstr>PowerPoint Presentation</vt:lpstr>
      <vt:lpstr>1. NHIỆT ĐỘ VÀ NHIỆT KẾ</vt:lpstr>
      <vt:lpstr>Hoạt động nhóm đôi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Kể tên một số dụng cụ đo nhiệt độ mà em biết. Nêu những ưu thế và hạn chế của dụng cụ đó</vt:lpstr>
      <vt:lpstr>PowerPoint Presentation</vt:lpstr>
      <vt:lpstr>Hãy cho biết GHĐ và ĐCNN của mỗi nhiệt kế sau:</vt:lpstr>
      <vt:lpstr>2. THANG NHIỆT ĐỘ</vt:lpstr>
      <vt:lpstr>Anders Celsius (1701 – 1744), nhà khoa học người Thụy Điển, người phát minh thang nhiệt độ Celsius năm 1972.</vt:lpstr>
      <vt:lpstr>PowerPoint Presentation</vt:lpstr>
      <vt:lpstr>3. THỰC HÀNH ĐO NHIỆT ĐỘ</vt:lpstr>
      <vt:lpstr>* Ước lượng nhiệt độ của vật và lựa chọn nhiệt kế</vt:lpstr>
      <vt:lpstr>* Đo nhiệt độ bằng nhiệt kế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 SỬ DỤNG KÍNH LÚP</dc:title>
  <cp:lastModifiedBy>Admin</cp:lastModifiedBy>
  <cp:revision>29</cp:revision>
  <dcterms:modified xsi:type="dcterms:W3CDTF">2021-08-05T09:39:11Z</dcterms:modified>
</cp:coreProperties>
</file>