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4"/>
  </p:notesMasterIdLst>
  <p:sldIdLst>
    <p:sldId id="295" r:id="rId2"/>
    <p:sldId id="286" r:id="rId3"/>
    <p:sldId id="279" r:id="rId4"/>
    <p:sldId id="256" r:id="rId5"/>
    <p:sldId id="285" r:id="rId6"/>
    <p:sldId id="280" r:id="rId7"/>
    <p:sldId id="258" r:id="rId8"/>
    <p:sldId id="287" r:id="rId9"/>
    <p:sldId id="288" r:id="rId10"/>
    <p:sldId id="290" r:id="rId11"/>
    <p:sldId id="291" r:id="rId12"/>
    <p:sldId id="289" r:id="rId13"/>
    <p:sldId id="281" r:id="rId14"/>
    <p:sldId id="282" r:id="rId15"/>
    <p:sldId id="283" r:id="rId16"/>
    <p:sldId id="297" r:id="rId17"/>
    <p:sldId id="284" r:id="rId18"/>
    <p:sldId id="293" r:id="rId19"/>
    <p:sldId id="294" r:id="rId20"/>
    <p:sldId id="296" r:id="rId21"/>
    <p:sldId id="298" r:id="rId22"/>
    <p:sldId id="273" r:id="rId23"/>
  </p:sldIdLst>
  <p:sldSz cx="12192000" cy="6858000"/>
  <p:notesSz cx="6858000" cy="9144000"/>
  <p:embeddedFontLst>
    <p:embeddedFont>
      <p:font typeface="Abril Fatface" panose="02000503000000020003" pitchFamily="2" charset="0"/>
      <p:regular r:id="rId25"/>
    </p:embeddedFont>
    <p:embeddedFont>
      <p:font typeface="Barlow Condensed" panose="00000506000000000000" pitchFamily="2" charset="0"/>
      <p:regular r:id="rId26"/>
      <p:bold r:id="rId27"/>
      <p:italic r:id="rId28"/>
      <p:boldItalic r:id="rId29"/>
    </p:embeddedFont>
    <p:embeddedFont>
      <p:font typeface="Handlee" panose="020B0604020202020204" charset="0"/>
      <p:regular r:id="rId30"/>
    </p:embeddedFont>
    <p:embeddedFont>
      <p:font typeface="Montserrat" panose="00000500000000000000" pitchFamily="2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58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7CC428-0984-414A-AB87-25B4B3F4D670}" v="188" dt="2021-07-23T10:03:52.0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Kiểu Sáng 2 - Màu chủ đề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Kiểu Sáng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C7853C-536D-4A76-A0AE-DD22124D55A5}" styleName="Kiểu Có chủ đề 1 - Màu chủ đề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40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6fd8ccc017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6fd8ccc017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28974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6fd8ccc017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6fd8ccc017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3757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6fd8ccc017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6fd8ccc017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73371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6fd8ccc017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6fd8ccc017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14684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6fd8ccc017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6fd8ccc017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9751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6fd8ccc017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6fd8ccc017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70817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6fd8ccc017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6fd8ccc017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7869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6fd8ccc017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6fd8ccc017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9656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6fd8ccc017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6fd8ccc017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6fd8ccc017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6fd8ccc017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9376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6fd8ccc017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6fd8ccc017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6fd8ccc017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6fd8ccc017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7480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6fd8ccc017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6fd8ccc017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3165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6fd8ccc017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6fd8ccc017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8054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6fd8ccc017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6fd8ccc017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9355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6fd8ccc017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6fd8ccc017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1509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CUSTOM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1438250" y="-1400750"/>
            <a:ext cx="2801400" cy="2801400"/>
          </a:xfrm>
          <a:prstGeom prst="pie">
            <a:avLst>
              <a:gd name="adj1" fmla="val 0"/>
              <a:gd name="adj2" fmla="val 545640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 rot="10800000">
            <a:off x="1202325" y="5427175"/>
            <a:ext cx="2880600" cy="2880600"/>
          </a:xfrm>
          <a:prstGeom prst="pie">
            <a:avLst>
              <a:gd name="adj1" fmla="val 0"/>
              <a:gd name="adj2" fmla="val 545640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 rot="5400000">
            <a:off x="9715301" y="-2520801"/>
            <a:ext cx="5041500" cy="5041500"/>
          </a:xfrm>
          <a:prstGeom prst="pie">
            <a:avLst>
              <a:gd name="adj1" fmla="val 0"/>
              <a:gd name="adj2" fmla="val 5456402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10786200" y="-75"/>
            <a:ext cx="107400" cy="1056900"/>
          </a:xfrm>
          <a:prstGeom prst="rect">
            <a:avLst/>
          </a:prstGeom>
          <a:solidFill>
            <a:srgbClr val="FEFD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10987633" y="-75"/>
            <a:ext cx="107400" cy="1056900"/>
          </a:xfrm>
          <a:prstGeom prst="rect">
            <a:avLst/>
          </a:prstGeom>
          <a:solidFill>
            <a:srgbClr val="FEFD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1189063" y="-75"/>
            <a:ext cx="107400" cy="1056900"/>
          </a:xfrm>
          <a:prstGeom prst="rect">
            <a:avLst/>
          </a:prstGeom>
          <a:solidFill>
            <a:srgbClr val="FEFD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rot="-5400000">
            <a:off x="-1337300" y="1615999"/>
            <a:ext cx="2599500" cy="2599500"/>
          </a:xfrm>
          <a:prstGeom prst="pie">
            <a:avLst>
              <a:gd name="adj1" fmla="val 0"/>
              <a:gd name="adj2" fmla="val 5456402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 rot="5400000">
            <a:off x="9139650" y="-251575"/>
            <a:ext cx="1195200" cy="1195200"/>
          </a:xfrm>
          <a:prstGeom prst="pie">
            <a:avLst>
              <a:gd name="adj1" fmla="val 16185610"/>
              <a:gd name="adj2" fmla="val 5357911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939059" y="4591825"/>
            <a:ext cx="2267416" cy="2267419"/>
          </a:xfrm>
          <a:custGeom>
            <a:avLst/>
            <a:gdLst/>
            <a:ahLst/>
            <a:cxnLst/>
            <a:rect l="l" t="t" r="r" b="b"/>
            <a:pathLst>
              <a:path w="1270261" h="1270263" extrusionOk="0">
                <a:moveTo>
                  <a:pt x="0" y="0"/>
                </a:moveTo>
                <a:lnTo>
                  <a:pt x="129876" y="6558"/>
                </a:lnTo>
                <a:cubicBezTo>
                  <a:pt x="770413" y="71609"/>
                  <a:pt x="1270261" y="612563"/>
                  <a:pt x="1270261" y="1270262"/>
                </a:cubicBezTo>
                <a:lnTo>
                  <a:pt x="1270261" y="1270263"/>
                </a:lnTo>
                <a:lnTo>
                  <a:pt x="635130" y="1270263"/>
                </a:lnTo>
                <a:lnTo>
                  <a:pt x="635130" y="1270262"/>
                </a:lnTo>
                <a:cubicBezTo>
                  <a:pt x="635130" y="963336"/>
                  <a:pt x="417419" y="707258"/>
                  <a:pt x="128000" y="648035"/>
                </a:cubicBezTo>
                <a:lnTo>
                  <a:pt x="0" y="63513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 rot="5400000">
            <a:off x="4723790" y="5673474"/>
            <a:ext cx="409823" cy="1498123"/>
          </a:xfrm>
          <a:custGeom>
            <a:avLst/>
            <a:gdLst/>
            <a:ahLst/>
            <a:cxnLst/>
            <a:rect l="l" t="t" r="r" b="b"/>
            <a:pathLst>
              <a:path w="410850" h="1501878" extrusionOk="0">
                <a:moveTo>
                  <a:pt x="364520" y="1478716"/>
                </a:moveTo>
                <a:cubicBezTo>
                  <a:pt x="364520" y="1465923"/>
                  <a:pt x="374892" y="1455553"/>
                  <a:pt x="387688" y="1455553"/>
                </a:cubicBezTo>
                <a:cubicBezTo>
                  <a:pt x="400481" y="1455553"/>
                  <a:pt x="410850" y="1465923"/>
                  <a:pt x="410850" y="1478716"/>
                </a:cubicBezTo>
                <a:cubicBezTo>
                  <a:pt x="410850" y="1491509"/>
                  <a:pt x="400481" y="1501878"/>
                  <a:pt x="387688" y="1501878"/>
                </a:cubicBezTo>
                <a:cubicBezTo>
                  <a:pt x="374892" y="1501878"/>
                  <a:pt x="364520" y="1491509"/>
                  <a:pt x="364520" y="1478716"/>
                </a:cubicBezTo>
                <a:close/>
                <a:moveTo>
                  <a:pt x="362457" y="751977"/>
                </a:moveTo>
                <a:cubicBezTo>
                  <a:pt x="362457" y="739182"/>
                  <a:pt x="372828" y="728810"/>
                  <a:pt x="385624" y="728810"/>
                </a:cubicBezTo>
                <a:cubicBezTo>
                  <a:pt x="398417" y="728810"/>
                  <a:pt x="408787" y="739182"/>
                  <a:pt x="408787" y="751977"/>
                </a:cubicBezTo>
                <a:cubicBezTo>
                  <a:pt x="408787" y="764771"/>
                  <a:pt x="398417" y="775143"/>
                  <a:pt x="385624" y="775143"/>
                </a:cubicBezTo>
                <a:cubicBezTo>
                  <a:pt x="372828" y="775143"/>
                  <a:pt x="362457" y="764771"/>
                  <a:pt x="362457" y="751977"/>
                </a:cubicBezTo>
                <a:close/>
                <a:moveTo>
                  <a:pt x="360392" y="923339"/>
                </a:moveTo>
                <a:cubicBezTo>
                  <a:pt x="360392" y="910547"/>
                  <a:pt x="370763" y="900174"/>
                  <a:pt x="383559" y="900174"/>
                </a:cubicBezTo>
                <a:cubicBezTo>
                  <a:pt x="396353" y="900174"/>
                  <a:pt x="406723" y="910547"/>
                  <a:pt x="406723" y="923339"/>
                </a:cubicBezTo>
                <a:cubicBezTo>
                  <a:pt x="406723" y="936134"/>
                  <a:pt x="396353" y="946506"/>
                  <a:pt x="383559" y="946506"/>
                </a:cubicBezTo>
                <a:cubicBezTo>
                  <a:pt x="370763" y="946506"/>
                  <a:pt x="360392" y="936134"/>
                  <a:pt x="360392" y="923339"/>
                </a:cubicBezTo>
                <a:close/>
                <a:moveTo>
                  <a:pt x="360391" y="1115348"/>
                </a:moveTo>
                <a:cubicBezTo>
                  <a:pt x="360391" y="1102553"/>
                  <a:pt x="370763" y="1092182"/>
                  <a:pt x="383558" y="1092182"/>
                </a:cubicBezTo>
                <a:cubicBezTo>
                  <a:pt x="396353" y="1092182"/>
                  <a:pt x="406723" y="1102553"/>
                  <a:pt x="406723" y="1115348"/>
                </a:cubicBezTo>
                <a:cubicBezTo>
                  <a:pt x="406723" y="1128143"/>
                  <a:pt x="396353" y="1138515"/>
                  <a:pt x="383558" y="1138515"/>
                </a:cubicBezTo>
                <a:cubicBezTo>
                  <a:pt x="370763" y="1138515"/>
                  <a:pt x="360391" y="1128143"/>
                  <a:pt x="360391" y="1115348"/>
                </a:cubicBezTo>
                <a:close/>
                <a:moveTo>
                  <a:pt x="358329" y="23166"/>
                </a:moveTo>
                <a:cubicBezTo>
                  <a:pt x="358329" y="10372"/>
                  <a:pt x="368702" y="0"/>
                  <a:pt x="381496" y="0"/>
                </a:cubicBezTo>
                <a:cubicBezTo>
                  <a:pt x="394291" y="0"/>
                  <a:pt x="404661" y="10372"/>
                  <a:pt x="404661" y="23166"/>
                </a:cubicBezTo>
                <a:cubicBezTo>
                  <a:pt x="404661" y="35960"/>
                  <a:pt x="394291" y="46332"/>
                  <a:pt x="381496" y="46332"/>
                </a:cubicBezTo>
                <a:cubicBezTo>
                  <a:pt x="368702" y="46332"/>
                  <a:pt x="358329" y="35960"/>
                  <a:pt x="358329" y="23166"/>
                </a:cubicBezTo>
                <a:close/>
                <a:moveTo>
                  <a:pt x="358325" y="1286711"/>
                </a:moveTo>
                <a:cubicBezTo>
                  <a:pt x="358325" y="1273917"/>
                  <a:pt x="368698" y="1263547"/>
                  <a:pt x="381492" y="1263547"/>
                </a:cubicBezTo>
                <a:cubicBezTo>
                  <a:pt x="394287" y="1263547"/>
                  <a:pt x="404657" y="1273917"/>
                  <a:pt x="404657" y="1286711"/>
                </a:cubicBezTo>
                <a:cubicBezTo>
                  <a:pt x="404657" y="1299507"/>
                  <a:pt x="394287" y="1309877"/>
                  <a:pt x="381492" y="1309877"/>
                </a:cubicBezTo>
                <a:cubicBezTo>
                  <a:pt x="368698" y="1309877"/>
                  <a:pt x="358325" y="1299507"/>
                  <a:pt x="358325" y="1286711"/>
                </a:cubicBezTo>
                <a:close/>
                <a:moveTo>
                  <a:pt x="356265" y="194529"/>
                </a:moveTo>
                <a:cubicBezTo>
                  <a:pt x="356265" y="181735"/>
                  <a:pt x="366637" y="171363"/>
                  <a:pt x="379431" y="171363"/>
                </a:cubicBezTo>
                <a:cubicBezTo>
                  <a:pt x="392227" y="171363"/>
                  <a:pt x="402597" y="181735"/>
                  <a:pt x="402597" y="194529"/>
                </a:cubicBezTo>
                <a:cubicBezTo>
                  <a:pt x="402597" y="207323"/>
                  <a:pt x="392227" y="217695"/>
                  <a:pt x="379431" y="217695"/>
                </a:cubicBezTo>
                <a:cubicBezTo>
                  <a:pt x="366637" y="217695"/>
                  <a:pt x="356265" y="207323"/>
                  <a:pt x="356265" y="194529"/>
                </a:cubicBezTo>
                <a:close/>
                <a:moveTo>
                  <a:pt x="356264" y="386541"/>
                </a:moveTo>
                <a:cubicBezTo>
                  <a:pt x="356264" y="373746"/>
                  <a:pt x="366637" y="363375"/>
                  <a:pt x="379431" y="363375"/>
                </a:cubicBezTo>
                <a:cubicBezTo>
                  <a:pt x="392226" y="363375"/>
                  <a:pt x="402597" y="373746"/>
                  <a:pt x="402597" y="386541"/>
                </a:cubicBezTo>
                <a:cubicBezTo>
                  <a:pt x="402597" y="399334"/>
                  <a:pt x="392226" y="409706"/>
                  <a:pt x="379431" y="409706"/>
                </a:cubicBezTo>
                <a:cubicBezTo>
                  <a:pt x="366637" y="409706"/>
                  <a:pt x="356264" y="399334"/>
                  <a:pt x="356264" y="386541"/>
                </a:cubicBezTo>
                <a:close/>
                <a:moveTo>
                  <a:pt x="354199" y="557904"/>
                </a:moveTo>
                <a:cubicBezTo>
                  <a:pt x="354199" y="545110"/>
                  <a:pt x="364572" y="534738"/>
                  <a:pt x="377366" y="534738"/>
                </a:cubicBezTo>
                <a:cubicBezTo>
                  <a:pt x="390162" y="534738"/>
                  <a:pt x="400532" y="545110"/>
                  <a:pt x="400532" y="557904"/>
                </a:cubicBezTo>
                <a:cubicBezTo>
                  <a:pt x="400532" y="570697"/>
                  <a:pt x="390162" y="581069"/>
                  <a:pt x="377366" y="581069"/>
                </a:cubicBezTo>
                <a:cubicBezTo>
                  <a:pt x="364572" y="581069"/>
                  <a:pt x="354199" y="570697"/>
                  <a:pt x="354199" y="557904"/>
                </a:cubicBezTo>
                <a:close/>
                <a:moveTo>
                  <a:pt x="187418" y="1478716"/>
                </a:moveTo>
                <a:cubicBezTo>
                  <a:pt x="187418" y="1465923"/>
                  <a:pt x="197790" y="1455553"/>
                  <a:pt x="210584" y="1455553"/>
                </a:cubicBezTo>
                <a:cubicBezTo>
                  <a:pt x="223378" y="1455553"/>
                  <a:pt x="233750" y="1465923"/>
                  <a:pt x="233750" y="1478716"/>
                </a:cubicBezTo>
                <a:cubicBezTo>
                  <a:pt x="233750" y="1491509"/>
                  <a:pt x="223378" y="1501878"/>
                  <a:pt x="210584" y="1501878"/>
                </a:cubicBezTo>
                <a:cubicBezTo>
                  <a:pt x="197790" y="1501878"/>
                  <a:pt x="187418" y="1491509"/>
                  <a:pt x="187418" y="1478716"/>
                </a:cubicBezTo>
                <a:close/>
                <a:moveTo>
                  <a:pt x="185354" y="751977"/>
                </a:moveTo>
                <a:cubicBezTo>
                  <a:pt x="185354" y="739182"/>
                  <a:pt x="195726" y="728810"/>
                  <a:pt x="208520" y="728810"/>
                </a:cubicBezTo>
                <a:cubicBezTo>
                  <a:pt x="221314" y="728810"/>
                  <a:pt x="231686" y="739182"/>
                  <a:pt x="231686" y="751977"/>
                </a:cubicBezTo>
                <a:cubicBezTo>
                  <a:pt x="231686" y="764771"/>
                  <a:pt x="221314" y="775143"/>
                  <a:pt x="208520" y="775143"/>
                </a:cubicBezTo>
                <a:cubicBezTo>
                  <a:pt x="195726" y="775143"/>
                  <a:pt x="185354" y="764771"/>
                  <a:pt x="185354" y="751977"/>
                </a:cubicBezTo>
                <a:close/>
                <a:moveTo>
                  <a:pt x="183290" y="923339"/>
                </a:moveTo>
                <a:cubicBezTo>
                  <a:pt x="183290" y="910547"/>
                  <a:pt x="193662" y="900174"/>
                  <a:pt x="206456" y="900174"/>
                </a:cubicBezTo>
                <a:cubicBezTo>
                  <a:pt x="219249" y="900174"/>
                  <a:pt x="229621" y="910547"/>
                  <a:pt x="229621" y="923339"/>
                </a:cubicBezTo>
                <a:cubicBezTo>
                  <a:pt x="229621" y="936134"/>
                  <a:pt x="219249" y="946506"/>
                  <a:pt x="206456" y="946506"/>
                </a:cubicBezTo>
                <a:cubicBezTo>
                  <a:pt x="193662" y="946506"/>
                  <a:pt x="183290" y="936134"/>
                  <a:pt x="183290" y="923339"/>
                </a:cubicBezTo>
                <a:close/>
                <a:moveTo>
                  <a:pt x="183289" y="1115348"/>
                </a:moveTo>
                <a:cubicBezTo>
                  <a:pt x="183289" y="1102553"/>
                  <a:pt x="193661" y="1092182"/>
                  <a:pt x="206455" y="1092182"/>
                </a:cubicBezTo>
                <a:cubicBezTo>
                  <a:pt x="219249" y="1092182"/>
                  <a:pt x="229621" y="1102553"/>
                  <a:pt x="229621" y="1115348"/>
                </a:cubicBezTo>
                <a:cubicBezTo>
                  <a:pt x="229621" y="1128143"/>
                  <a:pt x="219249" y="1138515"/>
                  <a:pt x="206455" y="1138515"/>
                </a:cubicBezTo>
                <a:cubicBezTo>
                  <a:pt x="193661" y="1138515"/>
                  <a:pt x="183289" y="1128143"/>
                  <a:pt x="183289" y="1115348"/>
                </a:cubicBezTo>
                <a:close/>
                <a:moveTo>
                  <a:pt x="181228" y="23166"/>
                </a:moveTo>
                <a:cubicBezTo>
                  <a:pt x="181228" y="10372"/>
                  <a:pt x="191600" y="0"/>
                  <a:pt x="204394" y="0"/>
                </a:cubicBezTo>
                <a:cubicBezTo>
                  <a:pt x="217188" y="0"/>
                  <a:pt x="227560" y="10372"/>
                  <a:pt x="227560" y="23166"/>
                </a:cubicBezTo>
                <a:cubicBezTo>
                  <a:pt x="227560" y="35960"/>
                  <a:pt x="217188" y="46332"/>
                  <a:pt x="204394" y="46332"/>
                </a:cubicBezTo>
                <a:cubicBezTo>
                  <a:pt x="191600" y="46332"/>
                  <a:pt x="181228" y="35960"/>
                  <a:pt x="181228" y="23166"/>
                </a:cubicBezTo>
                <a:close/>
                <a:moveTo>
                  <a:pt x="181225" y="1286711"/>
                </a:moveTo>
                <a:cubicBezTo>
                  <a:pt x="181225" y="1273917"/>
                  <a:pt x="191597" y="1263547"/>
                  <a:pt x="204391" y="1263547"/>
                </a:cubicBezTo>
                <a:cubicBezTo>
                  <a:pt x="217185" y="1263547"/>
                  <a:pt x="227557" y="1273917"/>
                  <a:pt x="227557" y="1286711"/>
                </a:cubicBezTo>
                <a:cubicBezTo>
                  <a:pt x="227557" y="1299507"/>
                  <a:pt x="217185" y="1309877"/>
                  <a:pt x="204391" y="1309877"/>
                </a:cubicBezTo>
                <a:cubicBezTo>
                  <a:pt x="191597" y="1309877"/>
                  <a:pt x="181225" y="1299507"/>
                  <a:pt x="181225" y="1286711"/>
                </a:cubicBezTo>
                <a:close/>
                <a:moveTo>
                  <a:pt x="179162" y="194529"/>
                </a:moveTo>
                <a:cubicBezTo>
                  <a:pt x="179162" y="181735"/>
                  <a:pt x="189534" y="171363"/>
                  <a:pt x="202328" y="171363"/>
                </a:cubicBezTo>
                <a:cubicBezTo>
                  <a:pt x="215122" y="171363"/>
                  <a:pt x="225494" y="181735"/>
                  <a:pt x="225494" y="194529"/>
                </a:cubicBezTo>
                <a:cubicBezTo>
                  <a:pt x="225494" y="207323"/>
                  <a:pt x="215122" y="217695"/>
                  <a:pt x="202328" y="217695"/>
                </a:cubicBezTo>
                <a:cubicBezTo>
                  <a:pt x="189534" y="217695"/>
                  <a:pt x="179162" y="207323"/>
                  <a:pt x="179162" y="194529"/>
                </a:cubicBezTo>
                <a:close/>
                <a:moveTo>
                  <a:pt x="179162" y="386541"/>
                </a:moveTo>
                <a:cubicBezTo>
                  <a:pt x="179162" y="373746"/>
                  <a:pt x="189534" y="363375"/>
                  <a:pt x="202328" y="363375"/>
                </a:cubicBezTo>
                <a:cubicBezTo>
                  <a:pt x="215122" y="363375"/>
                  <a:pt x="225494" y="373746"/>
                  <a:pt x="225494" y="386541"/>
                </a:cubicBezTo>
                <a:cubicBezTo>
                  <a:pt x="225494" y="399334"/>
                  <a:pt x="215122" y="409706"/>
                  <a:pt x="202328" y="409706"/>
                </a:cubicBezTo>
                <a:cubicBezTo>
                  <a:pt x="189534" y="409706"/>
                  <a:pt x="179162" y="399334"/>
                  <a:pt x="179162" y="386541"/>
                </a:cubicBezTo>
                <a:close/>
                <a:moveTo>
                  <a:pt x="177098" y="557904"/>
                </a:moveTo>
                <a:cubicBezTo>
                  <a:pt x="177098" y="545110"/>
                  <a:pt x="187470" y="534738"/>
                  <a:pt x="200263" y="534738"/>
                </a:cubicBezTo>
                <a:cubicBezTo>
                  <a:pt x="213057" y="534738"/>
                  <a:pt x="223429" y="545110"/>
                  <a:pt x="223429" y="557904"/>
                </a:cubicBezTo>
                <a:cubicBezTo>
                  <a:pt x="223429" y="570697"/>
                  <a:pt x="213057" y="581069"/>
                  <a:pt x="200263" y="581069"/>
                </a:cubicBezTo>
                <a:cubicBezTo>
                  <a:pt x="187470" y="581069"/>
                  <a:pt x="177098" y="570697"/>
                  <a:pt x="177098" y="557904"/>
                </a:cubicBezTo>
                <a:close/>
                <a:moveTo>
                  <a:pt x="10320" y="1478716"/>
                </a:moveTo>
                <a:cubicBezTo>
                  <a:pt x="10320" y="1465923"/>
                  <a:pt x="20692" y="1455553"/>
                  <a:pt x="33486" y="1455553"/>
                </a:cubicBezTo>
                <a:cubicBezTo>
                  <a:pt x="46280" y="1455553"/>
                  <a:pt x="56652" y="1465923"/>
                  <a:pt x="56652" y="1478716"/>
                </a:cubicBezTo>
                <a:cubicBezTo>
                  <a:pt x="56652" y="1491509"/>
                  <a:pt x="46280" y="1501878"/>
                  <a:pt x="33486" y="1501878"/>
                </a:cubicBezTo>
                <a:cubicBezTo>
                  <a:pt x="20692" y="1501878"/>
                  <a:pt x="10320" y="1491509"/>
                  <a:pt x="10320" y="1478716"/>
                </a:cubicBezTo>
                <a:close/>
                <a:moveTo>
                  <a:pt x="8256" y="751977"/>
                </a:moveTo>
                <a:cubicBezTo>
                  <a:pt x="8256" y="739182"/>
                  <a:pt x="18628" y="728810"/>
                  <a:pt x="31422" y="728810"/>
                </a:cubicBezTo>
                <a:cubicBezTo>
                  <a:pt x="44216" y="728810"/>
                  <a:pt x="54588" y="739182"/>
                  <a:pt x="54588" y="751977"/>
                </a:cubicBezTo>
                <a:cubicBezTo>
                  <a:pt x="54588" y="764771"/>
                  <a:pt x="44216" y="775143"/>
                  <a:pt x="31422" y="775143"/>
                </a:cubicBezTo>
                <a:cubicBezTo>
                  <a:pt x="18628" y="775143"/>
                  <a:pt x="8256" y="764771"/>
                  <a:pt x="8256" y="751977"/>
                </a:cubicBezTo>
                <a:close/>
                <a:moveTo>
                  <a:pt x="6192" y="923339"/>
                </a:moveTo>
                <a:cubicBezTo>
                  <a:pt x="6192" y="910547"/>
                  <a:pt x="16564" y="900174"/>
                  <a:pt x="29357" y="900174"/>
                </a:cubicBezTo>
                <a:cubicBezTo>
                  <a:pt x="42151" y="900174"/>
                  <a:pt x="52523" y="910547"/>
                  <a:pt x="52523" y="923339"/>
                </a:cubicBezTo>
                <a:cubicBezTo>
                  <a:pt x="52523" y="936134"/>
                  <a:pt x="42151" y="946506"/>
                  <a:pt x="29357" y="946506"/>
                </a:cubicBezTo>
                <a:cubicBezTo>
                  <a:pt x="16564" y="946506"/>
                  <a:pt x="6192" y="936134"/>
                  <a:pt x="6192" y="923339"/>
                </a:cubicBezTo>
                <a:close/>
                <a:moveTo>
                  <a:pt x="6191" y="1115348"/>
                </a:moveTo>
                <a:cubicBezTo>
                  <a:pt x="6191" y="1102553"/>
                  <a:pt x="16563" y="1092182"/>
                  <a:pt x="29357" y="1092182"/>
                </a:cubicBezTo>
                <a:cubicBezTo>
                  <a:pt x="42151" y="1092182"/>
                  <a:pt x="52523" y="1102553"/>
                  <a:pt x="52523" y="1115348"/>
                </a:cubicBezTo>
                <a:cubicBezTo>
                  <a:pt x="52523" y="1128143"/>
                  <a:pt x="42151" y="1138515"/>
                  <a:pt x="29357" y="1138515"/>
                </a:cubicBezTo>
                <a:cubicBezTo>
                  <a:pt x="16563" y="1138515"/>
                  <a:pt x="6191" y="1128143"/>
                  <a:pt x="6191" y="1115348"/>
                </a:cubicBezTo>
                <a:close/>
                <a:moveTo>
                  <a:pt x="4130" y="23166"/>
                </a:moveTo>
                <a:cubicBezTo>
                  <a:pt x="4130" y="10372"/>
                  <a:pt x="14502" y="0"/>
                  <a:pt x="27296" y="0"/>
                </a:cubicBezTo>
                <a:cubicBezTo>
                  <a:pt x="40090" y="0"/>
                  <a:pt x="50462" y="10372"/>
                  <a:pt x="50462" y="23166"/>
                </a:cubicBezTo>
                <a:cubicBezTo>
                  <a:pt x="50462" y="35960"/>
                  <a:pt x="40090" y="46332"/>
                  <a:pt x="27296" y="46332"/>
                </a:cubicBezTo>
                <a:cubicBezTo>
                  <a:pt x="14502" y="46332"/>
                  <a:pt x="4130" y="35960"/>
                  <a:pt x="4130" y="23166"/>
                </a:cubicBezTo>
                <a:close/>
                <a:moveTo>
                  <a:pt x="4127" y="1286711"/>
                </a:moveTo>
                <a:cubicBezTo>
                  <a:pt x="4127" y="1273917"/>
                  <a:pt x="14499" y="1263547"/>
                  <a:pt x="27292" y="1263547"/>
                </a:cubicBezTo>
                <a:cubicBezTo>
                  <a:pt x="40086" y="1263547"/>
                  <a:pt x="50458" y="1273917"/>
                  <a:pt x="50458" y="1286711"/>
                </a:cubicBezTo>
                <a:cubicBezTo>
                  <a:pt x="50458" y="1299507"/>
                  <a:pt x="40086" y="1309879"/>
                  <a:pt x="27292" y="1309879"/>
                </a:cubicBezTo>
                <a:cubicBezTo>
                  <a:pt x="14499" y="1309879"/>
                  <a:pt x="4127" y="1299507"/>
                  <a:pt x="4127" y="1286711"/>
                </a:cubicBezTo>
                <a:close/>
                <a:moveTo>
                  <a:pt x="2064" y="194529"/>
                </a:moveTo>
                <a:cubicBezTo>
                  <a:pt x="2064" y="181735"/>
                  <a:pt x="12436" y="171363"/>
                  <a:pt x="25230" y="171363"/>
                </a:cubicBezTo>
                <a:cubicBezTo>
                  <a:pt x="38024" y="171363"/>
                  <a:pt x="48396" y="181735"/>
                  <a:pt x="48396" y="194529"/>
                </a:cubicBezTo>
                <a:cubicBezTo>
                  <a:pt x="48396" y="207323"/>
                  <a:pt x="38024" y="217695"/>
                  <a:pt x="25230" y="217695"/>
                </a:cubicBezTo>
                <a:cubicBezTo>
                  <a:pt x="12436" y="217695"/>
                  <a:pt x="2064" y="207323"/>
                  <a:pt x="2064" y="194529"/>
                </a:cubicBezTo>
                <a:close/>
                <a:moveTo>
                  <a:pt x="2064" y="386541"/>
                </a:moveTo>
                <a:cubicBezTo>
                  <a:pt x="2064" y="373746"/>
                  <a:pt x="12436" y="363375"/>
                  <a:pt x="25230" y="363375"/>
                </a:cubicBezTo>
                <a:cubicBezTo>
                  <a:pt x="38024" y="363375"/>
                  <a:pt x="48396" y="373746"/>
                  <a:pt x="48396" y="386541"/>
                </a:cubicBezTo>
                <a:cubicBezTo>
                  <a:pt x="48396" y="399334"/>
                  <a:pt x="38024" y="409706"/>
                  <a:pt x="25230" y="409706"/>
                </a:cubicBezTo>
                <a:cubicBezTo>
                  <a:pt x="12436" y="409706"/>
                  <a:pt x="2064" y="399334"/>
                  <a:pt x="2064" y="386541"/>
                </a:cubicBezTo>
                <a:close/>
                <a:moveTo>
                  <a:pt x="0" y="557904"/>
                </a:moveTo>
                <a:cubicBezTo>
                  <a:pt x="0" y="545110"/>
                  <a:pt x="10371" y="534738"/>
                  <a:pt x="23165" y="534738"/>
                </a:cubicBezTo>
                <a:cubicBezTo>
                  <a:pt x="35959" y="534738"/>
                  <a:pt x="46331" y="545110"/>
                  <a:pt x="46331" y="557904"/>
                </a:cubicBezTo>
                <a:cubicBezTo>
                  <a:pt x="46331" y="570697"/>
                  <a:pt x="35959" y="581069"/>
                  <a:pt x="23165" y="581069"/>
                </a:cubicBezTo>
                <a:cubicBezTo>
                  <a:pt x="10371" y="581069"/>
                  <a:pt x="0" y="570697"/>
                  <a:pt x="0" y="557904"/>
                </a:cubicBezTo>
                <a:close/>
              </a:path>
            </a:pathLst>
          </a:custGeom>
          <a:solidFill>
            <a:srgbClr val="4242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11948128" y="2296737"/>
            <a:ext cx="80163" cy="2125157"/>
          </a:xfrm>
          <a:custGeom>
            <a:avLst/>
            <a:gdLst/>
            <a:ahLst/>
            <a:cxnLst/>
            <a:rect l="l" t="t" r="r" b="b"/>
            <a:pathLst>
              <a:path w="56652" h="1501878" extrusionOk="0">
                <a:moveTo>
                  <a:pt x="33486" y="1455553"/>
                </a:moveTo>
                <a:cubicBezTo>
                  <a:pt x="46280" y="1455553"/>
                  <a:pt x="56652" y="1465923"/>
                  <a:pt x="56652" y="1478716"/>
                </a:cubicBezTo>
                <a:cubicBezTo>
                  <a:pt x="56652" y="1491509"/>
                  <a:pt x="46280" y="1501878"/>
                  <a:pt x="33486" y="1501878"/>
                </a:cubicBezTo>
                <a:cubicBezTo>
                  <a:pt x="20692" y="1501878"/>
                  <a:pt x="10320" y="1491509"/>
                  <a:pt x="10320" y="1478716"/>
                </a:cubicBezTo>
                <a:cubicBezTo>
                  <a:pt x="10320" y="1465923"/>
                  <a:pt x="20692" y="1455553"/>
                  <a:pt x="33486" y="1455553"/>
                </a:cubicBezTo>
                <a:close/>
                <a:moveTo>
                  <a:pt x="27292" y="1263547"/>
                </a:moveTo>
                <a:cubicBezTo>
                  <a:pt x="40086" y="1263547"/>
                  <a:pt x="50458" y="1273917"/>
                  <a:pt x="50458" y="1286711"/>
                </a:cubicBezTo>
                <a:cubicBezTo>
                  <a:pt x="50458" y="1299507"/>
                  <a:pt x="40086" y="1309879"/>
                  <a:pt x="27292" y="1309879"/>
                </a:cubicBezTo>
                <a:cubicBezTo>
                  <a:pt x="14499" y="1309879"/>
                  <a:pt x="4127" y="1299507"/>
                  <a:pt x="4127" y="1286711"/>
                </a:cubicBezTo>
                <a:cubicBezTo>
                  <a:pt x="4127" y="1273917"/>
                  <a:pt x="14499" y="1263547"/>
                  <a:pt x="27292" y="1263547"/>
                </a:cubicBezTo>
                <a:close/>
                <a:moveTo>
                  <a:pt x="29357" y="1092182"/>
                </a:moveTo>
                <a:cubicBezTo>
                  <a:pt x="42151" y="1092182"/>
                  <a:pt x="52523" y="1102553"/>
                  <a:pt x="52523" y="1115348"/>
                </a:cubicBezTo>
                <a:cubicBezTo>
                  <a:pt x="52523" y="1128143"/>
                  <a:pt x="42151" y="1138515"/>
                  <a:pt x="29357" y="1138515"/>
                </a:cubicBezTo>
                <a:cubicBezTo>
                  <a:pt x="16563" y="1138515"/>
                  <a:pt x="6191" y="1128143"/>
                  <a:pt x="6191" y="1115348"/>
                </a:cubicBezTo>
                <a:cubicBezTo>
                  <a:pt x="6191" y="1102553"/>
                  <a:pt x="16563" y="1092182"/>
                  <a:pt x="29357" y="1092182"/>
                </a:cubicBezTo>
                <a:close/>
                <a:moveTo>
                  <a:pt x="29357" y="900174"/>
                </a:moveTo>
                <a:cubicBezTo>
                  <a:pt x="42151" y="900174"/>
                  <a:pt x="52523" y="910547"/>
                  <a:pt x="52523" y="923339"/>
                </a:cubicBezTo>
                <a:cubicBezTo>
                  <a:pt x="52523" y="936134"/>
                  <a:pt x="42151" y="946506"/>
                  <a:pt x="29357" y="946506"/>
                </a:cubicBezTo>
                <a:cubicBezTo>
                  <a:pt x="16564" y="946506"/>
                  <a:pt x="6192" y="936134"/>
                  <a:pt x="6192" y="923339"/>
                </a:cubicBezTo>
                <a:cubicBezTo>
                  <a:pt x="6192" y="910547"/>
                  <a:pt x="16564" y="900174"/>
                  <a:pt x="29357" y="900174"/>
                </a:cubicBezTo>
                <a:close/>
                <a:moveTo>
                  <a:pt x="31422" y="728810"/>
                </a:moveTo>
                <a:cubicBezTo>
                  <a:pt x="44216" y="728810"/>
                  <a:pt x="54588" y="739182"/>
                  <a:pt x="54588" y="751977"/>
                </a:cubicBezTo>
                <a:cubicBezTo>
                  <a:pt x="54588" y="764771"/>
                  <a:pt x="44216" y="775143"/>
                  <a:pt x="31422" y="775143"/>
                </a:cubicBezTo>
                <a:cubicBezTo>
                  <a:pt x="18628" y="775143"/>
                  <a:pt x="8256" y="764771"/>
                  <a:pt x="8256" y="751977"/>
                </a:cubicBezTo>
                <a:cubicBezTo>
                  <a:pt x="8256" y="739182"/>
                  <a:pt x="18628" y="728810"/>
                  <a:pt x="31422" y="728810"/>
                </a:cubicBezTo>
                <a:close/>
                <a:moveTo>
                  <a:pt x="23165" y="534738"/>
                </a:moveTo>
                <a:cubicBezTo>
                  <a:pt x="35959" y="534738"/>
                  <a:pt x="46331" y="545110"/>
                  <a:pt x="46331" y="557904"/>
                </a:cubicBezTo>
                <a:cubicBezTo>
                  <a:pt x="46331" y="570697"/>
                  <a:pt x="35959" y="581069"/>
                  <a:pt x="23165" y="581069"/>
                </a:cubicBezTo>
                <a:cubicBezTo>
                  <a:pt x="10371" y="581069"/>
                  <a:pt x="0" y="570697"/>
                  <a:pt x="0" y="557904"/>
                </a:cubicBezTo>
                <a:cubicBezTo>
                  <a:pt x="0" y="545110"/>
                  <a:pt x="10371" y="534738"/>
                  <a:pt x="23165" y="534738"/>
                </a:cubicBezTo>
                <a:close/>
                <a:moveTo>
                  <a:pt x="25230" y="363375"/>
                </a:moveTo>
                <a:cubicBezTo>
                  <a:pt x="38024" y="363375"/>
                  <a:pt x="48396" y="373746"/>
                  <a:pt x="48396" y="386541"/>
                </a:cubicBezTo>
                <a:cubicBezTo>
                  <a:pt x="48396" y="399334"/>
                  <a:pt x="38024" y="409706"/>
                  <a:pt x="25230" y="409706"/>
                </a:cubicBezTo>
                <a:cubicBezTo>
                  <a:pt x="12436" y="409706"/>
                  <a:pt x="2064" y="399334"/>
                  <a:pt x="2064" y="386541"/>
                </a:cubicBezTo>
                <a:cubicBezTo>
                  <a:pt x="2064" y="373746"/>
                  <a:pt x="12436" y="363375"/>
                  <a:pt x="25230" y="363375"/>
                </a:cubicBezTo>
                <a:close/>
                <a:moveTo>
                  <a:pt x="25230" y="171363"/>
                </a:moveTo>
                <a:cubicBezTo>
                  <a:pt x="38024" y="171363"/>
                  <a:pt x="48396" y="181735"/>
                  <a:pt x="48396" y="194529"/>
                </a:cubicBezTo>
                <a:cubicBezTo>
                  <a:pt x="48396" y="207323"/>
                  <a:pt x="38024" y="217695"/>
                  <a:pt x="25230" y="217695"/>
                </a:cubicBezTo>
                <a:cubicBezTo>
                  <a:pt x="12436" y="217695"/>
                  <a:pt x="2064" y="207323"/>
                  <a:pt x="2064" y="194529"/>
                </a:cubicBezTo>
                <a:cubicBezTo>
                  <a:pt x="2064" y="181735"/>
                  <a:pt x="12436" y="171363"/>
                  <a:pt x="25230" y="171363"/>
                </a:cubicBezTo>
                <a:close/>
                <a:moveTo>
                  <a:pt x="27296" y="0"/>
                </a:moveTo>
                <a:cubicBezTo>
                  <a:pt x="40090" y="0"/>
                  <a:pt x="50462" y="10372"/>
                  <a:pt x="50462" y="23166"/>
                </a:cubicBezTo>
                <a:cubicBezTo>
                  <a:pt x="50462" y="35960"/>
                  <a:pt x="40090" y="46332"/>
                  <a:pt x="27296" y="46332"/>
                </a:cubicBezTo>
                <a:cubicBezTo>
                  <a:pt x="14502" y="46332"/>
                  <a:pt x="4130" y="35960"/>
                  <a:pt x="4130" y="23166"/>
                </a:cubicBezTo>
                <a:cubicBezTo>
                  <a:pt x="4130" y="10372"/>
                  <a:pt x="14502" y="0"/>
                  <a:pt x="27296" y="0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2"/>
          <p:cNvSpPr/>
          <p:nvPr/>
        </p:nvSpPr>
        <p:spPr>
          <a:xfrm rot="10800000">
            <a:off x="527329" y="4245651"/>
            <a:ext cx="578271" cy="2113893"/>
          </a:xfrm>
          <a:custGeom>
            <a:avLst/>
            <a:gdLst/>
            <a:ahLst/>
            <a:cxnLst/>
            <a:rect l="l" t="t" r="r" b="b"/>
            <a:pathLst>
              <a:path w="410850" h="1501878" extrusionOk="0">
                <a:moveTo>
                  <a:pt x="364520" y="1478716"/>
                </a:moveTo>
                <a:cubicBezTo>
                  <a:pt x="364520" y="1465923"/>
                  <a:pt x="374892" y="1455553"/>
                  <a:pt x="387688" y="1455553"/>
                </a:cubicBezTo>
                <a:cubicBezTo>
                  <a:pt x="400481" y="1455553"/>
                  <a:pt x="410850" y="1465923"/>
                  <a:pt x="410850" y="1478716"/>
                </a:cubicBezTo>
                <a:cubicBezTo>
                  <a:pt x="410850" y="1491509"/>
                  <a:pt x="400481" y="1501878"/>
                  <a:pt x="387688" y="1501878"/>
                </a:cubicBezTo>
                <a:cubicBezTo>
                  <a:pt x="374892" y="1501878"/>
                  <a:pt x="364520" y="1491509"/>
                  <a:pt x="364520" y="1478716"/>
                </a:cubicBezTo>
                <a:close/>
                <a:moveTo>
                  <a:pt x="362457" y="751977"/>
                </a:moveTo>
                <a:cubicBezTo>
                  <a:pt x="362457" y="739182"/>
                  <a:pt x="372828" y="728810"/>
                  <a:pt x="385624" y="728810"/>
                </a:cubicBezTo>
                <a:cubicBezTo>
                  <a:pt x="398417" y="728810"/>
                  <a:pt x="408787" y="739182"/>
                  <a:pt x="408787" y="751977"/>
                </a:cubicBezTo>
                <a:cubicBezTo>
                  <a:pt x="408787" y="764771"/>
                  <a:pt x="398417" y="775143"/>
                  <a:pt x="385624" y="775143"/>
                </a:cubicBezTo>
                <a:cubicBezTo>
                  <a:pt x="372828" y="775143"/>
                  <a:pt x="362457" y="764771"/>
                  <a:pt x="362457" y="751977"/>
                </a:cubicBezTo>
                <a:close/>
                <a:moveTo>
                  <a:pt x="360392" y="923339"/>
                </a:moveTo>
                <a:cubicBezTo>
                  <a:pt x="360392" y="910547"/>
                  <a:pt x="370763" y="900174"/>
                  <a:pt x="383559" y="900174"/>
                </a:cubicBezTo>
                <a:cubicBezTo>
                  <a:pt x="396353" y="900174"/>
                  <a:pt x="406723" y="910547"/>
                  <a:pt x="406723" y="923339"/>
                </a:cubicBezTo>
                <a:cubicBezTo>
                  <a:pt x="406723" y="936134"/>
                  <a:pt x="396353" y="946506"/>
                  <a:pt x="383559" y="946506"/>
                </a:cubicBezTo>
                <a:cubicBezTo>
                  <a:pt x="370763" y="946506"/>
                  <a:pt x="360392" y="936134"/>
                  <a:pt x="360392" y="923339"/>
                </a:cubicBezTo>
                <a:close/>
                <a:moveTo>
                  <a:pt x="360391" y="1115348"/>
                </a:moveTo>
                <a:cubicBezTo>
                  <a:pt x="360391" y="1102553"/>
                  <a:pt x="370763" y="1092182"/>
                  <a:pt x="383558" y="1092182"/>
                </a:cubicBezTo>
                <a:cubicBezTo>
                  <a:pt x="396353" y="1092182"/>
                  <a:pt x="406723" y="1102553"/>
                  <a:pt x="406723" y="1115348"/>
                </a:cubicBezTo>
                <a:cubicBezTo>
                  <a:pt x="406723" y="1128143"/>
                  <a:pt x="396353" y="1138515"/>
                  <a:pt x="383558" y="1138515"/>
                </a:cubicBezTo>
                <a:cubicBezTo>
                  <a:pt x="370763" y="1138515"/>
                  <a:pt x="360391" y="1128143"/>
                  <a:pt x="360391" y="1115348"/>
                </a:cubicBezTo>
                <a:close/>
                <a:moveTo>
                  <a:pt x="358329" y="23166"/>
                </a:moveTo>
                <a:cubicBezTo>
                  <a:pt x="358329" y="10372"/>
                  <a:pt x="368702" y="0"/>
                  <a:pt x="381496" y="0"/>
                </a:cubicBezTo>
                <a:cubicBezTo>
                  <a:pt x="394291" y="0"/>
                  <a:pt x="404661" y="10372"/>
                  <a:pt x="404661" y="23166"/>
                </a:cubicBezTo>
                <a:cubicBezTo>
                  <a:pt x="404661" y="35960"/>
                  <a:pt x="394291" y="46332"/>
                  <a:pt x="381496" y="46332"/>
                </a:cubicBezTo>
                <a:cubicBezTo>
                  <a:pt x="368702" y="46332"/>
                  <a:pt x="358329" y="35960"/>
                  <a:pt x="358329" y="23166"/>
                </a:cubicBezTo>
                <a:close/>
                <a:moveTo>
                  <a:pt x="358325" y="1286711"/>
                </a:moveTo>
                <a:cubicBezTo>
                  <a:pt x="358325" y="1273917"/>
                  <a:pt x="368698" y="1263547"/>
                  <a:pt x="381492" y="1263547"/>
                </a:cubicBezTo>
                <a:cubicBezTo>
                  <a:pt x="394287" y="1263547"/>
                  <a:pt x="404657" y="1273917"/>
                  <a:pt x="404657" y="1286711"/>
                </a:cubicBezTo>
                <a:cubicBezTo>
                  <a:pt x="404657" y="1299507"/>
                  <a:pt x="394287" y="1309877"/>
                  <a:pt x="381492" y="1309877"/>
                </a:cubicBezTo>
                <a:cubicBezTo>
                  <a:pt x="368698" y="1309877"/>
                  <a:pt x="358325" y="1299507"/>
                  <a:pt x="358325" y="1286711"/>
                </a:cubicBezTo>
                <a:close/>
                <a:moveTo>
                  <a:pt x="356265" y="194529"/>
                </a:moveTo>
                <a:cubicBezTo>
                  <a:pt x="356265" y="181735"/>
                  <a:pt x="366637" y="171363"/>
                  <a:pt x="379431" y="171363"/>
                </a:cubicBezTo>
                <a:cubicBezTo>
                  <a:pt x="392227" y="171363"/>
                  <a:pt x="402597" y="181735"/>
                  <a:pt x="402597" y="194529"/>
                </a:cubicBezTo>
                <a:cubicBezTo>
                  <a:pt x="402597" y="207323"/>
                  <a:pt x="392227" y="217695"/>
                  <a:pt x="379431" y="217695"/>
                </a:cubicBezTo>
                <a:cubicBezTo>
                  <a:pt x="366637" y="217695"/>
                  <a:pt x="356265" y="207323"/>
                  <a:pt x="356265" y="194529"/>
                </a:cubicBezTo>
                <a:close/>
                <a:moveTo>
                  <a:pt x="356264" y="386541"/>
                </a:moveTo>
                <a:cubicBezTo>
                  <a:pt x="356264" y="373746"/>
                  <a:pt x="366637" y="363375"/>
                  <a:pt x="379431" y="363375"/>
                </a:cubicBezTo>
                <a:cubicBezTo>
                  <a:pt x="392226" y="363375"/>
                  <a:pt x="402597" y="373746"/>
                  <a:pt x="402597" y="386541"/>
                </a:cubicBezTo>
                <a:cubicBezTo>
                  <a:pt x="402597" y="399334"/>
                  <a:pt x="392226" y="409706"/>
                  <a:pt x="379431" y="409706"/>
                </a:cubicBezTo>
                <a:cubicBezTo>
                  <a:pt x="366637" y="409706"/>
                  <a:pt x="356264" y="399334"/>
                  <a:pt x="356264" y="386541"/>
                </a:cubicBezTo>
                <a:close/>
                <a:moveTo>
                  <a:pt x="354199" y="557904"/>
                </a:moveTo>
                <a:cubicBezTo>
                  <a:pt x="354199" y="545110"/>
                  <a:pt x="364572" y="534738"/>
                  <a:pt x="377366" y="534738"/>
                </a:cubicBezTo>
                <a:cubicBezTo>
                  <a:pt x="390162" y="534738"/>
                  <a:pt x="400532" y="545110"/>
                  <a:pt x="400532" y="557904"/>
                </a:cubicBezTo>
                <a:cubicBezTo>
                  <a:pt x="400532" y="570697"/>
                  <a:pt x="390162" y="581069"/>
                  <a:pt x="377366" y="581069"/>
                </a:cubicBezTo>
                <a:cubicBezTo>
                  <a:pt x="364572" y="581069"/>
                  <a:pt x="354199" y="570697"/>
                  <a:pt x="354199" y="557904"/>
                </a:cubicBezTo>
                <a:close/>
                <a:moveTo>
                  <a:pt x="187418" y="1478716"/>
                </a:moveTo>
                <a:cubicBezTo>
                  <a:pt x="187418" y="1465923"/>
                  <a:pt x="197790" y="1455553"/>
                  <a:pt x="210584" y="1455553"/>
                </a:cubicBezTo>
                <a:cubicBezTo>
                  <a:pt x="223378" y="1455553"/>
                  <a:pt x="233750" y="1465923"/>
                  <a:pt x="233750" y="1478716"/>
                </a:cubicBezTo>
                <a:cubicBezTo>
                  <a:pt x="233750" y="1491509"/>
                  <a:pt x="223378" y="1501878"/>
                  <a:pt x="210584" y="1501878"/>
                </a:cubicBezTo>
                <a:cubicBezTo>
                  <a:pt x="197790" y="1501878"/>
                  <a:pt x="187418" y="1491509"/>
                  <a:pt x="187418" y="1478716"/>
                </a:cubicBezTo>
                <a:close/>
                <a:moveTo>
                  <a:pt x="185354" y="751977"/>
                </a:moveTo>
                <a:cubicBezTo>
                  <a:pt x="185354" y="739182"/>
                  <a:pt x="195726" y="728810"/>
                  <a:pt x="208520" y="728810"/>
                </a:cubicBezTo>
                <a:cubicBezTo>
                  <a:pt x="221314" y="728810"/>
                  <a:pt x="231686" y="739182"/>
                  <a:pt x="231686" y="751977"/>
                </a:cubicBezTo>
                <a:cubicBezTo>
                  <a:pt x="231686" y="764771"/>
                  <a:pt x="221314" y="775143"/>
                  <a:pt x="208520" y="775143"/>
                </a:cubicBezTo>
                <a:cubicBezTo>
                  <a:pt x="195726" y="775143"/>
                  <a:pt x="185354" y="764771"/>
                  <a:pt x="185354" y="751977"/>
                </a:cubicBezTo>
                <a:close/>
                <a:moveTo>
                  <a:pt x="183290" y="923339"/>
                </a:moveTo>
                <a:cubicBezTo>
                  <a:pt x="183290" y="910547"/>
                  <a:pt x="193662" y="900174"/>
                  <a:pt x="206456" y="900174"/>
                </a:cubicBezTo>
                <a:cubicBezTo>
                  <a:pt x="219249" y="900174"/>
                  <a:pt x="229621" y="910547"/>
                  <a:pt x="229621" y="923339"/>
                </a:cubicBezTo>
                <a:cubicBezTo>
                  <a:pt x="229621" y="936134"/>
                  <a:pt x="219249" y="946506"/>
                  <a:pt x="206456" y="946506"/>
                </a:cubicBezTo>
                <a:cubicBezTo>
                  <a:pt x="193662" y="946506"/>
                  <a:pt x="183290" y="936134"/>
                  <a:pt x="183290" y="923339"/>
                </a:cubicBezTo>
                <a:close/>
                <a:moveTo>
                  <a:pt x="183289" y="1115348"/>
                </a:moveTo>
                <a:cubicBezTo>
                  <a:pt x="183289" y="1102553"/>
                  <a:pt x="193661" y="1092182"/>
                  <a:pt x="206455" y="1092182"/>
                </a:cubicBezTo>
                <a:cubicBezTo>
                  <a:pt x="219249" y="1092182"/>
                  <a:pt x="229621" y="1102553"/>
                  <a:pt x="229621" y="1115348"/>
                </a:cubicBezTo>
                <a:cubicBezTo>
                  <a:pt x="229621" y="1128143"/>
                  <a:pt x="219249" y="1138515"/>
                  <a:pt x="206455" y="1138515"/>
                </a:cubicBezTo>
                <a:cubicBezTo>
                  <a:pt x="193661" y="1138515"/>
                  <a:pt x="183289" y="1128143"/>
                  <a:pt x="183289" y="1115348"/>
                </a:cubicBezTo>
                <a:close/>
                <a:moveTo>
                  <a:pt x="181228" y="23166"/>
                </a:moveTo>
                <a:cubicBezTo>
                  <a:pt x="181228" y="10372"/>
                  <a:pt x="191600" y="0"/>
                  <a:pt x="204394" y="0"/>
                </a:cubicBezTo>
                <a:cubicBezTo>
                  <a:pt x="217188" y="0"/>
                  <a:pt x="227560" y="10372"/>
                  <a:pt x="227560" y="23166"/>
                </a:cubicBezTo>
                <a:cubicBezTo>
                  <a:pt x="227560" y="35960"/>
                  <a:pt x="217188" y="46332"/>
                  <a:pt x="204394" y="46332"/>
                </a:cubicBezTo>
                <a:cubicBezTo>
                  <a:pt x="191600" y="46332"/>
                  <a:pt x="181228" y="35960"/>
                  <a:pt x="181228" y="23166"/>
                </a:cubicBezTo>
                <a:close/>
                <a:moveTo>
                  <a:pt x="181225" y="1286711"/>
                </a:moveTo>
                <a:cubicBezTo>
                  <a:pt x="181225" y="1273917"/>
                  <a:pt x="191597" y="1263547"/>
                  <a:pt x="204391" y="1263547"/>
                </a:cubicBezTo>
                <a:cubicBezTo>
                  <a:pt x="217185" y="1263547"/>
                  <a:pt x="227557" y="1273917"/>
                  <a:pt x="227557" y="1286711"/>
                </a:cubicBezTo>
                <a:cubicBezTo>
                  <a:pt x="227557" y="1299507"/>
                  <a:pt x="217185" y="1309877"/>
                  <a:pt x="204391" y="1309877"/>
                </a:cubicBezTo>
                <a:cubicBezTo>
                  <a:pt x="191597" y="1309877"/>
                  <a:pt x="181225" y="1299507"/>
                  <a:pt x="181225" y="1286711"/>
                </a:cubicBezTo>
                <a:close/>
                <a:moveTo>
                  <a:pt x="179162" y="194529"/>
                </a:moveTo>
                <a:cubicBezTo>
                  <a:pt x="179162" y="181735"/>
                  <a:pt x="189534" y="171363"/>
                  <a:pt x="202328" y="171363"/>
                </a:cubicBezTo>
                <a:cubicBezTo>
                  <a:pt x="215122" y="171363"/>
                  <a:pt x="225494" y="181735"/>
                  <a:pt x="225494" y="194529"/>
                </a:cubicBezTo>
                <a:cubicBezTo>
                  <a:pt x="225494" y="207323"/>
                  <a:pt x="215122" y="217695"/>
                  <a:pt x="202328" y="217695"/>
                </a:cubicBezTo>
                <a:cubicBezTo>
                  <a:pt x="189534" y="217695"/>
                  <a:pt x="179162" y="207323"/>
                  <a:pt x="179162" y="194529"/>
                </a:cubicBezTo>
                <a:close/>
                <a:moveTo>
                  <a:pt x="179162" y="386541"/>
                </a:moveTo>
                <a:cubicBezTo>
                  <a:pt x="179162" y="373746"/>
                  <a:pt x="189534" y="363375"/>
                  <a:pt x="202328" y="363375"/>
                </a:cubicBezTo>
                <a:cubicBezTo>
                  <a:pt x="215122" y="363375"/>
                  <a:pt x="225494" y="373746"/>
                  <a:pt x="225494" y="386541"/>
                </a:cubicBezTo>
                <a:cubicBezTo>
                  <a:pt x="225494" y="399334"/>
                  <a:pt x="215122" y="409706"/>
                  <a:pt x="202328" y="409706"/>
                </a:cubicBezTo>
                <a:cubicBezTo>
                  <a:pt x="189534" y="409706"/>
                  <a:pt x="179162" y="399334"/>
                  <a:pt x="179162" y="386541"/>
                </a:cubicBezTo>
                <a:close/>
                <a:moveTo>
                  <a:pt x="177098" y="557904"/>
                </a:moveTo>
                <a:cubicBezTo>
                  <a:pt x="177098" y="545110"/>
                  <a:pt x="187470" y="534738"/>
                  <a:pt x="200263" y="534738"/>
                </a:cubicBezTo>
                <a:cubicBezTo>
                  <a:pt x="213057" y="534738"/>
                  <a:pt x="223429" y="545110"/>
                  <a:pt x="223429" y="557904"/>
                </a:cubicBezTo>
                <a:cubicBezTo>
                  <a:pt x="223429" y="570697"/>
                  <a:pt x="213057" y="581069"/>
                  <a:pt x="200263" y="581069"/>
                </a:cubicBezTo>
                <a:cubicBezTo>
                  <a:pt x="187470" y="581069"/>
                  <a:pt x="177098" y="570697"/>
                  <a:pt x="177098" y="557904"/>
                </a:cubicBezTo>
                <a:close/>
                <a:moveTo>
                  <a:pt x="10320" y="1478716"/>
                </a:moveTo>
                <a:cubicBezTo>
                  <a:pt x="10320" y="1465923"/>
                  <a:pt x="20692" y="1455553"/>
                  <a:pt x="33486" y="1455553"/>
                </a:cubicBezTo>
                <a:cubicBezTo>
                  <a:pt x="46280" y="1455553"/>
                  <a:pt x="56652" y="1465923"/>
                  <a:pt x="56652" y="1478716"/>
                </a:cubicBezTo>
                <a:cubicBezTo>
                  <a:pt x="56652" y="1491509"/>
                  <a:pt x="46280" y="1501878"/>
                  <a:pt x="33486" y="1501878"/>
                </a:cubicBezTo>
                <a:cubicBezTo>
                  <a:pt x="20692" y="1501878"/>
                  <a:pt x="10320" y="1491509"/>
                  <a:pt x="10320" y="1478716"/>
                </a:cubicBezTo>
                <a:close/>
                <a:moveTo>
                  <a:pt x="8256" y="751977"/>
                </a:moveTo>
                <a:cubicBezTo>
                  <a:pt x="8256" y="739182"/>
                  <a:pt x="18628" y="728810"/>
                  <a:pt x="31422" y="728810"/>
                </a:cubicBezTo>
                <a:cubicBezTo>
                  <a:pt x="44216" y="728810"/>
                  <a:pt x="54588" y="739182"/>
                  <a:pt x="54588" y="751977"/>
                </a:cubicBezTo>
                <a:cubicBezTo>
                  <a:pt x="54588" y="764771"/>
                  <a:pt x="44216" y="775143"/>
                  <a:pt x="31422" y="775143"/>
                </a:cubicBezTo>
                <a:cubicBezTo>
                  <a:pt x="18628" y="775143"/>
                  <a:pt x="8256" y="764771"/>
                  <a:pt x="8256" y="751977"/>
                </a:cubicBezTo>
                <a:close/>
                <a:moveTo>
                  <a:pt x="6192" y="923339"/>
                </a:moveTo>
                <a:cubicBezTo>
                  <a:pt x="6192" y="910547"/>
                  <a:pt x="16564" y="900174"/>
                  <a:pt x="29357" y="900174"/>
                </a:cubicBezTo>
                <a:cubicBezTo>
                  <a:pt x="42151" y="900174"/>
                  <a:pt x="52523" y="910547"/>
                  <a:pt x="52523" y="923339"/>
                </a:cubicBezTo>
                <a:cubicBezTo>
                  <a:pt x="52523" y="936134"/>
                  <a:pt x="42151" y="946506"/>
                  <a:pt x="29357" y="946506"/>
                </a:cubicBezTo>
                <a:cubicBezTo>
                  <a:pt x="16564" y="946506"/>
                  <a:pt x="6192" y="936134"/>
                  <a:pt x="6192" y="923339"/>
                </a:cubicBezTo>
                <a:close/>
                <a:moveTo>
                  <a:pt x="6191" y="1115348"/>
                </a:moveTo>
                <a:cubicBezTo>
                  <a:pt x="6191" y="1102553"/>
                  <a:pt x="16563" y="1092182"/>
                  <a:pt x="29357" y="1092182"/>
                </a:cubicBezTo>
                <a:cubicBezTo>
                  <a:pt x="42151" y="1092182"/>
                  <a:pt x="52523" y="1102553"/>
                  <a:pt x="52523" y="1115348"/>
                </a:cubicBezTo>
                <a:cubicBezTo>
                  <a:pt x="52523" y="1128143"/>
                  <a:pt x="42151" y="1138515"/>
                  <a:pt x="29357" y="1138515"/>
                </a:cubicBezTo>
                <a:cubicBezTo>
                  <a:pt x="16563" y="1138515"/>
                  <a:pt x="6191" y="1128143"/>
                  <a:pt x="6191" y="1115348"/>
                </a:cubicBezTo>
                <a:close/>
                <a:moveTo>
                  <a:pt x="4130" y="23166"/>
                </a:moveTo>
                <a:cubicBezTo>
                  <a:pt x="4130" y="10372"/>
                  <a:pt x="14502" y="0"/>
                  <a:pt x="27296" y="0"/>
                </a:cubicBezTo>
                <a:cubicBezTo>
                  <a:pt x="40090" y="0"/>
                  <a:pt x="50462" y="10372"/>
                  <a:pt x="50462" y="23166"/>
                </a:cubicBezTo>
                <a:cubicBezTo>
                  <a:pt x="50462" y="35960"/>
                  <a:pt x="40090" y="46332"/>
                  <a:pt x="27296" y="46332"/>
                </a:cubicBezTo>
                <a:cubicBezTo>
                  <a:pt x="14502" y="46332"/>
                  <a:pt x="4130" y="35960"/>
                  <a:pt x="4130" y="23166"/>
                </a:cubicBezTo>
                <a:close/>
                <a:moveTo>
                  <a:pt x="4127" y="1286711"/>
                </a:moveTo>
                <a:cubicBezTo>
                  <a:pt x="4127" y="1273917"/>
                  <a:pt x="14499" y="1263547"/>
                  <a:pt x="27292" y="1263547"/>
                </a:cubicBezTo>
                <a:cubicBezTo>
                  <a:pt x="40086" y="1263547"/>
                  <a:pt x="50458" y="1273917"/>
                  <a:pt x="50458" y="1286711"/>
                </a:cubicBezTo>
                <a:cubicBezTo>
                  <a:pt x="50458" y="1299507"/>
                  <a:pt x="40086" y="1309879"/>
                  <a:pt x="27292" y="1309879"/>
                </a:cubicBezTo>
                <a:cubicBezTo>
                  <a:pt x="14499" y="1309879"/>
                  <a:pt x="4127" y="1299507"/>
                  <a:pt x="4127" y="1286711"/>
                </a:cubicBezTo>
                <a:close/>
                <a:moveTo>
                  <a:pt x="2064" y="194529"/>
                </a:moveTo>
                <a:cubicBezTo>
                  <a:pt x="2064" y="181735"/>
                  <a:pt x="12436" y="171363"/>
                  <a:pt x="25230" y="171363"/>
                </a:cubicBezTo>
                <a:cubicBezTo>
                  <a:pt x="38024" y="171363"/>
                  <a:pt x="48396" y="181735"/>
                  <a:pt x="48396" y="194529"/>
                </a:cubicBezTo>
                <a:cubicBezTo>
                  <a:pt x="48396" y="207323"/>
                  <a:pt x="38024" y="217695"/>
                  <a:pt x="25230" y="217695"/>
                </a:cubicBezTo>
                <a:cubicBezTo>
                  <a:pt x="12436" y="217695"/>
                  <a:pt x="2064" y="207323"/>
                  <a:pt x="2064" y="194529"/>
                </a:cubicBezTo>
                <a:close/>
                <a:moveTo>
                  <a:pt x="2064" y="386541"/>
                </a:moveTo>
                <a:cubicBezTo>
                  <a:pt x="2064" y="373746"/>
                  <a:pt x="12436" y="363375"/>
                  <a:pt x="25230" y="363375"/>
                </a:cubicBezTo>
                <a:cubicBezTo>
                  <a:pt x="38024" y="363375"/>
                  <a:pt x="48396" y="373746"/>
                  <a:pt x="48396" y="386541"/>
                </a:cubicBezTo>
                <a:cubicBezTo>
                  <a:pt x="48396" y="399334"/>
                  <a:pt x="38024" y="409706"/>
                  <a:pt x="25230" y="409706"/>
                </a:cubicBezTo>
                <a:cubicBezTo>
                  <a:pt x="12436" y="409706"/>
                  <a:pt x="2064" y="399334"/>
                  <a:pt x="2064" y="386541"/>
                </a:cubicBezTo>
                <a:close/>
                <a:moveTo>
                  <a:pt x="0" y="557904"/>
                </a:moveTo>
                <a:cubicBezTo>
                  <a:pt x="0" y="545110"/>
                  <a:pt x="10371" y="534738"/>
                  <a:pt x="23165" y="534738"/>
                </a:cubicBezTo>
                <a:cubicBezTo>
                  <a:pt x="35959" y="534738"/>
                  <a:pt x="46331" y="545110"/>
                  <a:pt x="46331" y="557904"/>
                </a:cubicBezTo>
                <a:cubicBezTo>
                  <a:pt x="46331" y="570697"/>
                  <a:pt x="35959" y="581069"/>
                  <a:pt x="23165" y="581069"/>
                </a:cubicBezTo>
                <a:cubicBezTo>
                  <a:pt x="10371" y="581069"/>
                  <a:pt x="0" y="570697"/>
                  <a:pt x="0" y="557904"/>
                </a:cubicBezTo>
                <a:close/>
              </a:path>
            </a:pathLst>
          </a:custGeom>
          <a:solidFill>
            <a:srgbClr val="4242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1672185" y="1297575"/>
            <a:ext cx="91140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900"/>
              <a:buNone/>
              <a:defRPr sz="69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57C0B2"/>
              </a:buClr>
              <a:buSzPts val="6900"/>
              <a:buNone/>
              <a:defRPr sz="6900">
                <a:solidFill>
                  <a:srgbClr val="57C0B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57C0B2"/>
              </a:buClr>
              <a:buSzPts val="6900"/>
              <a:buNone/>
              <a:defRPr sz="6900">
                <a:solidFill>
                  <a:srgbClr val="57C0B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57C0B2"/>
              </a:buClr>
              <a:buSzPts val="6900"/>
              <a:buNone/>
              <a:defRPr sz="6900">
                <a:solidFill>
                  <a:srgbClr val="57C0B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57C0B2"/>
              </a:buClr>
              <a:buSzPts val="6900"/>
              <a:buNone/>
              <a:defRPr sz="6900">
                <a:solidFill>
                  <a:srgbClr val="57C0B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57C0B2"/>
              </a:buClr>
              <a:buSzPts val="6900"/>
              <a:buNone/>
              <a:defRPr sz="6900">
                <a:solidFill>
                  <a:srgbClr val="57C0B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57C0B2"/>
              </a:buClr>
              <a:buSzPts val="6900"/>
              <a:buNone/>
              <a:defRPr sz="6900">
                <a:solidFill>
                  <a:srgbClr val="57C0B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57C0B2"/>
              </a:buClr>
              <a:buSzPts val="6900"/>
              <a:buNone/>
              <a:defRPr sz="6900">
                <a:solidFill>
                  <a:srgbClr val="57C0B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57C0B2"/>
              </a:buClr>
              <a:buSzPts val="6900"/>
              <a:buNone/>
              <a:defRPr sz="6900">
                <a:solidFill>
                  <a:srgbClr val="57C0B2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1672176" y="4083626"/>
            <a:ext cx="91140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 b="1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"/>
          <p:cNvSpPr/>
          <p:nvPr/>
        </p:nvSpPr>
        <p:spPr>
          <a:xfrm rot="5400000">
            <a:off x="7613906" y="4973911"/>
            <a:ext cx="1575346" cy="2113893"/>
          </a:xfrm>
          <a:custGeom>
            <a:avLst/>
            <a:gdLst/>
            <a:ahLst/>
            <a:cxnLst/>
            <a:rect l="l" t="t" r="r" b="b"/>
            <a:pathLst>
              <a:path w="1119251" h="1501878" extrusionOk="0">
                <a:moveTo>
                  <a:pt x="1096085" y="1455553"/>
                </a:moveTo>
                <a:cubicBezTo>
                  <a:pt x="1108880" y="1455553"/>
                  <a:pt x="1119251" y="1465923"/>
                  <a:pt x="1119251" y="1478716"/>
                </a:cubicBezTo>
                <a:cubicBezTo>
                  <a:pt x="1119251" y="1491508"/>
                  <a:pt x="1108880" y="1501878"/>
                  <a:pt x="1096085" y="1501878"/>
                </a:cubicBezTo>
                <a:cubicBezTo>
                  <a:pt x="1083289" y="1501878"/>
                  <a:pt x="1072914" y="1491508"/>
                  <a:pt x="1072914" y="1478716"/>
                </a:cubicBezTo>
                <a:cubicBezTo>
                  <a:pt x="1072914" y="1465923"/>
                  <a:pt x="1083289" y="1455553"/>
                  <a:pt x="1096085" y="1455553"/>
                </a:cubicBezTo>
                <a:close/>
                <a:moveTo>
                  <a:pt x="918982" y="1455553"/>
                </a:moveTo>
                <a:cubicBezTo>
                  <a:pt x="931774" y="1455553"/>
                  <a:pt x="942146" y="1465923"/>
                  <a:pt x="942146" y="1478716"/>
                </a:cubicBezTo>
                <a:cubicBezTo>
                  <a:pt x="942146" y="1491509"/>
                  <a:pt x="931774" y="1501878"/>
                  <a:pt x="918982" y="1501878"/>
                </a:cubicBezTo>
                <a:cubicBezTo>
                  <a:pt x="906186" y="1501878"/>
                  <a:pt x="895815" y="1491509"/>
                  <a:pt x="895815" y="1478716"/>
                </a:cubicBezTo>
                <a:cubicBezTo>
                  <a:pt x="895815" y="1465923"/>
                  <a:pt x="906186" y="1455553"/>
                  <a:pt x="918982" y="1455553"/>
                </a:cubicBezTo>
                <a:close/>
                <a:moveTo>
                  <a:pt x="741886" y="1455553"/>
                </a:moveTo>
                <a:cubicBezTo>
                  <a:pt x="754681" y="1455553"/>
                  <a:pt x="765052" y="1465923"/>
                  <a:pt x="765052" y="1478716"/>
                </a:cubicBezTo>
                <a:cubicBezTo>
                  <a:pt x="765052" y="1491509"/>
                  <a:pt x="754681" y="1501878"/>
                  <a:pt x="741886" y="1501878"/>
                </a:cubicBezTo>
                <a:cubicBezTo>
                  <a:pt x="729092" y="1501878"/>
                  <a:pt x="718720" y="1491509"/>
                  <a:pt x="718720" y="1478716"/>
                </a:cubicBezTo>
                <a:cubicBezTo>
                  <a:pt x="718720" y="1465923"/>
                  <a:pt x="729092" y="1455553"/>
                  <a:pt x="741886" y="1455553"/>
                </a:cubicBezTo>
                <a:close/>
                <a:moveTo>
                  <a:pt x="564784" y="1455553"/>
                </a:moveTo>
                <a:cubicBezTo>
                  <a:pt x="577578" y="1455553"/>
                  <a:pt x="587950" y="1465923"/>
                  <a:pt x="587950" y="1478716"/>
                </a:cubicBezTo>
                <a:cubicBezTo>
                  <a:pt x="587950" y="1491509"/>
                  <a:pt x="577578" y="1501878"/>
                  <a:pt x="564784" y="1501878"/>
                </a:cubicBezTo>
                <a:cubicBezTo>
                  <a:pt x="551990" y="1501878"/>
                  <a:pt x="541618" y="1491509"/>
                  <a:pt x="541618" y="1478716"/>
                </a:cubicBezTo>
                <a:cubicBezTo>
                  <a:pt x="541618" y="1465923"/>
                  <a:pt x="551990" y="1455553"/>
                  <a:pt x="564784" y="1455553"/>
                </a:cubicBezTo>
                <a:close/>
                <a:moveTo>
                  <a:pt x="387688" y="1455553"/>
                </a:moveTo>
                <a:cubicBezTo>
                  <a:pt x="400481" y="1455553"/>
                  <a:pt x="410850" y="1465923"/>
                  <a:pt x="410850" y="1478716"/>
                </a:cubicBezTo>
                <a:cubicBezTo>
                  <a:pt x="410850" y="1491509"/>
                  <a:pt x="400481" y="1501878"/>
                  <a:pt x="387688" y="1501878"/>
                </a:cubicBezTo>
                <a:cubicBezTo>
                  <a:pt x="374892" y="1501878"/>
                  <a:pt x="364520" y="1491509"/>
                  <a:pt x="364520" y="1478716"/>
                </a:cubicBezTo>
                <a:cubicBezTo>
                  <a:pt x="364520" y="1465923"/>
                  <a:pt x="374892" y="1455553"/>
                  <a:pt x="387688" y="1455553"/>
                </a:cubicBezTo>
                <a:close/>
                <a:moveTo>
                  <a:pt x="210584" y="1455553"/>
                </a:moveTo>
                <a:cubicBezTo>
                  <a:pt x="223378" y="1455553"/>
                  <a:pt x="233750" y="1465923"/>
                  <a:pt x="233750" y="1478716"/>
                </a:cubicBezTo>
                <a:cubicBezTo>
                  <a:pt x="233750" y="1491509"/>
                  <a:pt x="223378" y="1501878"/>
                  <a:pt x="210584" y="1501878"/>
                </a:cubicBezTo>
                <a:cubicBezTo>
                  <a:pt x="197790" y="1501878"/>
                  <a:pt x="187418" y="1491509"/>
                  <a:pt x="187418" y="1478716"/>
                </a:cubicBezTo>
                <a:cubicBezTo>
                  <a:pt x="187418" y="1465923"/>
                  <a:pt x="197790" y="1455553"/>
                  <a:pt x="210584" y="1455553"/>
                </a:cubicBezTo>
                <a:close/>
                <a:moveTo>
                  <a:pt x="33486" y="1455553"/>
                </a:moveTo>
                <a:cubicBezTo>
                  <a:pt x="46280" y="1455553"/>
                  <a:pt x="56652" y="1465923"/>
                  <a:pt x="56652" y="1478716"/>
                </a:cubicBezTo>
                <a:cubicBezTo>
                  <a:pt x="56652" y="1491509"/>
                  <a:pt x="46280" y="1501878"/>
                  <a:pt x="33486" y="1501878"/>
                </a:cubicBezTo>
                <a:cubicBezTo>
                  <a:pt x="20692" y="1501878"/>
                  <a:pt x="10320" y="1491509"/>
                  <a:pt x="10320" y="1478716"/>
                </a:cubicBezTo>
                <a:cubicBezTo>
                  <a:pt x="10320" y="1465923"/>
                  <a:pt x="20692" y="1455553"/>
                  <a:pt x="33486" y="1455553"/>
                </a:cubicBezTo>
                <a:close/>
                <a:moveTo>
                  <a:pt x="1089891" y="1263547"/>
                </a:moveTo>
                <a:cubicBezTo>
                  <a:pt x="1102686" y="1263547"/>
                  <a:pt x="1113060" y="1273917"/>
                  <a:pt x="1113060" y="1286711"/>
                </a:cubicBezTo>
                <a:cubicBezTo>
                  <a:pt x="1113060" y="1299506"/>
                  <a:pt x="1102686" y="1309877"/>
                  <a:pt x="1089891" y="1309877"/>
                </a:cubicBezTo>
                <a:cubicBezTo>
                  <a:pt x="1077094" y="1309877"/>
                  <a:pt x="1066719" y="1299506"/>
                  <a:pt x="1066719" y="1286711"/>
                </a:cubicBezTo>
                <a:cubicBezTo>
                  <a:pt x="1066719" y="1273917"/>
                  <a:pt x="1077094" y="1263547"/>
                  <a:pt x="1089891" y="1263547"/>
                </a:cubicBezTo>
                <a:close/>
                <a:moveTo>
                  <a:pt x="912789" y="1263547"/>
                </a:moveTo>
                <a:cubicBezTo>
                  <a:pt x="925583" y="1263547"/>
                  <a:pt x="935953" y="1273917"/>
                  <a:pt x="935953" y="1286711"/>
                </a:cubicBezTo>
                <a:cubicBezTo>
                  <a:pt x="935953" y="1299506"/>
                  <a:pt x="925583" y="1309877"/>
                  <a:pt x="912789" y="1309877"/>
                </a:cubicBezTo>
                <a:cubicBezTo>
                  <a:pt x="899990" y="1309877"/>
                  <a:pt x="889623" y="1299506"/>
                  <a:pt x="889623" y="1286711"/>
                </a:cubicBezTo>
                <a:cubicBezTo>
                  <a:pt x="889623" y="1273917"/>
                  <a:pt x="899990" y="1263547"/>
                  <a:pt x="912789" y="1263547"/>
                </a:cubicBezTo>
                <a:close/>
                <a:moveTo>
                  <a:pt x="735692" y="1263547"/>
                </a:moveTo>
                <a:cubicBezTo>
                  <a:pt x="748486" y="1263547"/>
                  <a:pt x="758858" y="1273917"/>
                  <a:pt x="758858" y="1286711"/>
                </a:cubicBezTo>
                <a:cubicBezTo>
                  <a:pt x="758858" y="1299507"/>
                  <a:pt x="748486" y="1309877"/>
                  <a:pt x="735692" y="1309877"/>
                </a:cubicBezTo>
                <a:cubicBezTo>
                  <a:pt x="722898" y="1309877"/>
                  <a:pt x="712525" y="1299507"/>
                  <a:pt x="712525" y="1286711"/>
                </a:cubicBezTo>
                <a:cubicBezTo>
                  <a:pt x="712525" y="1273917"/>
                  <a:pt x="722898" y="1263547"/>
                  <a:pt x="735692" y="1263547"/>
                </a:cubicBezTo>
                <a:close/>
                <a:moveTo>
                  <a:pt x="558589" y="1263547"/>
                </a:moveTo>
                <a:cubicBezTo>
                  <a:pt x="571384" y="1263547"/>
                  <a:pt x="581756" y="1273917"/>
                  <a:pt x="581756" y="1286711"/>
                </a:cubicBezTo>
                <a:cubicBezTo>
                  <a:pt x="581756" y="1299507"/>
                  <a:pt x="571384" y="1309877"/>
                  <a:pt x="558589" y="1309877"/>
                </a:cubicBezTo>
                <a:cubicBezTo>
                  <a:pt x="545796" y="1309877"/>
                  <a:pt x="535423" y="1299507"/>
                  <a:pt x="535423" y="1286711"/>
                </a:cubicBezTo>
                <a:cubicBezTo>
                  <a:pt x="535423" y="1273917"/>
                  <a:pt x="545796" y="1263547"/>
                  <a:pt x="558589" y="1263547"/>
                </a:cubicBezTo>
                <a:close/>
                <a:moveTo>
                  <a:pt x="381492" y="1263547"/>
                </a:moveTo>
                <a:cubicBezTo>
                  <a:pt x="394287" y="1263547"/>
                  <a:pt x="404657" y="1273917"/>
                  <a:pt x="404657" y="1286711"/>
                </a:cubicBezTo>
                <a:cubicBezTo>
                  <a:pt x="404657" y="1299507"/>
                  <a:pt x="394287" y="1309877"/>
                  <a:pt x="381492" y="1309877"/>
                </a:cubicBezTo>
                <a:cubicBezTo>
                  <a:pt x="368698" y="1309877"/>
                  <a:pt x="358325" y="1299507"/>
                  <a:pt x="358325" y="1286711"/>
                </a:cubicBezTo>
                <a:cubicBezTo>
                  <a:pt x="358325" y="1273917"/>
                  <a:pt x="368698" y="1263547"/>
                  <a:pt x="381492" y="1263547"/>
                </a:cubicBezTo>
                <a:close/>
                <a:moveTo>
                  <a:pt x="204391" y="1263547"/>
                </a:moveTo>
                <a:cubicBezTo>
                  <a:pt x="217185" y="1263547"/>
                  <a:pt x="227557" y="1273917"/>
                  <a:pt x="227557" y="1286711"/>
                </a:cubicBezTo>
                <a:cubicBezTo>
                  <a:pt x="227557" y="1299507"/>
                  <a:pt x="217185" y="1309877"/>
                  <a:pt x="204391" y="1309877"/>
                </a:cubicBezTo>
                <a:cubicBezTo>
                  <a:pt x="191597" y="1309877"/>
                  <a:pt x="181225" y="1299507"/>
                  <a:pt x="181225" y="1286711"/>
                </a:cubicBezTo>
                <a:cubicBezTo>
                  <a:pt x="181225" y="1273917"/>
                  <a:pt x="191597" y="1263547"/>
                  <a:pt x="204391" y="1263547"/>
                </a:cubicBezTo>
                <a:close/>
                <a:moveTo>
                  <a:pt x="27292" y="1263547"/>
                </a:moveTo>
                <a:cubicBezTo>
                  <a:pt x="40086" y="1263547"/>
                  <a:pt x="50458" y="1273917"/>
                  <a:pt x="50458" y="1286711"/>
                </a:cubicBezTo>
                <a:cubicBezTo>
                  <a:pt x="50458" y="1299507"/>
                  <a:pt x="40086" y="1309879"/>
                  <a:pt x="27292" y="1309879"/>
                </a:cubicBezTo>
                <a:cubicBezTo>
                  <a:pt x="14499" y="1309879"/>
                  <a:pt x="4127" y="1299507"/>
                  <a:pt x="4127" y="1286711"/>
                </a:cubicBezTo>
                <a:cubicBezTo>
                  <a:pt x="4127" y="1273917"/>
                  <a:pt x="14499" y="1263547"/>
                  <a:pt x="27292" y="1263547"/>
                </a:cubicBezTo>
                <a:close/>
                <a:moveTo>
                  <a:pt x="1091956" y="1092182"/>
                </a:moveTo>
                <a:cubicBezTo>
                  <a:pt x="1104753" y="1092182"/>
                  <a:pt x="1115123" y="1102553"/>
                  <a:pt x="1115123" y="1115347"/>
                </a:cubicBezTo>
                <a:cubicBezTo>
                  <a:pt x="1115123" y="1128143"/>
                  <a:pt x="1104753" y="1138515"/>
                  <a:pt x="1091956" y="1138515"/>
                </a:cubicBezTo>
                <a:cubicBezTo>
                  <a:pt x="1079159" y="1138515"/>
                  <a:pt x="1068786" y="1128143"/>
                  <a:pt x="1068786" y="1115347"/>
                </a:cubicBezTo>
                <a:cubicBezTo>
                  <a:pt x="1068786" y="1102553"/>
                  <a:pt x="1079159" y="1092182"/>
                  <a:pt x="1091956" y="1092182"/>
                </a:cubicBezTo>
                <a:close/>
                <a:moveTo>
                  <a:pt x="914854" y="1092182"/>
                </a:moveTo>
                <a:cubicBezTo>
                  <a:pt x="927647" y="1092182"/>
                  <a:pt x="938017" y="1102553"/>
                  <a:pt x="938017" y="1115347"/>
                </a:cubicBezTo>
                <a:cubicBezTo>
                  <a:pt x="938017" y="1128143"/>
                  <a:pt x="927647" y="1138515"/>
                  <a:pt x="914854" y="1138515"/>
                </a:cubicBezTo>
                <a:cubicBezTo>
                  <a:pt x="902054" y="1138515"/>
                  <a:pt x="891687" y="1128143"/>
                  <a:pt x="891687" y="1115347"/>
                </a:cubicBezTo>
                <a:cubicBezTo>
                  <a:pt x="891687" y="1102553"/>
                  <a:pt x="902054" y="1092182"/>
                  <a:pt x="914854" y="1092182"/>
                </a:cubicBezTo>
                <a:close/>
                <a:moveTo>
                  <a:pt x="737757" y="1092182"/>
                </a:moveTo>
                <a:cubicBezTo>
                  <a:pt x="750552" y="1092182"/>
                  <a:pt x="760924" y="1102553"/>
                  <a:pt x="760924" y="1115347"/>
                </a:cubicBezTo>
                <a:cubicBezTo>
                  <a:pt x="760924" y="1128143"/>
                  <a:pt x="750552" y="1138515"/>
                  <a:pt x="737757" y="1138515"/>
                </a:cubicBezTo>
                <a:cubicBezTo>
                  <a:pt x="724963" y="1138515"/>
                  <a:pt x="714591" y="1128143"/>
                  <a:pt x="714591" y="1115347"/>
                </a:cubicBezTo>
                <a:cubicBezTo>
                  <a:pt x="714591" y="1102553"/>
                  <a:pt x="724963" y="1092182"/>
                  <a:pt x="737757" y="1092182"/>
                </a:cubicBezTo>
                <a:close/>
                <a:moveTo>
                  <a:pt x="560655" y="1092182"/>
                </a:moveTo>
                <a:cubicBezTo>
                  <a:pt x="573449" y="1092182"/>
                  <a:pt x="583821" y="1102553"/>
                  <a:pt x="583821" y="1115348"/>
                </a:cubicBezTo>
                <a:cubicBezTo>
                  <a:pt x="583821" y="1128143"/>
                  <a:pt x="573449" y="1138515"/>
                  <a:pt x="560655" y="1138515"/>
                </a:cubicBezTo>
                <a:cubicBezTo>
                  <a:pt x="547861" y="1138515"/>
                  <a:pt x="537489" y="1128143"/>
                  <a:pt x="537489" y="1115348"/>
                </a:cubicBezTo>
                <a:cubicBezTo>
                  <a:pt x="537489" y="1102553"/>
                  <a:pt x="547861" y="1092182"/>
                  <a:pt x="560655" y="1092182"/>
                </a:cubicBezTo>
                <a:close/>
                <a:moveTo>
                  <a:pt x="383558" y="1092182"/>
                </a:moveTo>
                <a:cubicBezTo>
                  <a:pt x="396353" y="1092182"/>
                  <a:pt x="406723" y="1102553"/>
                  <a:pt x="406723" y="1115348"/>
                </a:cubicBezTo>
                <a:cubicBezTo>
                  <a:pt x="406723" y="1128143"/>
                  <a:pt x="396353" y="1138515"/>
                  <a:pt x="383558" y="1138515"/>
                </a:cubicBezTo>
                <a:cubicBezTo>
                  <a:pt x="370763" y="1138515"/>
                  <a:pt x="360391" y="1128143"/>
                  <a:pt x="360391" y="1115348"/>
                </a:cubicBezTo>
                <a:cubicBezTo>
                  <a:pt x="360391" y="1102553"/>
                  <a:pt x="370763" y="1092182"/>
                  <a:pt x="383558" y="1092182"/>
                </a:cubicBezTo>
                <a:close/>
                <a:moveTo>
                  <a:pt x="206455" y="1092182"/>
                </a:moveTo>
                <a:cubicBezTo>
                  <a:pt x="219249" y="1092182"/>
                  <a:pt x="229621" y="1102553"/>
                  <a:pt x="229621" y="1115348"/>
                </a:cubicBezTo>
                <a:cubicBezTo>
                  <a:pt x="229621" y="1128143"/>
                  <a:pt x="219249" y="1138515"/>
                  <a:pt x="206455" y="1138515"/>
                </a:cubicBezTo>
                <a:cubicBezTo>
                  <a:pt x="193661" y="1138515"/>
                  <a:pt x="183289" y="1128143"/>
                  <a:pt x="183289" y="1115348"/>
                </a:cubicBezTo>
                <a:cubicBezTo>
                  <a:pt x="183289" y="1102553"/>
                  <a:pt x="193661" y="1092182"/>
                  <a:pt x="206455" y="1092182"/>
                </a:cubicBezTo>
                <a:close/>
                <a:moveTo>
                  <a:pt x="29357" y="1092182"/>
                </a:moveTo>
                <a:cubicBezTo>
                  <a:pt x="42151" y="1092182"/>
                  <a:pt x="52523" y="1102553"/>
                  <a:pt x="52523" y="1115348"/>
                </a:cubicBezTo>
                <a:cubicBezTo>
                  <a:pt x="52523" y="1128143"/>
                  <a:pt x="42151" y="1138515"/>
                  <a:pt x="29357" y="1138515"/>
                </a:cubicBezTo>
                <a:cubicBezTo>
                  <a:pt x="16563" y="1138515"/>
                  <a:pt x="6191" y="1128143"/>
                  <a:pt x="6191" y="1115348"/>
                </a:cubicBezTo>
                <a:cubicBezTo>
                  <a:pt x="6191" y="1102553"/>
                  <a:pt x="16563" y="1092182"/>
                  <a:pt x="29357" y="1092182"/>
                </a:cubicBezTo>
                <a:close/>
                <a:moveTo>
                  <a:pt x="1091956" y="900174"/>
                </a:moveTo>
                <a:cubicBezTo>
                  <a:pt x="1104753" y="900174"/>
                  <a:pt x="1115123" y="910547"/>
                  <a:pt x="1115123" y="923339"/>
                </a:cubicBezTo>
                <a:cubicBezTo>
                  <a:pt x="1115123" y="936133"/>
                  <a:pt x="1104753" y="946506"/>
                  <a:pt x="1091956" y="946506"/>
                </a:cubicBezTo>
                <a:cubicBezTo>
                  <a:pt x="1079160" y="946506"/>
                  <a:pt x="1068786" y="936133"/>
                  <a:pt x="1068786" y="923339"/>
                </a:cubicBezTo>
                <a:cubicBezTo>
                  <a:pt x="1068786" y="910547"/>
                  <a:pt x="1079160" y="900174"/>
                  <a:pt x="1091956" y="900174"/>
                </a:cubicBezTo>
                <a:close/>
                <a:moveTo>
                  <a:pt x="914854" y="900174"/>
                </a:moveTo>
                <a:cubicBezTo>
                  <a:pt x="927647" y="900174"/>
                  <a:pt x="938019" y="910547"/>
                  <a:pt x="938019" y="923339"/>
                </a:cubicBezTo>
                <a:cubicBezTo>
                  <a:pt x="938019" y="936133"/>
                  <a:pt x="927647" y="946506"/>
                  <a:pt x="914854" y="946506"/>
                </a:cubicBezTo>
                <a:cubicBezTo>
                  <a:pt x="902054" y="946506"/>
                  <a:pt x="891687" y="936133"/>
                  <a:pt x="891687" y="923339"/>
                </a:cubicBezTo>
                <a:cubicBezTo>
                  <a:pt x="891687" y="910547"/>
                  <a:pt x="902054" y="900174"/>
                  <a:pt x="914854" y="900174"/>
                </a:cubicBezTo>
                <a:close/>
                <a:moveTo>
                  <a:pt x="737758" y="900174"/>
                </a:moveTo>
                <a:cubicBezTo>
                  <a:pt x="750552" y="900174"/>
                  <a:pt x="760924" y="910547"/>
                  <a:pt x="760924" y="923339"/>
                </a:cubicBezTo>
                <a:cubicBezTo>
                  <a:pt x="760924" y="936134"/>
                  <a:pt x="750552" y="946506"/>
                  <a:pt x="737758" y="946506"/>
                </a:cubicBezTo>
                <a:cubicBezTo>
                  <a:pt x="724964" y="946506"/>
                  <a:pt x="714592" y="936134"/>
                  <a:pt x="714592" y="923339"/>
                </a:cubicBezTo>
                <a:cubicBezTo>
                  <a:pt x="714592" y="910547"/>
                  <a:pt x="724964" y="900174"/>
                  <a:pt x="737758" y="900174"/>
                </a:cubicBezTo>
                <a:close/>
                <a:moveTo>
                  <a:pt x="560655" y="900174"/>
                </a:moveTo>
                <a:cubicBezTo>
                  <a:pt x="573450" y="900174"/>
                  <a:pt x="583822" y="910547"/>
                  <a:pt x="583822" y="923339"/>
                </a:cubicBezTo>
                <a:cubicBezTo>
                  <a:pt x="583822" y="936134"/>
                  <a:pt x="573450" y="946506"/>
                  <a:pt x="560655" y="946506"/>
                </a:cubicBezTo>
                <a:cubicBezTo>
                  <a:pt x="547862" y="946506"/>
                  <a:pt x="537490" y="936134"/>
                  <a:pt x="537490" y="923339"/>
                </a:cubicBezTo>
                <a:cubicBezTo>
                  <a:pt x="537490" y="910547"/>
                  <a:pt x="547862" y="900174"/>
                  <a:pt x="560655" y="900174"/>
                </a:cubicBezTo>
                <a:close/>
                <a:moveTo>
                  <a:pt x="383559" y="900174"/>
                </a:moveTo>
                <a:cubicBezTo>
                  <a:pt x="396353" y="900174"/>
                  <a:pt x="406723" y="910547"/>
                  <a:pt x="406723" y="923339"/>
                </a:cubicBezTo>
                <a:cubicBezTo>
                  <a:pt x="406723" y="936134"/>
                  <a:pt x="396353" y="946506"/>
                  <a:pt x="383559" y="946506"/>
                </a:cubicBezTo>
                <a:cubicBezTo>
                  <a:pt x="370763" y="946506"/>
                  <a:pt x="360392" y="936134"/>
                  <a:pt x="360392" y="923339"/>
                </a:cubicBezTo>
                <a:cubicBezTo>
                  <a:pt x="360392" y="910547"/>
                  <a:pt x="370763" y="900174"/>
                  <a:pt x="383559" y="900174"/>
                </a:cubicBezTo>
                <a:close/>
                <a:moveTo>
                  <a:pt x="206456" y="900174"/>
                </a:moveTo>
                <a:cubicBezTo>
                  <a:pt x="219249" y="900174"/>
                  <a:pt x="229621" y="910547"/>
                  <a:pt x="229621" y="923339"/>
                </a:cubicBezTo>
                <a:cubicBezTo>
                  <a:pt x="229621" y="936134"/>
                  <a:pt x="219249" y="946506"/>
                  <a:pt x="206456" y="946506"/>
                </a:cubicBezTo>
                <a:cubicBezTo>
                  <a:pt x="193662" y="946506"/>
                  <a:pt x="183290" y="936134"/>
                  <a:pt x="183290" y="923339"/>
                </a:cubicBezTo>
                <a:cubicBezTo>
                  <a:pt x="183290" y="910547"/>
                  <a:pt x="193662" y="900174"/>
                  <a:pt x="206456" y="900174"/>
                </a:cubicBezTo>
                <a:close/>
                <a:moveTo>
                  <a:pt x="29357" y="900174"/>
                </a:moveTo>
                <a:cubicBezTo>
                  <a:pt x="42151" y="900174"/>
                  <a:pt x="52523" y="910547"/>
                  <a:pt x="52523" y="923339"/>
                </a:cubicBezTo>
                <a:cubicBezTo>
                  <a:pt x="52523" y="936134"/>
                  <a:pt x="42151" y="946506"/>
                  <a:pt x="29357" y="946506"/>
                </a:cubicBezTo>
                <a:cubicBezTo>
                  <a:pt x="16564" y="946506"/>
                  <a:pt x="6192" y="936134"/>
                  <a:pt x="6192" y="923339"/>
                </a:cubicBezTo>
                <a:cubicBezTo>
                  <a:pt x="6192" y="910547"/>
                  <a:pt x="16564" y="900174"/>
                  <a:pt x="29357" y="900174"/>
                </a:cubicBezTo>
                <a:close/>
                <a:moveTo>
                  <a:pt x="1094023" y="728810"/>
                </a:moveTo>
                <a:cubicBezTo>
                  <a:pt x="1106818" y="728810"/>
                  <a:pt x="1117189" y="739182"/>
                  <a:pt x="1117189" y="751977"/>
                </a:cubicBezTo>
                <a:cubicBezTo>
                  <a:pt x="1117189" y="764771"/>
                  <a:pt x="1106818" y="775143"/>
                  <a:pt x="1094023" y="775143"/>
                </a:cubicBezTo>
                <a:cubicBezTo>
                  <a:pt x="1081225" y="775143"/>
                  <a:pt x="1070851" y="764771"/>
                  <a:pt x="1070851" y="751977"/>
                </a:cubicBezTo>
                <a:cubicBezTo>
                  <a:pt x="1070851" y="739182"/>
                  <a:pt x="1081225" y="728810"/>
                  <a:pt x="1094023" y="728810"/>
                </a:cubicBezTo>
                <a:close/>
                <a:moveTo>
                  <a:pt x="916920" y="728810"/>
                </a:moveTo>
                <a:cubicBezTo>
                  <a:pt x="929710" y="728810"/>
                  <a:pt x="940083" y="739182"/>
                  <a:pt x="940083" y="751977"/>
                </a:cubicBezTo>
                <a:cubicBezTo>
                  <a:pt x="940083" y="764771"/>
                  <a:pt x="929710" y="775143"/>
                  <a:pt x="916920" y="775143"/>
                </a:cubicBezTo>
                <a:cubicBezTo>
                  <a:pt x="904121" y="775143"/>
                  <a:pt x="893752" y="764771"/>
                  <a:pt x="893752" y="751977"/>
                </a:cubicBezTo>
                <a:cubicBezTo>
                  <a:pt x="893752" y="739182"/>
                  <a:pt x="904121" y="728810"/>
                  <a:pt x="916920" y="728810"/>
                </a:cubicBezTo>
                <a:close/>
                <a:moveTo>
                  <a:pt x="739823" y="728810"/>
                </a:moveTo>
                <a:cubicBezTo>
                  <a:pt x="752617" y="728810"/>
                  <a:pt x="762989" y="739182"/>
                  <a:pt x="762989" y="751977"/>
                </a:cubicBezTo>
                <a:cubicBezTo>
                  <a:pt x="762989" y="764771"/>
                  <a:pt x="752617" y="775143"/>
                  <a:pt x="739823" y="775143"/>
                </a:cubicBezTo>
                <a:cubicBezTo>
                  <a:pt x="727029" y="775143"/>
                  <a:pt x="716656" y="764771"/>
                  <a:pt x="716656" y="751977"/>
                </a:cubicBezTo>
                <a:cubicBezTo>
                  <a:pt x="716656" y="739182"/>
                  <a:pt x="727029" y="728810"/>
                  <a:pt x="739823" y="728810"/>
                </a:cubicBezTo>
                <a:close/>
                <a:moveTo>
                  <a:pt x="562720" y="728810"/>
                </a:moveTo>
                <a:cubicBezTo>
                  <a:pt x="575514" y="728810"/>
                  <a:pt x="585887" y="739182"/>
                  <a:pt x="585887" y="751977"/>
                </a:cubicBezTo>
                <a:cubicBezTo>
                  <a:pt x="585887" y="764771"/>
                  <a:pt x="575514" y="775143"/>
                  <a:pt x="562720" y="775143"/>
                </a:cubicBezTo>
                <a:cubicBezTo>
                  <a:pt x="549926" y="775143"/>
                  <a:pt x="539554" y="764771"/>
                  <a:pt x="539554" y="751977"/>
                </a:cubicBezTo>
                <a:cubicBezTo>
                  <a:pt x="539554" y="739182"/>
                  <a:pt x="549926" y="728810"/>
                  <a:pt x="562720" y="728810"/>
                </a:cubicBezTo>
                <a:close/>
                <a:moveTo>
                  <a:pt x="385624" y="728810"/>
                </a:moveTo>
                <a:cubicBezTo>
                  <a:pt x="398417" y="728810"/>
                  <a:pt x="408787" y="739182"/>
                  <a:pt x="408787" y="751977"/>
                </a:cubicBezTo>
                <a:cubicBezTo>
                  <a:pt x="408787" y="764771"/>
                  <a:pt x="398417" y="775143"/>
                  <a:pt x="385624" y="775143"/>
                </a:cubicBezTo>
                <a:cubicBezTo>
                  <a:pt x="372828" y="775143"/>
                  <a:pt x="362457" y="764771"/>
                  <a:pt x="362457" y="751977"/>
                </a:cubicBezTo>
                <a:cubicBezTo>
                  <a:pt x="362457" y="739182"/>
                  <a:pt x="372828" y="728810"/>
                  <a:pt x="385624" y="728810"/>
                </a:cubicBezTo>
                <a:close/>
                <a:moveTo>
                  <a:pt x="208520" y="728810"/>
                </a:moveTo>
                <a:cubicBezTo>
                  <a:pt x="221314" y="728810"/>
                  <a:pt x="231686" y="739182"/>
                  <a:pt x="231686" y="751977"/>
                </a:cubicBezTo>
                <a:cubicBezTo>
                  <a:pt x="231686" y="764771"/>
                  <a:pt x="221314" y="775143"/>
                  <a:pt x="208520" y="775143"/>
                </a:cubicBezTo>
                <a:cubicBezTo>
                  <a:pt x="195726" y="775143"/>
                  <a:pt x="185354" y="764771"/>
                  <a:pt x="185354" y="751977"/>
                </a:cubicBezTo>
                <a:cubicBezTo>
                  <a:pt x="185354" y="739182"/>
                  <a:pt x="195726" y="728810"/>
                  <a:pt x="208520" y="728810"/>
                </a:cubicBezTo>
                <a:close/>
                <a:moveTo>
                  <a:pt x="31422" y="728810"/>
                </a:moveTo>
                <a:cubicBezTo>
                  <a:pt x="44216" y="728810"/>
                  <a:pt x="54588" y="739182"/>
                  <a:pt x="54588" y="751977"/>
                </a:cubicBezTo>
                <a:cubicBezTo>
                  <a:pt x="54588" y="764771"/>
                  <a:pt x="44216" y="775143"/>
                  <a:pt x="31422" y="775143"/>
                </a:cubicBezTo>
                <a:cubicBezTo>
                  <a:pt x="18628" y="775143"/>
                  <a:pt x="8256" y="764771"/>
                  <a:pt x="8256" y="751977"/>
                </a:cubicBezTo>
                <a:cubicBezTo>
                  <a:pt x="8256" y="739182"/>
                  <a:pt x="18628" y="728810"/>
                  <a:pt x="31422" y="728810"/>
                </a:cubicBezTo>
                <a:close/>
                <a:moveTo>
                  <a:pt x="1085764" y="534738"/>
                </a:moveTo>
                <a:cubicBezTo>
                  <a:pt x="1098561" y="534738"/>
                  <a:pt x="1108933" y="545110"/>
                  <a:pt x="1108933" y="557903"/>
                </a:cubicBezTo>
                <a:cubicBezTo>
                  <a:pt x="1108933" y="570697"/>
                  <a:pt x="1098561" y="581069"/>
                  <a:pt x="1085764" y="581069"/>
                </a:cubicBezTo>
                <a:cubicBezTo>
                  <a:pt x="1072968" y="581069"/>
                  <a:pt x="1062591" y="570697"/>
                  <a:pt x="1062591" y="557903"/>
                </a:cubicBezTo>
                <a:cubicBezTo>
                  <a:pt x="1062591" y="545110"/>
                  <a:pt x="1072968" y="534738"/>
                  <a:pt x="1085764" y="534738"/>
                </a:cubicBezTo>
                <a:close/>
                <a:moveTo>
                  <a:pt x="908662" y="534738"/>
                </a:moveTo>
                <a:cubicBezTo>
                  <a:pt x="921456" y="534738"/>
                  <a:pt x="931826" y="545110"/>
                  <a:pt x="931826" y="557903"/>
                </a:cubicBezTo>
                <a:cubicBezTo>
                  <a:pt x="931826" y="570697"/>
                  <a:pt x="921456" y="581069"/>
                  <a:pt x="908662" y="581069"/>
                </a:cubicBezTo>
                <a:cubicBezTo>
                  <a:pt x="895866" y="581069"/>
                  <a:pt x="885496" y="570697"/>
                  <a:pt x="885496" y="557903"/>
                </a:cubicBezTo>
                <a:cubicBezTo>
                  <a:pt x="885496" y="545110"/>
                  <a:pt x="895866" y="534738"/>
                  <a:pt x="908662" y="534738"/>
                </a:cubicBezTo>
                <a:close/>
                <a:moveTo>
                  <a:pt x="731565" y="534738"/>
                </a:moveTo>
                <a:cubicBezTo>
                  <a:pt x="744360" y="534738"/>
                  <a:pt x="754732" y="545110"/>
                  <a:pt x="754732" y="557904"/>
                </a:cubicBezTo>
                <a:cubicBezTo>
                  <a:pt x="754732" y="570697"/>
                  <a:pt x="744360" y="581069"/>
                  <a:pt x="731565" y="581069"/>
                </a:cubicBezTo>
                <a:cubicBezTo>
                  <a:pt x="718771" y="581069"/>
                  <a:pt x="708399" y="570697"/>
                  <a:pt x="708399" y="557904"/>
                </a:cubicBezTo>
                <a:cubicBezTo>
                  <a:pt x="708399" y="545110"/>
                  <a:pt x="718771" y="534738"/>
                  <a:pt x="731565" y="534738"/>
                </a:cubicBezTo>
                <a:close/>
                <a:moveTo>
                  <a:pt x="554463" y="534738"/>
                </a:moveTo>
                <a:cubicBezTo>
                  <a:pt x="567258" y="534738"/>
                  <a:pt x="577630" y="545110"/>
                  <a:pt x="577630" y="557904"/>
                </a:cubicBezTo>
                <a:cubicBezTo>
                  <a:pt x="577630" y="570697"/>
                  <a:pt x="567258" y="581069"/>
                  <a:pt x="554463" y="581069"/>
                </a:cubicBezTo>
                <a:cubicBezTo>
                  <a:pt x="541669" y="581069"/>
                  <a:pt x="531297" y="570697"/>
                  <a:pt x="531297" y="557904"/>
                </a:cubicBezTo>
                <a:cubicBezTo>
                  <a:pt x="531297" y="545110"/>
                  <a:pt x="541669" y="534738"/>
                  <a:pt x="554463" y="534738"/>
                </a:cubicBezTo>
                <a:close/>
                <a:moveTo>
                  <a:pt x="377366" y="534738"/>
                </a:moveTo>
                <a:cubicBezTo>
                  <a:pt x="390162" y="534738"/>
                  <a:pt x="400532" y="545110"/>
                  <a:pt x="400532" y="557904"/>
                </a:cubicBezTo>
                <a:cubicBezTo>
                  <a:pt x="400532" y="570697"/>
                  <a:pt x="390162" y="581069"/>
                  <a:pt x="377366" y="581069"/>
                </a:cubicBezTo>
                <a:cubicBezTo>
                  <a:pt x="364572" y="581069"/>
                  <a:pt x="354199" y="570697"/>
                  <a:pt x="354199" y="557904"/>
                </a:cubicBezTo>
                <a:cubicBezTo>
                  <a:pt x="354199" y="545110"/>
                  <a:pt x="364572" y="534738"/>
                  <a:pt x="377366" y="534738"/>
                </a:cubicBezTo>
                <a:close/>
                <a:moveTo>
                  <a:pt x="200263" y="534738"/>
                </a:moveTo>
                <a:cubicBezTo>
                  <a:pt x="213057" y="534738"/>
                  <a:pt x="223429" y="545110"/>
                  <a:pt x="223429" y="557904"/>
                </a:cubicBezTo>
                <a:cubicBezTo>
                  <a:pt x="223429" y="570697"/>
                  <a:pt x="213057" y="581069"/>
                  <a:pt x="200263" y="581069"/>
                </a:cubicBezTo>
                <a:cubicBezTo>
                  <a:pt x="187470" y="581069"/>
                  <a:pt x="177098" y="570697"/>
                  <a:pt x="177098" y="557904"/>
                </a:cubicBezTo>
                <a:cubicBezTo>
                  <a:pt x="177098" y="545110"/>
                  <a:pt x="187470" y="534738"/>
                  <a:pt x="200263" y="534738"/>
                </a:cubicBezTo>
                <a:close/>
                <a:moveTo>
                  <a:pt x="23165" y="534738"/>
                </a:moveTo>
                <a:cubicBezTo>
                  <a:pt x="35959" y="534738"/>
                  <a:pt x="46331" y="545110"/>
                  <a:pt x="46331" y="557904"/>
                </a:cubicBezTo>
                <a:cubicBezTo>
                  <a:pt x="46331" y="570697"/>
                  <a:pt x="35959" y="581069"/>
                  <a:pt x="23165" y="581069"/>
                </a:cubicBezTo>
                <a:cubicBezTo>
                  <a:pt x="10371" y="581069"/>
                  <a:pt x="0" y="570697"/>
                  <a:pt x="0" y="557904"/>
                </a:cubicBezTo>
                <a:cubicBezTo>
                  <a:pt x="0" y="545110"/>
                  <a:pt x="10371" y="534738"/>
                  <a:pt x="23165" y="534738"/>
                </a:cubicBezTo>
                <a:close/>
                <a:moveTo>
                  <a:pt x="1087829" y="363375"/>
                </a:moveTo>
                <a:cubicBezTo>
                  <a:pt x="1100626" y="363375"/>
                  <a:pt x="1110998" y="373746"/>
                  <a:pt x="1110998" y="386540"/>
                </a:cubicBezTo>
                <a:cubicBezTo>
                  <a:pt x="1110998" y="399334"/>
                  <a:pt x="1100626" y="409706"/>
                  <a:pt x="1087829" y="409706"/>
                </a:cubicBezTo>
                <a:cubicBezTo>
                  <a:pt x="1075032" y="409706"/>
                  <a:pt x="1064659" y="399334"/>
                  <a:pt x="1064659" y="386540"/>
                </a:cubicBezTo>
                <a:cubicBezTo>
                  <a:pt x="1064659" y="373746"/>
                  <a:pt x="1075032" y="363375"/>
                  <a:pt x="1087829" y="363375"/>
                </a:cubicBezTo>
                <a:close/>
                <a:moveTo>
                  <a:pt x="910729" y="363375"/>
                </a:moveTo>
                <a:cubicBezTo>
                  <a:pt x="923520" y="363375"/>
                  <a:pt x="933892" y="373746"/>
                  <a:pt x="933892" y="386540"/>
                </a:cubicBezTo>
                <a:cubicBezTo>
                  <a:pt x="933892" y="399334"/>
                  <a:pt x="923520" y="409706"/>
                  <a:pt x="910729" y="409706"/>
                </a:cubicBezTo>
                <a:cubicBezTo>
                  <a:pt x="897930" y="409706"/>
                  <a:pt x="887563" y="399334"/>
                  <a:pt x="887563" y="386540"/>
                </a:cubicBezTo>
                <a:cubicBezTo>
                  <a:pt x="887563" y="373746"/>
                  <a:pt x="897930" y="363375"/>
                  <a:pt x="910729" y="363375"/>
                </a:cubicBezTo>
                <a:close/>
                <a:moveTo>
                  <a:pt x="733631" y="363375"/>
                </a:moveTo>
                <a:cubicBezTo>
                  <a:pt x="746425" y="363375"/>
                  <a:pt x="756797" y="373746"/>
                  <a:pt x="756797" y="386540"/>
                </a:cubicBezTo>
                <a:cubicBezTo>
                  <a:pt x="756797" y="399334"/>
                  <a:pt x="746425" y="409706"/>
                  <a:pt x="733631" y="409706"/>
                </a:cubicBezTo>
                <a:cubicBezTo>
                  <a:pt x="720836" y="409706"/>
                  <a:pt x="710464" y="399334"/>
                  <a:pt x="710464" y="386540"/>
                </a:cubicBezTo>
                <a:cubicBezTo>
                  <a:pt x="710464" y="373746"/>
                  <a:pt x="720836" y="363375"/>
                  <a:pt x="733631" y="363375"/>
                </a:cubicBezTo>
                <a:close/>
                <a:moveTo>
                  <a:pt x="556528" y="363375"/>
                </a:moveTo>
                <a:cubicBezTo>
                  <a:pt x="569322" y="363375"/>
                  <a:pt x="579694" y="373746"/>
                  <a:pt x="579694" y="386541"/>
                </a:cubicBezTo>
                <a:cubicBezTo>
                  <a:pt x="579694" y="399334"/>
                  <a:pt x="569322" y="409706"/>
                  <a:pt x="556528" y="409706"/>
                </a:cubicBezTo>
                <a:cubicBezTo>
                  <a:pt x="543734" y="409706"/>
                  <a:pt x="533362" y="399334"/>
                  <a:pt x="533362" y="386541"/>
                </a:cubicBezTo>
                <a:cubicBezTo>
                  <a:pt x="533362" y="373746"/>
                  <a:pt x="543734" y="363375"/>
                  <a:pt x="556528" y="363375"/>
                </a:cubicBezTo>
                <a:close/>
                <a:moveTo>
                  <a:pt x="379431" y="363375"/>
                </a:moveTo>
                <a:cubicBezTo>
                  <a:pt x="392226" y="363375"/>
                  <a:pt x="402597" y="373746"/>
                  <a:pt x="402597" y="386541"/>
                </a:cubicBezTo>
                <a:cubicBezTo>
                  <a:pt x="402597" y="399334"/>
                  <a:pt x="392226" y="409706"/>
                  <a:pt x="379431" y="409706"/>
                </a:cubicBezTo>
                <a:cubicBezTo>
                  <a:pt x="366637" y="409706"/>
                  <a:pt x="356264" y="399334"/>
                  <a:pt x="356264" y="386541"/>
                </a:cubicBezTo>
                <a:cubicBezTo>
                  <a:pt x="356264" y="373746"/>
                  <a:pt x="366637" y="363375"/>
                  <a:pt x="379431" y="363375"/>
                </a:cubicBezTo>
                <a:close/>
                <a:moveTo>
                  <a:pt x="202328" y="363375"/>
                </a:moveTo>
                <a:cubicBezTo>
                  <a:pt x="215122" y="363375"/>
                  <a:pt x="225494" y="373746"/>
                  <a:pt x="225494" y="386541"/>
                </a:cubicBezTo>
                <a:cubicBezTo>
                  <a:pt x="225494" y="399334"/>
                  <a:pt x="215122" y="409706"/>
                  <a:pt x="202328" y="409706"/>
                </a:cubicBezTo>
                <a:cubicBezTo>
                  <a:pt x="189534" y="409706"/>
                  <a:pt x="179162" y="399334"/>
                  <a:pt x="179162" y="386541"/>
                </a:cubicBezTo>
                <a:cubicBezTo>
                  <a:pt x="179162" y="373746"/>
                  <a:pt x="189534" y="363375"/>
                  <a:pt x="202328" y="363375"/>
                </a:cubicBezTo>
                <a:close/>
                <a:moveTo>
                  <a:pt x="25230" y="363375"/>
                </a:moveTo>
                <a:cubicBezTo>
                  <a:pt x="38024" y="363375"/>
                  <a:pt x="48396" y="373746"/>
                  <a:pt x="48396" y="386541"/>
                </a:cubicBezTo>
                <a:cubicBezTo>
                  <a:pt x="48396" y="399334"/>
                  <a:pt x="38024" y="409706"/>
                  <a:pt x="25230" y="409706"/>
                </a:cubicBezTo>
                <a:cubicBezTo>
                  <a:pt x="12436" y="409706"/>
                  <a:pt x="2064" y="399334"/>
                  <a:pt x="2064" y="386541"/>
                </a:cubicBezTo>
                <a:cubicBezTo>
                  <a:pt x="2064" y="373746"/>
                  <a:pt x="12436" y="363375"/>
                  <a:pt x="25230" y="363375"/>
                </a:cubicBezTo>
                <a:close/>
                <a:moveTo>
                  <a:pt x="1087830" y="171363"/>
                </a:moveTo>
                <a:cubicBezTo>
                  <a:pt x="1100626" y="171363"/>
                  <a:pt x="1110998" y="181735"/>
                  <a:pt x="1110998" y="194529"/>
                </a:cubicBezTo>
                <a:cubicBezTo>
                  <a:pt x="1110998" y="207323"/>
                  <a:pt x="1100626" y="217695"/>
                  <a:pt x="1087830" y="217695"/>
                </a:cubicBezTo>
                <a:cubicBezTo>
                  <a:pt x="1075032" y="217695"/>
                  <a:pt x="1064659" y="207323"/>
                  <a:pt x="1064659" y="194529"/>
                </a:cubicBezTo>
                <a:cubicBezTo>
                  <a:pt x="1064659" y="181735"/>
                  <a:pt x="1075032" y="171363"/>
                  <a:pt x="1087830" y="171363"/>
                </a:cubicBezTo>
                <a:close/>
                <a:moveTo>
                  <a:pt x="910729" y="171363"/>
                </a:moveTo>
                <a:cubicBezTo>
                  <a:pt x="923523" y="171363"/>
                  <a:pt x="933892" y="181735"/>
                  <a:pt x="933892" y="194529"/>
                </a:cubicBezTo>
                <a:cubicBezTo>
                  <a:pt x="933892" y="207323"/>
                  <a:pt x="923523" y="217695"/>
                  <a:pt x="910729" y="217695"/>
                </a:cubicBezTo>
                <a:cubicBezTo>
                  <a:pt x="897930" y="217695"/>
                  <a:pt x="887563" y="207323"/>
                  <a:pt x="887563" y="194529"/>
                </a:cubicBezTo>
                <a:cubicBezTo>
                  <a:pt x="887563" y="181735"/>
                  <a:pt x="897930" y="171363"/>
                  <a:pt x="910729" y="171363"/>
                </a:cubicBezTo>
                <a:close/>
                <a:moveTo>
                  <a:pt x="733631" y="171363"/>
                </a:moveTo>
                <a:cubicBezTo>
                  <a:pt x="746426" y="171363"/>
                  <a:pt x="756798" y="181735"/>
                  <a:pt x="756798" y="194529"/>
                </a:cubicBezTo>
                <a:cubicBezTo>
                  <a:pt x="756798" y="207323"/>
                  <a:pt x="746426" y="217695"/>
                  <a:pt x="733631" y="217695"/>
                </a:cubicBezTo>
                <a:cubicBezTo>
                  <a:pt x="720837" y="217695"/>
                  <a:pt x="710465" y="207323"/>
                  <a:pt x="710465" y="194529"/>
                </a:cubicBezTo>
                <a:cubicBezTo>
                  <a:pt x="710465" y="181735"/>
                  <a:pt x="720837" y="171363"/>
                  <a:pt x="733631" y="171363"/>
                </a:cubicBezTo>
                <a:close/>
                <a:moveTo>
                  <a:pt x="556529" y="171363"/>
                </a:moveTo>
                <a:cubicBezTo>
                  <a:pt x="569323" y="171363"/>
                  <a:pt x="579695" y="181735"/>
                  <a:pt x="579695" y="194529"/>
                </a:cubicBezTo>
                <a:cubicBezTo>
                  <a:pt x="579695" y="207323"/>
                  <a:pt x="569323" y="217695"/>
                  <a:pt x="556529" y="217695"/>
                </a:cubicBezTo>
                <a:cubicBezTo>
                  <a:pt x="543734" y="217695"/>
                  <a:pt x="533362" y="207323"/>
                  <a:pt x="533362" y="194529"/>
                </a:cubicBezTo>
                <a:cubicBezTo>
                  <a:pt x="533362" y="181735"/>
                  <a:pt x="543734" y="171363"/>
                  <a:pt x="556529" y="171363"/>
                </a:cubicBezTo>
                <a:close/>
                <a:moveTo>
                  <a:pt x="379431" y="171363"/>
                </a:moveTo>
                <a:cubicBezTo>
                  <a:pt x="392227" y="171363"/>
                  <a:pt x="402597" y="181735"/>
                  <a:pt x="402597" y="194529"/>
                </a:cubicBezTo>
                <a:cubicBezTo>
                  <a:pt x="402597" y="207323"/>
                  <a:pt x="392227" y="217695"/>
                  <a:pt x="379431" y="217695"/>
                </a:cubicBezTo>
                <a:cubicBezTo>
                  <a:pt x="366637" y="217695"/>
                  <a:pt x="356265" y="207323"/>
                  <a:pt x="356265" y="194529"/>
                </a:cubicBezTo>
                <a:cubicBezTo>
                  <a:pt x="356265" y="181735"/>
                  <a:pt x="366637" y="171363"/>
                  <a:pt x="379431" y="171363"/>
                </a:cubicBezTo>
                <a:close/>
                <a:moveTo>
                  <a:pt x="202328" y="171363"/>
                </a:moveTo>
                <a:cubicBezTo>
                  <a:pt x="215122" y="171363"/>
                  <a:pt x="225494" y="181735"/>
                  <a:pt x="225494" y="194529"/>
                </a:cubicBezTo>
                <a:cubicBezTo>
                  <a:pt x="225494" y="207323"/>
                  <a:pt x="215122" y="217695"/>
                  <a:pt x="202328" y="217695"/>
                </a:cubicBezTo>
                <a:cubicBezTo>
                  <a:pt x="189534" y="217695"/>
                  <a:pt x="179162" y="207323"/>
                  <a:pt x="179162" y="194529"/>
                </a:cubicBezTo>
                <a:cubicBezTo>
                  <a:pt x="179162" y="181735"/>
                  <a:pt x="189534" y="171363"/>
                  <a:pt x="202328" y="171363"/>
                </a:cubicBezTo>
                <a:close/>
                <a:moveTo>
                  <a:pt x="25230" y="171363"/>
                </a:moveTo>
                <a:cubicBezTo>
                  <a:pt x="38024" y="171363"/>
                  <a:pt x="48396" y="181735"/>
                  <a:pt x="48396" y="194529"/>
                </a:cubicBezTo>
                <a:cubicBezTo>
                  <a:pt x="48396" y="207323"/>
                  <a:pt x="38024" y="217695"/>
                  <a:pt x="25230" y="217695"/>
                </a:cubicBezTo>
                <a:cubicBezTo>
                  <a:pt x="12436" y="217695"/>
                  <a:pt x="2064" y="207323"/>
                  <a:pt x="2064" y="194529"/>
                </a:cubicBezTo>
                <a:cubicBezTo>
                  <a:pt x="2064" y="181735"/>
                  <a:pt x="12436" y="171363"/>
                  <a:pt x="25230" y="171363"/>
                </a:cubicBezTo>
                <a:close/>
                <a:moveTo>
                  <a:pt x="1089895" y="0"/>
                </a:moveTo>
                <a:cubicBezTo>
                  <a:pt x="1102692" y="0"/>
                  <a:pt x="1113063" y="10372"/>
                  <a:pt x="1113063" y="23166"/>
                </a:cubicBezTo>
                <a:cubicBezTo>
                  <a:pt x="1113063" y="35960"/>
                  <a:pt x="1102692" y="46332"/>
                  <a:pt x="1089895" y="46332"/>
                </a:cubicBezTo>
                <a:cubicBezTo>
                  <a:pt x="1077098" y="46332"/>
                  <a:pt x="1066725" y="35960"/>
                  <a:pt x="1066725" y="23166"/>
                </a:cubicBezTo>
                <a:cubicBezTo>
                  <a:pt x="1066725" y="10372"/>
                  <a:pt x="1077098" y="0"/>
                  <a:pt x="1089895" y="0"/>
                </a:cubicBezTo>
                <a:close/>
                <a:moveTo>
                  <a:pt x="912794" y="0"/>
                </a:moveTo>
                <a:cubicBezTo>
                  <a:pt x="925585" y="0"/>
                  <a:pt x="935957" y="10372"/>
                  <a:pt x="935957" y="23166"/>
                </a:cubicBezTo>
                <a:cubicBezTo>
                  <a:pt x="935957" y="35960"/>
                  <a:pt x="925585" y="46332"/>
                  <a:pt x="912794" y="46332"/>
                </a:cubicBezTo>
                <a:cubicBezTo>
                  <a:pt x="899993" y="46332"/>
                  <a:pt x="889627" y="35960"/>
                  <a:pt x="889627" y="23166"/>
                </a:cubicBezTo>
                <a:cubicBezTo>
                  <a:pt x="889627" y="10372"/>
                  <a:pt x="899993" y="0"/>
                  <a:pt x="912794" y="0"/>
                </a:cubicBezTo>
                <a:close/>
                <a:moveTo>
                  <a:pt x="735696" y="0"/>
                </a:moveTo>
                <a:cubicBezTo>
                  <a:pt x="748490" y="0"/>
                  <a:pt x="758862" y="10372"/>
                  <a:pt x="758862" y="23166"/>
                </a:cubicBezTo>
                <a:cubicBezTo>
                  <a:pt x="758862" y="35960"/>
                  <a:pt x="748490" y="46332"/>
                  <a:pt x="735696" y="46332"/>
                </a:cubicBezTo>
                <a:cubicBezTo>
                  <a:pt x="722902" y="46332"/>
                  <a:pt x="712529" y="35960"/>
                  <a:pt x="712529" y="23166"/>
                </a:cubicBezTo>
                <a:cubicBezTo>
                  <a:pt x="712529" y="10372"/>
                  <a:pt x="722902" y="0"/>
                  <a:pt x="735696" y="0"/>
                </a:cubicBezTo>
                <a:close/>
                <a:moveTo>
                  <a:pt x="558593" y="0"/>
                </a:moveTo>
                <a:cubicBezTo>
                  <a:pt x="571387" y="0"/>
                  <a:pt x="581760" y="10372"/>
                  <a:pt x="581760" y="23166"/>
                </a:cubicBezTo>
                <a:cubicBezTo>
                  <a:pt x="581760" y="35960"/>
                  <a:pt x="571387" y="46332"/>
                  <a:pt x="558593" y="46332"/>
                </a:cubicBezTo>
                <a:cubicBezTo>
                  <a:pt x="545799" y="46332"/>
                  <a:pt x="535428" y="35960"/>
                  <a:pt x="535428" y="23166"/>
                </a:cubicBezTo>
                <a:cubicBezTo>
                  <a:pt x="535428" y="10372"/>
                  <a:pt x="545799" y="0"/>
                  <a:pt x="558593" y="0"/>
                </a:cubicBezTo>
                <a:close/>
                <a:moveTo>
                  <a:pt x="381496" y="0"/>
                </a:moveTo>
                <a:cubicBezTo>
                  <a:pt x="394291" y="0"/>
                  <a:pt x="404661" y="10372"/>
                  <a:pt x="404661" y="23166"/>
                </a:cubicBezTo>
                <a:cubicBezTo>
                  <a:pt x="404661" y="35960"/>
                  <a:pt x="394291" y="46332"/>
                  <a:pt x="381496" y="46332"/>
                </a:cubicBezTo>
                <a:cubicBezTo>
                  <a:pt x="368702" y="46332"/>
                  <a:pt x="358329" y="35960"/>
                  <a:pt x="358329" y="23166"/>
                </a:cubicBezTo>
                <a:cubicBezTo>
                  <a:pt x="358329" y="10372"/>
                  <a:pt x="368702" y="0"/>
                  <a:pt x="381496" y="0"/>
                </a:cubicBezTo>
                <a:close/>
                <a:moveTo>
                  <a:pt x="204394" y="0"/>
                </a:moveTo>
                <a:cubicBezTo>
                  <a:pt x="217188" y="0"/>
                  <a:pt x="227560" y="10372"/>
                  <a:pt x="227560" y="23166"/>
                </a:cubicBezTo>
                <a:cubicBezTo>
                  <a:pt x="227560" y="35960"/>
                  <a:pt x="217188" y="46332"/>
                  <a:pt x="204394" y="46332"/>
                </a:cubicBezTo>
                <a:cubicBezTo>
                  <a:pt x="191600" y="46332"/>
                  <a:pt x="181228" y="35960"/>
                  <a:pt x="181228" y="23166"/>
                </a:cubicBezTo>
                <a:cubicBezTo>
                  <a:pt x="181228" y="10372"/>
                  <a:pt x="191600" y="0"/>
                  <a:pt x="204394" y="0"/>
                </a:cubicBezTo>
                <a:close/>
                <a:moveTo>
                  <a:pt x="27296" y="0"/>
                </a:moveTo>
                <a:cubicBezTo>
                  <a:pt x="40090" y="0"/>
                  <a:pt x="50462" y="10372"/>
                  <a:pt x="50462" y="23166"/>
                </a:cubicBezTo>
                <a:cubicBezTo>
                  <a:pt x="50462" y="35960"/>
                  <a:pt x="40090" y="46332"/>
                  <a:pt x="27296" y="46332"/>
                </a:cubicBezTo>
                <a:cubicBezTo>
                  <a:pt x="14502" y="46332"/>
                  <a:pt x="4130" y="35960"/>
                  <a:pt x="4130" y="23166"/>
                </a:cubicBezTo>
                <a:cubicBezTo>
                  <a:pt x="4130" y="10372"/>
                  <a:pt x="14502" y="0"/>
                  <a:pt x="2729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2"/>
          <p:cNvSpPr/>
          <p:nvPr/>
        </p:nvSpPr>
        <p:spPr>
          <a:xfrm rot="5400000">
            <a:off x="3099079" y="-528561"/>
            <a:ext cx="578271" cy="2113893"/>
          </a:xfrm>
          <a:custGeom>
            <a:avLst/>
            <a:gdLst/>
            <a:ahLst/>
            <a:cxnLst/>
            <a:rect l="l" t="t" r="r" b="b"/>
            <a:pathLst>
              <a:path w="410850" h="1501878" extrusionOk="0">
                <a:moveTo>
                  <a:pt x="364520" y="1478716"/>
                </a:moveTo>
                <a:cubicBezTo>
                  <a:pt x="364520" y="1465923"/>
                  <a:pt x="374892" y="1455553"/>
                  <a:pt x="387688" y="1455553"/>
                </a:cubicBezTo>
                <a:cubicBezTo>
                  <a:pt x="400481" y="1455553"/>
                  <a:pt x="410850" y="1465923"/>
                  <a:pt x="410850" y="1478716"/>
                </a:cubicBezTo>
                <a:cubicBezTo>
                  <a:pt x="410850" y="1491509"/>
                  <a:pt x="400481" y="1501878"/>
                  <a:pt x="387688" y="1501878"/>
                </a:cubicBezTo>
                <a:cubicBezTo>
                  <a:pt x="374892" y="1501878"/>
                  <a:pt x="364520" y="1491509"/>
                  <a:pt x="364520" y="1478716"/>
                </a:cubicBezTo>
                <a:close/>
                <a:moveTo>
                  <a:pt x="362457" y="751977"/>
                </a:moveTo>
                <a:cubicBezTo>
                  <a:pt x="362457" y="739182"/>
                  <a:pt x="372828" y="728810"/>
                  <a:pt x="385624" y="728810"/>
                </a:cubicBezTo>
                <a:cubicBezTo>
                  <a:pt x="398417" y="728810"/>
                  <a:pt x="408787" y="739182"/>
                  <a:pt x="408787" y="751977"/>
                </a:cubicBezTo>
                <a:cubicBezTo>
                  <a:pt x="408787" y="764771"/>
                  <a:pt x="398417" y="775143"/>
                  <a:pt x="385624" y="775143"/>
                </a:cubicBezTo>
                <a:cubicBezTo>
                  <a:pt x="372828" y="775143"/>
                  <a:pt x="362457" y="764771"/>
                  <a:pt x="362457" y="751977"/>
                </a:cubicBezTo>
                <a:close/>
                <a:moveTo>
                  <a:pt x="360392" y="923339"/>
                </a:moveTo>
                <a:cubicBezTo>
                  <a:pt x="360392" y="910547"/>
                  <a:pt x="370763" y="900174"/>
                  <a:pt x="383559" y="900174"/>
                </a:cubicBezTo>
                <a:cubicBezTo>
                  <a:pt x="396353" y="900174"/>
                  <a:pt x="406723" y="910547"/>
                  <a:pt x="406723" y="923339"/>
                </a:cubicBezTo>
                <a:cubicBezTo>
                  <a:pt x="406723" y="936134"/>
                  <a:pt x="396353" y="946506"/>
                  <a:pt x="383559" y="946506"/>
                </a:cubicBezTo>
                <a:cubicBezTo>
                  <a:pt x="370763" y="946506"/>
                  <a:pt x="360392" y="936134"/>
                  <a:pt x="360392" y="923339"/>
                </a:cubicBezTo>
                <a:close/>
                <a:moveTo>
                  <a:pt x="360391" y="1115348"/>
                </a:moveTo>
                <a:cubicBezTo>
                  <a:pt x="360391" y="1102553"/>
                  <a:pt x="370763" y="1092182"/>
                  <a:pt x="383558" y="1092182"/>
                </a:cubicBezTo>
                <a:cubicBezTo>
                  <a:pt x="396353" y="1092182"/>
                  <a:pt x="406723" y="1102553"/>
                  <a:pt x="406723" y="1115348"/>
                </a:cubicBezTo>
                <a:cubicBezTo>
                  <a:pt x="406723" y="1128143"/>
                  <a:pt x="396353" y="1138515"/>
                  <a:pt x="383558" y="1138515"/>
                </a:cubicBezTo>
                <a:cubicBezTo>
                  <a:pt x="370763" y="1138515"/>
                  <a:pt x="360391" y="1128143"/>
                  <a:pt x="360391" y="1115348"/>
                </a:cubicBezTo>
                <a:close/>
                <a:moveTo>
                  <a:pt x="358329" y="23166"/>
                </a:moveTo>
                <a:cubicBezTo>
                  <a:pt x="358329" y="10372"/>
                  <a:pt x="368702" y="0"/>
                  <a:pt x="381496" y="0"/>
                </a:cubicBezTo>
                <a:cubicBezTo>
                  <a:pt x="394291" y="0"/>
                  <a:pt x="404661" y="10372"/>
                  <a:pt x="404661" y="23166"/>
                </a:cubicBezTo>
                <a:cubicBezTo>
                  <a:pt x="404661" y="35960"/>
                  <a:pt x="394291" y="46332"/>
                  <a:pt x="381496" y="46332"/>
                </a:cubicBezTo>
                <a:cubicBezTo>
                  <a:pt x="368702" y="46332"/>
                  <a:pt x="358329" y="35960"/>
                  <a:pt x="358329" y="23166"/>
                </a:cubicBezTo>
                <a:close/>
                <a:moveTo>
                  <a:pt x="358325" y="1286711"/>
                </a:moveTo>
                <a:cubicBezTo>
                  <a:pt x="358325" y="1273917"/>
                  <a:pt x="368698" y="1263547"/>
                  <a:pt x="381492" y="1263547"/>
                </a:cubicBezTo>
                <a:cubicBezTo>
                  <a:pt x="394287" y="1263547"/>
                  <a:pt x="404657" y="1273917"/>
                  <a:pt x="404657" y="1286711"/>
                </a:cubicBezTo>
                <a:cubicBezTo>
                  <a:pt x="404657" y="1299507"/>
                  <a:pt x="394287" y="1309877"/>
                  <a:pt x="381492" y="1309877"/>
                </a:cubicBezTo>
                <a:cubicBezTo>
                  <a:pt x="368698" y="1309877"/>
                  <a:pt x="358325" y="1299507"/>
                  <a:pt x="358325" y="1286711"/>
                </a:cubicBezTo>
                <a:close/>
                <a:moveTo>
                  <a:pt x="356265" y="194529"/>
                </a:moveTo>
                <a:cubicBezTo>
                  <a:pt x="356265" y="181735"/>
                  <a:pt x="366637" y="171363"/>
                  <a:pt x="379431" y="171363"/>
                </a:cubicBezTo>
                <a:cubicBezTo>
                  <a:pt x="392227" y="171363"/>
                  <a:pt x="402597" y="181735"/>
                  <a:pt x="402597" y="194529"/>
                </a:cubicBezTo>
                <a:cubicBezTo>
                  <a:pt x="402597" y="207323"/>
                  <a:pt x="392227" y="217695"/>
                  <a:pt x="379431" y="217695"/>
                </a:cubicBezTo>
                <a:cubicBezTo>
                  <a:pt x="366637" y="217695"/>
                  <a:pt x="356265" y="207323"/>
                  <a:pt x="356265" y="194529"/>
                </a:cubicBezTo>
                <a:close/>
                <a:moveTo>
                  <a:pt x="356264" y="386541"/>
                </a:moveTo>
                <a:cubicBezTo>
                  <a:pt x="356264" y="373746"/>
                  <a:pt x="366637" y="363375"/>
                  <a:pt x="379431" y="363375"/>
                </a:cubicBezTo>
                <a:cubicBezTo>
                  <a:pt x="392226" y="363375"/>
                  <a:pt x="402597" y="373746"/>
                  <a:pt x="402597" y="386541"/>
                </a:cubicBezTo>
                <a:cubicBezTo>
                  <a:pt x="402597" y="399334"/>
                  <a:pt x="392226" y="409706"/>
                  <a:pt x="379431" y="409706"/>
                </a:cubicBezTo>
                <a:cubicBezTo>
                  <a:pt x="366637" y="409706"/>
                  <a:pt x="356264" y="399334"/>
                  <a:pt x="356264" y="386541"/>
                </a:cubicBezTo>
                <a:close/>
                <a:moveTo>
                  <a:pt x="354199" y="557904"/>
                </a:moveTo>
                <a:cubicBezTo>
                  <a:pt x="354199" y="545110"/>
                  <a:pt x="364572" y="534738"/>
                  <a:pt x="377366" y="534738"/>
                </a:cubicBezTo>
                <a:cubicBezTo>
                  <a:pt x="390162" y="534738"/>
                  <a:pt x="400532" y="545110"/>
                  <a:pt x="400532" y="557904"/>
                </a:cubicBezTo>
                <a:cubicBezTo>
                  <a:pt x="400532" y="570697"/>
                  <a:pt x="390162" y="581069"/>
                  <a:pt x="377366" y="581069"/>
                </a:cubicBezTo>
                <a:cubicBezTo>
                  <a:pt x="364572" y="581069"/>
                  <a:pt x="354199" y="570697"/>
                  <a:pt x="354199" y="557904"/>
                </a:cubicBezTo>
                <a:close/>
                <a:moveTo>
                  <a:pt x="187418" y="1478716"/>
                </a:moveTo>
                <a:cubicBezTo>
                  <a:pt x="187418" y="1465923"/>
                  <a:pt x="197790" y="1455553"/>
                  <a:pt x="210584" y="1455553"/>
                </a:cubicBezTo>
                <a:cubicBezTo>
                  <a:pt x="223378" y="1455553"/>
                  <a:pt x="233750" y="1465923"/>
                  <a:pt x="233750" y="1478716"/>
                </a:cubicBezTo>
                <a:cubicBezTo>
                  <a:pt x="233750" y="1491509"/>
                  <a:pt x="223378" y="1501878"/>
                  <a:pt x="210584" y="1501878"/>
                </a:cubicBezTo>
                <a:cubicBezTo>
                  <a:pt x="197790" y="1501878"/>
                  <a:pt x="187418" y="1491509"/>
                  <a:pt x="187418" y="1478716"/>
                </a:cubicBezTo>
                <a:close/>
                <a:moveTo>
                  <a:pt x="185354" y="751977"/>
                </a:moveTo>
                <a:cubicBezTo>
                  <a:pt x="185354" y="739182"/>
                  <a:pt x="195726" y="728810"/>
                  <a:pt x="208520" y="728810"/>
                </a:cubicBezTo>
                <a:cubicBezTo>
                  <a:pt x="221314" y="728810"/>
                  <a:pt x="231686" y="739182"/>
                  <a:pt x="231686" y="751977"/>
                </a:cubicBezTo>
                <a:cubicBezTo>
                  <a:pt x="231686" y="764771"/>
                  <a:pt x="221314" y="775143"/>
                  <a:pt x="208520" y="775143"/>
                </a:cubicBezTo>
                <a:cubicBezTo>
                  <a:pt x="195726" y="775143"/>
                  <a:pt x="185354" y="764771"/>
                  <a:pt x="185354" y="751977"/>
                </a:cubicBezTo>
                <a:close/>
                <a:moveTo>
                  <a:pt x="183290" y="923339"/>
                </a:moveTo>
                <a:cubicBezTo>
                  <a:pt x="183290" y="910547"/>
                  <a:pt x="193662" y="900174"/>
                  <a:pt x="206456" y="900174"/>
                </a:cubicBezTo>
                <a:cubicBezTo>
                  <a:pt x="219249" y="900174"/>
                  <a:pt x="229621" y="910547"/>
                  <a:pt x="229621" y="923339"/>
                </a:cubicBezTo>
                <a:cubicBezTo>
                  <a:pt x="229621" y="936134"/>
                  <a:pt x="219249" y="946506"/>
                  <a:pt x="206456" y="946506"/>
                </a:cubicBezTo>
                <a:cubicBezTo>
                  <a:pt x="193662" y="946506"/>
                  <a:pt x="183290" y="936134"/>
                  <a:pt x="183290" y="923339"/>
                </a:cubicBezTo>
                <a:close/>
                <a:moveTo>
                  <a:pt x="183289" y="1115348"/>
                </a:moveTo>
                <a:cubicBezTo>
                  <a:pt x="183289" y="1102553"/>
                  <a:pt x="193661" y="1092182"/>
                  <a:pt x="206455" y="1092182"/>
                </a:cubicBezTo>
                <a:cubicBezTo>
                  <a:pt x="219249" y="1092182"/>
                  <a:pt x="229621" y="1102553"/>
                  <a:pt x="229621" y="1115348"/>
                </a:cubicBezTo>
                <a:cubicBezTo>
                  <a:pt x="229621" y="1128143"/>
                  <a:pt x="219249" y="1138515"/>
                  <a:pt x="206455" y="1138515"/>
                </a:cubicBezTo>
                <a:cubicBezTo>
                  <a:pt x="193661" y="1138515"/>
                  <a:pt x="183289" y="1128143"/>
                  <a:pt x="183289" y="1115348"/>
                </a:cubicBezTo>
                <a:close/>
                <a:moveTo>
                  <a:pt x="181228" y="23166"/>
                </a:moveTo>
                <a:cubicBezTo>
                  <a:pt x="181228" y="10372"/>
                  <a:pt x="191600" y="0"/>
                  <a:pt x="204394" y="0"/>
                </a:cubicBezTo>
                <a:cubicBezTo>
                  <a:pt x="217188" y="0"/>
                  <a:pt x="227560" y="10372"/>
                  <a:pt x="227560" y="23166"/>
                </a:cubicBezTo>
                <a:cubicBezTo>
                  <a:pt x="227560" y="35960"/>
                  <a:pt x="217188" y="46332"/>
                  <a:pt x="204394" y="46332"/>
                </a:cubicBezTo>
                <a:cubicBezTo>
                  <a:pt x="191600" y="46332"/>
                  <a:pt x="181228" y="35960"/>
                  <a:pt x="181228" y="23166"/>
                </a:cubicBezTo>
                <a:close/>
                <a:moveTo>
                  <a:pt x="181225" y="1286711"/>
                </a:moveTo>
                <a:cubicBezTo>
                  <a:pt x="181225" y="1273917"/>
                  <a:pt x="191597" y="1263547"/>
                  <a:pt x="204391" y="1263547"/>
                </a:cubicBezTo>
                <a:cubicBezTo>
                  <a:pt x="217185" y="1263547"/>
                  <a:pt x="227557" y="1273917"/>
                  <a:pt x="227557" y="1286711"/>
                </a:cubicBezTo>
                <a:cubicBezTo>
                  <a:pt x="227557" y="1299507"/>
                  <a:pt x="217185" y="1309877"/>
                  <a:pt x="204391" y="1309877"/>
                </a:cubicBezTo>
                <a:cubicBezTo>
                  <a:pt x="191597" y="1309877"/>
                  <a:pt x="181225" y="1299507"/>
                  <a:pt x="181225" y="1286711"/>
                </a:cubicBezTo>
                <a:close/>
                <a:moveTo>
                  <a:pt x="179162" y="194529"/>
                </a:moveTo>
                <a:cubicBezTo>
                  <a:pt x="179162" y="181735"/>
                  <a:pt x="189534" y="171363"/>
                  <a:pt x="202328" y="171363"/>
                </a:cubicBezTo>
                <a:cubicBezTo>
                  <a:pt x="215122" y="171363"/>
                  <a:pt x="225494" y="181735"/>
                  <a:pt x="225494" y="194529"/>
                </a:cubicBezTo>
                <a:cubicBezTo>
                  <a:pt x="225494" y="207323"/>
                  <a:pt x="215122" y="217695"/>
                  <a:pt x="202328" y="217695"/>
                </a:cubicBezTo>
                <a:cubicBezTo>
                  <a:pt x="189534" y="217695"/>
                  <a:pt x="179162" y="207323"/>
                  <a:pt x="179162" y="194529"/>
                </a:cubicBezTo>
                <a:close/>
                <a:moveTo>
                  <a:pt x="179162" y="386541"/>
                </a:moveTo>
                <a:cubicBezTo>
                  <a:pt x="179162" y="373746"/>
                  <a:pt x="189534" y="363375"/>
                  <a:pt x="202328" y="363375"/>
                </a:cubicBezTo>
                <a:cubicBezTo>
                  <a:pt x="215122" y="363375"/>
                  <a:pt x="225494" y="373746"/>
                  <a:pt x="225494" y="386541"/>
                </a:cubicBezTo>
                <a:cubicBezTo>
                  <a:pt x="225494" y="399334"/>
                  <a:pt x="215122" y="409706"/>
                  <a:pt x="202328" y="409706"/>
                </a:cubicBezTo>
                <a:cubicBezTo>
                  <a:pt x="189534" y="409706"/>
                  <a:pt x="179162" y="399334"/>
                  <a:pt x="179162" y="386541"/>
                </a:cubicBezTo>
                <a:close/>
                <a:moveTo>
                  <a:pt x="177098" y="557904"/>
                </a:moveTo>
                <a:cubicBezTo>
                  <a:pt x="177098" y="545110"/>
                  <a:pt x="187470" y="534738"/>
                  <a:pt x="200263" y="534738"/>
                </a:cubicBezTo>
                <a:cubicBezTo>
                  <a:pt x="213057" y="534738"/>
                  <a:pt x="223429" y="545110"/>
                  <a:pt x="223429" y="557904"/>
                </a:cubicBezTo>
                <a:cubicBezTo>
                  <a:pt x="223429" y="570697"/>
                  <a:pt x="213057" y="581069"/>
                  <a:pt x="200263" y="581069"/>
                </a:cubicBezTo>
                <a:cubicBezTo>
                  <a:pt x="187470" y="581069"/>
                  <a:pt x="177098" y="570697"/>
                  <a:pt x="177098" y="557904"/>
                </a:cubicBezTo>
                <a:close/>
                <a:moveTo>
                  <a:pt x="10320" y="1478716"/>
                </a:moveTo>
                <a:cubicBezTo>
                  <a:pt x="10320" y="1465923"/>
                  <a:pt x="20692" y="1455553"/>
                  <a:pt x="33486" y="1455553"/>
                </a:cubicBezTo>
                <a:cubicBezTo>
                  <a:pt x="46280" y="1455553"/>
                  <a:pt x="56652" y="1465923"/>
                  <a:pt x="56652" y="1478716"/>
                </a:cubicBezTo>
                <a:cubicBezTo>
                  <a:pt x="56652" y="1491509"/>
                  <a:pt x="46280" y="1501878"/>
                  <a:pt x="33486" y="1501878"/>
                </a:cubicBezTo>
                <a:cubicBezTo>
                  <a:pt x="20692" y="1501878"/>
                  <a:pt x="10320" y="1491509"/>
                  <a:pt x="10320" y="1478716"/>
                </a:cubicBezTo>
                <a:close/>
                <a:moveTo>
                  <a:pt x="8256" y="751977"/>
                </a:moveTo>
                <a:cubicBezTo>
                  <a:pt x="8256" y="739182"/>
                  <a:pt x="18628" y="728810"/>
                  <a:pt x="31422" y="728810"/>
                </a:cubicBezTo>
                <a:cubicBezTo>
                  <a:pt x="44216" y="728810"/>
                  <a:pt x="54588" y="739182"/>
                  <a:pt x="54588" y="751977"/>
                </a:cubicBezTo>
                <a:cubicBezTo>
                  <a:pt x="54588" y="764771"/>
                  <a:pt x="44216" y="775143"/>
                  <a:pt x="31422" y="775143"/>
                </a:cubicBezTo>
                <a:cubicBezTo>
                  <a:pt x="18628" y="775143"/>
                  <a:pt x="8256" y="764771"/>
                  <a:pt x="8256" y="751977"/>
                </a:cubicBezTo>
                <a:close/>
                <a:moveTo>
                  <a:pt x="6192" y="923339"/>
                </a:moveTo>
                <a:cubicBezTo>
                  <a:pt x="6192" y="910547"/>
                  <a:pt x="16564" y="900174"/>
                  <a:pt x="29357" y="900174"/>
                </a:cubicBezTo>
                <a:cubicBezTo>
                  <a:pt x="42151" y="900174"/>
                  <a:pt x="52523" y="910547"/>
                  <a:pt x="52523" y="923339"/>
                </a:cubicBezTo>
                <a:cubicBezTo>
                  <a:pt x="52523" y="936134"/>
                  <a:pt x="42151" y="946506"/>
                  <a:pt x="29357" y="946506"/>
                </a:cubicBezTo>
                <a:cubicBezTo>
                  <a:pt x="16564" y="946506"/>
                  <a:pt x="6192" y="936134"/>
                  <a:pt x="6192" y="923339"/>
                </a:cubicBezTo>
                <a:close/>
                <a:moveTo>
                  <a:pt x="6191" y="1115348"/>
                </a:moveTo>
                <a:cubicBezTo>
                  <a:pt x="6191" y="1102553"/>
                  <a:pt x="16563" y="1092182"/>
                  <a:pt x="29357" y="1092182"/>
                </a:cubicBezTo>
                <a:cubicBezTo>
                  <a:pt x="42151" y="1092182"/>
                  <a:pt x="52523" y="1102553"/>
                  <a:pt x="52523" y="1115348"/>
                </a:cubicBezTo>
                <a:cubicBezTo>
                  <a:pt x="52523" y="1128143"/>
                  <a:pt x="42151" y="1138515"/>
                  <a:pt x="29357" y="1138515"/>
                </a:cubicBezTo>
                <a:cubicBezTo>
                  <a:pt x="16563" y="1138515"/>
                  <a:pt x="6191" y="1128143"/>
                  <a:pt x="6191" y="1115348"/>
                </a:cubicBezTo>
                <a:close/>
                <a:moveTo>
                  <a:pt x="4130" y="23166"/>
                </a:moveTo>
                <a:cubicBezTo>
                  <a:pt x="4130" y="10372"/>
                  <a:pt x="14502" y="0"/>
                  <a:pt x="27296" y="0"/>
                </a:cubicBezTo>
                <a:cubicBezTo>
                  <a:pt x="40090" y="0"/>
                  <a:pt x="50462" y="10372"/>
                  <a:pt x="50462" y="23166"/>
                </a:cubicBezTo>
                <a:cubicBezTo>
                  <a:pt x="50462" y="35960"/>
                  <a:pt x="40090" y="46332"/>
                  <a:pt x="27296" y="46332"/>
                </a:cubicBezTo>
                <a:cubicBezTo>
                  <a:pt x="14502" y="46332"/>
                  <a:pt x="4130" y="35960"/>
                  <a:pt x="4130" y="23166"/>
                </a:cubicBezTo>
                <a:close/>
                <a:moveTo>
                  <a:pt x="4127" y="1286711"/>
                </a:moveTo>
                <a:cubicBezTo>
                  <a:pt x="4127" y="1273917"/>
                  <a:pt x="14499" y="1263547"/>
                  <a:pt x="27292" y="1263547"/>
                </a:cubicBezTo>
                <a:cubicBezTo>
                  <a:pt x="40086" y="1263547"/>
                  <a:pt x="50458" y="1273917"/>
                  <a:pt x="50458" y="1286711"/>
                </a:cubicBezTo>
                <a:cubicBezTo>
                  <a:pt x="50458" y="1299507"/>
                  <a:pt x="40086" y="1309879"/>
                  <a:pt x="27292" y="1309879"/>
                </a:cubicBezTo>
                <a:cubicBezTo>
                  <a:pt x="14499" y="1309879"/>
                  <a:pt x="4127" y="1299507"/>
                  <a:pt x="4127" y="1286711"/>
                </a:cubicBezTo>
                <a:close/>
                <a:moveTo>
                  <a:pt x="2064" y="194529"/>
                </a:moveTo>
                <a:cubicBezTo>
                  <a:pt x="2064" y="181735"/>
                  <a:pt x="12436" y="171363"/>
                  <a:pt x="25230" y="171363"/>
                </a:cubicBezTo>
                <a:cubicBezTo>
                  <a:pt x="38024" y="171363"/>
                  <a:pt x="48396" y="181735"/>
                  <a:pt x="48396" y="194529"/>
                </a:cubicBezTo>
                <a:cubicBezTo>
                  <a:pt x="48396" y="207323"/>
                  <a:pt x="38024" y="217695"/>
                  <a:pt x="25230" y="217695"/>
                </a:cubicBezTo>
                <a:cubicBezTo>
                  <a:pt x="12436" y="217695"/>
                  <a:pt x="2064" y="207323"/>
                  <a:pt x="2064" y="194529"/>
                </a:cubicBezTo>
                <a:close/>
                <a:moveTo>
                  <a:pt x="2064" y="386541"/>
                </a:moveTo>
                <a:cubicBezTo>
                  <a:pt x="2064" y="373746"/>
                  <a:pt x="12436" y="363375"/>
                  <a:pt x="25230" y="363375"/>
                </a:cubicBezTo>
                <a:cubicBezTo>
                  <a:pt x="38024" y="363375"/>
                  <a:pt x="48396" y="373746"/>
                  <a:pt x="48396" y="386541"/>
                </a:cubicBezTo>
                <a:cubicBezTo>
                  <a:pt x="48396" y="399334"/>
                  <a:pt x="38024" y="409706"/>
                  <a:pt x="25230" y="409706"/>
                </a:cubicBezTo>
                <a:cubicBezTo>
                  <a:pt x="12436" y="409706"/>
                  <a:pt x="2064" y="399334"/>
                  <a:pt x="2064" y="386541"/>
                </a:cubicBezTo>
                <a:close/>
                <a:moveTo>
                  <a:pt x="0" y="557904"/>
                </a:moveTo>
                <a:cubicBezTo>
                  <a:pt x="0" y="545110"/>
                  <a:pt x="10371" y="534738"/>
                  <a:pt x="23165" y="534738"/>
                </a:cubicBezTo>
                <a:cubicBezTo>
                  <a:pt x="35959" y="534738"/>
                  <a:pt x="46331" y="545110"/>
                  <a:pt x="46331" y="557904"/>
                </a:cubicBezTo>
                <a:cubicBezTo>
                  <a:pt x="46331" y="570697"/>
                  <a:pt x="35959" y="581069"/>
                  <a:pt x="23165" y="581069"/>
                </a:cubicBezTo>
                <a:cubicBezTo>
                  <a:pt x="10371" y="581069"/>
                  <a:pt x="0" y="570697"/>
                  <a:pt x="0" y="5579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2"/>
          <p:cNvSpPr txBox="1"/>
          <p:nvPr/>
        </p:nvSpPr>
        <p:spPr>
          <a:xfrm rot="5400000">
            <a:off x="-679350" y="609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chemeClr val="lt1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itle and text">
  <p:cSld name="CUSTOM_5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3137450" y="593125"/>
            <a:ext cx="5664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body" idx="1"/>
          </p:nvPr>
        </p:nvSpPr>
        <p:spPr>
          <a:xfrm>
            <a:off x="3137450" y="3072725"/>
            <a:ext cx="5664900" cy="3144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algn="ct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algn="ct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2"/>
          </p:nvPr>
        </p:nvSpPr>
        <p:spPr>
          <a:xfrm>
            <a:off x="3137450" y="1728825"/>
            <a:ext cx="5664900" cy="971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210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210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210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210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210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210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210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2100"/>
              </a:spcBef>
              <a:spcAft>
                <a:spcPts val="21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11144842" y="-1214008"/>
            <a:ext cx="2244900" cy="2244900"/>
          </a:xfrm>
          <a:prstGeom prst="pie">
            <a:avLst>
              <a:gd name="adj1" fmla="val 0"/>
              <a:gd name="adj2" fmla="val 53646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 rot="10800000" flipH="1">
            <a:off x="737897" y="5788347"/>
            <a:ext cx="2189700" cy="2189700"/>
          </a:xfrm>
          <a:prstGeom prst="pie">
            <a:avLst>
              <a:gd name="adj1" fmla="val 0"/>
              <a:gd name="adj2" fmla="val 545640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-2187258" y="-2126868"/>
            <a:ext cx="4253700" cy="4253700"/>
          </a:xfrm>
          <a:prstGeom prst="pie">
            <a:avLst>
              <a:gd name="adj1" fmla="val 0"/>
              <a:gd name="adj2" fmla="val 5456402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3"/>
          <p:cNvSpPr/>
          <p:nvPr/>
        </p:nvSpPr>
        <p:spPr>
          <a:xfrm flipH="1">
            <a:off x="1278194" y="-50"/>
            <a:ext cx="80100" cy="720000"/>
          </a:xfrm>
          <a:prstGeom prst="rect">
            <a:avLst/>
          </a:prstGeom>
          <a:solidFill>
            <a:srgbClr val="FEFD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3"/>
          <p:cNvSpPr/>
          <p:nvPr/>
        </p:nvSpPr>
        <p:spPr>
          <a:xfrm flipH="1">
            <a:off x="1128149" y="-50"/>
            <a:ext cx="80100" cy="720000"/>
          </a:xfrm>
          <a:prstGeom prst="rect">
            <a:avLst/>
          </a:prstGeom>
          <a:solidFill>
            <a:srgbClr val="FEFD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 flipH="1">
            <a:off x="978106" y="-50"/>
            <a:ext cx="80100" cy="720000"/>
          </a:xfrm>
          <a:prstGeom prst="rect">
            <a:avLst/>
          </a:prstGeom>
          <a:solidFill>
            <a:srgbClr val="FEFD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 rot="5400000" flipH="1">
            <a:off x="11144842" y="1356634"/>
            <a:ext cx="2244900" cy="2244900"/>
          </a:xfrm>
          <a:prstGeom prst="pie">
            <a:avLst>
              <a:gd name="adj1" fmla="val 0"/>
              <a:gd name="adj2" fmla="val 5456402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657233" y="-50"/>
            <a:ext cx="758100" cy="758100"/>
          </a:xfrm>
          <a:prstGeom prst="pie">
            <a:avLst>
              <a:gd name="adj1" fmla="val 16185610"/>
              <a:gd name="adj2" fmla="val 5357911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3"/>
          <p:cNvSpPr/>
          <p:nvPr/>
        </p:nvSpPr>
        <p:spPr>
          <a:xfrm>
            <a:off x="-61991" y="5587762"/>
            <a:ext cx="1270261" cy="1270263"/>
          </a:xfrm>
          <a:custGeom>
            <a:avLst/>
            <a:gdLst/>
            <a:ahLst/>
            <a:cxnLst/>
            <a:rect l="l" t="t" r="r" b="b"/>
            <a:pathLst>
              <a:path w="1270261" h="1270263" extrusionOk="0">
                <a:moveTo>
                  <a:pt x="0" y="0"/>
                </a:moveTo>
                <a:lnTo>
                  <a:pt x="129876" y="6558"/>
                </a:lnTo>
                <a:cubicBezTo>
                  <a:pt x="770413" y="71609"/>
                  <a:pt x="1270261" y="612563"/>
                  <a:pt x="1270261" y="1270262"/>
                </a:cubicBezTo>
                <a:lnTo>
                  <a:pt x="1270261" y="1270263"/>
                </a:lnTo>
                <a:lnTo>
                  <a:pt x="635130" y="1270263"/>
                </a:lnTo>
                <a:lnTo>
                  <a:pt x="635130" y="1270262"/>
                </a:lnTo>
                <a:cubicBezTo>
                  <a:pt x="635130" y="963336"/>
                  <a:pt x="417419" y="707258"/>
                  <a:pt x="128000" y="648035"/>
                </a:cubicBezTo>
                <a:lnTo>
                  <a:pt x="0" y="63513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3"/>
          <p:cNvSpPr/>
          <p:nvPr/>
        </p:nvSpPr>
        <p:spPr>
          <a:xfrm flipH="1">
            <a:off x="9681537" y="30"/>
            <a:ext cx="1119251" cy="1501878"/>
          </a:xfrm>
          <a:custGeom>
            <a:avLst/>
            <a:gdLst/>
            <a:ahLst/>
            <a:cxnLst/>
            <a:rect l="l" t="t" r="r" b="b"/>
            <a:pathLst>
              <a:path w="1119251" h="1501878" extrusionOk="0">
                <a:moveTo>
                  <a:pt x="1096085" y="1455553"/>
                </a:moveTo>
                <a:cubicBezTo>
                  <a:pt x="1108880" y="1455553"/>
                  <a:pt x="1119251" y="1465923"/>
                  <a:pt x="1119251" y="1478716"/>
                </a:cubicBezTo>
                <a:cubicBezTo>
                  <a:pt x="1119251" y="1491508"/>
                  <a:pt x="1108880" y="1501878"/>
                  <a:pt x="1096085" y="1501878"/>
                </a:cubicBezTo>
                <a:cubicBezTo>
                  <a:pt x="1083289" y="1501878"/>
                  <a:pt x="1072914" y="1491508"/>
                  <a:pt x="1072914" y="1478716"/>
                </a:cubicBezTo>
                <a:cubicBezTo>
                  <a:pt x="1072914" y="1465923"/>
                  <a:pt x="1083289" y="1455553"/>
                  <a:pt x="1096085" y="1455553"/>
                </a:cubicBezTo>
                <a:close/>
                <a:moveTo>
                  <a:pt x="918982" y="1455553"/>
                </a:moveTo>
                <a:cubicBezTo>
                  <a:pt x="931774" y="1455553"/>
                  <a:pt x="942146" y="1465923"/>
                  <a:pt x="942146" y="1478716"/>
                </a:cubicBezTo>
                <a:cubicBezTo>
                  <a:pt x="942146" y="1491509"/>
                  <a:pt x="931774" y="1501878"/>
                  <a:pt x="918982" y="1501878"/>
                </a:cubicBezTo>
                <a:cubicBezTo>
                  <a:pt x="906186" y="1501878"/>
                  <a:pt x="895815" y="1491509"/>
                  <a:pt x="895815" y="1478716"/>
                </a:cubicBezTo>
                <a:cubicBezTo>
                  <a:pt x="895815" y="1465923"/>
                  <a:pt x="906186" y="1455553"/>
                  <a:pt x="918982" y="1455553"/>
                </a:cubicBezTo>
                <a:close/>
                <a:moveTo>
                  <a:pt x="741886" y="1455553"/>
                </a:moveTo>
                <a:cubicBezTo>
                  <a:pt x="754681" y="1455553"/>
                  <a:pt x="765052" y="1465923"/>
                  <a:pt x="765052" y="1478716"/>
                </a:cubicBezTo>
                <a:cubicBezTo>
                  <a:pt x="765052" y="1491509"/>
                  <a:pt x="754681" y="1501878"/>
                  <a:pt x="741886" y="1501878"/>
                </a:cubicBezTo>
                <a:cubicBezTo>
                  <a:pt x="729092" y="1501878"/>
                  <a:pt x="718720" y="1491509"/>
                  <a:pt x="718720" y="1478716"/>
                </a:cubicBezTo>
                <a:cubicBezTo>
                  <a:pt x="718720" y="1465923"/>
                  <a:pt x="729092" y="1455553"/>
                  <a:pt x="741886" y="1455553"/>
                </a:cubicBezTo>
                <a:close/>
                <a:moveTo>
                  <a:pt x="564784" y="1455553"/>
                </a:moveTo>
                <a:cubicBezTo>
                  <a:pt x="577578" y="1455553"/>
                  <a:pt x="587950" y="1465923"/>
                  <a:pt x="587950" y="1478716"/>
                </a:cubicBezTo>
                <a:cubicBezTo>
                  <a:pt x="587950" y="1491509"/>
                  <a:pt x="577578" y="1501878"/>
                  <a:pt x="564784" y="1501878"/>
                </a:cubicBezTo>
                <a:cubicBezTo>
                  <a:pt x="551990" y="1501878"/>
                  <a:pt x="541618" y="1491509"/>
                  <a:pt x="541618" y="1478716"/>
                </a:cubicBezTo>
                <a:cubicBezTo>
                  <a:pt x="541618" y="1465923"/>
                  <a:pt x="551990" y="1455553"/>
                  <a:pt x="564784" y="1455553"/>
                </a:cubicBezTo>
                <a:close/>
                <a:moveTo>
                  <a:pt x="387688" y="1455553"/>
                </a:moveTo>
                <a:cubicBezTo>
                  <a:pt x="400481" y="1455553"/>
                  <a:pt x="410850" y="1465923"/>
                  <a:pt x="410850" y="1478716"/>
                </a:cubicBezTo>
                <a:cubicBezTo>
                  <a:pt x="410850" y="1491509"/>
                  <a:pt x="400481" y="1501878"/>
                  <a:pt x="387688" y="1501878"/>
                </a:cubicBezTo>
                <a:cubicBezTo>
                  <a:pt x="374892" y="1501878"/>
                  <a:pt x="364520" y="1491509"/>
                  <a:pt x="364520" y="1478716"/>
                </a:cubicBezTo>
                <a:cubicBezTo>
                  <a:pt x="364520" y="1465923"/>
                  <a:pt x="374892" y="1455553"/>
                  <a:pt x="387688" y="1455553"/>
                </a:cubicBezTo>
                <a:close/>
                <a:moveTo>
                  <a:pt x="210584" y="1455553"/>
                </a:moveTo>
                <a:cubicBezTo>
                  <a:pt x="223378" y="1455553"/>
                  <a:pt x="233750" y="1465923"/>
                  <a:pt x="233750" y="1478716"/>
                </a:cubicBezTo>
                <a:cubicBezTo>
                  <a:pt x="233750" y="1491509"/>
                  <a:pt x="223378" y="1501878"/>
                  <a:pt x="210584" y="1501878"/>
                </a:cubicBezTo>
                <a:cubicBezTo>
                  <a:pt x="197790" y="1501878"/>
                  <a:pt x="187418" y="1491509"/>
                  <a:pt x="187418" y="1478716"/>
                </a:cubicBezTo>
                <a:cubicBezTo>
                  <a:pt x="187418" y="1465923"/>
                  <a:pt x="197790" y="1455553"/>
                  <a:pt x="210584" y="1455553"/>
                </a:cubicBezTo>
                <a:close/>
                <a:moveTo>
                  <a:pt x="33486" y="1455553"/>
                </a:moveTo>
                <a:cubicBezTo>
                  <a:pt x="46280" y="1455553"/>
                  <a:pt x="56652" y="1465923"/>
                  <a:pt x="56652" y="1478716"/>
                </a:cubicBezTo>
                <a:cubicBezTo>
                  <a:pt x="56652" y="1491509"/>
                  <a:pt x="46280" y="1501878"/>
                  <a:pt x="33486" y="1501878"/>
                </a:cubicBezTo>
                <a:cubicBezTo>
                  <a:pt x="20692" y="1501878"/>
                  <a:pt x="10320" y="1491509"/>
                  <a:pt x="10320" y="1478716"/>
                </a:cubicBezTo>
                <a:cubicBezTo>
                  <a:pt x="10320" y="1465923"/>
                  <a:pt x="20692" y="1455553"/>
                  <a:pt x="33486" y="1455553"/>
                </a:cubicBezTo>
                <a:close/>
                <a:moveTo>
                  <a:pt x="1089891" y="1263547"/>
                </a:moveTo>
                <a:cubicBezTo>
                  <a:pt x="1102686" y="1263547"/>
                  <a:pt x="1113060" y="1273917"/>
                  <a:pt x="1113060" y="1286711"/>
                </a:cubicBezTo>
                <a:cubicBezTo>
                  <a:pt x="1113060" y="1299506"/>
                  <a:pt x="1102686" y="1309877"/>
                  <a:pt x="1089891" y="1309877"/>
                </a:cubicBezTo>
                <a:cubicBezTo>
                  <a:pt x="1077094" y="1309877"/>
                  <a:pt x="1066719" y="1299506"/>
                  <a:pt x="1066719" y="1286711"/>
                </a:cubicBezTo>
                <a:cubicBezTo>
                  <a:pt x="1066719" y="1273917"/>
                  <a:pt x="1077094" y="1263547"/>
                  <a:pt x="1089891" y="1263547"/>
                </a:cubicBezTo>
                <a:close/>
                <a:moveTo>
                  <a:pt x="912789" y="1263547"/>
                </a:moveTo>
                <a:cubicBezTo>
                  <a:pt x="925583" y="1263547"/>
                  <a:pt x="935953" y="1273917"/>
                  <a:pt x="935953" y="1286711"/>
                </a:cubicBezTo>
                <a:cubicBezTo>
                  <a:pt x="935953" y="1299506"/>
                  <a:pt x="925583" y="1309877"/>
                  <a:pt x="912789" y="1309877"/>
                </a:cubicBezTo>
                <a:cubicBezTo>
                  <a:pt x="899990" y="1309877"/>
                  <a:pt x="889623" y="1299506"/>
                  <a:pt x="889623" y="1286711"/>
                </a:cubicBezTo>
                <a:cubicBezTo>
                  <a:pt x="889623" y="1273917"/>
                  <a:pt x="899990" y="1263547"/>
                  <a:pt x="912789" y="1263547"/>
                </a:cubicBezTo>
                <a:close/>
                <a:moveTo>
                  <a:pt x="735692" y="1263547"/>
                </a:moveTo>
                <a:cubicBezTo>
                  <a:pt x="748486" y="1263547"/>
                  <a:pt x="758858" y="1273917"/>
                  <a:pt x="758858" y="1286711"/>
                </a:cubicBezTo>
                <a:cubicBezTo>
                  <a:pt x="758858" y="1299507"/>
                  <a:pt x="748486" y="1309877"/>
                  <a:pt x="735692" y="1309877"/>
                </a:cubicBezTo>
                <a:cubicBezTo>
                  <a:pt x="722898" y="1309877"/>
                  <a:pt x="712525" y="1299507"/>
                  <a:pt x="712525" y="1286711"/>
                </a:cubicBezTo>
                <a:cubicBezTo>
                  <a:pt x="712525" y="1273917"/>
                  <a:pt x="722898" y="1263547"/>
                  <a:pt x="735692" y="1263547"/>
                </a:cubicBezTo>
                <a:close/>
                <a:moveTo>
                  <a:pt x="558589" y="1263547"/>
                </a:moveTo>
                <a:cubicBezTo>
                  <a:pt x="571384" y="1263547"/>
                  <a:pt x="581756" y="1273917"/>
                  <a:pt x="581756" y="1286711"/>
                </a:cubicBezTo>
                <a:cubicBezTo>
                  <a:pt x="581756" y="1299507"/>
                  <a:pt x="571384" y="1309877"/>
                  <a:pt x="558589" y="1309877"/>
                </a:cubicBezTo>
                <a:cubicBezTo>
                  <a:pt x="545796" y="1309877"/>
                  <a:pt x="535423" y="1299507"/>
                  <a:pt x="535423" y="1286711"/>
                </a:cubicBezTo>
                <a:cubicBezTo>
                  <a:pt x="535423" y="1273917"/>
                  <a:pt x="545796" y="1263547"/>
                  <a:pt x="558589" y="1263547"/>
                </a:cubicBezTo>
                <a:close/>
                <a:moveTo>
                  <a:pt x="381492" y="1263547"/>
                </a:moveTo>
                <a:cubicBezTo>
                  <a:pt x="394287" y="1263547"/>
                  <a:pt x="404657" y="1273917"/>
                  <a:pt x="404657" y="1286711"/>
                </a:cubicBezTo>
                <a:cubicBezTo>
                  <a:pt x="404657" y="1299507"/>
                  <a:pt x="394287" y="1309877"/>
                  <a:pt x="381492" y="1309877"/>
                </a:cubicBezTo>
                <a:cubicBezTo>
                  <a:pt x="368698" y="1309877"/>
                  <a:pt x="358325" y="1299507"/>
                  <a:pt x="358325" y="1286711"/>
                </a:cubicBezTo>
                <a:cubicBezTo>
                  <a:pt x="358325" y="1273917"/>
                  <a:pt x="368698" y="1263547"/>
                  <a:pt x="381492" y="1263547"/>
                </a:cubicBezTo>
                <a:close/>
                <a:moveTo>
                  <a:pt x="204391" y="1263547"/>
                </a:moveTo>
                <a:cubicBezTo>
                  <a:pt x="217185" y="1263547"/>
                  <a:pt x="227557" y="1273917"/>
                  <a:pt x="227557" y="1286711"/>
                </a:cubicBezTo>
                <a:cubicBezTo>
                  <a:pt x="227557" y="1299507"/>
                  <a:pt x="217185" y="1309877"/>
                  <a:pt x="204391" y="1309877"/>
                </a:cubicBezTo>
                <a:cubicBezTo>
                  <a:pt x="191597" y="1309877"/>
                  <a:pt x="181225" y="1299507"/>
                  <a:pt x="181225" y="1286711"/>
                </a:cubicBezTo>
                <a:cubicBezTo>
                  <a:pt x="181225" y="1273917"/>
                  <a:pt x="191597" y="1263547"/>
                  <a:pt x="204391" y="1263547"/>
                </a:cubicBezTo>
                <a:close/>
                <a:moveTo>
                  <a:pt x="27292" y="1263547"/>
                </a:moveTo>
                <a:cubicBezTo>
                  <a:pt x="40086" y="1263547"/>
                  <a:pt x="50458" y="1273917"/>
                  <a:pt x="50458" y="1286711"/>
                </a:cubicBezTo>
                <a:cubicBezTo>
                  <a:pt x="50458" y="1299507"/>
                  <a:pt x="40086" y="1309879"/>
                  <a:pt x="27292" y="1309879"/>
                </a:cubicBezTo>
                <a:cubicBezTo>
                  <a:pt x="14499" y="1309879"/>
                  <a:pt x="4127" y="1299507"/>
                  <a:pt x="4127" y="1286711"/>
                </a:cubicBezTo>
                <a:cubicBezTo>
                  <a:pt x="4127" y="1273917"/>
                  <a:pt x="14499" y="1263547"/>
                  <a:pt x="27292" y="1263547"/>
                </a:cubicBezTo>
                <a:close/>
                <a:moveTo>
                  <a:pt x="1091956" y="1092182"/>
                </a:moveTo>
                <a:cubicBezTo>
                  <a:pt x="1104753" y="1092182"/>
                  <a:pt x="1115123" y="1102553"/>
                  <a:pt x="1115123" y="1115347"/>
                </a:cubicBezTo>
                <a:cubicBezTo>
                  <a:pt x="1115123" y="1128143"/>
                  <a:pt x="1104753" y="1138515"/>
                  <a:pt x="1091956" y="1138515"/>
                </a:cubicBezTo>
                <a:cubicBezTo>
                  <a:pt x="1079159" y="1138515"/>
                  <a:pt x="1068786" y="1128143"/>
                  <a:pt x="1068786" y="1115347"/>
                </a:cubicBezTo>
                <a:cubicBezTo>
                  <a:pt x="1068786" y="1102553"/>
                  <a:pt x="1079159" y="1092182"/>
                  <a:pt x="1091956" y="1092182"/>
                </a:cubicBezTo>
                <a:close/>
                <a:moveTo>
                  <a:pt x="914854" y="1092182"/>
                </a:moveTo>
                <a:cubicBezTo>
                  <a:pt x="927647" y="1092182"/>
                  <a:pt x="938017" y="1102553"/>
                  <a:pt x="938017" y="1115347"/>
                </a:cubicBezTo>
                <a:cubicBezTo>
                  <a:pt x="938017" y="1128143"/>
                  <a:pt x="927647" y="1138515"/>
                  <a:pt x="914854" y="1138515"/>
                </a:cubicBezTo>
                <a:cubicBezTo>
                  <a:pt x="902054" y="1138515"/>
                  <a:pt x="891687" y="1128143"/>
                  <a:pt x="891687" y="1115347"/>
                </a:cubicBezTo>
                <a:cubicBezTo>
                  <a:pt x="891687" y="1102553"/>
                  <a:pt x="902054" y="1092182"/>
                  <a:pt x="914854" y="1092182"/>
                </a:cubicBezTo>
                <a:close/>
                <a:moveTo>
                  <a:pt x="737757" y="1092182"/>
                </a:moveTo>
                <a:cubicBezTo>
                  <a:pt x="750552" y="1092182"/>
                  <a:pt x="760924" y="1102553"/>
                  <a:pt x="760924" y="1115347"/>
                </a:cubicBezTo>
                <a:cubicBezTo>
                  <a:pt x="760924" y="1128143"/>
                  <a:pt x="750552" y="1138515"/>
                  <a:pt x="737757" y="1138515"/>
                </a:cubicBezTo>
                <a:cubicBezTo>
                  <a:pt x="724963" y="1138515"/>
                  <a:pt x="714591" y="1128143"/>
                  <a:pt x="714591" y="1115347"/>
                </a:cubicBezTo>
                <a:cubicBezTo>
                  <a:pt x="714591" y="1102553"/>
                  <a:pt x="724963" y="1092182"/>
                  <a:pt x="737757" y="1092182"/>
                </a:cubicBezTo>
                <a:close/>
                <a:moveTo>
                  <a:pt x="560655" y="1092182"/>
                </a:moveTo>
                <a:cubicBezTo>
                  <a:pt x="573449" y="1092182"/>
                  <a:pt x="583821" y="1102553"/>
                  <a:pt x="583821" y="1115348"/>
                </a:cubicBezTo>
                <a:cubicBezTo>
                  <a:pt x="583821" y="1128143"/>
                  <a:pt x="573449" y="1138515"/>
                  <a:pt x="560655" y="1138515"/>
                </a:cubicBezTo>
                <a:cubicBezTo>
                  <a:pt x="547861" y="1138515"/>
                  <a:pt x="537489" y="1128143"/>
                  <a:pt x="537489" y="1115348"/>
                </a:cubicBezTo>
                <a:cubicBezTo>
                  <a:pt x="537489" y="1102553"/>
                  <a:pt x="547861" y="1092182"/>
                  <a:pt x="560655" y="1092182"/>
                </a:cubicBezTo>
                <a:close/>
                <a:moveTo>
                  <a:pt x="383558" y="1092182"/>
                </a:moveTo>
                <a:cubicBezTo>
                  <a:pt x="396353" y="1092182"/>
                  <a:pt x="406723" y="1102553"/>
                  <a:pt x="406723" y="1115348"/>
                </a:cubicBezTo>
                <a:cubicBezTo>
                  <a:pt x="406723" y="1128143"/>
                  <a:pt x="396353" y="1138515"/>
                  <a:pt x="383558" y="1138515"/>
                </a:cubicBezTo>
                <a:cubicBezTo>
                  <a:pt x="370763" y="1138515"/>
                  <a:pt x="360391" y="1128143"/>
                  <a:pt x="360391" y="1115348"/>
                </a:cubicBezTo>
                <a:cubicBezTo>
                  <a:pt x="360391" y="1102553"/>
                  <a:pt x="370763" y="1092182"/>
                  <a:pt x="383558" y="1092182"/>
                </a:cubicBezTo>
                <a:close/>
                <a:moveTo>
                  <a:pt x="206455" y="1092182"/>
                </a:moveTo>
                <a:cubicBezTo>
                  <a:pt x="219249" y="1092182"/>
                  <a:pt x="229621" y="1102553"/>
                  <a:pt x="229621" y="1115348"/>
                </a:cubicBezTo>
                <a:cubicBezTo>
                  <a:pt x="229621" y="1128143"/>
                  <a:pt x="219249" y="1138515"/>
                  <a:pt x="206455" y="1138515"/>
                </a:cubicBezTo>
                <a:cubicBezTo>
                  <a:pt x="193661" y="1138515"/>
                  <a:pt x="183289" y="1128143"/>
                  <a:pt x="183289" y="1115348"/>
                </a:cubicBezTo>
                <a:cubicBezTo>
                  <a:pt x="183289" y="1102553"/>
                  <a:pt x="193661" y="1092182"/>
                  <a:pt x="206455" y="1092182"/>
                </a:cubicBezTo>
                <a:close/>
                <a:moveTo>
                  <a:pt x="29357" y="1092182"/>
                </a:moveTo>
                <a:cubicBezTo>
                  <a:pt x="42151" y="1092182"/>
                  <a:pt x="52523" y="1102553"/>
                  <a:pt x="52523" y="1115348"/>
                </a:cubicBezTo>
                <a:cubicBezTo>
                  <a:pt x="52523" y="1128143"/>
                  <a:pt x="42151" y="1138515"/>
                  <a:pt x="29357" y="1138515"/>
                </a:cubicBezTo>
                <a:cubicBezTo>
                  <a:pt x="16563" y="1138515"/>
                  <a:pt x="6191" y="1128143"/>
                  <a:pt x="6191" y="1115348"/>
                </a:cubicBezTo>
                <a:cubicBezTo>
                  <a:pt x="6191" y="1102553"/>
                  <a:pt x="16563" y="1092182"/>
                  <a:pt x="29357" y="1092182"/>
                </a:cubicBezTo>
                <a:close/>
                <a:moveTo>
                  <a:pt x="1091956" y="900174"/>
                </a:moveTo>
                <a:cubicBezTo>
                  <a:pt x="1104753" y="900174"/>
                  <a:pt x="1115123" y="910547"/>
                  <a:pt x="1115123" y="923339"/>
                </a:cubicBezTo>
                <a:cubicBezTo>
                  <a:pt x="1115123" y="936133"/>
                  <a:pt x="1104753" y="946506"/>
                  <a:pt x="1091956" y="946506"/>
                </a:cubicBezTo>
                <a:cubicBezTo>
                  <a:pt x="1079160" y="946506"/>
                  <a:pt x="1068786" y="936133"/>
                  <a:pt x="1068786" y="923339"/>
                </a:cubicBezTo>
                <a:cubicBezTo>
                  <a:pt x="1068786" y="910547"/>
                  <a:pt x="1079160" y="900174"/>
                  <a:pt x="1091956" y="900174"/>
                </a:cubicBezTo>
                <a:close/>
                <a:moveTo>
                  <a:pt x="914854" y="900174"/>
                </a:moveTo>
                <a:cubicBezTo>
                  <a:pt x="927647" y="900174"/>
                  <a:pt x="938019" y="910547"/>
                  <a:pt x="938019" y="923339"/>
                </a:cubicBezTo>
                <a:cubicBezTo>
                  <a:pt x="938019" y="936133"/>
                  <a:pt x="927647" y="946506"/>
                  <a:pt x="914854" y="946506"/>
                </a:cubicBezTo>
                <a:cubicBezTo>
                  <a:pt x="902054" y="946506"/>
                  <a:pt x="891687" y="936133"/>
                  <a:pt x="891687" y="923339"/>
                </a:cubicBezTo>
                <a:cubicBezTo>
                  <a:pt x="891687" y="910547"/>
                  <a:pt x="902054" y="900174"/>
                  <a:pt x="914854" y="900174"/>
                </a:cubicBezTo>
                <a:close/>
                <a:moveTo>
                  <a:pt x="737758" y="900174"/>
                </a:moveTo>
                <a:cubicBezTo>
                  <a:pt x="750552" y="900174"/>
                  <a:pt x="760924" y="910547"/>
                  <a:pt x="760924" y="923339"/>
                </a:cubicBezTo>
                <a:cubicBezTo>
                  <a:pt x="760924" y="936134"/>
                  <a:pt x="750552" y="946506"/>
                  <a:pt x="737758" y="946506"/>
                </a:cubicBezTo>
                <a:cubicBezTo>
                  <a:pt x="724964" y="946506"/>
                  <a:pt x="714592" y="936134"/>
                  <a:pt x="714592" y="923339"/>
                </a:cubicBezTo>
                <a:cubicBezTo>
                  <a:pt x="714592" y="910547"/>
                  <a:pt x="724964" y="900174"/>
                  <a:pt x="737758" y="900174"/>
                </a:cubicBezTo>
                <a:close/>
                <a:moveTo>
                  <a:pt x="560655" y="900174"/>
                </a:moveTo>
                <a:cubicBezTo>
                  <a:pt x="573450" y="900174"/>
                  <a:pt x="583822" y="910547"/>
                  <a:pt x="583822" y="923339"/>
                </a:cubicBezTo>
                <a:cubicBezTo>
                  <a:pt x="583822" y="936134"/>
                  <a:pt x="573450" y="946506"/>
                  <a:pt x="560655" y="946506"/>
                </a:cubicBezTo>
                <a:cubicBezTo>
                  <a:pt x="547862" y="946506"/>
                  <a:pt x="537490" y="936134"/>
                  <a:pt x="537490" y="923339"/>
                </a:cubicBezTo>
                <a:cubicBezTo>
                  <a:pt x="537490" y="910547"/>
                  <a:pt x="547862" y="900174"/>
                  <a:pt x="560655" y="900174"/>
                </a:cubicBezTo>
                <a:close/>
                <a:moveTo>
                  <a:pt x="383559" y="900174"/>
                </a:moveTo>
                <a:cubicBezTo>
                  <a:pt x="396353" y="900174"/>
                  <a:pt x="406723" y="910547"/>
                  <a:pt x="406723" y="923339"/>
                </a:cubicBezTo>
                <a:cubicBezTo>
                  <a:pt x="406723" y="936134"/>
                  <a:pt x="396353" y="946506"/>
                  <a:pt x="383559" y="946506"/>
                </a:cubicBezTo>
                <a:cubicBezTo>
                  <a:pt x="370763" y="946506"/>
                  <a:pt x="360392" y="936134"/>
                  <a:pt x="360392" y="923339"/>
                </a:cubicBezTo>
                <a:cubicBezTo>
                  <a:pt x="360392" y="910547"/>
                  <a:pt x="370763" y="900174"/>
                  <a:pt x="383559" y="900174"/>
                </a:cubicBezTo>
                <a:close/>
                <a:moveTo>
                  <a:pt x="206456" y="900174"/>
                </a:moveTo>
                <a:cubicBezTo>
                  <a:pt x="219249" y="900174"/>
                  <a:pt x="229621" y="910547"/>
                  <a:pt x="229621" y="923339"/>
                </a:cubicBezTo>
                <a:cubicBezTo>
                  <a:pt x="229621" y="936134"/>
                  <a:pt x="219249" y="946506"/>
                  <a:pt x="206456" y="946506"/>
                </a:cubicBezTo>
                <a:cubicBezTo>
                  <a:pt x="193662" y="946506"/>
                  <a:pt x="183290" y="936134"/>
                  <a:pt x="183290" y="923339"/>
                </a:cubicBezTo>
                <a:cubicBezTo>
                  <a:pt x="183290" y="910547"/>
                  <a:pt x="193662" y="900174"/>
                  <a:pt x="206456" y="900174"/>
                </a:cubicBezTo>
                <a:close/>
                <a:moveTo>
                  <a:pt x="29357" y="900174"/>
                </a:moveTo>
                <a:cubicBezTo>
                  <a:pt x="42151" y="900174"/>
                  <a:pt x="52523" y="910547"/>
                  <a:pt x="52523" y="923339"/>
                </a:cubicBezTo>
                <a:cubicBezTo>
                  <a:pt x="52523" y="936134"/>
                  <a:pt x="42151" y="946506"/>
                  <a:pt x="29357" y="946506"/>
                </a:cubicBezTo>
                <a:cubicBezTo>
                  <a:pt x="16564" y="946506"/>
                  <a:pt x="6192" y="936134"/>
                  <a:pt x="6192" y="923339"/>
                </a:cubicBezTo>
                <a:cubicBezTo>
                  <a:pt x="6192" y="910547"/>
                  <a:pt x="16564" y="900174"/>
                  <a:pt x="29357" y="900174"/>
                </a:cubicBezTo>
                <a:close/>
                <a:moveTo>
                  <a:pt x="1094023" y="728810"/>
                </a:moveTo>
                <a:cubicBezTo>
                  <a:pt x="1106818" y="728810"/>
                  <a:pt x="1117189" y="739182"/>
                  <a:pt x="1117189" y="751977"/>
                </a:cubicBezTo>
                <a:cubicBezTo>
                  <a:pt x="1117189" y="764771"/>
                  <a:pt x="1106818" y="775143"/>
                  <a:pt x="1094023" y="775143"/>
                </a:cubicBezTo>
                <a:cubicBezTo>
                  <a:pt x="1081225" y="775143"/>
                  <a:pt x="1070851" y="764771"/>
                  <a:pt x="1070851" y="751977"/>
                </a:cubicBezTo>
                <a:cubicBezTo>
                  <a:pt x="1070851" y="739182"/>
                  <a:pt x="1081225" y="728810"/>
                  <a:pt x="1094023" y="728810"/>
                </a:cubicBezTo>
                <a:close/>
                <a:moveTo>
                  <a:pt x="916920" y="728810"/>
                </a:moveTo>
                <a:cubicBezTo>
                  <a:pt x="929710" y="728810"/>
                  <a:pt x="940083" y="739182"/>
                  <a:pt x="940083" y="751977"/>
                </a:cubicBezTo>
                <a:cubicBezTo>
                  <a:pt x="940083" y="764771"/>
                  <a:pt x="929710" y="775143"/>
                  <a:pt x="916920" y="775143"/>
                </a:cubicBezTo>
                <a:cubicBezTo>
                  <a:pt x="904121" y="775143"/>
                  <a:pt x="893752" y="764771"/>
                  <a:pt x="893752" y="751977"/>
                </a:cubicBezTo>
                <a:cubicBezTo>
                  <a:pt x="893752" y="739182"/>
                  <a:pt x="904121" y="728810"/>
                  <a:pt x="916920" y="728810"/>
                </a:cubicBezTo>
                <a:close/>
                <a:moveTo>
                  <a:pt x="739823" y="728810"/>
                </a:moveTo>
                <a:cubicBezTo>
                  <a:pt x="752617" y="728810"/>
                  <a:pt x="762989" y="739182"/>
                  <a:pt x="762989" y="751977"/>
                </a:cubicBezTo>
                <a:cubicBezTo>
                  <a:pt x="762989" y="764771"/>
                  <a:pt x="752617" y="775143"/>
                  <a:pt x="739823" y="775143"/>
                </a:cubicBezTo>
                <a:cubicBezTo>
                  <a:pt x="727029" y="775143"/>
                  <a:pt x="716656" y="764771"/>
                  <a:pt x="716656" y="751977"/>
                </a:cubicBezTo>
                <a:cubicBezTo>
                  <a:pt x="716656" y="739182"/>
                  <a:pt x="727029" y="728810"/>
                  <a:pt x="739823" y="728810"/>
                </a:cubicBezTo>
                <a:close/>
                <a:moveTo>
                  <a:pt x="562720" y="728810"/>
                </a:moveTo>
                <a:cubicBezTo>
                  <a:pt x="575514" y="728810"/>
                  <a:pt x="585887" y="739182"/>
                  <a:pt x="585887" y="751977"/>
                </a:cubicBezTo>
                <a:cubicBezTo>
                  <a:pt x="585887" y="764771"/>
                  <a:pt x="575514" y="775143"/>
                  <a:pt x="562720" y="775143"/>
                </a:cubicBezTo>
                <a:cubicBezTo>
                  <a:pt x="549926" y="775143"/>
                  <a:pt x="539554" y="764771"/>
                  <a:pt x="539554" y="751977"/>
                </a:cubicBezTo>
                <a:cubicBezTo>
                  <a:pt x="539554" y="739182"/>
                  <a:pt x="549926" y="728810"/>
                  <a:pt x="562720" y="728810"/>
                </a:cubicBezTo>
                <a:close/>
                <a:moveTo>
                  <a:pt x="385624" y="728810"/>
                </a:moveTo>
                <a:cubicBezTo>
                  <a:pt x="398417" y="728810"/>
                  <a:pt x="408787" y="739182"/>
                  <a:pt x="408787" y="751977"/>
                </a:cubicBezTo>
                <a:cubicBezTo>
                  <a:pt x="408787" y="764771"/>
                  <a:pt x="398417" y="775143"/>
                  <a:pt x="385624" y="775143"/>
                </a:cubicBezTo>
                <a:cubicBezTo>
                  <a:pt x="372828" y="775143"/>
                  <a:pt x="362457" y="764771"/>
                  <a:pt x="362457" y="751977"/>
                </a:cubicBezTo>
                <a:cubicBezTo>
                  <a:pt x="362457" y="739182"/>
                  <a:pt x="372828" y="728810"/>
                  <a:pt x="385624" y="728810"/>
                </a:cubicBezTo>
                <a:close/>
                <a:moveTo>
                  <a:pt x="208520" y="728810"/>
                </a:moveTo>
                <a:cubicBezTo>
                  <a:pt x="221314" y="728810"/>
                  <a:pt x="231686" y="739182"/>
                  <a:pt x="231686" y="751977"/>
                </a:cubicBezTo>
                <a:cubicBezTo>
                  <a:pt x="231686" y="764771"/>
                  <a:pt x="221314" y="775143"/>
                  <a:pt x="208520" y="775143"/>
                </a:cubicBezTo>
                <a:cubicBezTo>
                  <a:pt x="195726" y="775143"/>
                  <a:pt x="185354" y="764771"/>
                  <a:pt x="185354" y="751977"/>
                </a:cubicBezTo>
                <a:cubicBezTo>
                  <a:pt x="185354" y="739182"/>
                  <a:pt x="195726" y="728810"/>
                  <a:pt x="208520" y="728810"/>
                </a:cubicBezTo>
                <a:close/>
                <a:moveTo>
                  <a:pt x="31422" y="728810"/>
                </a:moveTo>
                <a:cubicBezTo>
                  <a:pt x="44216" y="728810"/>
                  <a:pt x="54588" y="739182"/>
                  <a:pt x="54588" y="751977"/>
                </a:cubicBezTo>
                <a:cubicBezTo>
                  <a:pt x="54588" y="764771"/>
                  <a:pt x="44216" y="775143"/>
                  <a:pt x="31422" y="775143"/>
                </a:cubicBezTo>
                <a:cubicBezTo>
                  <a:pt x="18628" y="775143"/>
                  <a:pt x="8256" y="764771"/>
                  <a:pt x="8256" y="751977"/>
                </a:cubicBezTo>
                <a:cubicBezTo>
                  <a:pt x="8256" y="739182"/>
                  <a:pt x="18628" y="728810"/>
                  <a:pt x="31422" y="728810"/>
                </a:cubicBezTo>
                <a:close/>
                <a:moveTo>
                  <a:pt x="1085764" y="534738"/>
                </a:moveTo>
                <a:cubicBezTo>
                  <a:pt x="1098561" y="534738"/>
                  <a:pt x="1108933" y="545110"/>
                  <a:pt x="1108933" y="557903"/>
                </a:cubicBezTo>
                <a:cubicBezTo>
                  <a:pt x="1108933" y="570697"/>
                  <a:pt x="1098561" y="581069"/>
                  <a:pt x="1085764" y="581069"/>
                </a:cubicBezTo>
                <a:cubicBezTo>
                  <a:pt x="1072968" y="581069"/>
                  <a:pt x="1062591" y="570697"/>
                  <a:pt x="1062591" y="557903"/>
                </a:cubicBezTo>
                <a:cubicBezTo>
                  <a:pt x="1062591" y="545110"/>
                  <a:pt x="1072968" y="534738"/>
                  <a:pt x="1085764" y="534738"/>
                </a:cubicBezTo>
                <a:close/>
                <a:moveTo>
                  <a:pt x="908662" y="534738"/>
                </a:moveTo>
                <a:cubicBezTo>
                  <a:pt x="921456" y="534738"/>
                  <a:pt x="931826" y="545110"/>
                  <a:pt x="931826" y="557903"/>
                </a:cubicBezTo>
                <a:cubicBezTo>
                  <a:pt x="931826" y="570697"/>
                  <a:pt x="921456" y="581069"/>
                  <a:pt x="908662" y="581069"/>
                </a:cubicBezTo>
                <a:cubicBezTo>
                  <a:pt x="895866" y="581069"/>
                  <a:pt x="885496" y="570697"/>
                  <a:pt x="885496" y="557903"/>
                </a:cubicBezTo>
                <a:cubicBezTo>
                  <a:pt x="885496" y="545110"/>
                  <a:pt x="895866" y="534738"/>
                  <a:pt x="908662" y="534738"/>
                </a:cubicBezTo>
                <a:close/>
                <a:moveTo>
                  <a:pt x="731565" y="534738"/>
                </a:moveTo>
                <a:cubicBezTo>
                  <a:pt x="744360" y="534738"/>
                  <a:pt x="754732" y="545110"/>
                  <a:pt x="754732" y="557904"/>
                </a:cubicBezTo>
                <a:cubicBezTo>
                  <a:pt x="754732" y="570697"/>
                  <a:pt x="744360" y="581069"/>
                  <a:pt x="731565" y="581069"/>
                </a:cubicBezTo>
                <a:cubicBezTo>
                  <a:pt x="718771" y="581069"/>
                  <a:pt x="708399" y="570697"/>
                  <a:pt x="708399" y="557904"/>
                </a:cubicBezTo>
                <a:cubicBezTo>
                  <a:pt x="708399" y="545110"/>
                  <a:pt x="718771" y="534738"/>
                  <a:pt x="731565" y="534738"/>
                </a:cubicBezTo>
                <a:close/>
                <a:moveTo>
                  <a:pt x="554463" y="534738"/>
                </a:moveTo>
                <a:cubicBezTo>
                  <a:pt x="567258" y="534738"/>
                  <a:pt x="577630" y="545110"/>
                  <a:pt x="577630" y="557904"/>
                </a:cubicBezTo>
                <a:cubicBezTo>
                  <a:pt x="577630" y="570697"/>
                  <a:pt x="567258" y="581069"/>
                  <a:pt x="554463" y="581069"/>
                </a:cubicBezTo>
                <a:cubicBezTo>
                  <a:pt x="541669" y="581069"/>
                  <a:pt x="531297" y="570697"/>
                  <a:pt x="531297" y="557904"/>
                </a:cubicBezTo>
                <a:cubicBezTo>
                  <a:pt x="531297" y="545110"/>
                  <a:pt x="541669" y="534738"/>
                  <a:pt x="554463" y="534738"/>
                </a:cubicBezTo>
                <a:close/>
                <a:moveTo>
                  <a:pt x="377366" y="534738"/>
                </a:moveTo>
                <a:cubicBezTo>
                  <a:pt x="390162" y="534738"/>
                  <a:pt x="400532" y="545110"/>
                  <a:pt x="400532" y="557904"/>
                </a:cubicBezTo>
                <a:cubicBezTo>
                  <a:pt x="400532" y="570697"/>
                  <a:pt x="390162" y="581069"/>
                  <a:pt x="377366" y="581069"/>
                </a:cubicBezTo>
                <a:cubicBezTo>
                  <a:pt x="364572" y="581069"/>
                  <a:pt x="354199" y="570697"/>
                  <a:pt x="354199" y="557904"/>
                </a:cubicBezTo>
                <a:cubicBezTo>
                  <a:pt x="354199" y="545110"/>
                  <a:pt x="364572" y="534738"/>
                  <a:pt x="377366" y="534738"/>
                </a:cubicBezTo>
                <a:close/>
                <a:moveTo>
                  <a:pt x="200263" y="534738"/>
                </a:moveTo>
                <a:cubicBezTo>
                  <a:pt x="213057" y="534738"/>
                  <a:pt x="223429" y="545110"/>
                  <a:pt x="223429" y="557904"/>
                </a:cubicBezTo>
                <a:cubicBezTo>
                  <a:pt x="223429" y="570697"/>
                  <a:pt x="213057" y="581069"/>
                  <a:pt x="200263" y="581069"/>
                </a:cubicBezTo>
                <a:cubicBezTo>
                  <a:pt x="187470" y="581069"/>
                  <a:pt x="177098" y="570697"/>
                  <a:pt x="177098" y="557904"/>
                </a:cubicBezTo>
                <a:cubicBezTo>
                  <a:pt x="177098" y="545110"/>
                  <a:pt x="187470" y="534738"/>
                  <a:pt x="200263" y="534738"/>
                </a:cubicBezTo>
                <a:close/>
                <a:moveTo>
                  <a:pt x="23165" y="534738"/>
                </a:moveTo>
                <a:cubicBezTo>
                  <a:pt x="35959" y="534738"/>
                  <a:pt x="46331" y="545110"/>
                  <a:pt x="46331" y="557904"/>
                </a:cubicBezTo>
                <a:cubicBezTo>
                  <a:pt x="46331" y="570697"/>
                  <a:pt x="35959" y="581069"/>
                  <a:pt x="23165" y="581069"/>
                </a:cubicBezTo>
                <a:cubicBezTo>
                  <a:pt x="10371" y="581069"/>
                  <a:pt x="0" y="570697"/>
                  <a:pt x="0" y="557904"/>
                </a:cubicBezTo>
                <a:cubicBezTo>
                  <a:pt x="0" y="545110"/>
                  <a:pt x="10371" y="534738"/>
                  <a:pt x="23165" y="534738"/>
                </a:cubicBezTo>
                <a:close/>
                <a:moveTo>
                  <a:pt x="1087829" y="363375"/>
                </a:moveTo>
                <a:cubicBezTo>
                  <a:pt x="1100626" y="363375"/>
                  <a:pt x="1110998" y="373746"/>
                  <a:pt x="1110998" y="386540"/>
                </a:cubicBezTo>
                <a:cubicBezTo>
                  <a:pt x="1110998" y="399334"/>
                  <a:pt x="1100626" y="409706"/>
                  <a:pt x="1087829" y="409706"/>
                </a:cubicBezTo>
                <a:cubicBezTo>
                  <a:pt x="1075032" y="409706"/>
                  <a:pt x="1064659" y="399334"/>
                  <a:pt x="1064659" y="386540"/>
                </a:cubicBezTo>
                <a:cubicBezTo>
                  <a:pt x="1064659" y="373746"/>
                  <a:pt x="1075032" y="363375"/>
                  <a:pt x="1087829" y="363375"/>
                </a:cubicBezTo>
                <a:close/>
                <a:moveTo>
                  <a:pt x="910729" y="363375"/>
                </a:moveTo>
                <a:cubicBezTo>
                  <a:pt x="923520" y="363375"/>
                  <a:pt x="933892" y="373746"/>
                  <a:pt x="933892" y="386540"/>
                </a:cubicBezTo>
                <a:cubicBezTo>
                  <a:pt x="933892" y="399334"/>
                  <a:pt x="923520" y="409706"/>
                  <a:pt x="910729" y="409706"/>
                </a:cubicBezTo>
                <a:cubicBezTo>
                  <a:pt x="897930" y="409706"/>
                  <a:pt x="887563" y="399334"/>
                  <a:pt x="887563" y="386540"/>
                </a:cubicBezTo>
                <a:cubicBezTo>
                  <a:pt x="887563" y="373746"/>
                  <a:pt x="897930" y="363375"/>
                  <a:pt x="910729" y="363375"/>
                </a:cubicBezTo>
                <a:close/>
                <a:moveTo>
                  <a:pt x="733631" y="363375"/>
                </a:moveTo>
                <a:cubicBezTo>
                  <a:pt x="746425" y="363375"/>
                  <a:pt x="756797" y="373746"/>
                  <a:pt x="756797" y="386540"/>
                </a:cubicBezTo>
                <a:cubicBezTo>
                  <a:pt x="756797" y="399334"/>
                  <a:pt x="746425" y="409706"/>
                  <a:pt x="733631" y="409706"/>
                </a:cubicBezTo>
                <a:cubicBezTo>
                  <a:pt x="720836" y="409706"/>
                  <a:pt x="710464" y="399334"/>
                  <a:pt x="710464" y="386540"/>
                </a:cubicBezTo>
                <a:cubicBezTo>
                  <a:pt x="710464" y="373746"/>
                  <a:pt x="720836" y="363375"/>
                  <a:pt x="733631" y="363375"/>
                </a:cubicBezTo>
                <a:close/>
                <a:moveTo>
                  <a:pt x="556528" y="363375"/>
                </a:moveTo>
                <a:cubicBezTo>
                  <a:pt x="569322" y="363375"/>
                  <a:pt x="579694" y="373746"/>
                  <a:pt x="579694" y="386541"/>
                </a:cubicBezTo>
                <a:cubicBezTo>
                  <a:pt x="579694" y="399334"/>
                  <a:pt x="569322" y="409706"/>
                  <a:pt x="556528" y="409706"/>
                </a:cubicBezTo>
                <a:cubicBezTo>
                  <a:pt x="543734" y="409706"/>
                  <a:pt x="533362" y="399334"/>
                  <a:pt x="533362" y="386541"/>
                </a:cubicBezTo>
                <a:cubicBezTo>
                  <a:pt x="533362" y="373746"/>
                  <a:pt x="543734" y="363375"/>
                  <a:pt x="556528" y="363375"/>
                </a:cubicBezTo>
                <a:close/>
                <a:moveTo>
                  <a:pt x="379431" y="363375"/>
                </a:moveTo>
                <a:cubicBezTo>
                  <a:pt x="392226" y="363375"/>
                  <a:pt x="402597" y="373746"/>
                  <a:pt x="402597" y="386541"/>
                </a:cubicBezTo>
                <a:cubicBezTo>
                  <a:pt x="402597" y="399334"/>
                  <a:pt x="392226" y="409706"/>
                  <a:pt x="379431" y="409706"/>
                </a:cubicBezTo>
                <a:cubicBezTo>
                  <a:pt x="366637" y="409706"/>
                  <a:pt x="356264" y="399334"/>
                  <a:pt x="356264" y="386541"/>
                </a:cubicBezTo>
                <a:cubicBezTo>
                  <a:pt x="356264" y="373746"/>
                  <a:pt x="366637" y="363375"/>
                  <a:pt x="379431" y="363375"/>
                </a:cubicBezTo>
                <a:close/>
                <a:moveTo>
                  <a:pt x="202328" y="363375"/>
                </a:moveTo>
                <a:cubicBezTo>
                  <a:pt x="215122" y="363375"/>
                  <a:pt x="225494" y="373746"/>
                  <a:pt x="225494" y="386541"/>
                </a:cubicBezTo>
                <a:cubicBezTo>
                  <a:pt x="225494" y="399334"/>
                  <a:pt x="215122" y="409706"/>
                  <a:pt x="202328" y="409706"/>
                </a:cubicBezTo>
                <a:cubicBezTo>
                  <a:pt x="189534" y="409706"/>
                  <a:pt x="179162" y="399334"/>
                  <a:pt x="179162" y="386541"/>
                </a:cubicBezTo>
                <a:cubicBezTo>
                  <a:pt x="179162" y="373746"/>
                  <a:pt x="189534" y="363375"/>
                  <a:pt x="202328" y="363375"/>
                </a:cubicBezTo>
                <a:close/>
                <a:moveTo>
                  <a:pt x="25230" y="363375"/>
                </a:moveTo>
                <a:cubicBezTo>
                  <a:pt x="38024" y="363375"/>
                  <a:pt x="48396" y="373746"/>
                  <a:pt x="48396" y="386541"/>
                </a:cubicBezTo>
                <a:cubicBezTo>
                  <a:pt x="48396" y="399334"/>
                  <a:pt x="38024" y="409706"/>
                  <a:pt x="25230" y="409706"/>
                </a:cubicBezTo>
                <a:cubicBezTo>
                  <a:pt x="12436" y="409706"/>
                  <a:pt x="2064" y="399334"/>
                  <a:pt x="2064" y="386541"/>
                </a:cubicBezTo>
                <a:cubicBezTo>
                  <a:pt x="2064" y="373746"/>
                  <a:pt x="12436" y="363375"/>
                  <a:pt x="25230" y="363375"/>
                </a:cubicBezTo>
                <a:close/>
                <a:moveTo>
                  <a:pt x="1087830" y="171363"/>
                </a:moveTo>
                <a:cubicBezTo>
                  <a:pt x="1100626" y="171363"/>
                  <a:pt x="1110998" y="181735"/>
                  <a:pt x="1110998" y="194529"/>
                </a:cubicBezTo>
                <a:cubicBezTo>
                  <a:pt x="1110998" y="207323"/>
                  <a:pt x="1100626" y="217695"/>
                  <a:pt x="1087830" y="217695"/>
                </a:cubicBezTo>
                <a:cubicBezTo>
                  <a:pt x="1075032" y="217695"/>
                  <a:pt x="1064659" y="207323"/>
                  <a:pt x="1064659" y="194529"/>
                </a:cubicBezTo>
                <a:cubicBezTo>
                  <a:pt x="1064659" y="181735"/>
                  <a:pt x="1075032" y="171363"/>
                  <a:pt x="1087830" y="171363"/>
                </a:cubicBezTo>
                <a:close/>
                <a:moveTo>
                  <a:pt x="910729" y="171363"/>
                </a:moveTo>
                <a:cubicBezTo>
                  <a:pt x="923523" y="171363"/>
                  <a:pt x="933892" y="181735"/>
                  <a:pt x="933892" y="194529"/>
                </a:cubicBezTo>
                <a:cubicBezTo>
                  <a:pt x="933892" y="207323"/>
                  <a:pt x="923523" y="217695"/>
                  <a:pt x="910729" y="217695"/>
                </a:cubicBezTo>
                <a:cubicBezTo>
                  <a:pt x="897930" y="217695"/>
                  <a:pt x="887563" y="207323"/>
                  <a:pt x="887563" y="194529"/>
                </a:cubicBezTo>
                <a:cubicBezTo>
                  <a:pt x="887563" y="181735"/>
                  <a:pt x="897930" y="171363"/>
                  <a:pt x="910729" y="171363"/>
                </a:cubicBezTo>
                <a:close/>
                <a:moveTo>
                  <a:pt x="733631" y="171363"/>
                </a:moveTo>
                <a:cubicBezTo>
                  <a:pt x="746426" y="171363"/>
                  <a:pt x="756798" y="181735"/>
                  <a:pt x="756798" y="194529"/>
                </a:cubicBezTo>
                <a:cubicBezTo>
                  <a:pt x="756798" y="207323"/>
                  <a:pt x="746426" y="217695"/>
                  <a:pt x="733631" y="217695"/>
                </a:cubicBezTo>
                <a:cubicBezTo>
                  <a:pt x="720837" y="217695"/>
                  <a:pt x="710465" y="207323"/>
                  <a:pt x="710465" y="194529"/>
                </a:cubicBezTo>
                <a:cubicBezTo>
                  <a:pt x="710465" y="181735"/>
                  <a:pt x="720837" y="171363"/>
                  <a:pt x="733631" y="171363"/>
                </a:cubicBezTo>
                <a:close/>
                <a:moveTo>
                  <a:pt x="556529" y="171363"/>
                </a:moveTo>
                <a:cubicBezTo>
                  <a:pt x="569323" y="171363"/>
                  <a:pt x="579695" y="181735"/>
                  <a:pt x="579695" y="194529"/>
                </a:cubicBezTo>
                <a:cubicBezTo>
                  <a:pt x="579695" y="207323"/>
                  <a:pt x="569323" y="217695"/>
                  <a:pt x="556529" y="217695"/>
                </a:cubicBezTo>
                <a:cubicBezTo>
                  <a:pt x="543734" y="217695"/>
                  <a:pt x="533362" y="207323"/>
                  <a:pt x="533362" y="194529"/>
                </a:cubicBezTo>
                <a:cubicBezTo>
                  <a:pt x="533362" y="181735"/>
                  <a:pt x="543734" y="171363"/>
                  <a:pt x="556529" y="171363"/>
                </a:cubicBezTo>
                <a:close/>
                <a:moveTo>
                  <a:pt x="379431" y="171363"/>
                </a:moveTo>
                <a:cubicBezTo>
                  <a:pt x="392227" y="171363"/>
                  <a:pt x="402597" y="181735"/>
                  <a:pt x="402597" y="194529"/>
                </a:cubicBezTo>
                <a:cubicBezTo>
                  <a:pt x="402597" y="207323"/>
                  <a:pt x="392227" y="217695"/>
                  <a:pt x="379431" y="217695"/>
                </a:cubicBezTo>
                <a:cubicBezTo>
                  <a:pt x="366637" y="217695"/>
                  <a:pt x="356265" y="207323"/>
                  <a:pt x="356265" y="194529"/>
                </a:cubicBezTo>
                <a:cubicBezTo>
                  <a:pt x="356265" y="181735"/>
                  <a:pt x="366637" y="171363"/>
                  <a:pt x="379431" y="171363"/>
                </a:cubicBezTo>
                <a:close/>
                <a:moveTo>
                  <a:pt x="202328" y="171363"/>
                </a:moveTo>
                <a:cubicBezTo>
                  <a:pt x="215122" y="171363"/>
                  <a:pt x="225494" y="181735"/>
                  <a:pt x="225494" y="194529"/>
                </a:cubicBezTo>
                <a:cubicBezTo>
                  <a:pt x="225494" y="207323"/>
                  <a:pt x="215122" y="217695"/>
                  <a:pt x="202328" y="217695"/>
                </a:cubicBezTo>
                <a:cubicBezTo>
                  <a:pt x="189534" y="217695"/>
                  <a:pt x="179162" y="207323"/>
                  <a:pt x="179162" y="194529"/>
                </a:cubicBezTo>
                <a:cubicBezTo>
                  <a:pt x="179162" y="181735"/>
                  <a:pt x="189534" y="171363"/>
                  <a:pt x="202328" y="171363"/>
                </a:cubicBezTo>
                <a:close/>
                <a:moveTo>
                  <a:pt x="25230" y="171363"/>
                </a:moveTo>
                <a:cubicBezTo>
                  <a:pt x="38024" y="171363"/>
                  <a:pt x="48396" y="181735"/>
                  <a:pt x="48396" y="194529"/>
                </a:cubicBezTo>
                <a:cubicBezTo>
                  <a:pt x="48396" y="207323"/>
                  <a:pt x="38024" y="217695"/>
                  <a:pt x="25230" y="217695"/>
                </a:cubicBezTo>
                <a:cubicBezTo>
                  <a:pt x="12436" y="217695"/>
                  <a:pt x="2064" y="207323"/>
                  <a:pt x="2064" y="194529"/>
                </a:cubicBezTo>
                <a:cubicBezTo>
                  <a:pt x="2064" y="181735"/>
                  <a:pt x="12436" y="171363"/>
                  <a:pt x="25230" y="171363"/>
                </a:cubicBezTo>
                <a:close/>
                <a:moveTo>
                  <a:pt x="1089895" y="0"/>
                </a:moveTo>
                <a:cubicBezTo>
                  <a:pt x="1102692" y="0"/>
                  <a:pt x="1113063" y="10372"/>
                  <a:pt x="1113063" y="23166"/>
                </a:cubicBezTo>
                <a:cubicBezTo>
                  <a:pt x="1113063" y="35960"/>
                  <a:pt x="1102692" y="46332"/>
                  <a:pt x="1089895" y="46332"/>
                </a:cubicBezTo>
                <a:cubicBezTo>
                  <a:pt x="1077098" y="46332"/>
                  <a:pt x="1066725" y="35960"/>
                  <a:pt x="1066725" y="23166"/>
                </a:cubicBezTo>
                <a:cubicBezTo>
                  <a:pt x="1066725" y="10372"/>
                  <a:pt x="1077098" y="0"/>
                  <a:pt x="1089895" y="0"/>
                </a:cubicBezTo>
                <a:close/>
                <a:moveTo>
                  <a:pt x="912794" y="0"/>
                </a:moveTo>
                <a:cubicBezTo>
                  <a:pt x="925585" y="0"/>
                  <a:pt x="935957" y="10372"/>
                  <a:pt x="935957" y="23166"/>
                </a:cubicBezTo>
                <a:cubicBezTo>
                  <a:pt x="935957" y="35960"/>
                  <a:pt x="925585" y="46332"/>
                  <a:pt x="912794" y="46332"/>
                </a:cubicBezTo>
                <a:cubicBezTo>
                  <a:pt x="899993" y="46332"/>
                  <a:pt x="889627" y="35960"/>
                  <a:pt x="889627" y="23166"/>
                </a:cubicBezTo>
                <a:cubicBezTo>
                  <a:pt x="889627" y="10372"/>
                  <a:pt x="899993" y="0"/>
                  <a:pt x="912794" y="0"/>
                </a:cubicBezTo>
                <a:close/>
                <a:moveTo>
                  <a:pt x="735696" y="0"/>
                </a:moveTo>
                <a:cubicBezTo>
                  <a:pt x="748490" y="0"/>
                  <a:pt x="758862" y="10372"/>
                  <a:pt x="758862" y="23166"/>
                </a:cubicBezTo>
                <a:cubicBezTo>
                  <a:pt x="758862" y="35960"/>
                  <a:pt x="748490" y="46332"/>
                  <a:pt x="735696" y="46332"/>
                </a:cubicBezTo>
                <a:cubicBezTo>
                  <a:pt x="722902" y="46332"/>
                  <a:pt x="712529" y="35960"/>
                  <a:pt x="712529" y="23166"/>
                </a:cubicBezTo>
                <a:cubicBezTo>
                  <a:pt x="712529" y="10372"/>
                  <a:pt x="722902" y="0"/>
                  <a:pt x="735696" y="0"/>
                </a:cubicBezTo>
                <a:close/>
                <a:moveTo>
                  <a:pt x="558593" y="0"/>
                </a:moveTo>
                <a:cubicBezTo>
                  <a:pt x="571387" y="0"/>
                  <a:pt x="581760" y="10372"/>
                  <a:pt x="581760" y="23166"/>
                </a:cubicBezTo>
                <a:cubicBezTo>
                  <a:pt x="581760" y="35960"/>
                  <a:pt x="571387" y="46332"/>
                  <a:pt x="558593" y="46332"/>
                </a:cubicBezTo>
                <a:cubicBezTo>
                  <a:pt x="545799" y="46332"/>
                  <a:pt x="535428" y="35960"/>
                  <a:pt x="535428" y="23166"/>
                </a:cubicBezTo>
                <a:cubicBezTo>
                  <a:pt x="535428" y="10372"/>
                  <a:pt x="545799" y="0"/>
                  <a:pt x="558593" y="0"/>
                </a:cubicBezTo>
                <a:close/>
                <a:moveTo>
                  <a:pt x="381496" y="0"/>
                </a:moveTo>
                <a:cubicBezTo>
                  <a:pt x="394291" y="0"/>
                  <a:pt x="404661" y="10372"/>
                  <a:pt x="404661" y="23166"/>
                </a:cubicBezTo>
                <a:cubicBezTo>
                  <a:pt x="404661" y="35960"/>
                  <a:pt x="394291" y="46332"/>
                  <a:pt x="381496" y="46332"/>
                </a:cubicBezTo>
                <a:cubicBezTo>
                  <a:pt x="368702" y="46332"/>
                  <a:pt x="358329" y="35960"/>
                  <a:pt x="358329" y="23166"/>
                </a:cubicBezTo>
                <a:cubicBezTo>
                  <a:pt x="358329" y="10372"/>
                  <a:pt x="368702" y="0"/>
                  <a:pt x="381496" y="0"/>
                </a:cubicBezTo>
                <a:close/>
                <a:moveTo>
                  <a:pt x="204394" y="0"/>
                </a:moveTo>
                <a:cubicBezTo>
                  <a:pt x="217188" y="0"/>
                  <a:pt x="227560" y="10372"/>
                  <a:pt x="227560" y="23166"/>
                </a:cubicBezTo>
                <a:cubicBezTo>
                  <a:pt x="227560" y="35960"/>
                  <a:pt x="217188" y="46332"/>
                  <a:pt x="204394" y="46332"/>
                </a:cubicBezTo>
                <a:cubicBezTo>
                  <a:pt x="191600" y="46332"/>
                  <a:pt x="181228" y="35960"/>
                  <a:pt x="181228" y="23166"/>
                </a:cubicBezTo>
                <a:cubicBezTo>
                  <a:pt x="181228" y="10372"/>
                  <a:pt x="191600" y="0"/>
                  <a:pt x="204394" y="0"/>
                </a:cubicBezTo>
                <a:close/>
                <a:moveTo>
                  <a:pt x="27296" y="0"/>
                </a:moveTo>
                <a:cubicBezTo>
                  <a:pt x="40090" y="0"/>
                  <a:pt x="50462" y="10372"/>
                  <a:pt x="50462" y="23166"/>
                </a:cubicBezTo>
                <a:cubicBezTo>
                  <a:pt x="50462" y="35960"/>
                  <a:pt x="40090" y="46332"/>
                  <a:pt x="27296" y="46332"/>
                </a:cubicBezTo>
                <a:cubicBezTo>
                  <a:pt x="14502" y="46332"/>
                  <a:pt x="4130" y="35960"/>
                  <a:pt x="4130" y="23166"/>
                </a:cubicBezTo>
                <a:cubicBezTo>
                  <a:pt x="4130" y="10372"/>
                  <a:pt x="14502" y="0"/>
                  <a:pt x="2729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3"/>
          <p:cNvSpPr/>
          <p:nvPr/>
        </p:nvSpPr>
        <p:spPr>
          <a:xfrm rot="-5400000" flipH="1">
            <a:off x="9843391" y="5999915"/>
            <a:ext cx="291703" cy="1066333"/>
          </a:xfrm>
          <a:custGeom>
            <a:avLst/>
            <a:gdLst/>
            <a:ahLst/>
            <a:cxnLst/>
            <a:rect l="l" t="t" r="r" b="b"/>
            <a:pathLst>
              <a:path w="410850" h="1501878" extrusionOk="0">
                <a:moveTo>
                  <a:pt x="364520" y="1478716"/>
                </a:moveTo>
                <a:cubicBezTo>
                  <a:pt x="364520" y="1465923"/>
                  <a:pt x="374892" y="1455553"/>
                  <a:pt x="387688" y="1455553"/>
                </a:cubicBezTo>
                <a:cubicBezTo>
                  <a:pt x="400481" y="1455553"/>
                  <a:pt x="410850" y="1465923"/>
                  <a:pt x="410850" y="1478716"/>
                </a:cubicBezTo>
                <a:cubicBezTo>
                  <a:pt x="410850" y="1491509"/>
                  <a:pt x="400481" y="1501878"/>
                  <a:pt x="387688" y="1501878"/>
                </a:cubicBezTo>
                <a:cubicBezTo>
                  <a:pt x="374892" y="1501878"/>
                  <a:pt x="364520" y="1491509"/>
                  <a:pt x="364520" y="1478716"/>
                </a:cubicBezTo>
                <a:close/>
                <a:moveTo>
                  <a:pt x="362457" y="751977"/>
                </a:moveTo>
                <a:cubicBezTo>
                  <a:pt x="362457" y="739182"/>
                  <a:pt x="372828" y="728810"/>
                  <a:pt x="385624" y="728810"/>
                </a:cubicBezTo>
                <a:cubicBezTo>
                  <a:pt x="398417" y="728810"/>
                  <a:pt x="408787" y="739182"/>
                  <a:pt x="408787" y="751977"/>
                </a:cubicBezTo>
                <a:cubicBezTo>
                  <a:pt x="408787" y="764771"/>
                  <a:pt x="398417" y="775143"/>
                  <a:pt x="385624" y="775143"/>
                </a:cubicBezTo>
                <a:cubicBezTo>
                  <a:pt x="372828" y="775143"/>
                  <a:pt x="362457" y="764771"/>
                  <a:pt x="362457" y="751977"/>
                </a:cubicBezTo>
                <a:close/>
                <a:moveTo>
                  <a:pt x="360392" y="923339"/>
                </a:moveTo>
                <a:cubicBezTo>
                  <a:pt x="360392" y="910547"/>
                  <a:pt x="370763" y="900174"/>
                  <a:pt x="383559" y="900174"/>
                </a:cubicBezTo>
                <a:cubicBezTo>
                  <a:pt x="396353" y="900174"/>
                  <a:pt x="406723" y="910547"/>
                  <a:pt x="406723" y="923339"/>
                </a:cubicBezTo>
                <a:cubicBezTo>
                  <a:pt x="406723" y="936134"/>
                  <a:pt x="396353" y="946506"/>
                  <a:pt x="383559" y="946506"/>
                </a:cubicBezTo>
                <a:cubicBezTo>
                  <a:pt x="370763" y="946506"/>
                  <a:pt x="360392" y="936134"/>
                  <a:pt x="360392" y="923339"/>
                </a:cubicBezTo>
                <a:close/>
                <a:moveTo>
                  <a:pt x="360391" y="1115348"/>
                </a:moveTo>
                <a:cubicBezTo>
                  <a:pt x="360391" y="1102553"/>
                  <a:pt x="370763" y="1092182"/>
                  <a:pt x="383558" y="1092182"/>
                </a:cubicBezTo>
                <a:cubicBezTo>
                  <a:pt x="396353" y="1092182"/>
                  <a:pt x="406723" y="1102553"/>
                  <a:pt x="406723" y="1115348"/>
                </a:cubicBezTo>
                <a:cubicBezTo>
                  <a:pt x="406723" y="1128143"/>
                  <a:pt x="396353" y="1138515"/>
                  <a:pt x="383558" y="1138515"/>
                </a:cubicBezTo>
                <a:cubicBezTo>
                  <a:pt x="370763" y="1138515"/>
                  <a:pt x="360391" y="1128143"/>
                  <a:pt x="360391" y="1115348"/>
                </a:cubicBezTo>
                <a:close/>
                <a:moveTo>
                  <a:pt x="358329" y="23166"/>
                </a:moveTo>
                <a:cubicBezTo>
                  <a:pt x="358329" y="10372"/>
                  <a:pt x="368702" y="0"/>
                  <a:pt x="381496" y="0"/>
                </a:cubicBezTo>
                <a:cubicBezTo>
                  <a:pt x="394291" y="0"/>
                  <a:pt x="404661" y="10372"/>
                  <a:pt x="404661" y="23166"/>
                </a:cubicBezTo>
                <a:cubicBezTo>
                  <a:pt x="404661" y="35960"/>
                  <a:pt x="394291" y="46332"/>
                  <a:pt x="381496" y="46332"/>
                </a:cubicBezTo>
                <a:cubicBezTo>
                  <a:pt x="368702" y="46332"/>
                  <a:pt x="358329" y="35960"/>
                  <a:pt x="358329" y="23166"/>
                </a:cubicBezTo>
                <a:close/>
                <a:moveTo>
                  <a:pt x="358325" y="1286711"/>
                </a:moveTo>
                <a:cubicBezTo>
                  <a:pt x="358325" y="1273917"/>
                  <a:pt x="368698" y="1263547"/>
                  <a:pt x="381492" y="1263547"/>
                </a:cubicBezTo>
                <a:cubicBezTo>
                  <a:pt x="394287" y="1263547"/>
                  <a:pt x="404657" y="1273917"/>
                  <a:pt x="404657" y="1286711"/>
                </a:cubicBezTo>
                <a:cubicBezTo>
                  <a:pt x="404657" y="1299507"/>
                  <a:pt x="394287" y="1309877"/>
                  <a:pt x="381492" y="1309877"/>
                </a:cubicBezTo>
                <a:cubicBezTo>
                  <a:pt x="368698" y="1309877"/>
                  <a:pt x="358325" y="1299507"/>
                  <a:pt x="358325" y="1286711"/>
                </a:cubicBezTo>
                <a:close/>
                <a:moveTo>
                  <a:pt x="356265" y="194529"/>
                </a:moveTo>
                <a:cubicBezTo>
                  <a:pt x="356265" y="181735"/>
                  <a:pt x="366637" y="171363"/>
                  <a:pt x="379431" y="171363"/>
                </a:cubicBezTo>
                <a:cubicBezTo>
                  <a:pt x="392227" y="171363"/>
                  <a:pt x="402597" y="181735"/>
                  <a:pt x="402597" y="194529"/>
                </a:cubicBezTo>
                <a:cubicBezTo>
                  <a:pt x="402597" y="207323"/>
                  <a:pt x="392227" y="217695"/>
                  <a:pt x="379431" y="217695"/>
                </a:cubicBezTo>
                <a:cubicBezTo>
                  <a:pt x="366637" y="217695"/>
                  <a:pt x="356265" y="207323"/>
                  <a:pt x="356265" y="194529"/>
                </a:cubicBezTo>
                <a:close/>
                <a:moveTo>
                  <a:pt x="356264" y="386541"/>
                </a:moveTo>
                <a:cubicBezTo>
                  <a:pt x="356264" y="373746"/>
                  <a:pt x="366637" y="363375"/>
                  <a:pt x="379431" y="363375"/>
                </a:cubicBezTo>
                <a:cubicBezTo>
                  <a:pt x="392226" y="363375"/>
                  <a:pt x="402597" y="373746"/>
                  <a:pt x="402597" y="386541"/>
                </a:cubicBezTo>
                <a:cubicBezTo>
                  <a:pt x="402597" y="399334"/>
                  <a:pt x="392226" y="409706"/>
                  <a:pt x="379431" y="409706"/>
                </a:cubicBezTo>
                <a:cubicBezTo>
                  <a:pt x="366637" y="409706"/>
                  <a:pt x="356264" y="399334"/>
                  <a:pt x="356264" y="386541"/>
                </a:cubicBezTo>
                <a:close/>
                <a:moveTo>
                  <a:pt x="354199" y="557904"/>
                </a:moveTo>
                <a:cubicBezTo>
                  <a:pt x="354199" y="545110"/>
                  <a:pt x="364572" y="534738"/>
                  <a:pt x="377366" y="534738"/>
                </a:cubicBezTo>
                <a:cubicBezTo>
                  <a:pt x="390162" y="534738"/>
                  <a:pt x="400532" y="545110"/>
                  <a:pt x="400532" y="557904"/>
                </a:cubicBezTo>
                <a:cubicBezTo>
                  <a:pt x="400532" y="570697"/>
                  <a:pt x="390162" y="581069"/>
                  <a:pt x="377366" y="581069"/>
                </a:cubicBezTo>
                <a:cubicBezTo>
                  <a:pt x="364572" y="581069"/>
                  <a:pt x="354199" y="570697"/>
                  <a:pt x="354199" y="557904"/>
                </a:cubicBezTo>
                <a:close/>
                <a:moveTo>
                  <a:pt x="187418" y="1478716"/>
                </a:moveTo>
                <a:cubicBezTo>
                  <a:pt x="187418" y="1465923"/>
                  <a:pt x="197790" y="1455553"/>
                  <a:pt x="210584" y="1455553"/>
                </a:cubicBezTo>
                <a:cubicBezTo>
                  <a:pt x="223378" y="1455553"/>
                  <a:pt x="233750" y="1465923"/>
                  <a:pt x="233750" y="1478716"/>
                </a:cubicBezTo>
                <a:cubicBezTo>
                  <a:pt x="233750" y="1491509"/>
                  <a:pt x="223378" y="1501878"/>
                  <a:pt x="210584" y="1501878"/>
                </a:cubicBezTo>
                <a:cubicBezTo>
                  <a:pt x="197790" y="1501878"/>
                  <a:pt x="187418" y="1491509"/>
                  <a:pt x="187418" y="1478716"/>
                </a:cubicBezTo>
                <a:close/>
                <a:moveTo>
                  <a:pt x="185354" y="751977"/>
                </a:moveTo>
                <a:cubicBezTo>
                  <a:pt x="185354" y="739182"/>
                  <a:pt x="195726" y="728810"/>
                  <a:pt x="208520" y="728810"/>
                </a:cubicBezTo>
                <a:cubicBezTo>
                  <a:pt x="221314" y="728810"/>
                  <a:pt x="231686" y="739182"/>
                  <a:pt x="231686" y="751977"/>
                </a:cubicBezTo>
                <a:cubicBezTo>
                  <a:pt x="231686" y="764771"/>
                  <a:pt x="221314" y="775143"/>
                  <a:pt x="208520" y="775143"/>
                </a:cubicBezTo>
                <a:cubicBezTo>
                  <a:pt x="195726" y="775143"/>
                  <a:pt x="185354" y="764771"/>
                  <a:pt x="185354" y="751977"/>
                </a:cubicBezTo>
                <a:close/>
                <a:moveTo>
                  <a:pt x="183290" y="923339"/>
                </a:moveTo>
                <a:cubicBezTo>
                  <a:pt x="183290" y="910547"/>
                  <a:pt x="193662" y="900174"/>
                  <a:pt x="206456" y="900174"/>
                </a:cubicBezTo>
                <a:cubicBezTo>
                  <a:pt x="219249" y="900174"/>
                  <a:pt x="229621" y="910547"/>
                  <a:pt x="229621" y="923339"/>
                </a:cubicBezTo>
                <a:cubicBezTo>
                  <a:pt x="229621" y="936134"/>
                  <a:pt x="219249" y="946506"/>
                  <a:pt x="206456" y="946506"/>
                </a:cubicBezTo>
                <a:cubicBezTo>
                  <a:pt x="193662" y="946506"/>
                  <a:pt x="183290" y="936134"/>
                  <a:pt x="183290" y="923339"/>
                </a:cubicBezTo>
                <a:close/>
                <a:moveTo>
                  <a:pt x="183289" y="1115348"/>
                </a:moveTo>
                <a:cubicBezTo>
                  <a:pt x="183289" y="1102553"/>
                  <a:pt x="193661" y="1092182"/>
                  <a:pt x="206455" y="1092182"/>
                </a:cubicBezTo>
                <a:cubicBezTo>
                  <a:pt x="219249" y="1092182"/>
                  <a:pt x="229621" y="1102553"/>
                  <a:pt x="229621" y="1115348"/>
                </a:cubicBezTo>
                <a:cubicBezTo>
                  <a:pt x="229621" y="1128143"/>
                  <a:pt x="219249" y="1138515"/>
                  <a:pt x="206455" y="1138515"/>
                </a:cubicBezTo>
                <a:cubicBezTo>
                  <a:pt x="193661" y="1138515"/>
                  <a:pt x="183289" y="1128143"/>
                  <a:pt x="183289" y="1115348"/>
                </a:cubicBezTo>
                <a:close/>
                <a:moveTo>
                  <a:pt x="181228" y="23166"/>
                </a:moveTo>
                <a:cubicBezTo>
                  <a:pt x="181228" y="10372"/>
                  <a:pt x="191600" y="0"/>
                  <a:pt x="204394" y="0"/>
                </a:cubicBezTo>
                <a:cubicBezTo>
                  <a:pt x="217188" y="0"/>
                  <a:pt x="227560" y="10372"/>
                  <a:pt x="227560" y="23166"/>
                </a:cubicBezTo>
                <a:cubicBezTo>
                  <a:pt x="227560" y="35960"/>
                  <a:pt x="217188" y="46332"/>
                  <a:pt x="204394" y="46332"/>
                </a:cubicBezTo>
                <a:cubicBezTo>
                  <a:pt x="191600" y="46332"/>
                  <a:pt x="181228" y="35960"/>
                  <a:pt x="181228" y="23166"/>
                </a:cubicBezTo>
                <a:close/>
                <a:moveTo>
                  <a:pt x="181225" y="1286711"/>
                </a:moveTo>
                <a:cubicBezTo>
                  <a:pt x="181225" y="1273917"/>
                  <a:pt x="191597" y="1263547"/>
                  <a:pt x="204391" y="1263547"/>
                </a:cubicBezTo>
                <a:cubicBezTo>
                  <a:pt x="217185" y="1263547"/>
                  <a:pt x="227557" y="1273917"/>
                  <a:pt x="227557" y="1286711"/>
                </a:cubicBezTo>
                <a:cubicBezTo>
                  <a:pt x="227557" y="1299507"/>
                  <a:pt x="217185" y="1309877"/>
                  <a:pt x="204391" y="1309877"/>
                </a:cubicBezTo>
                <a:cubicBezTo>
                  <a:pt x="191597" y="1309877"/>
                  <a:pt x="181225" y="1299507"/>
                  <a:pt x="181225" y="1286711"/>
                </a:cubicBezTo>
                <a:close/>
                <a:moveTo>
                  <a:pt x="179162" y="194529"/>
                </a:moveTo>
                <a:cubicBezTo>
                  <a:pt x="179162" y="181735"/>
                  <a:pt x="189534" y="171363"/>
                  <a:pt x="202328" y="171363"/>
                </a:cubicBezTo>
                <a:cubicBezTo>
                  <a:pt x="215122" y="171363"/>
                  <a:pt x="225494" y="181735"/>
                  <a:pt x="225494" y="194529"/>
                </a:cubicBezTo>
                <a:cubicBezTo>
                  <a:pt x="225494" y="207323"/>
                  <a:pt x="215122" y="217695"/>
                  <a:pt x="202328" y="217695"/>
                </a:cubicBezTo>
                <a:cubicBezTo>
                  <a:pt x="189534" y="217695"/>
                  <a:pt x="179162" y="207323"/>
                  <a:pt x="179162" y="194529"/>
                </a:cubicBezTo>
                <a:close/>
                <a:moveTo>
                  <a:pt x="179162" y="386541"/>
                </a:moveTo>
                <a:cubicBezTo>
                  <a:pt x="179162" y="373746"/>
                  <a:pt x="189534" y="363375"/>
                  <a:pt x="202328" y="363375"/>
                </a:cubicBezTo>
                <a:cubicBezTo>
                  <a:pt x="215122" y="363375"/>
                  <a:pt x="225494" y="373746"/>
                  <a:pt x="225494" y="386541"/>
                </a:cubicBezTo>
                <a:cubicBezTo>
                  <a:pt x="225494" y="399334"/>
                  <a:pt x="215122" y="409706"/>
                  <a:pt x="202328" y="409706"/>
                </a:cubicBezTo>
                <a:cubicBezTo>
                  <a:pt x="189534" y="409706"/>
                  <a:pt x="179162" y="399334"/>
                  <a:pt x="179162" y="386541"/>
                </a:cubicBezTo>
                <a:close/>
                <a:moveTo>
                  <a:pt x="177098" y="557904"/>
                </a:moveTo>
                <a:cubicBezTo>
                  <a:pt x="177098" y="545110"/>
                  <a:pt x="187470" y="534738"/>
                  <a:pt x="200263" y="534738"/>
                </a:cubicBezTo>
                <a:cubicBezTo>
                  <a:pt x="213057" y="534738"/>
                  <a:pt x="223429" y="545110"/>
                  <a:pt x="223429" y="557904"/>
                </a:cubicBezTo>
                <a:cubicBezTo>
                  <a:pt x="223429" y="570697"/>
                  <a:pt x="213057" y="581069"/>
                  <a:pt x="200263" y="581069"/>
                </a:cubicBezTo>
                <a:cubicBezTo>
                  <a:pt x="187470" y="581069"/>
                  <a:pt x="177098" y="570697"/>
                  <a:pt x="177098" y="557904"/>
                </a:cubicBezTo>
                <a:close/>
                <a:moveTo>
                  <a:pt x="10320" y="1478716"/>
                </a:moveTo>
                <a:cubicBezTo>
                  <a:pt x="10320" y="1465923"/>
                  <a:pt x="20692" y="1455553"/>
                  <a:pt x="33486" y="1455553"/>
                </a:cubicBezTo>
                <a:cubicBezTo>
                  <a:pt x="46280" y="1455553"/>
                  <a:pt x="56652" y="1465923"/>
                  <a:pt x="56652" y="1478716"/>
                </a:cubicBezTo>
                <a:cubicBezTo>
                  <a:pt x="56652" y="1491509"/>
                  <a:pt x="46280" y="1501878"/>
                  <a:pt x="33486" y="1501878"/>
                </a:cubicBezTo>
                <a:cubicBezTo>
                  <a:pt x="20692" y="1501878"/>
                  <a:pt x="10320" y="1491509"/>
                  <a:pt x="10320" y="1478716"/>
                </a:cubicBezTo>
                <a:close/>
                <a:moveTo>
                  <a:pt x="8256" y="751977"/>
                </a:moveTo>
                <a:cubicBezTo>
                  <a:pt x="8256" y="739182"/>
                  <a:pt x="18628" y="728810"/>
                  <a:pt x="31422" y="728810"/>
                </a:cubicBezTo>
                <a:cubicBezTo>
                  <a:pt x="44216" y="728810"/>
                  <a:pt x="54588" y="739182"/>
                  <a:pt x="54588" y="751977"/>
                </a:cubicBezTo>
                <a:cubicBezTo>
                  <a:pt x="54588" y="764771"/>
                  <a:pt x="44216" y="775143"/>
                  <a:pt x="31422" y="775143"/>
                </a:cubicBezTo>
                <a:cubicBezTo>
                  <a:pt x="18628" y="775143"/>
                  <a:pt x="8256" y="764771"/>
                  <a:pt x="8256" y="751977"/>
                </a:cubicBezTo>
                <a:close/>
                <a:moveTo>
                  <a:pt x="6192" y="923339"/>
                </a:moveTo>
                <a:cubicBezTo>
                  <a:pt x="6192" y="910547"/>
                  <a:pt x="16564" y="900174"/>
                  <a:pt x="29357" y="900174"/>
                </a:cubicBezTo>
                <a:cubicBezTo>
                  <a:pt x="42151" y="900174"/>
                  <a:pt x="52523" y="910547"/>
                  <a:pt x="52523" y="923339"/>
                </a:cubicBezTo>
                <a:cubicBezTo>
                  <a:pt x="52523" y="936134"/>
                  <a:pt x="42151" y="946506"/>
                  <a:pt x="29357" y="946506"/>
                </a:cubicBezTo>
                <a:cubicBezTo>
                  <a:pt x="16564" y="946506"/>
                  <a:pt x="6192" y="936134"/>
                  <a:pt x="6192" y="923339"/>
                </a:cubicBezTo>
                <a:close/>
                <a:moveTo>
                  <a:pt x="6191" y="1115348"/>
                </a:moveTo>
                <a:cubicBezTo>
                  <a:pt x="6191" y="1102553"/>
                  <a:pt x="16563" y="1092182"/>
                  <a:pt x="29357" y="1092182"/>
                </a:cubicBezTo>
                <a:cubicBezTo>
                  <a:pt x="42151" y="1092182"/>
                  <a:pt x="52523" y="1102553"/>
                  <a:pt x="52523" y="1115348"/>
                </a:cubicBezTo>
                <a:cubicBezTo>
                  <a:pt x="52523" y="1128143"/>
                  <a:pt x="42151" y="1138515"/>
                  <a:pt x="29357" y="1138515"/>
                </a:cubicBezTo>
                <a:cubicBezTo>
                  <a:pt x="16563" y="1138515"/>
                  <a:pt x="6191" y="1128143"/>
                  <a:pt x="6191" y="1115348"/>
                </a:cubicBezTo>
                <a:close/>
                <a:moveTo>
                  <a:pt x="4130" y="23166"/>
                </a:moveTo>
                <a:cubicBezTo>
                  <a:pt x="4130" y="10372"/>
                  <a:pt x="14502" y="0"/>
                  <a:pt x="27296" y="0"/>
                </a:cubicBezTo>
                <a:cubicBezTo>
                  <a:pt x="40090" y="0"/>
                  <a:pt x="50462" y="10372"/>
                  <a:pt x="50462" y="23166"/>
                </a:cubicBezTo>
                <a:cubicBezTo>
                  <a:pt x="50462" y="35960"/>
                  <a:pt x="40090" y="46332"/>
                  <a:pt x="27296" y="46332"/>
                </a:cubicBezTo>
                <a:cubicBezTo>
                  <a:pt x="14502" y="46332"/>
                  <a:pt x="4130" y="35960"/>
                  <a:pt x="4130" y="23166"/>
                </a:cubicBezTo>
                <a:close/>
                <a:moveTo>
                  <a:pt x="4127" y="1286711"/>
                </a:moveTo>
                <a:cubicBezTo>
                  <a:pt x="4127" y="1273917"/>
                  <a:pt x="14499" y="1263547"/>
                  <a:pt x="27292" y="1263547"/>
                </a:cubicBezTo>
                <a:cubicBezTo>
                  <a:pt x="40086" y="1263547"/>
                  <a:pt x="50458" y="1273917"/>
                  <a:pt x="50458" y="1286711"/>
                </a:cubicBezTo>
                <a:cubicBezTo>
                  <a:pt x="50458" y="1299507"/>
                  <a:pt x="40086" y="1309879"/>
                  <a:pt x="27292" y="1309879"/>
                </a:cubicBezTo>
                <a:cubicBezTo>
                  <a:pt x="14499" y="1309879"/>
                  <a:pt x="4127" y="1299507"/>
                  <a:pt x="4127" y="1286711"/>
                </a:cubicBezTo>
                <a:close/>
                <a:moveTo>
                  <a:pt x="2064" y="194529"/>
                </a:moveTo>
                <a:cubicBezTo>
                  <a:pt x="2064" y="181735"/>
                  <a:pt x="12436" y="171363"/>
                  <a:pt x="25230" y="171363"/>
                </a:cubicBezTo>
                <a:cubicBezTo>
                  <a:pt x="38024" y="171363"/>
                  <a:pt x="48396" y="181735"/>
                  <a:pt x="48396" y="194529"/>
                </a:cubicBezTo>
                <a:cubicBezTo>
                  <a:pt x="48396" y="207323"/>
                  <a:pt x="38024" y="217695"/>
                  <a:pt x="25230" y="217695"/>
                </a:cubicBezTo>
                <a:cubicBezTo>
                  <a:pt x="12436" y="217695"/>
                  <a:pt x="2064" y="207323"/>
                  <a:pt x="2064" y="194529"/>
                </a:cubicBezTo>
                <a:close/>
                <a:moveTo>
                  <a:pt x="2064" y="386541"/>
                </a:moveTo>
                <a:cubicBezTo>
                  <a:pt x="2064" y="373746"/>
                  <a:pt x="12436" y="363375"/>
                  <a:pt x="25230" y="363375"/>
                </a:cubicBezTo>
                <a:cubicBezTo>
                  <a:pt x="38024" y="363375"/>
                  <a:pt x="48396" y="373746"/>
                  <a:pt x="48396" y="386541"/>
                </a:cubicBezTo>
                <a:cubicBezTo>
                  <a:pt x="48396" y="399334"/>
                  <a:pt x="38024" y="409706"/>
                  <a:pt x="25230" y="409706"/>
                </a:cubicBezTo>
                <a:cubicBezTo>
                  <a:pt x="12436" y="409706"/>
                  <a:pt x="2064" y="399334"/>
                  <a:pt x="2064" y="386541"/>
                </a:cubicBezTo>
                <a:close/>
                <a:moveTo>
                  <a:pt x="0" y="557904"/>
                </a:moveTo>
                <a:cubicBezTo>
                  <a:pt x="0" y="545110"/>
                  <a:pt x="10371" y="534738"/>
                  <a:pt x="23165" y="534738"/>
                </a:cubicBezTo>
                <a:cubicBezTo>
                  <a:pt x="35959" y="534738"/>
                  <a:pt x="46331" y="545110"/>
                  <a:pt x="46331" y="557904"/>
                </a:cubicBezTo>
                <a:cubicBezTo>
                  <a:pt x="46331" y="570697"/>
                  <a:pt x="35959" y="581069"/>
                  <a:pt x="23165" y="581069"/>
                </a:cubicBezTo>
                <a:cubicBezTo>
                  <a:pt x="10371" y="581069"/>
                  <a:pt x="0" y="570697"/>
                  <a:pt x="0" y="55790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3"/>
          <p:cNvSpPr/>
          <p:nvPr/>
        </p:nvSpPr>
        <p:spPr>
          <a:xfrm rot="10800000" flipH="1">
            <a:off x="11621013" y="3509251"/>
            <a:ext cx="410850" cy="1501878"/>
          </a:xfrm>
          <a:custGeom>
            <a:avLst/>
            <a:gdLst/>
            <a:ahLst/>
            <a:cxnLst/>
            <a:rect l="l" t="t" r="r" b="b"/>
            <a:pathLst>
              <a:path w="410850" h="1501878" extrusionOk="0">
                <a:moveTo>
                  <a:pt x="364520" y="1478716"/>
                </a:moveTo>
                <a:cubicBezTo>
                  <a:pt x="364520" y="1465923"/>
                  <a:pt x="374892" y="1455553"/>
                  <a:pt x="387688" y="1455553"/>
                </a:cubicBezTo>
                <a:cubicBezTo>
                  <a:pt x="400481" y="1455553"/>
                  <a:pt x="410850" y="1465923"/>
                  <a:pt x="410850" y="1478716"/>
                </a:cubicBezTo>
                <a:cubicBezTo>
                  <a:pt x="410850" y="1491509"/>
                  <a:pt x="400481" y="1501878"/>
                  <a:pt x="387688" y="1501878"/>
                </a:cubicBezTo>
                <a:cubicBezTo>
                  <a:pt x="374892" y="1501878"/>
                  <a:pt x="364520" y="1491509"/>
                  <a:pt x="364520" y="1478716"/>
                </a:cubicBezTo>
                <a:close/>
                <a:moveTo>
                  <a:pt x="362457" y="751977"/>
                </a:moveTo>
                <a:cubicBezTo>
                  <a:pt x="362457" y="739182"/>
                  <a:pt x="372828" y="728810"/>
                  <a:pt x="385624" y="728810"/>
                </a:cubicBezTo>
                <a:cubicBezTo>
                  <a:pt x="398417" y="728810"/>
                  <a:pt x="408787" y="739182"/>
                  <a:pt x="408787" y="751977"/>
                </a:cubicBezTo>
                <a:cubicBezTo>
                  <a:pt x="408787" y="764771"/>
                  <a:pt x="398417" y="775143"/>
                  <a:pt x="385624" y="775143"/>
                </a:cubicBezTo>
                <a:cubicBezTo>
                  <a:pt x="372828" y="775143"/>
                  <a:pt x="362457" y="764771"/>
                  <a:pt x="362457" y="751977"/>
                </a:cubicBezTo>
                <a:close/>
                <a:moveTo>
                  <a:pt x="360392" y="923339"/>
                </a:moveTo>
                <a:cubicBezTo>
                  <a:pt x="360392" y="910547"/>
                  <a:pt x="370763" y="900174"/>
                  <a:pt x="383559" y="900174"/>
                </a:cubicBezTo>
                <a:cubicBezTo>
                  <a:pt x="396353" y="900174"/>
                  <a:pt x="406723" y="910547"/>
                  <a:pt x="406723" y="923339"/>
                </a:cubicBezTo>
                <a:cubicBezTo>
                  <a:pt x="406723" y="936134"/>
                  <a:pt x="396353" y="946506"/>
                  <a:pt x="383559" y="946506"/>
                </a:cubicBezTo>
                <a:cubicBezTo>
                  <a:pt x="370763" y="946506"/>
                  <a:pt x="360392" y="936134"/>
                  <a:pt x="360392" y="923339"/>
                </a:cubicBezTo>
                <a:close/>
                <a:moveTo>
                  <a:pt x="360391" y="1115348"/>
                </a:moveTo>
                <a:cubicBezTo>
                  <a:pt x="360391" y="1102553"/>
                  <a:pt x="370763" y="1092182"/>
                  <a:pt x="383558" y="1092182"/>
                </a:cubicBezTo>
                <a:cubicBezTo>
                  <a:pt x="396353" y="1092182"/>
                  <a:pt x="406723" y="1102553"/>
                  <a:pt x="406723" y="1115348"/>
                </a:cubicBezTo>
                <a:cubicBezTo>
                  <a:pt x="406723" y="1128143"/>
                  <a:pt x="396353" y="1138515"/>
                  <a:pt x="383558" y="1138515"/>
                </a:cubicBezTo>
                <a:cubicBezTo>
                  <a:pt x="370763" y="1138515"/>
                  <a:pt x="360391" y="1128143"/>
                  <a:pt x="360391" y="1115348"/>
                </a:cubicBezTo>
                <a:close/>
                <a:moveTo>
                  <a:pt x="358329" y="23166"/>
                </a:moveTo>
                <a:cubicBezTo>
                  <a:pt x="358329" y="10372"/>
                  <a:pt x="368702" y="0"/>
                  <a:pt x="381496" y="0"/>
                </a:cubicBezTo>
                <a:cubicBezTo>
                  <a:pt x="394291" y="0"/>
                  <a:pt x="404661" y="10372"/>
                  <a:pt x="404661" y="23166"/>
                </a:cubicBezTo>
                <a:cubicBezTo>
                  <a:pt x="404661" y="35960"/>
                  <a:pt x="394291" y="46332"/>
                  <a:pt x="381496" y="46332"/>
                </a:cubicBezTo>
                <a:cubicBezTo>
                  <a:pt x="368702" y="46332"/>
                  <a:pt x="358329" y="35960"/>
                  <a:pt x="358329" y="23166"/>
                </a:cubicBezTo>
                <a:close/>
                <a:moveTo>
                  <a:pt x="358325" y="1286711"/>
                </a:moveTo>
                <a:cubicBezTo>
                  <a:pt x="358325" y="1273917"/>
                  <a:pt x="368698" y="1263547"/>
                  <a:pt x="381492" y="1263547"/>
                </a:cubicBezTo>
                <a:cubicBezTo>
                  <a:pt x="394287" y="1263547"/>
                  <a:pt x="404657" y="1273917"/>
                  <a:pt x="404657" y="1286711"/>
                </a:cubicBezTo>
                <a:cubicBezTo>
                  <a:pt x="404657" y="1299507"/>
                  <a:pt x="394287" y="1309877"/>
                  <a:pt x="381492" y="1309877"/>
                </a:cubicBezTo>
                <a:cubicBezTo>
                  <a:pt x="368698" y="1309877"/>
                  <a:pt x="358325" y="1299507"/>
                  <a:pt x="358325" y="1286711"/>
                </a:cubicBezTo>
                <a:close/>
                <a:moveTo>
                  <a:pt x="356265" y="194529"/>
                </a:moveTo>
                <a:cubicBezTo>
                  <a:pt x="356265" y="181735"/>
                  <a:pt x="366637" y="171363"/>
                  <a:pt x="379431" y="171363"/>
                </a:cubicBezTo>
                <a:cubicBezTo>
                  <a:pt x="392227" y="171363"/>
                  <a:pt x="402597" y="181735"/>
                  <a:pt x="402597" y="194529"/>
                </a:cubicBezTo>
                <a:cubicBezTo>
                  <a:pt x="402597" y="207323"/>
                  <a:pt x="392227" y="217695"/>
                  <a:pt x="379431" y="217695"/>
                </a:cubicBezTo>
                <a:cubicBezTo>
                  <a:pt x="366637" y="217695"/>
                  <a:pt x="356265" y="207323"/>
                  <a:pt x="356265" y="194529"/>
                </a:cubicBezTo>
                <a:close/>
                <a:moveTo>
                  <a:pt x="356264" y="386541"/>
                </a:moveTo>
                <a:cubicBezTo>
                  <a:pt x="356264" y="373746"/>
                  <a:pt x="366637" y="363375"/>
                  <a:pt x="379431" y="363375"/>
                </a:cubicBezTo>
                <a:cubicBezTo>
                  <a:pt x="392226" y="363375"/>
                  <a:pt x="402597" y="373746"/>
                  <a:pt x="402597" y="386541"/>
                </a:cubicBezTo>
                <a:cubicBezTo>
                  <a:pt x="402597" y="399334"/>
                  <a:pt x="392226" y="409706"/>
                  <a:pt x="379431" y="409706"/>
                </a:cubicBezTo>
                <a:cubicBezTo>
                  <a:pt x="366637" y="409706"/>
                  <a:pt x="356264" y="399334"/>
                  <a:pt x="356264" y="386541"/>
                </a:cubicBezTo>
                <a:close/>
                <a:moveTo>
                  <a:pt x="354199" y="557904"/>
                </a:moveTo>
                <a:cubicBezTo>
                  <a:pt x="354199" y="545110"/>
                  <a:pt x="364572" y="534738"/>
                  <a:pt x="377366" y="534738"/>
                </a:cubicBezTo>
                <a:cubicBezTo>
                  <a:pt x="390162" y="534738"/>
                  <a:pt x="400532" y="545110"/>
                  <a:pt x="400532" y="557904"/>
                </a:cubicBezTo>
                <a:cubicBezTo>
                  <a:pt x="400532" y="570697"/>
                  <a:pt x="390162" y="581069"/>
                  <a:pt x="377366" y="581069"/>
                </a:cubicBezTo>
                <a:cubicBezTo>
                  <a:pt x="364572" y="581069"/>
                  <a:pt x="354199" y="570697"/>
                  <a:pt x="354199" y="557904"/>
                </a:cubicBezTo>
                <a:close/>
                <a:moveTo>
                  <a:pt x="187418" y="1478716"/>
                </a:moveTo>
                <a:cubicBezTo>
                  <a:pt x="187418" y="1465923"/>
                  <a:pt x="197790" y="1455553"/>
                  <a:pt x="210584" y="1455553"/>
                </a:cubicBezTo>
                <a:cubicBezTo>
                  <a:pt x="223378" y="1455553"/>
                  <a:pt x="233750" y="1465923"/>
                  <a:pt x="233750" y="1478716"/>
                </a:cubicBezTo>
                <a:cubicBezTo>
                  <a:pt x="233750" y="1491509"/>
                  <a:pt x="223378" y="1501878"/>
                  <a:pt x="210584" y="1501878"/>
                </a:cubicBezTo>
                <a:cubicBezTo>
                  <a:pt x="197790" y="1501878"/>
                  <a:pt x="187418" y="1491509"/>
                  <a:pt x="187418" y="1478716"/>
                </a:cubicBezTo>
                <a:close/>
                <a:moveTo>
                  <a:pt x="185354" y="751977"/>
                </a:moveTo>
                <a:cubicBezTo>
                  <a:pt x="185354" y="739182"/>
                  <a:pt x="195726" y="728810"/>
                  <a:pt x="208520" y="728810"/>
                </a:cubicBezTo>
                <a:cubicBezTo>
                  <a:pt x="221314" y="728810"/>
                  <a:pt x="231686" y="739182"/>
                  <a:pt x="231686" y="751977"/>
                </a:cubicBezTo>
                <a:cubicBezTo>
                  <a:pt x="231686" y="764771"/>
                  <a:pt x="221314" y="775143"/>
                  <a:pt x="208520" y="775143"/>
                </a:cubicBezTo>
                <a:cubicBezTo>
                  <a:pt x="195726" y="775143"/>
                  <a:pt x="185354" y="764771"/>
                  <a:pt x="185354" y="751977"/>
                </a:cubicBezTo>
                <a:close/>
                <a:moveTo>
                  <a:pt x="183290" y="923339"/>
                </a:moveTo>
                <a:cubicBezTo>
                  <a:pt x="183290" y="910547"/>
                  <a:pt x="193662" y="900174"/>
                  <a:pt x="206456" y="900174"/>
                </a:cubicBezTo>
                <a:cubicBezTo>
                  <a:pt x="219249" y="900174"/>
                  <a:pt x="229621" y="910547"/>
                  <a:pt x="229621" y="923339"/>
                </a:cubicBezTo>
                <a:cubicBezTo>
                  <a:pt x="229621" y="936134"/>
                  <a:pt x="219249" y="946506"/>
                  <a:pt x="206456" y="946506"/>
                </a:cubicBezTo>
                <a:cubicBezTo>
                  <a:pt x="193662" y="946506"/>
                  <a:pt x="183290" y="936134"/>
                  <a:pt x="183290" y="923339"/>
                </a:cubicBezTo>
                <a:close/>
                <a:moveTo>
                  <a:pt x="183289" y="1115348"/>
                </a:moveTo>
                <a:cubicBezTo>
                  <a:pt x="183289" y="1102553"/>
                  <a:pt x="193661" y="1092182"/>
                  <a:pt x="206455" y="1092182"/>
                </a:cubicBezTo>
                <a:cubicBezTo>
                  <a:pt x="219249" y="1092182"/>
                  <a:pt x="229621" y="1102553"/>
                  <a:pt x="229621" y="1115348"/>
                </a:cubicBezTo>
                <a:cubicBezTo>
                  <a:pt x="229621" y="1128143"/>
                  <a:pt x="219249" y="1138515"/>
                  <a:pt x="206455" y="1138515"/>
                </a:cubicBezTo>
                <a:cubicBezTo>
                  <a:pt x="193661" y="1138515"/>
                  <a:pt x="183289" y="1128143"/>
                  <a:pt x="183289" y="1115348"/>
                </a:cubicBezTo>
                <a:close/>
                <a:moveTo>
                  <a:pt x="181228" y="23166"/>
                </a:moveTo>
                <a:cubicBezTo>
                  <a:pt x="181228" y="10372"/>
                  <a:pt x="191600" y="0"/>
                  <a:pt x="204394" y="0"/>
                </a:cubicBezTo>
                <a:cubicBezTo>
                  <a:pt x="217188" y="0"/>
                  <a:pt x="227560" y="10372"/>
                  <a:pt x="227560" y="23166"/>
                </a:cubicBezTo>
                <a:cubicBezTo>
                  <a:pt x="227560" y="35960"/>
                  <a:pt x="217188" y="46332"/>
                  <a:pt x="204394" y="46332"/>
                </a:cubicBezTo>
                <a:cubicBezTo>
                  <a:pt x="191600" y="46332"/>
                  <a:pt x="181228" y="35960"/>
                  <a:pt x="181228" y="23166"/>
                </a:cubicBezTo>
                <a:close/>
                <a:moveTo>
                  <a:pt x="181225" y="1286711"/>
                </a:moveTo>
                <a:cubicBezTo>
                  <a:pt x="181225" y="1273917"/>
                  <a:pt x="191597" y="1263547"/>
                  <a:pt x="204391" y="1263547"/>
                </a:cubicBezTo>
                <a:cubicBezTo>
                  <a:pt x="217185" y="1263547"/>
                  <a:pt x="227557" y="1273917"/>
                  <a:pt x="227557" y="1286711"/>
                </a:cubicBezTo>
                <a:cubicBezTo>
                  <a:pt x="227557" y="1299507"/>
                  <a:pt x="217185" y="1309877"/>
                  <a:pt x="204391" y="1309877"/>
                </a:cubicBezTo>
                <a:cubicBezTo>
                  <a:pt x="191597" y="1309877"/>
                  <a:pt x="181225" y="1299507"/>
                  <a:pt x="181225" y="1286711"/>
                </a:cubicBezTo>
                <a:close/>
                <a:moveTo>
                  <a:pt x="179162" y="194529"/>
                </a:moveTo>
                <a:cubicBezTo>
                  <a:pt x="179162" y="181735"/>
                  <a:pt x="189534" y="171363"/>
                  <a:pt x="202328" y="171363"/>
                </a:cubicBezTo>
                <a:cubicBezTo>
                  <a:pt x="215122" y="171363"/>
                  <a:pt x="225494" y="181735"/>
                  <a:pt x="225494" y="194529"/>
                </a:cubicBezTo>
                <a:cubicBezTo>
                  <a:pt x="225494" y="207323"/>
                  <a:pt x="215122" y="217695"/>
                  <a:pt x="202328" y="217695"/>
                </a:cubicBezTo>
                <a:cubicBezTo>
                  <a:pt x="189534" y="217695"/>
                  <a:pt x="179162" y="207323"/>
                  <a:pt x="179162" y="194529"/>
                </a:cubicBezTo>
                <a:close/>
                <a:moveTo>
                  <a:pt x="179162" y="386541"/>
                </a:moveTo>
                <a:cubicBezTo>
                  <a:pt x="179162" y="373746"/>
                  <a:pt x="189534" y="363375"/>
                  <a:pt x="202328" y="363375"/>
                </a:cubicBezTo>
                <a:cubicBezTo>
                  <a:pt x="215122" y="363375"/>
                  <a:pt x="225494" y="373746"/>
                  <a:pt x="225494" y="386541"/>
                </a:cubicBezTo>
                <a:cubicBezTo>
                  <a:pt x="225494" y="399334"/>
                  <a:pt x="215122" y="409706"/>
                  <a:pt x="202328" y="409706"/>
                </a:cubicBezTo>
                <a:cubicBezTo>
                  <a:pt x="189534" y="409706"/>
                  <a:pt x="179162" y="399334"/>
                  <a:pt x="179162" y="386541"/>
                </a:cubicBezTo>
                <a:close/>
                <a:moveTo>
                  <a:pt x="177098" y="557904"/>
                </a:moveTo>
                <a:cubicBezTo>
                  <a:pt x="177098" y="545110"/>
                  <a:pt x="187470" y="534738"/>
                  <a:pt x="200263" y="534738"/>
                </a:cubicBezTo>
                <a:cubicBezTo>
                  <a:pt x="213057" y="534738"/>
                  <a:pt x="223429" y="545110"/>
                  <a:pt x="223429" y="557904"/>
                </a:cubicBezTo>
                <a:cubicBezTo>
                  <a:pt x="223429" y="570697"/>
                  <a:pt x="213057" y="581069"/>
                  <a:pt x="200263" y="581069"/>
                </a:cubicBezTo>
                <a:cubicBezTo>
                  <a:pt x="187470" y="581069"/>
                  <a:pt x="177098" y="570697"/>
                  <a:pt x="177098" y="557904"/>
                </a:cubicBezTo>
                <a:close/>
                <a:moveTo>
                  <a:pt x="10320" y="1478716"/>
                </a:moveTo>
                <a:cubicBezTo>
                  <a:pt x="10320" y="1465923"/>
                  <a:pt x="20692" y="1455553"/>
                  <a:pt x="33486" y="1455553"/>
                </a:cubicBezTo>
                <a:cubicBezTo>
                  <a:pt x="46280" y="1455553"/>
                  <a:pt x="56652" y="1465923"/>
                  <a:pt x="56652" y="1478716"/>
                </a:cubicBezTo>
                <a:cubicBezTo>
                  <a:pt x="56652" y="1491509"/>
                  <a:pt x="46280" y="1501878"/>
                  <a:pt x="33486" y="1501878"/>
                </a:cubicBezTo>
                <a:cubicBezTo>
                  <a:pt x="20692" y="1501878"/>
                  <a:pt x="10320" y="1491509"/>
                  <a:pt x="10320" y="1478716"/>
                </a:cubicBezTo>
                <a:close/>
                <a:moveTo>
                  <a:pt x="8256" y="751977"/>
                </a:moveTo>
                <a:cubicBezTo>
                  <a:pt x="8256" y="739182"/>
                  <a:pt x="18628" y="728810"/>
                  <a:pt x="31422" y="728810"/>
                </a:cubicBezTo>
                <a:cubicBezTo>
                  <a:pt x="44216" y="728810"/>
                  <a:pt x="54588" y="739182"/>
                  <a:pt x="54588" y="751977"/>
                </a:cubicBezTo>
                <a:cubicBezTo>
                  <a:pt x="54588" y="764771"/>
                  <a:pt x="44216" y="775143"/>
                  <a:pt x="31422" y="775143"/>
                </a:cubicBezTo>
                <a:cubicBezTo>
                  <a:pt x="18628" y="775143"/>
                  <a:pt x="8256" y="764771"/>
                  <a:pt x="8256" y="751977"/>
                </a:cubicBezTo>
                <a:close/>
                <a:moveTo>
                  <a:pt x="6192" y="923339"/>
                </a:moveTo>
                <a:cubicBezTo>
                  <a:pt x="6192" y="910547"/>
                  <a:pt x="16564" y="900174"/>
                  <a:pt x="29357" y="900174"/>
                </a:cubicBezTo>
                <a:cubicBezTo>
                  <a:pt x="42151" y="900174"/>
                  <a:pt x="52523" y="910547"/>
                  <a:pt x="52523" y="923339"/>
                </a:cubicBezTo>
                <a:cubicBezTo>
                  <a:pt x="52523" y="936134"/>
                  <a:pt x="42151" y="946506"/>
                  <a:pt x="29357" y="946506"/>
                </a:cubicBezTo>
                <a:cubicBezTo>
                  <a:pt x="16564" y="946506"/>
                  <a:pt x="6192" y="936134"/>
                  <a:pt x="6192" y="923339"/>
                </a:cubicBezTo>
                <a:close/>
                <a:moveTo>
                  <a:pt x="6191" y="1115348"/>
                </a:moveTo>
                <a:cubicBezTo>
                  <a:pt x="6191" y="1102553"/>
                  <a:pt x="16563" y="1092182"/>
                  <a:pt x="29357" y="1092182"/>
                </a:cubicBezTo>
                <a:cubicBezTo>
                  <a:pt x="42151" y="1092182"/>
                  <a:pt x="52523" y="1102553"/>
                  <a:pt x="52523" y="1115348"/>
                </a:cubicBezTo>
                <a:cubicBezTo>
                  <a:pt x="52523" y="1128143"/>
                  <a:pt x="42151" y="1138515"/>
                  <a:pt x="29357" y="1138515"/>
                </a:cubicBezTo>
                <a:cubicBezTo>
                  <a:pt x="16563" y="1138515"/>
                  <a:pt x="6191" y="1128143"/>
                  <a:pt x="6191" y="1115348"/>
                </a:cubicBezTo>
                <a:close/>
                <a:moveTo>
                  <a:pt x="4130" y="23166"/>
                </a:moveTo>
                <a:cubicBezTo>
                  <a:pt x="4130" y="10372"/>
                  <a:pt x="14502" y="0"/>
                  <a:pt x="27296" y="0"/>
                </a:cubicBezTo>
                <a:cubicBezTo>
                  <a:pt x="40090" y="0"/>
                  <a:pt x="50462" y="10372"/>
                  <a:pt x="50462" y="23166"/>
                </a:cubicBezTo>
                <a:cubicBezTo>
                  <a:pt x="50462" y="35960"/>
                  <a:pt x="40090" y="46332"/>
                  <a:pt x="27296" y="46332"/>
                </a:cubicBezTo>
                <a:cubicBezTo>
                  <a:pt x="14502" y="46332"/>
                  <a:pt x="4130" y="35960"/>
                  <a:pt x="4130" y="23166"/>
                </a:cubicBezTo>
                <a:close/>
                <a:moveTo>
                  <a:pt x="4127" y="1286711"/>
                </a:moveTo>
                <a:cubicBezTo>
                  <a:pt x="4127" y="1273917"/>
                  <a:pt x="14499" y="1263547"/>
                  <a:pt x="27292" y="1263547"/>
                </a:cubicBezTo>
                <a:cubicBezTo>
                  <a:pt x="40086" y="1263547"/>
                  <a:pt x="50458" y="1273917"/>
                  <a:pt x="50458" y="1286711"/>
                </a:cubicBezTo>
                <a:cubicBezTo>
                  <a:pt x="50458" y="1299507"/>
                  <a:pt x="40086" y="1309879"/>
                  <a:pt x="27292" y="1309879"/>
                </a:cubicBezTo>
                <a:cubicBezTo>
                  <a:pt x="14499" y="1309879"/>
                  <a:pt x="4127" y="1299507"/>
                  <a:pt x="4127" y="1286711"/>
                </a:cubicBezTo>
                <a:close/>
                <a:moveTo>
                  <a:pt x="2064" y="194529"/>
                </a:moveTo>
                <a:cubicBezTo>
                  <a:pt x="2064" y="181735"/>
                  <a:pt x="12436" y="171363"/>
                  <a:pt x="25230" y="171363"/>
                </a:cubicBezTo>
                <a:cubicBezTo>
                  <a:pt x="38024" y="171363"/>
                  <a:pt x="48396" y="181735"/>
                  <a:pt x="48396" y="194529"/>
                </a:cubicBezTo>
                <a:cubicBezTo>
                  <a:pt x="48396" y="207323"/>
                  <a:pt x="38024" y="217695"/>
                  <a:pt x="25230" y="217695"/>
                </a:cubicBezTo>
                <a:cubicBezTo>
                  <a:pt x="12436" y="217695"/>
                  <a:pt x="2064" y="207323"/>
                  <a:pt x="2064" y="194529"/>
                </a:cubicBezTo>
                <a:close/>
                <a:moveTo>
                  <a:pt x="2064" y="386541"/>
                </a:moveTo>
                <a:cubicBezTo>
                  <a:pt x="2064" y="373746"/>
                  <a:pt x="12436" y="363375"/>
                  <a:pt x="25230" y="363375"/>
                </a:cubicBezTo>
                <a:cubicBezTo>
                  <a:pt x="38024" y="363375"/>
                  <a:pt x="48396" y="373746"/>
                  <a:pt x="48396" y="386541"/>
                </a:cubicBezTo>
                <a:cubicBezTo>
                  <a:pt x="48396" y="399334"/>
                  <a:pt x="38024" y="409706"/>
                  <a:pt x="25230" y="409706"/>
                </a:cubicBezTo>
                <a:cubicBezTo>
                  <a:pt x="12436" y="409706"/>
                  <a:pt x="2064" y="399334"/>
                  <a:pt x="2064" y="386541"/>
                </a:cubicBezTo>
                <a:close/>
                <a:moveTo>
                  <a:pt x="0" y="557904"/>
                </a:moveTo>
                <a:cubicBezTo>
                  <a:pt x="0" y="545110"/>
                  <a:pt x="10371" y="534738"/>
                  <a:pt x="23165" y="534738"/>
                </a:cubicBezTo>
                <a:cubicBezTo>
                  <a:pt x="35959" y="534738"/>
                  <a:pt x="46331" y="545110"/>
                  <a:pt x="46331" y="557904"/>
                </a:cubicBezTo>
                <a:cubicBezTo>
                  <a:pt x="46331" y="570697"/>
                  <a:pt x="35959" y="581069"/>
                  <a:pt x="23165" y="581069"/>
                </a:cubicBezTo>
                <a:cubicBezTo>
                  <a:pt x="10371" y="581069"/>
                  <a:pt x="0" y="570697"/>
                  <a:pt x="0" y="557904"/>
                </a:cubicBezTo>
                <a:close/>
              </a:path>
            </a:pathLst>
          </a:custGeom>
          <a:solidFill>
            <a:srgbClr val="4242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3"/>
          <p:cNvSpPr txBox="1"/>
          <p:nvPr/>
        </p:nvSpPr>
        <p:spPr>
          <a:xfrm rot="5400000">
            <a:off x="-679350" y="609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CUSTOM_10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"/>
          <p:cNvSpPr txBox="1">
            <a:spLocks noGrp="1"/>
          </p:cNvSpPr>
          <p:nvPr>
            <p:ph type="body" idx="1"/>
          </p:nvPr>
        </p:nvSpPr>
        <p:spPr>
          <a:xfrm>
            <a:off x="2351350" y="1536641"/>
            <a:ext cx="8347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81000" rtl="0"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rtl="0"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rtl="0"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rtl="0"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rtl="0"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rtl="0"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rtl="0"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rtl="0">
              <a:spcBef>
                <a:spcPts val="2100"/>
              </a:spcBef>
              <a:spcAft>
                <a:spcPts val="210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2351350" y="593375"/>
            <a:ext cx="83478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bril Fatface"/>
              <a:buNone/>
              <a:defRPr sz="48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bril Fatface"/>
              <a:buNone/>
              <a:defRPr sz="48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bril Fatface"/>
              <a:buNone/>
              <a:defRPr sz="48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bril Fatface"/>
              <a:buNone/>
              <a:defRPr sz="48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bril Fatface"/>
              <a:buNone/>
              <a:defRPr sz="48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bril Fatface"/>
              <a:buNone/>
              <a:defRPr sz="48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bril Fatface"/>
              <a:buNone/>
              <a:defRPr sz="48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bril Fatface"/>
              <a:buNone/>
              <a:defRPr sz="48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bril Fatface"/>
              <a:buNone/>
              <a:defRPr sz="48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1" name="Google Shape;51;p4"/>
          <p:cNvSpPr/>
          <p:nvPr/>
        </p:nvSpPr>
        <p:spPr>
          <a:xfrm rot="-5400000" flipH="1">
            <a:off x="-2187258" y="-2126868"/>
            <a:ext cx="4253700" cy="4253700"/>
          </a:xfrm>
          <a:prstGeom prst="pie">
            <a:avLst>
              <a:gd name="adj1" fmla="val 0"/>
              <a:gd name="adj2" fmla="val 5456402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4"/>
          <p:cNvSpPr/>
          <p:nvPr/>
        </p:nvSpPr>
        <p:spPr>
          <a:xfrm flipH="1">
            <a:off x="1278194" y="-50"/>
            <a:ext cx="80100" cy="720000"/>
          </a:xfrm>
          <a:prstGeom prst="rect">
            <a:avLst/>
          </a:prstGeom>
          <a:solidFill>
            <a:srgbClr val="FEFD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4"/>
          <p:cNvSpPr/>
          <p:nvPr/>
        </p:nvSpPr>
        <p:spPr>
          <a:xfrm flipH="1">
            <a:off x="1128149" y="-50"/>
            <a:ext cx="80100" cy="720000"/>
          </a:xfrm>
          <a:prstGeom prst="rect">
            <a:avLst/>
          </a:prstGeom>
          <a:solidFill>
            <a:srgbClr val="FEFD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4"/>
          <p:cNvSpPr/>
          <p:nvPr/>
        </p:nvSpPr>
        <p:spPr>
          <a:xfrm flipH="1">
            <a:off x="978106" y="-50"/>
            <a:ext cx="80100" cy="720000"/>
          </a:xfrm>
          <a:prstGeom prst="rect">
            <a:avLst/>
          </a:prstGeom>
          <a:solidFill>
            <a:srgbClr val="FEFD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4"/>
          <p:cNvSpPr/>
          <p:nvPr/>
        </p:nvSpPr>
        <p:spPr>
          <a:xfrm>
            <a:off x="-1182858" y="1356879"/>
            <a:ext cx="2244900" cy="2244900"/>
          </a:xfrm>
          <a:prstGeom prst="pie">
            <a:avLst>
              <a:gd name="adj1" fmla="val 0"/>
              <a:gd name="adj2" fmla="val 53646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4"/>
          <p:cNvSpPr/>
          <p:nvPr/>
        </p:nvSpPr>
        <p:spPr>
          <a:xfrm rot="-5400000">
            <a:off x="-1182858" y="3601771"/>
            <a:ext cx="2244900" cy="2244900"/>
          </a:xfrm>
          <a:prstGeom prst="pie">
            <a:avLst>
              <a:gd name="adj1" fmla="val 0"/>
              <a:gd name="adj2" fmla="val 5456402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4"/>
          <p:cNvSpPr/>
          <p:nvPr/>
        </p:nvSpPr>
        <p:spPr>
          <a:xfrm rot="5400000">
            <a:off x="1294690" y="5727424"/>
            <a:ext cx="409823" cy="1498123"/>
          </a:xfrm>
          <a:custGeom>
            <a:avLst/>
            <a:gdLst/>
            <a:ahLst/>
            <a:cxnLst/>
            <a:rect l="l" t="t" r="r" b="b"/>
            <a:pathLst>
              <a:path w="410850" h="1501878" extrusionOk="0">
                <a:moveTo>
                  <a:pt x="364520" y="1478716"/>
                </a:moveTo>
                <a:cubicBezTo>
                  <a:pt x="364520" y="1465923"/>
                  <a:pt x="374892" y="1455553"/>
                  <a:pt x="387688" y="1455553"/>
                </a:cubicBezTo>
                <a:cubicBezTo>
                  <a:pt x="400481" y="1455553"/>
                  <a:pt x="410850" y="1465923"/>
                  <a:pt x="410850" y="1478716"/>
                </a:cubicBezTo>
                <a:cubicBezTo>
                  <a:pt x="410850" y="1491509"/>
                  <a:pt x="400481" y="1501878"/>
                  <a:pt x="387688" y="1501878"/>
                </a:cubicBezTo>
                <a:cubicBezTo>
                  <a:pt x="374892" y="1501878"/>
                  <a:pt x="364520" y="1491509"/>
                  <a:pt x="364520" y="1478716"/>
                </a:cubicBezTo>
                <a:close/>
                <a:moveTo>
                  <a:pt x="362457" y="751977"/>
                </a:moveTo>
                <a:cubicBezTo>
                  <a:pt x="362457" y="739182"/>
                  <a:pt x="372828" y="728810"/>
                  <a:pt x="385624" y="728810"/>
                </a:cubicBezTo>
                <a:cubicBezTo>
                  <a:pt x="398417" y="728810"/>
                  <a:pt x="408787" y="739182"/>
                  <a:pt x="408787" y="751977"/>
                </a:cubicBezTo>
                <a:cubicBezTo>
                  <a:pt x="408787" y="764771"/>
                  <a:pt x="398417" y="775143"/>
                  <a:pt x="385624" y="775143"/>
                </a:cubicBezTo>
                <a:cubicBezTo>
                  <a:pt x="372828" y="775143"/>
                  <a:pt x="362457" y="764771"/>
                  <a:pt x="362457" y="751977"/>
                </a:cubicBezTo>
                <a:close/>
                <a:moveTo>
                  <a:pt x="360392" y="923339"/>
                </a:moveTo>
                <a:cubicBezTo>
                  <a:pt x="360392" y="910547"/>
                  <a:pt x="370763" y="900174"/>
                  <a:pt x="383559" y="900174"/>
                </a:cubicBezTo>
                <a:cubicBezTo>
                  <a:pt x="396353" y="900174"/>
                  <a:pt x="406723" y="910547"/>
                  <a:pt x="406723" y="923339"/>
                </a:cubicBezTo>
                <a:cubicBezTo>
                  <a:pt x="406723" y="936134"/>
                  <a:pt x="396353" y="946506"/>
                  <a:pt x="383559" y="946506"/>
                </a:cubicBezTo>
                <a:cubicBezTo>
                  <a:pt x="370763" y="946506"/>
                  <a:pt x="360392" y="936134"/>
                  <a:pt x="360392" y="923339"/>
                </a:cubicBezTo>
                <a:close/>
                <a:moveTo>
                  <a:pt x="360391" y="1115348"/>
                </a:moveTo>
                <a:cubicBezTo>
                  <a:pt x="360391" y="1102553"/>
                  <a:pt x="370763" y="1092182"/>
                  <a:pt x="383558" y="1092182"/>
                </a:cubicBezTo>
                <a:cubicBezTo>
                  <a:pt x="396353" y="1092182"/>
                  <a:pt x="406723" y="1102553"/>
                  <a:pt x="406723" y="1115348"/>
                </a:cubicBezTo>
                <a:cubicBezTo>
                  <a:pt x="406723" y="1128143"/>
                  <a:pt x="396353" y="1138515"/>
                  <a:pt x="383558" y="1138515"/>
                </a:cubicBezTo>
                <a:cubicBezTo>
                  <a:pt x="370763" y="1138515"/>
                  <a:pt x="360391" y="1128143"/>
                  <a:pt x="360391" y="1115348"/>
                </a:cubicBezTo>
                <a:close/>
                <a:moveTo>
                  <a:pt x="358329" y="23166"/>
                </a:moveTo>
                <a:cubicBezTo>
                  <a:pt x="358329" y="10372"/>
                  <a:pt x="368702" y="0"/>
                  <a:pt x="381496" y="0"/>
                </a:cubicBezTo>
                <a:cubicBezTo>
                  <a:pt x="394291" y="0"/>
                  <a:pt x="404661" y="10372"/>
                  <a:pt x="404661" y="23166"/>
                </a:cubicBezTo>
                <a:cubicBezTo>
                  <a:pt x="404661" y="35960"/>
                  <a:pt x="394291" y="46332"/>
                  <a:pt x="381496" y="46332"/>
                </a:cubicBezTo>
                <a:cubicBezTo>
                  <a:pt x="368702" y="46332"/>
                  <a:pt x="358329" y="35960"/>
                  <a:pt x="358329" y="23166"/>
                </a:cubicBezTo>
                <a:close/>
                <a:moveTo>
                  <a:pt x="358325" y="1286711"/>
                </a:moveTo>
                <a:cubicBezTo>
                  <a:pt x="358325" y="1273917"/>
                  <a:pt x="368698" y="1263547"/>
                  <a:pt x="381492" y="1263547"/>
                </a:cubicBezTo>
                <a:cubicBezTo>
                  <a:pt x="394287" y="1263547"/>
                  <a:pt x="404657" y="1273917"/>
                  <a:pt x="404657" y="1286711"/>
                </a:cubicBezTo>
                <a:cubicBezTo>
                  <a:pt x="404657" y="1299507"/>
                  <a:pt x="394287" y="1309877"/>
                  <a:pt x="381492" y="1309877"/>
                </a:cubicBezTo>
                <a:cubicBezTo>
                  <a:pt x="368698" y="1309877"/>
                  <a:pt x="358325" y="1299507"/>
                  <a:pt x="358325" y="1286711"/>
                </a:cubicBezTo>
                <a:close/>
                <a:moveTo>
                  <a:pt x="356265" y="194529"/>
                </a:moveTo>
                <a:cubicBezTo>
                  <a:pt x="356265" y="181735"/>
                  <a:pt x="366637" y="171363"/>
                  <a:pt x="379431" y="171363"/>
                </a:cubicBezTo>
                <a:cubicBezTo>
                  <a:pt x="392227" y="171363"/>
                  <a:pt x="402597" y="181735"/>
                  <a:pt x="402597" y="194529"/>
                </a:cubicBezTo>
                <a:cubicBezTo>
                  <a:pt x="402597" y="207323"/>
                  <a:pt x="392227" y="217695"/>
                  <a:pt x="379431" y="217695"/>
                </a:cubicBezTo>
                <a:cubicBezTo>
                  <a:pt x="366637" y="217695"/>
                  <a:pt x="356265" y="207323"/>
                  <a:pt x="356265" y="194529"/>
                </a:cubicBezTo>
                <a:close/>
                <a:moveTo>
                  <a:pt x="356264" y="386541"/>
                </a:moveTo>
                <a:cubicBezTo>
                  <a:pt x="356264" y="373746"/>
                  <a:pt x="366637" y="363375"/>
                  <a:pt x="379431" y="363375"/>
                </a:cubicBezTo>
                <a:cubicBezTo>
                  <a:pt x="392226" y="363375"/>
                  <a:pt x="402597" y="373746"/>
                  <a:pt x="402597" y="386541"/>
                </a:cubicBezTo>
                <a:cubicBezTo>
                  <a:pt x="402597" y="399334"/>
                  <a:pt x="392226" y="409706"/>
                  <a:pt x="379431" y="409706"/>
                </a:cubicBezTo>
                <a:cubicBezTo>
                  <a:pt x="366637" y="409706"/>
                  <a:pt x="356264" y="399334"/>
                  <a:pt x="356264" y="386541"/>
                </a:cubicBezTo>
                <a:close/>
                <a:moveTo>
                  <a:pt x="354199" y="557904"/>
                </a:moveTo>
                <a:cubicBezTo>
                  <a:pt x="354199" y="545110"/>
                  <a:pt x="364572" y="534738"/>
                  <a:pt x="377366" y="534738"/>
                </a:cubicBezTo>
                <a:cubicBezTo>
                  <a:pt x="390162" y="534738"/>
                  <a:pt x="400532" y="545110"/>
                  <a:pt x="400532" y="557904"/>
                </a:cubicBezTo>
                <a:cubicBezTo>
                  <a:pt x="400532" y="570697"/>
                  <a:pt x="390162" y="581069"/>
                  <a:pt x="377366" y="581069"/>
                </a:cubicBezTo>
                <a:cubicBezTo>
                  <a:pt x="364572" y="581069"/>
                  <a:pt x="354199" y="570697"/>
                  <a:pt x="354199" y="557904"/>
                </a:cubicBezTo>
                <a:close/>
                <a:moveTo>
                  <a:pt x="187418" y="1478716"/>
                </a:moveTo>
                <a:cubicBezTo>
                  <a:pt x="187418" y="1465923"/>
                  <a:pt x="197790" y="1455553"/>
                  <a:pt x="210584" y="1455553"/>
                </a:cubicBezTo>
                <a:cubicBezTo>
                  <a:pt x="223378" y="1455553"/>
                  <a:pt x="233750" y="1465923"/>
                  <a:pt x="233750" y="1478716"/>
                </a:cubicBezTo>
                <a:cubicBezTo>
                  <a:pt x="233750" y="1491509"/>
                  <a:pt x="223378" y="1501878"/>
                  <a:pt x="210584" y="1501878"/>
                </a:cubicBezTo>
                <a:cubicBezTo>
                  <a:pt x="197790" y="1501878"/>
                  <a:pt x="187418" y="1491509"/>
                  <a:pt x="187418" y="1478716"/>
                </a:cubicBezTo>
                <a:close/>
                <a:moveTo>
                  <a:pt x="185354" y="751977"/>
                </a:moveTo>
                <a:cubicBezTo>
                  <a:pt x="185354" y="739182"/>
                  <a:pt x="195726" y="728810"/>
                  <a:pt x="208520" y="728810"/>
                </a:cubicBezTo>
                <a:cubicBezTo>
                  <a:pt x="221314" y="728810"/>
                  <a:pt x="231686" y="739182"/>
                  <a:pt x="231686" y="751977"/>
                </a:cubicBezTo>
                <a:cubicBezTo>
                  <a:pt x="231686" y="764771"/>
                  <a:pt x="221314" y="775143"/>
                  <a:pt x="208520" y="775143"/>
                </a:cubicBezTo>
                <a:cubicBezTo>
                  <a:pt x="195726" y="775143"/>
                  <a:pt x="185354" y="764771"/>
                  <a:pt x="185354" y="751977"/>
                </a:cubicBezTo>
                <a:close/>
                <a:moveTo>
                  <a:pt x="183290" y="923339"/>
                </a:moveTo>
                <a:cubicBezTo>
                  <a:pt x="183290" y="910547"/>
                  <a:pt x="193662" y="900174"/>
                  <a:pt x="206456" y="900174"/>
                </a:cubicBezTo>
                <a:cubicBezTo>
                  <a:pt x="219249" y="900174"/>
                  <a:pt x="229621" y="910547"/>
                  <a:pt x="229621" y="923339"/>
                </a:cubicBezTo>
                <a:cubicBezTo>
                  <a:pt x="229621" y="936134"/>
                  <a:pt x="219249" y="946506"/>
                  <a:pt x="206456" y="946506"/>
                </a:cubicBezTo>
                <a:cubicBezTo>
                  <a:pt x="193662" y="946506"/>
                  <a:pt x="183290" y="936134"/>
                  <a:pt x="183290" y="923339"/>
                </a:cubicBezTo>
                <a:close/>
                <a:moveTo>
                  <a:pt x="183289" y="1115348"/>
                </a:moveTo>
                <a:cubicBezTo>
                  <a:pt x="183289" y="1102553"/>
                  <a:pt x="193661" y="1092182"/>
                  <a:pt x="206455" y="1092182"/>
                </a:cubicBezTo>
                <a:cubicBezTo>
                  <a:pt x="219249" y="1092182"/>
                  <a:pt x="229621" y="1102553"/>
                  <a:pt x="229621" y="1115348"/>
                </a:cubicBezTo>
                <a:cubicBezTo>
                  <a:pt x="229621" y="1128143"/>
                  <a:pt x="219249" y="1138515"/>
                  <a:pt x="206455" y="1138515"/>
                </a:cubicBezTo>
                <a:cubicBezTo>
                  <a:pt x="193661" y="1138515"/>
                  <a:pt x="183289" y="1128143"/>
                  <a:pt x="183289" y="1115348"/>
                </a:cubicBezTo>
                <a:close/>
                <a:moveTo>
                  <a:pt x="181228" y="23166"/>
                </a:moveTo>
                <a:cubicBezTo>
                  <a:pt x="181228" y="10372"/>
                  <a:pt x="191600" y="0"/>
                  <a:pt x="204394" y="0"/>
                </a:cubicBezTo>
                <a:cubicBezTo>
                  <a:pt x="217188" y="0"/>
                  <a:pt x="227560" y="10372"/>
                  <a:pt x="227560" y="23166"/>
                </a:cubicBezTo>
                <a:cubicBezTo>
                  <a:pt x="227560" y="35960"/>
                  <a:pt x="217188" y="46332"/>
                  <a:pt x="204394" y="46332"/>
                </a:cubicBezTo>
                <a:cubicBezTo>
                  <a:pt x="191600" y="46332"/>
                  <a:pt x="181228" y="35960"/>
                  <a:pt x="181228" y="23166"/>
                </a:cubicBezTo>
                <a:close/>
                <a:moveTo>
                  <a:pt x="181225" y="1286711"/>
                </a:moveTo>
                <a:cubicBezTo>
                  <a:pt x="181225" y="1273917"/>
                  <a:pt x="191597" y="1263547"/>
                  <a:pt x="204391" y="1263547"/>
                </a:cubicBezTo>
                <a:cubicBezTo>
                  <a:pt x="217185" y="1263547"/>
                  <a:pt x="227557" y="1273917"/>
                  <a:pt x="227557" y="1286711"/>
                </a:cubicBezTo>
                <a:cubicBezTo>
                  <a:pt x="227557" y="1299507"/>
                  <a:pt x="217185" y="1309877"/>
                  <a:pt x="204391" y="1309877"/>
                </a:cubicBezTo>
                <a:cubicBezTo>
                  <a:pt x="191597" y="1309877"/>
                  <a:pt x="181225" y="1299507"/>
                  <a:pt x="181225" y="1286711"/>
                </a:cubicBezTo>
                <a:close/>
                <a:moveTo>
                  <a:pt x="179162" y="194529"/>
                </a:moveTo>
                <a:cubicBezTo>
                  <a:pt x="179162" y="181735"/>
                  <a:pt x="189534" y="171363"/>
                  <a:pt x="202328" y="171363"/>
                </a:cubicBezTo>
                <a:cubicBezTo>
                  <a:pt x="215122" y="171363"/>
                  <a:pt x="225494" y="181735"/>
                  <a:pt x="225494" y="194529"/>
                </a:cubicBezTo>
                <a:cubicBezTo>
                  <a:pt x="225494" y="207323"/>
                  <a:pt x="215122" y="217695"/>
                  <a:pt x="202328" y="217695"/>
                </a:cubicBezTo>
                <a:cubicBezTo>
                  <a:pt x="189534" y="217695"/>
                  <a:pt x="179162" y="207323"/>
                  <a:pt x="179162" y="194529"/>
                </a:cubicBezTo>
                <a:close/>
                <a:moveTo>
                  <a:pt x="179162" y="386541"/>
                </a:moveTo>
                <a:cubicBezTo>
                  <a:pt x="179162" y="373746"/>
                  <a:pt x="189534" y="363375"/>
                  <a:pt x="202328" y="363375"/>
                </a:cubicBezTo>
                <a:cubicBezTo>
                  <a:pt x="215122" y="363375"/>
                  <a:pt x="225494" y="373746"/>
                  <a:pt x="225494" y="386541"/>
                </a:cubicBezTo>
                <a:cubicBezTo>
                  <a:pt x="225494" y="399334"/>
                  <a:pt x="215122" y="409706"/>
                  <a:pt x="202328" y="409706"/>
                </a:cubicBezTo>
                <a:cubicBezTo>
                  <a:pt x="189534" y="409706"/>
                  <a:pt x="179162" y="399334"/>
                  <a:pt x="179162" y="386541"/>
                </a:cubicBezTo>
                <a:close/>
                <a:moveTo>
                  <a:pt x="177098" y="557904"/>
                </a:moveTo>
                <a:cubicBezTo>
                  <a:pt x="177098" y="545110"/>
                  <a:pt x="187470" y="534738"/>
                  <a:pt x="200263" y="534738"/>
                </a:cubicBezTo>
                <a:cubicBezTo>
                  <a:pt x="213057" y="534738"/>
                  <a:pt x="223429" y="545110"/>
                  <a:pt x="223429" y="557904"/>
                </a:cubicBezTo>
                <a:cubicBezTo>
                  <a:pt x="223429" y="570697"/>
                  <a:pt x="213057" y="581069"/>
                  <a:pt x="200263" y="581069"/>
                </a:cubicBezTo>
                <a:cubicBezTo>
                  <a:pt x="187470" y="581069"/>
                  <a:pt x="177098" y="570697"/>
                  <a:pt x="177098" y="557904"/>
                </a:cubicBezTo>
                <a:close/>
                <a:moveTo>
                  <a:pt x="10320" y="1478716"/>
                </a:moveTo>
                <a:cubicBezTo>
                  <a:pt x="10320" y="1465923"/>
                  <a:pt x="20692" y="1455553"/>
                  <a:pt x="33486" y="1455553"/>
                </a:cubicBezTo>
                <a:cubicBezTo>
                  <a:pt x="46280" y="1455553"/>
                  <a:pt x="56652" y="1465923"/>
                  <a:pt x="56652" y="1478716"/>
                </a:cubicBezTo>
                <a:cubicBezTo>
                  <a:pt x="56652" y="1491509"/>
                  <a:pt x="46280" y="1501878"/>
                  <a:pt x="33486" y="1501878"/>
                </a:cubicBezTo>
                <a:cubicBezTo>
                  <a:pt x="20692" y="1501878"/>
                  <a:pt x="10320" y="1491509"/>
                  <a:pt x="10320" y="1478716"/>
                </a:cubicBezTo>
                <a:close/>
                <a:moveTo>
                  <a:pt x="8256" y="751977"/>
                </a:moveTo>
                <a:cubicBezTo>
                  <a:pt x="8256" y="739182"/>
                  <a:pt x="18628" y="728810"/>
                  <a:pt x="31422" y="728810"/>
                </a:cubicBezTo>
                <a:cubicBezTo>
                  <a:pt x="44216" y="728810"/>
                  <a:pt x="54588" y="739182"/>
                  <a:pt x="54588" y="751977"/>
                </a:cubicBezTo>
                <a:cubicBezTo>
                  <a:pt x="54588" y="764771"/>
                  <a:pt x="44216" y="775143"/>
                  <a:pt x="31422" y="775143"/>
                </a:cubicBezTo>
                <a:cubicBezTo>
                  <a:pt x="18628" y="775143"/>
                  <a:pt x="8256" y="764771"/>
                  <a:pt x="8256" y="751977"/>
                </a:cubicBezTo>
                <a:close/>
                <a:moveTo>
                  <a:pt x="6192" y="923339"/>
                </a:moveTo>
                <a:cubicBezTo>
                  <a:pt x="6192" y="910547"/>
                  <a:pt x="16564" y="900174"/>
                  <a:pt x="29357" y="900174"/>
                </a:cubicBezTo>
                <a:cubicBezTo>
                  <a:pt x="42151" y="900174"/>
                  <a:pt x="52523" y="910547"/>
                  <a:pt x="52523" y="923339"/>
                </a:cubicBezTo>
                <a:cubicBezTo>
                  <a:pt x="52523" y="936134"/>
                  <a:pt x="42151" y="946506"/>
                  <a:pt x="29357" y="946506"/>
                </a:cubicBezTo>
                <a:cubicBezTo>
                  <a:pt x="16564" y="946506"/>
                  <a:pt x="6192" y="936134"/>
                  <a:pt x="6192" y="923339"/>
                </a:cubicBezTo>
                <a:close/>
                <a:moveTo>
                  <a:pt x="6191" y="1115348"/>
                </a:moveTo>
                <a:cubicBezTo>
                  <a:pt x="6191" y="1102553"/>
                  <a:pt x="16563" y="1092182"/>
                  <a:pt x="29357" y="1092182"/>
                </a:cubicBezTo>
                <a:cubicBezTo>
                  <a:pt x="42151" y="1092182"/>
                  <a:pt x="52523" y="1102553"/>
                  <a:pt x="52523" y="1115348"/>
                </a:cubicBezTo>
                <a:cubicBezTo>
                  <a:pt x="52523" y="1128143"/>
                  <a:pt x="42151" y="1138515"/>
                  <a:pt x="29357" y="1138515"/>
                </a:cubicBezTo>
                <a:cubicBezTo>
                  <a:pt x="16563" y="1138515"/>
                  <a:pt x="6191" y="1128143"/>
                  <a:pt x="6191" y="1115348"/>
                </a:cubicBezTo>
                <a:close/>
                <a:moveTo>
                  <a:pt x="4130" y="23166"/>
                </a:moveTo>
                <a:cubicBezTo>
                  <a:pt x="4130" y="10372"/>
                  <a:pt x="14502" y="0"/>
                  <a:pt x="27296" y="0"/>
                </a:cubicBezTo>
                <a:cubicBezTo>
                  <a:pt x="40090" y="0"/>
                  <a:pt x="50462" y="10372"/>
                  <a:pt x="50462" y="23166"/>
                </a:cubicBezTo>
                <a:cubicBezTo>
                  <a:pt x="50462" y="35960"/>
                  <a:pt x="40090" y="46332"/>
                  <a:pt x="27296" y="46332"/>
                </a:cubicBezTo>
                <a:cubicBezTo>
                  <a:pt x="14502" y="46332"/>
                  <a:pt x="4130" y="35960"/>
                  <a:pt x="4130" y="23166"/>
                </a:cubicBezTo>
                <a:close/>
                <a:moveTo>
                  <a:pt x="4127" y="1286711"/>
                </a:moveTo>
                <a:cubicBezTo>
                  <a:pt x="4127" y="1273917"/>
                  <a:pt x="14499" y="1263547"/>
                  <a:pt x="27292" y="1263547"/>
                </a:cubicBezTo>
                <a:cubicBezTo>
                  <a:pt x="40086" y="1263547"/>
                  <a:pt x="50458" y="1273917"/>
                  <a:pt x="50458" y="1286711"/>
                </a:cubicBezTo>
                <a:cubicBezTo>
                  <a:pt x="50458" y="1299507"/>
                  <a:pt x="40086" y="1309879"/>
                  <a:pt x="27292" y="1309879"/>
                </a:cubicBezTo>
                <a:cubicBezTo>
                  <a:pt x="14499" y="1309879"/>
                  <a:pt x="4127" y="1299507"/>
                  <a:pt x="4127" y="1286711"/>
                </a:cubicBezTo>
                <a:close/>
                <a:moveTo>
                  <a:pt x="2064" y="194529"/>
                </a:moveTo>
                <a:cubicBezTo>
                  <a:pt x="2064" y="181735"/>
                  <a:pt x="12436" y="171363"/>
                  <a:pt x="25230" y="171363"/>
                </a:cubicBezTo>
                <a:cubicBezTo>
                  <a:pt x="38024" y="171363"/>
                  <a:pt x="48396" y="181735"/>
                  <a:pt x="48396" y="194529"/>
                </a:cubicBezTo>
                <a:cubicBezTo>
                  <a:pt x="48396" y="207323"/>
                  <a:pt x="38024" y="217695"/>
                  <a:pt x="25230" y="217695"/>
                </a:cubicBezTo>
                <a:cubicBezTo>
                  <a:pt x="12436" y="217695"/>
                  <a:pt x="2064" y="207323"/>
                  <a:pt x="2064" y="194529"/>
                </a:cubicBezTo>
                <a:close/>
                <a:moveTo>
                  <a:pt x="2064" y="386541"/>
                </a:moveTo>
                <a:cubicBezTo>
                  <a:pt x="2064" y="373746"/>
                  <a:pt x="12436" y="363375"/>
                  <a:pt x="25230" y="363375"/>
                </a:cubicBezTo>
                <a:cubicBezTo>
                  <a:pt x="38024" y="363375"/>
                  <a:pt x="48396" y="373746"/>
                  <a:pt x="48396" y="386541"/>
                </a:cubicBezTo>
                <a:cubicBezTo>
                  <a:pt x="48396" y="399334"/>
                  <a:pt x="38024" y="409706"/>
                  <a:pt x="25230" y="409706"/>
                </a:cubicBezTo>
                <a:cubicBezTo>
                  <a:pt x="12436" y="409706"/>
                  <a:pt x="2064" y="399334"/>
                  <a:pt x="2064" y="386541"/>
                </a:cubicBezTo>
                <a:close/>
                <a:moveTo>
                  <a:pt x="0" y="557904"/>
                </a:moveTo>
                <a:cubicBezTo>
                  <a:pt x="0" y="545110"/>
                  <a:pt x="10371" y="534738"/>
                  <a:pt x="23165" y="534738"/>
                </a:cubicBezTo>
                <a:cubicBezTo>
                  <a:pt x="35959" y="534738"/>
                  <a:pt x="46331" y="545110"/>
                  <a:pt x="46331" y="557904"/>
                </a:cubicBezTo>
                <a:cubicBezTo>
                  <a:pt x="46331" y="570697"/>
                  <a:pt x="35959" y="581069"/>
                  <a:pt x="23165" y="581069"/>
                </a:cubicBezTo>
                <a:cubicBezTo>
                  <a:pt x="10371" y="581069"/>
                  <a:pt x="0" y="570697"/>
                  <a:pt x="0" y="557904"/>
                </a:cubicBezTo>
                <a:close/>
              </a:path>
            </a:pathLst>
          </a:custGeom>
          <a:solidFill>
            <a:srgbClr val="4242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4"/>
          <p:cNvSpPr/>
          <p:nvPr/>
        </p:nvSpPr>
        <p:spPr>
          <a:xfrm flipH="1">
            <a:off x="9939059" y="4591825"/>
            <a:ext cx="2267416" cy="2267419"/>
          </a:xfrm>
          <a:custGeom>
            <a:avLst/>
            <a:gdLst/>
            <a:ahLst/>
            <a:cxnLst/>
            <a:rect l="l" t="t" r="r" b="b"/>
            <a:pathLst>
              <a:path w="1270261" h="1270263" extrusionOk="0">
                <a:moveTo>
                  <a:pt x="0" y="0"/>
                </a:moveTo>
                <a:lnTo>
                  <a:pt x="129876" y="6558"/>
                </a:lnTo>
                <a:cubicBezTo>
                  <a:pt x="770413" y="71609"/>
                  <a:pt x="1270261" y="612563"/>
                  <a:pt x="1270261" y="1270262"/>
                </a:cubicBezTo>
                <a:lnTo>
                  <a:pt x="1270261" y="1270263"/>
                </a:lnTo>
                <a:lnTo>
                  <a:pt x="635130" y="1270263"/>
                </a:lnTo>
                <a:lnTo>
                  <a:pt x="635130" y="1270262"/>
                </a:lnTo>
                <a:cubicBezTo>
                  <a:pt x="635130" y="963336"/>
                  <a:pt x="417419" y="707258"/>
                  <a:pt x="128000" y="648035"/>
                </a:cubicBezTo>
                <a:lnTo>
                  <a:pt x="0" y="63513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4"/>
          <p:cNvSpPr/>
          <p:nvPr/>
        </p:nvSpPr>
        <p:spPr>
          <a:xfrm flipH="1">
            <a:off x="10834837" y="224192"/>
            <a:ext cx="1119251" cy="1501878"/>
          </a:xfrm>
          <a:custGeom>
            <a:avLst/>
            <a:gdLst/>
            <a:ahLst/>
            <a:cxnLst/>
            <a:rect l="l" t="t" r="r" b="b"/>
            <a:pathLst>
              <a:path w="1119251" h="1501878" extrusionOk="0">
                <a:moveTo>
                  <a:pt x="1096085" y="1455553"/>
                </a:moveTo>
                <a:cubicBezTo>
                  <a:pt x="1108880" y="1455553"/>
                  <a:pt x="1119251" y="1465923"/>
                  <a:pt x="1119251" y="1478716"/>
                </a:cubicBezTo>
                <a:cubicBezTo>
                  <a:pt x="1119251" y="1491508"/>
                  <a:pt x="1108880" y="1501878"/>
                  <a:pt x="1096085" y="1501878"/>
                </a:cubicBezTo>
                <a:cubicBezTo>
                  <a:pt x="1083289" y="1501878"/>
                  <a:pt x="1072914" y="1491508"/>
                  <a:pt x="1072914" y="1478716"/>
                </a:cubicBezTo>
                <a:cubicBezTo>
                  <a:pt x="1072914" y="1465923"/>
                  <a:pt x="1083289" y="1455553"/>
                  <a:pt x="1096085" y="1455553"/>
                </a:cubicBezTo>
                <a:close/>
                <a:moveTo>
                  <a:pt x="918982" y="1455553"/>
                </a:moveTo>
                <a:cubicBezTo>
                  <a:pt x="931774" y="1455553"/>
                  <a:pt x="942146" y="1465923"/>
                  <a:pt x="942146" y="1478716"/>
                </a:cubicBezTo>
                <a:cubicBezTo>
                  <a:pt x="942146" y="1491509"/>
                  <a:pt x="931774" y="1501878"/>
                  <a:pt x="918982" y="1501878"/>
                </a:cubicBezTo>
                <a:cubicBezTo>
                  <a:pt x="906186" y="1501878"/>
                  <a:pt x="895815" y="1491509"/>
                  <a:pt x="895815" y="1478716"/>
                </a:cubicBezTo>
                <a:cubicBezTo>
                  <a:pt x="895815" y="1465923"/>
                  <a:pt x="906186" y="1455553"/>
                  <a:pt x="918982" y="1455553"/>
                </a:cubicBezTo>
                <a:close/>
                <a:moveTo>
                  <a:pt x="741886" y="1455553"/>
                </a:moveTo>
                <a:cubicBezTo>
                  <a:pt x="754681" y="1455553"/>
                  <a:pt x="765052" y="1465923"/>
                  <a:pt x="765052" y="1478716"/>
                </a:cubicBezTo>
                <a:cubicBezTo>
                  <a:pt x="765052" y="1491509"/>
                  <a:pt x="754681" y="1501878"/>
                  <a:pt x="741886" y="1501878"/>
                </a:cubicBezTo>
                <a:cubicBezTo>
                  <a:pt x="729092" y="1501878"/>
                  <a:pt x="718720" y="1491509"/>
                  <a:pt x="718720" y="1478716"/>
                </a:cubicBezTo>
                <a:cubicBezTo>
                  <a:pt x="718720" y="1465923"/>
                  <a:pt x="729092" y="1455553"/>
                  <a:pt x="741886" y="1455553"/>
                </a:cubicBezTo>
                <a:close/>
                <a:moveTo>
                  <a:pt x="564784" y="1455553"/>
                </a:moveTo>
                <a:cubicBezTo>
                  <a:pt x="577578" y="1455553"/>
                  <a:pt x="587950" y="1465923"/>
                  <a:pt x="587950" y="1478716"/>
                </a:cubicBezTo>
                <a:cubicBezTo>
                  <a:pt x="587950" y="1491509"/>
                  <a:pt x="577578" y="1501878"/>
                  <a:pt x="564784" y="1501878"/>
                </a:cubicBezTo>
                <a:cubicBezTo>
                  <a:pt x="551990" y="1501878"/>
                  <a:pt x="541618" y="1491509"/>
                  <a:pt x="541618" y="1478716"/>
                </a:cubicBezTo>
                <a:cubicBezTo>
                  <a:pt x="541618" y="1465923"/>
                  <a:pt x="551990" y="1455553"/>
                  <a:pt x="564784" y="1455553"/>
                </a:cubicBezTo>
                <a:close/>
                <a:moveTo>
                  <a:pt x="387688" y="1455553"/>
                </a:moveTo>
                <a:cubicBezTo>
                  <a:pt x="400481" y="1455553"/>
                  <a:pt x="410850" y="1465923"/>
                  <a:pt x="410850" y="1478716"/>
                </a:cubicBezTo>
                <a:cubicBezTo>
                  <a:pt x="410850" y="1491509"/>
                  <a:pt x="400481" y="1501878"/>
                  <a:pt x="387688" y="1501878"/>
                </a:cubicBezTo>
                <a:cubicBezTo>
                  <a:pt x="374892" y="1501878"/>
                  <a:pt x="364520" y="1491509"/>
                  <a:pt x="364520" y="1478716"/>
                </a:cubicBezTo>
                <a:cubicBezTo>
                  <a:pt x="364520" y="1465923"/>
                  <a:pt x="374892" y="1455553"/>
                  <a:pt x="387688" y="1455553"/>
                </a:cubicBezTo>
                <a:close/>
                <a:moveTo>
                  <a:pt x="210584" y="1455553"/>
                </a:moveTo>
                <a:cubicBezTo>
                  <a:pt x="223378" y="1455553"/>
                  <a:pt x="233750" y="1465923"/>
                  <a:pt x="233750" y="1478716"/>
                </a:cubicBezTo>
                <a:cubicBezTo>
                  <a:pt x="233750" y="1491509"/>
                  <a:pt x="223378" y="1501878"/>
                  <a:pt x="210584" y="1501878"/>
                </a:cubicBezTo>
                <a:cubicBezTo>
                  <a:pt x="197790" y="1501878"/>
                  <a:pt x="187418" y="1491509"/>
                  <a:pt x="187418" y="1478716"/>
                </a:cubicBezTo>
                <a:cubicBezTo>
                  <a:pt x="187418" y="1465923"/>
                  <a:pt x="197790" y="1455553"/>
                  <a:pt x="210584" y="1455553"/>
                </a:cubicBezTo>
                <a:close/>
                <a:moveTo>
                  <a:pt x="33486" y="1455553"/>
                </a:moveTo>
                <a:cubicBezTo>
                  <a:pt x="46280" y="1455553"/>
                  <a:pt x="56652" y="1465923"/>
                  <a:pt x="56652" y="1478716"/>
                </a:cubicBezTo>
                <a:cubicBezTo>
                  <a:pt x="56652" y="1491509"/>
                  <a:pt x="46280" y="1501878"/>
                  <a:pt x="33486" y="1501878"/>
                </a:cubicBezTo>
                <a:cubicBezTo>
                  <a:pt x="20692" y="1501878"/>
                  <a:pt x="10320" y="1491509"/>
                  <a:pt x="10320" y="1478716"/>
                </a:cubicBezTo>
                <a:cubicBezTo>
                  <a:pt x="10320" y="1465923"/>
                  <a:pt x="20692" y="1455553"/>
                  <a:pt x="33486" y="1455553"/>
                </a:cubicBezTo>
                <a:close/>
                <a:moveTo>
                  <a:pt x="1089891" y="1263547"/>
                </a:moveTo>
                <a:cubicBezTo>
                  <a:pt x="1102686" y="1263547"/>
                  <a:pt x="1113060" y="1273917"/>
                  <a:pt x="1113060" y="1286711"/>
                </a:cubicBezTo>
                <a:cubicBezTo>
                  <a:pt x="1113060" y="1299506"/>
                  <a:pt x="1102686" y="1309877"/>
                  <a:pt x="1089891" y="1309877"/>
                </a:cubicBezTo>
                <a:cubicBezTo>
                  <a:pt x="1077094" y="1309877"/>
                  <a:pt x="1066719" y="1299506"/>
                  <a:pt x="1066719" y="1286711"/>
                </a:cubicBezTo>
                <a:cubicBezTo>
                  <a:pt x="1066719" y="1273917"/>
                  <a:pt x="1077094" y="1263547"/>
                  <a:pt x="1089891" y="1263547"/>
                </a:cubicBezTo>
                <a:close/>
                <a:moveTo>
                  <a:pt x="912789" y="1263547"/>
                </a:moveTo>
                <a:cubicBezTo>
                  <a:pt x="925583" y="1263547"/>
                  <a:pt x="935953" y="1273917"/>
                  <a:pt x="935953" y="1286711"/>
                </a:cubicBezTo>
                <a:cubicBezTo>
                  <a:pt x="935953" y="1299506"/>
                  <a:pt x="925583" y="1309877"/>
                  <a:pt x="912789" y="1309877"/>
                </a:cubicBezTo>
                <a:cubicBezTo>
                  <a:pt x="899990" y="1309877"/>
                  <a:pt x="889623" y="1299506"/>
                  <a:pt x="889623" y="1286711"/>
                </a:cubicBezTo>
                <a:cubicBezTo>
                  <a:pt x="889623" y="1273917"/>
                  <a:pt x="899990" y="1263547"/>
                  <a:pt x="912789" y="1263547"/>
                </a:cubicBezTo>
                <a:close/>
                <a:moveTo>
                  <a:pt x="735692" y="1263547"/>
                </a:moveTo>
                <a:cubicBezTo>
                  <a:pt x="748486" y="1263547"/>
                  <a:pt x="758858" y="1273917"/>
                  <a:pt x="758858" y="1286711"/>
                </a:cubicBezTo>
                <a:cubicBezTo>
                  <a:pt x="758858" y="1299507"/>
                  <a:pt x="748486" y="1309877"/>
                  <a:pt x="735692" y="1309877"/>
                </a:cubicBezTo>
                <a:cubicBezTo>
                  <a:pt x="722898" y="1309877"/>
                  <a:pt x="712525" y="1299507"/>
                  <a:pt x="712525" y="1286711"/>
                </a:cubicBezTo>
                <a:cubicBezTo>
                  <a:pt x="712525" y="1273917"/>
                  <a:pt x="722898" y="1263547"/>
                  <a:pt x="735692" y="1263547"/>
                </a:cubicBezTo>
                <a:close/>
                <a:moveTo>
                  <a:pt x="558589" y="1263547"/>
                </a:moveTo>
                <a:cubicBezTo>
                  <a:pt x="571384" y="1263547"/>
                  <a:pt x="581756" y="1273917"/>
                  <a:pt x="581756" y="1286711"/>
                </a:cubicBezTo>
                <a:cubicBezTo>
                  <a:pt x="581756" y="1299507"/>
                  <a:pt x="571384" y="1309877"/>
                  <a:pt x="558589" y="1309877"/>
                </a:cubicBezTo>
                <a:cubicBezTo>
                  <a:pt x="545796" y="1309877"/>
                  <a:pt x="535423" y="1299507"/>
                  <a:pt x="535423" y="1286711"/>
                </a:cubicBezTo>
                <a:cubicBezTo>
                  <a:pt x="535423" y="1273917"/>
                  <a:pt x="545796" y="1263547"/>
                  <a:pt x="558589" y="1263547"/>
                </a:cubicBezTo>
                <a:close/>
                <a:moveTo>
                  <a:pt x="381492" y="1263547"/>
                </a:moveTo>
                <a:cubicBezTo>
                  <a:pt x="394287" y="1263547"/>
                  <a:pt x="404657" y="1273917"/>
                  <a:pt x="404657" y="1286711"/>
                </a:cubicBezTo>
                <a:cubicBezTo>
                  <a:pt x="404657" y="1299507"/>
                  <a:pt x="394287" y="1309877"/>
                  <a:pt x="381492" y="1309877"/>
                </a:cubicBezTo>
                <a:cubicBezTo>
                  <a:pt x="368698" y="1309877"/>
                  <a:pt x="358325" y="1299507"/>
                  <a:pt x="358325" y="1286711"/>
                </a:cubicBezTo>
                <a:cubicBezTo>
                  <a:pt x="358325" y="1273917"/>
                  <a:pt x="368698" y="1263547"/>
                  <a:pt x="381492" y="1263547"/>
                </a:cubicBezTo>
                <a:close/>
                <a:moveTo>
                  <a:pt x="204391" y="1263547"/>
                </a:moveTo>
                <a:cubicBezTo>
                  <a:pt x="217185" y="1263547"/>
                  <a:pt x="227557" y="1273917"/>
                  <a:pt x="227557" y="1286711"/>
                </a:cubicBezTo>
                <a:cubicBezTo>
                  <a:pt x="227557" y="1299507"/>
                  <a:pt x="217185" y="1309877"/>
                  <a:pt x="204391" y="1309877"/>
                </a:cubicBezTo>
                <a:cubicBezTo>
                  <a:pt x="191597" y="1309877"/>
                  <a:pt x="181225" y="1299507"/>
                  <a:pt x="181225" y="1286711"/>
                </a:cubicBezTo>
                <a:cubicBezTo>
                  <a:pt x="181225" y="1273917"/>
                  <a:pt x="191597" y="1263547"/>
                  <a:pt x="204391" y="1263547"/>
                </a:cubicBezTo>
                <a:close/>
                <a:moveTo>
                  <a:pt x="27292" y="1263547"/>
                </a:moveTo>
                <a:cubicBezTo>
                  <a:pt x="40086" y="1263547"/>
                  <a:pt x="50458" y="1273917"/>
                  <a:pt x="50458" y="1286711"/>
                </a:cubicBezTo>
                <a:cubicBezTo>
                  <a:pt x="50458" y="1299507"/>
                  <a:pt x="40086" y="1309879"/>
                  <a:pt x="27292" y="1309879"/>
                </a:cubicBezTo>
                <a:cubicBezTo>
                  <a:pt x="14499" y="1309879"/>
                  <a:pt x="4127" y="1299507"/>
                  <a:pt x="4127" y="1286711"/>
                </a:cubicBezTo>
                <a:cubicBezTo>
                  <a:pt x="4127" y="1273917"/>
                  <a:pt x="14499" y="1263547"/>
                  <a:pt x="27292" y="1263547"/>
                </a:cubicBezTo>
                <a:close/>
                <a:moveTo>
                  <a:pt x="1091956" y="1092182"/>
                </a:moveTo>
                <a:cubicBezTo>
                  <a:pt x="1104753" y="1092182"/>
                  <a:pt x="1115123" y="1102553"/>
                  <a:pt x="1115123" y="1115347"/>
                </a:cubicBezTo>
                <a:cubicBezTo>
                  <a:pt x="1115123" y="1128143"/>
                  <a:pt x="1104753" y="1138515"/>
                  <a:pt x="1091956" y="1138515"/>
                </a:cubicBezTo>
                <a:cubicBezTo>
                  <a:pt x="1079159" y="1138515"/>
                  <a:pt x="1068786" y="1128143"/>
                  <a:pt x="1068786" y="1115347"/>
                </a:cubicBezTo>
                <a:cubicBezTo>
                  <a:pt x="1068786" y="1102553"/>
                  <a:pt x="1079159" y="1092182"/>
                  <a:pt x="1091956" y="1092182"/>
                </a:cubicBezTo>
                <a:close/>
                <a:moveTo>
                  <a:pt x="914854" y="1092182"/>
                </a:moveTo>
                <a:cubicBezTo>
                  <a:pt x="927647" y="1092182"/>
                  <a:pt x="938017" y="1102553"/>
                  <a:pt x="938017" y="1115347"/>
                </a:cubicBezTo>
                <a:cubicBezTo>
                  <a:pt x="938017" y="1128143"/>
                  <a:pt x="927647" y="1138515"/>
                  <a:pt x="914854" y="1138515"/>
                </a:cubicBezTo>
                <a:cubicBezTo>
                  <a:pt x="902054" y="1138515"/>
                  <a:pt x="891687" y="1128143"/>
                  <a:pt x="891687" y="1115347"/>
                </a:cubicBezTo>
                <a:cubicBezTo>
                  <a:pt x="891687" y="1102553"/>
                  <a:pt x="902054" y="1092182"/>
                  <a:pt x="914854" y="1092182"/>
                </a:cubicBezTo>
                <a:close/>
                <a:moveTo>
                  <a:pt x="737757" y="1092182"/>
                </a:moveTo>
                <a:cubicBezTo>
                  <a:pt x="750552" y="1092182"/>
                  <a:pt x="760924" y="1102553"/>
                  <a:pt x="760924" y="1115347"/>
                </a:cubicBezTo>
                <a:cubicBezTo>
                  <a:pt x="760924" y="1128143"/>
                  <a:pt x="750552" y="1138515"/>
                  <a:pt x="737757" y="1138515"/>
                </a:cubicBezTo>
                <a:cubicBezTo>
                  <a:pt x="724963" y="1138515"/>
                  <a:pt x="714591" y="1128143"/>
                  <a:pt x="714591" y="1115347"/>
                </a:cubicBezTo>
                <a:cubicBezTo>
                  <a:pt x="714591" y="1102553"/>
                  <a:pt x="724963" y="1092182"/>
                  <a:pt x="737757" y="1092182"/>
                </a:cubicBezTo>
                <a:close/>
                <a:moveTo>
                  <a:pt x="560655" y="1092182"/>
                </a:moveTo>
                <a:cubicBezTo>
                  <a:pt x="573449" y="1092182"/>
                  <a:pt x="583821" y="1102553"/>
                  <a:pt x="583821" y="1115348"/>
                </a:cubicBezTo>
                <a:cubicBezTo>
                  <a:pt x="583821" y="1128143"/>
                  <a:pt x="573449" y="1138515"/>
                  <a:pt x="560655" y="1138515"/>
                </a:cubicBezTo>
                <a:cubicBezTo>
                  <a:pt x="547861" y="1138515"/>
                  <a:pt x="537489" y="1128143"/>
                  <a:pt x="537489" y="1115348"/>
                </a:cubicBezTo>
                <a:cubicBezTo>
                  <a:pt x="537489" y="1102553"/>
                  <a:pt x="547861" y="1092182"/>
                  <a:pt x="560655" y="1092182"/>
                </a:cubicBezTo>
                <a:close/>
                <a:moveTo>
                  <a:pt x="383558" y="1092182"/>
                </a:moveTo>
                <a:cubicBezTo>
                  <a:pt x="396353" y="1092182"/>
                  <a:pt x="406723" y="1102553"/>
                  <a:pt x="406723" y="1115348"/>
                </a:cubicBezTo>
                <a:cubicBezTo>
                  <a:pt x="406723" y="1128143"/>
                  <a:pt x="396353" y="1138515"/>
                  <a:pt x="383558" y="1138515"/>
                </a:cubicBezTo>
                <a:cubicBezTo>
                  <a:pt x="370763" y="1138515"/>
                  <a:pt x="360391" y="1128143"/>
                  <a:pt x="360391" y="1115348"/>
                </a:cubicBezTo>
                <a:cubicBezTo>
                  <a:pt x="360391" y="1102553"/>
                  <a:pt x="370763" y="1092182"/>
                  <a:pt x="383558" y="1092182"/>
                </a:cubicBezTo>
                <a:close/>
                <a:moveTo>
                  <a:pt x="206455" y="1092182"/>
                </a:moveTo>
                <a:cubicBezTo>
                  <a:pt x="219249" y="1092182"/>
                  <a:pt x="229621" y="1102553"/>
                  <a:pt x="229621" y="1115348"/>
                </a:cubicBezTo>
                <a:cubicBezTo>
                  <a:pt x="229621" y="1128143"/>
                  <a:pt x="219249" y="1138515"/>
                  <a:pt x="206455" y="1138515"/>
                </a:cubicBezTo>
                <a:cubicBezTo>
                  <a:pt x="193661" y="1138515"/>
                  <a:pt x="183289" y="1128143"/>
                  <a:pt x="183289" y="1115348"/>
                </a:cubicBezTo>
                <a:cubicBezTo>
                  <a:pt x="183289" y="1102553"/>
                  <a:pt x="193661" y="1092182"/>
                  <a:pt x="206455" y="1092182"/>
                </a:cubicBezTo>
                <a:close/>
                <a:moveTo>
                  <a:pt x="29357" y="1092182"/>
                </a:moveTo>
                <a:cubicBezTo>
                  <a:pt x="42151" y="1092182"/>
                  <a:pt x="52523" y="1102553"/>
                  <a:pt x="52523" y="1115348"/>
                </a:cubicBezTo>
                <a:cubicBezTo>
                  <a:pt x="52523" y="1128143"/>
                  <a:pt x="42151" y="1138515"/>
                  <a:pt x="29357" y="1138515"/>
                </a:cubicBezTo>
                <a:cubicBezTo>
                  <a:pt x="16563" y="1138515"/>
                  <a:pt x="6191" y="1128143"/>
                  <a:pt x="6191" y="1115348"/>
                </a:cubicBezTo>
                <a:cubicBezTo>
                  <a:pt x="6191" y="1102553"/>
                  <a:pt x="16563" y="1092182"/>
                  <a:pt x="29357" y="1092182"/>
                </a:cubicBezTo>
                <a:close/>
                <a:moveTo>
                  <a:pt x="1091956" y="900174"/>
                </a:moveTo>
                <a:cubicBezTo>
                  <a:pt x="1104753" y="900174"/>
                  <a:pt x="1115123" y="910547"/>
                  <a:pt x="1115123" y="923339"/>
                </a:cubicBezTo>
                <a:cubicBezTo>
                  <a:pt x="1115123" y="936133"/>
                  <a:pt x="1104753" y="946506"/>
                  <a:pt x="1091956" y="946506"/>
                </a:cubicBezTo>
                <a:cubicBezTo>
                  <a:pt x="1079160" y="946506"/>
                  <a:pt x="1068786" y="936133"/>
                  <a:pt x="1068786" y="923339"/>
                </a:cubicBezTo>
                <a:cubicBezTo>
                  <a:pt x="1068786" y="910547"/>
                  <a:pt x="1079160" y="900174"/>
                  <a:pt x="1091956" y="900174"/>
                </a:cubicBezTo>
                <a:close/>
                <a:moveTo>
                  <a:pt x="914854" y="900174"/>
                </a:moveTo>
                <a:cubicBezTo>
                  <a:pt x="927647" y="900174"/>
                  <a:pt x="938019" y="910547"/>
                  <a:pt x="938019" y="923339"/>
                </a:cubicBezTo>
                <a:cubicBezTo>
                  <a:pt x="938019" y="936133"/>
                  <a:pt x="927647" y="946506"/>
                  <a:pt x="914854" y="946506"/>
                </a:cubicBezTo>
                <a:cubicBezTo>
                  <a:pt x="902054" y="946506"/>
                  <a:pt x="891687" y="936133"/>
                  <a:pt x="891687" y="923339"/>
                </a:cubicBezTo>
                <a:cubicBezTo>
                  <a:pt x="891687" y="910547"/>
                  <a:pt x="902054" y="900174"/>
                  <a:pt x="914854" y="900174"/>
                </a:cubicBezTo>
                <a:close/>
                <a:moveTo>
                  <a:pt x="737758" y="900174"/>
                </a:moveTo>
                <a:cubicBezTo>
                  <a:pt x="750552" y="900174"/>
                  <a:pt x="760924" y="910547"/>
                  <a:pt x="760924" y="923339"/>
                </a:cubicBezTo>
                <a:cubicBezTo>
                  <a:pt x="760924" y="936134"/>
                  <a:pt x="750552" y="946506"/>
                  <a:pt x="737758" y="946506"/>
                </a:cubicBezTo>
                <a:cubicBezTo>
                  <a:pt x="724964" y="946506"/>
                  <a:pt x="714592" y="936134"/>
                  <a:pt x="714592" y="923339"/>
                </a:cubicBezTo>
                <a:cubicBezTo>
                  <a:pt x="714592" y="910547"/>
                  <a:pt x="724964" y="900174"/>
                  <a:pt x="737758" y="900174"/>
                </a:cubicBezTo>
                <a:close/>
                <a:moveTo>
                  <a:pt x="560655" y="900174"/>
                </a:moveTo>
                <a:cubicBezTo>
                  <a:pt x="573450" y="900174"/>
                  <a:pt x="583822" y="910547"/>
                  <a:pt x="583822" y="923339"/>
                </a:cubicBezTo>
                <a:cubicBezTo>
                  <a:pt x="583822" y="936134"/>
                  <a:pt x="573450" y="946506"/>
                  <a:pt x="560655" y="946506"/>
                </a:cubicBezTo>
                <a:cubicBezTo>
                  <a:pt x="547862" y="946506"/>
                  <a:pt x="537490" y="936134"/>
                  <a:pt x="537490" y="923339"/>
                </a:cubicBezTo>
                <a:cubicBezTo>
                  <a:pt x="537490" y="910547"/>
                  <a:pt x="547862" y="900174"/>
                  <a:pt x="560655" y="900174"/>
                </a:cubicBezTo>
                <a:close/>
                <a:moveTo>
                  <a:pt x="383559" y="900174"/>
                </a:moveTo>
                <a:cubicBezTo>
                  <a:pt x="396353" y="900174"/>
                  <a:pt x="406723" y="910547"/>
                  <a:pt x="406723" y="923339"/>
                </a:cubicBezTo>
                <a:cubicBezTo>
                  <a:pt x="406723" y="936134"/>
                  <a:pt x="396353" y="946506"/>
                  <a:pt x="383559" y="946506"/>
                </a:cubicBezTo>
                <a:cubicBezTo>
                  <a:pt x="370763" y="946506"/>
                  <a:pt x="360392" y="936134"/>
                  <a:pt x="360392" y="923339"/>
                </a:cubicBezTo>
                <a:cubicBezTo>
                  <a:pt x="360392" y="910547"/>
                  <a:pt x="370763" y="900174"/>
                  <a:pt x="383559" y="900174"/>
                </a:cubicBezTo>
                <a:close/>
                <a:moveTo>
                  <a:pt x="206456" y="900174"/>
                </a:moveTo>
                <a:cubicBezTo>
                  <a:pt x="219249" y="900174"/>
                  <a:pt x="229621" y="910547"/>
                  <a:pt x="229621" y="923339"/>
                </a:cubicBezTo>
                <a:cubicBezTo>
                  <a:pt x="229621" y="936134"/>
                  <a:pt x="219249" y="946506"/>
                  <a:pt x="206456" y="946506"/>
                </a:cubicBezTo>
                <a:cubicBezTo>
                  <a:pt x="193662" y="946506"/>
                  <a:pt x="183290" y="936134"/>
                  <a:pt x="183290" y="923339"/>
                </a:cubicBezTo>
                <a:cubicBezTo>
                  <a:pt x="183290" y="910547"/>
                  <a:pt x="193662" y="900174"/>
                  <a:pt x="206456" y="900174"/>
                </a:cubicBezTo>
                <a:close/>
                <a:moveTo>
                  <a:pt x="29357" y="900174"/>
                </a:moveTo>
                <a:cubicBezTo>
                  <a:pt x="42151" y="900174"/>
                  <a:pt x="52523" y="910547"/>
                  <a:pt x="52523" y="923339"/>
                </a:cubicBezTo>
                <a:cubicBezTo>
                  <a:pt x="52523" y="936134"/>
                  <a:pt x="42151" y="946506"/>
                  <a:pt x="29357" y="946506"/>
                </a:cubicBezTo>
                <a:cubicBezTo>
                  <a:pt x="16564" y="946506"/>
                  <a:pt x="6192" y="936134"/>
                  <a:pt x="6192" y="923339"/>
                </a:cubicBezTo>
                <a:cubicBezTo>
                  <a:pt x="6192" y="910547"/>
                  <a:pt x="16564" y="900174"/>
                  <a:pt x="29357" y="900174"/>
                </a:cubicBezTo>
                <a:close/>
                <a:moveTo>
                  <a:pt x="1094023" y="728810"/>
                </a:moveTo>
                <a:cubicBezTo>
                  <a:pt x="1106818" y="728810"/>
                  <a:pt x="1117189" y="739182"/>
                  <a:pt x="1117189" y="751977"/>
                </a:cubicBezTo>
                <a:cubicBezTo>
                  <a:pt x="1117189" y="764771"/>
                  <a:pt x="1106818" y="775143"/>
                  <a:pt x="1094023" y="775143"/>
                </a:cubicBezTo>
                <a:cubicBezTo>
                  <a:pt x="1081225" y="775143"/>
                  <a:pt x="1070851" y="764771"/>
                  <a:pt x="1070851" y="751977"/>
                </a:cubicBezTo>
                <a:cubicBezTo>
                  <a:pt x="1070851" y="739182"/>
                  <a:pt x="1081225" y="728810"/>
                  <a:pt x="1094023" y="728810"/>
                </a:cubicBezTo>
                <a:close/>
                <a:moveTo>
                  <a:pt x="916920" y="728810"/>
                </a:moveTo>
                <a:cubicBezTo>
                  <a:pt x="929710" y="728810"/>
                  <a:pt x="940083" y="739182"/>
                  <a:pt x="940083" y="751977"/>
                </a:cubicBezTo>
                <a:cubicBezTo>
                  <a:pt x="940083" y="764771"/>
                  <a:pt x="929710" y="775143"/>
                  <a:pt x="916920" y="775143"/>
                </a:cubicBezTo>
                <a:cubicBezTo>
                  <a:pt x="904121" y="775143"/>
                  <a:pt x="893752" y="764771"/>
                  <a:pt x="893752" y="751977"/>
                </a:cubicBezTo>
                <a:cubicBezTo>
                  <a:pt x="893752" y="739182"/>
                  <a:pt x="904121" y="728810"/>
                  <a:pt x="916920" y="728810"/>
                </a:cubicBezTo>
                <a:close/>
                <a:moveTo>
                  <a:pt x="739823" y="728810"/>
                </a:moveTo>
                <a:cubicBezTo>
                  <a:pt x="752617" y="728810"/>
                  <a:pt x="762989" y="739182"/>
                  <a:pt x="762989" y="751977"/>
                </a:cubicBezTo>
                <a:cubicBezTo>
                  <a:pt x="762989" y="764771"/>
                  <a:pt x="752617" y="775143"/>
                  <a:pt x="739823" y="775143"/>
                </a:cubicBezTo>
                <a:cubicBezTo>
                  <a:pt x="727029" y="775143"/>
                  <a:pt x="716656" y="764771"/>
                  <a:pt x="716656" y="751977"/>
                </a:cubicBezTo>
                <a:cubicBezTo>
                  <a:pt x="716656" y="739182"/>
                  <a:pt x="727029" y="728810"/>
                  <a:pt x="739823" y="728810"/>
                </a:cubicBezTo>
                <a:close/>
                <a:moveTo>
                  <a:pt x="562720" y="728810"/>
                </a:moveTo>
                <a:cubicBezTo>
                  <a:pt x="575514" y="728810"/>
                  <a:pt x="585887" y="739182"/>
                  <a:pt x="585887" y="751977"/>
                </a:cubicBezTo>
                <a:cubicBezTo>
                  <a:pt x="585887" y="764771"/>
                  <a:pt x="575514" y="775143"/>
                  <a:pt x="562720" y="775143"/>
                </a:cubicBezTo>
                <a:cubicBezTo>
                  <a:pt x="549926" y="775143"/>
                  <a:pt x="539554" y="764771"/>
                  <a:pt x="539554" y="751977"/>
                </a:cubicBezTo>
                <a:cubicBezTo>
                  <a:pt x="539554" y="739182"/>
                  <a:pt x="549926" y="728810"/>
                  <a:pt x="562720" y="728810"/>
                </a:cubicBezTo>
                <a:close/>
                <a:moveTo>
                  <a:pt x="385624" y="728810"/>
                </a:moveTo>
                <a:cubicBezTo>
                  <a:pt x="398417" y="728810"/>
                  <a:pt x="408787" y="739182"/>
                  <a:pt x="408787" y="751977"/>
                </a:cubicBezTo>
                <a:cubicBezTo>
                  <a:pt x="408787" y="764771"/>
                  <a:pt x="398417" y="775143"/>
                  <a:pt x="385624" y="775143"/>
                </a:cubicBezTo>
                <a:cubicBezTo>
                  <a:pt x="372828" y="775143"/>
                  <a:pt x="362457" y="764771"/>
                  <a:pt x="362457" y="751977"/>
                </a:cubicBezTo>
                <a:cubicBezTo>
                  <a:pt x="362457" y="739182"/>
                  <a:pt x="372828" y="728810"/>
                  <a:pt x="385624" y="728810"/>
                </a:cubicBezTo>
                <a:close/>
                <a:moveTo>
                  <a:pt x="208520" y="728810"/>
                </a:moveTo>
                <a:cubicBezTo>
                  <a:pt x="221314" y="728810"/>
                  <a:pt x="231686" y="739182"/>
                  <a:pt x="231686" y="751977"/>
                </a:cubicBezTo>
                <a:cubicBezTo>
                  <a:pt x="231686" y="764771"/>
                  <a:pt x="221314" y="775143"/>
                  <a:pt x="208520" y="775143"/>
                </a:cubicBezTo>
                <a:cubicBezTo>
                  <a:pt x="195726" y="775143"/>
                  <a:pt x="185354" y="764771"/>
                  <a:pt x="185354" y="751977"/>
                </a:cubicBezTo>
                <a:cubicBezTo>
                  <a:pt x="185354" y="739182"/>
                  <a:pt x="195726" y="728810"/>
                  <a:pt x="208520" y="728810"/>
                </a:cubicBezTo>
                <a:close/>
                <a:moveTo>
                  <a:pt x="31422" y="728810"/>
                </a:moveTo>
                <a:cubicBezTo>
                  <a:pt x="44216" y="728810"/>
                  <a:pt x="54588" y="739182"/>
                  <a:pt x="54588" y="751977"/>
                </a:cubicBezTo>
                <a:cubicBezTo>
                  <a:pt x="54588" y="764771"/>
                  <a:pt x="44216" y="775143"/>
                  <a:pt x="31422" y="775143"/>
                </a:cubicBezTo>
                <a:cubicBezTo>
                  <a:pt x="18628" y="775143"/>
                  <a:pt x="8256" y="764771"/>
                  <a:pt x="8256" y="751977"/>
                </a:cubicBezTo>
                <a:cubicBezTo>
                  <a:pt x="8256" y="739182"/>
                  <a:pt x="18628" y="728810"/>
                  <a:pt x="31422" y="728810"/>
                </a:cubicBezTo>
                <a:close/>
                <a:moveTo>
                  <a:pt x="1085764" y="534738"/>
                </a:moveTo>
                <a:cubicBezTo>
                  <a:pt x="1098561" y="534738"/>
                  <a:pt x="1108933" y="545110"/>
                  <a:pt x="1108933" y="557903"/>
                </a:cubicBezTo>
                <a:cubicBezTo>
                  <a:pt x="1108933" y="570697"/>
                  <a:pt x="1098561" y="581069"/>
                  <a:pt x="1085764" y="581069"/>
                </a:cubicBezTo>
                <a:cubicBezTo>
                  <a:pt x="1072968" y="581069"/>
                  <a:pt x="1062591" y="570697"/>
                  <a:pt x="1062591" y="557903"/>
                </a:cubicBezTo>
                <a:cubicBezTo>
                  <a:pt x="1062591" y="545110"/>
                  <a:pt x="1072968" y="534738"/>
                  <a:pt x="1085764" y="534738"/>
                </a:cubicBezTo>
                <a:close/>
                <a:moveTo>
                  <a:pt x="908662" y="534738"/>
                </a:moveTo>
                <a:cubicBezTo>
                  <a:pt x="921456" y="534738"/>
                  <a:pt x="931826" y="545110"/>
                  <a:pt x="931826" y="557903"/>
                </a:cubicBezTo>
                <a:cubicBezTo>
                  <a:pt x="931826" y="570697"/>
                  <a:pt x="921456" y="581069"/>
                  <a:pt x="908662" y="581069"/>
                </a:cubicBezTo>
                <a:cubicBezTo>
                  <a:pt x="895866" y="581069"/>
                  <a:pt x="885496" y="570697"/>
                  <a:pt x="885496" y="557903"/>
                </a:cubicBezTo>
                <a:cubicBezTo>
                  <a:pt x="885496" y="545110"/>
                  <a:pt x="895866" y="534738"/>
                  <a:pt x="908662" y="534738"/>
                </a:cubicBezTo>
                <a:close/>
                <a:moveTo>
                  <a:pt x="731565" y="534738"/>
                </a:moveTo>
                <a:cubicBezTo>
                  <a:pt x="744360" y="534738"/>
                  <a:pt x="754732" y="545110"/>
                  <a:pt x="754732" y="557904"/>
                </a:cubicBezTo>
                <a:cubicBezTo>
                  <a:pt x="754732" y="570697"/>
                  <a:pt x="744360" y="581069"/>
                  <a:pt x="731565" y="581069"/>
                </a:cubicBezTo>
                <a:cubicBezTo>
                  <a:pt x="718771" y="581069"/>
                  <a:pt x="708399" y="570697"/>
                  <a:pt x="708399" y="557904"/>
                </a:cubicBezTo>
                <a:cubicBezTo>
                  <a:pt x="708399" y="545110"/>
                  <a:pt x="718771" y="534738"/>
                  <a:pt x="731565" y="534738"/>
                </a:cubicBezTo>
                <a:close/>
                <a:moveTo>
                  <a:pt x="554463" y="534738"/>
                </a:moveTo>
                <a:cubicBezTo>
                  <a:pt x="567258" y="534738"/>
                  <a:pt x="577630" y="545110"/>
                  <a:pt x="577630" y="557904"/>
                </a:cubicBezTo>
                <a:cubicBezTo>
                  <a:pt x="577630" y="570697"/>
                  <a:pt x="567258" y="581069"/>
                  <a:pt x="554463" y="581069"/>
                </a:cubicBezTo>
                <a:cubicBezTo>
                  <a:pt x="541669" y="581069"/>
                  <a:pt x="531297" y="570697"/>
                  <a:pt x="531297" y="557904"/>
                </a:cubicBezTo>
                <a:cubicBezTo>
                  <a:pt x="531297" y="545110"/>
                  <a:pt x="541669" y="534738"/>
                  <a:pt x="554463" y="534738"/>
                </a:cubicBezTo>
                <a:close/>
                <a:moveTo>
                  <a:pt x="377366" y="534738"/>
                </a:moveTo>
                <a:cubicBezTo>
                  <a:pt x="390162" y="534738"/>
                  <a:pt x="400532" y="545110"/>
                  <a:pt x="400532" y="557904"/>
                </a:cubicBezTo>
                <a:cubicBezTo>
                  <a:pt x="400532" y="570697"/>
                  <a:pt x="390162" y="581069"/>
                  <a:pt x="377366" y="581069"/>
                </a:cubicBezTo>
                <a:cubicBezTo>
                  <a:pt x="364572" y="581069"/>
                  <a:pt x="354199" y="570697"/>
                  <a:pt x="354199" y="557904"/>
                </a:cubicBezTo>
                <a:cubicBezTo>
                  <a:pt x="354199" y="545110"/>
                  <a:pt x="364572" y="534738"/>
                  <a:pt x="377366" y="534738"/>
                </a:cubicBezTo>
                <a:close/>
                <a:moveTo>
                  <a:pt x="200263" y="534738"/>
                </a:moveTo>
                <a:cubicBezTo>
                  <a:pt x="213057" y="534738"/>
                  <a:pt x="223429" y="545110"/>
                  <a:pt x="223429" y="557904"/>
                </a:cubicBezTo>
                <a:cubicBezTo>
                  <a:pt x="223429" y="570697"/>
                  <a:pt x="213057" y="581069"/>
                  <a:pt x="200263" y="581069"/>
                </a:cubicBezTo>
                <a:cubicBezTo>
                  <a:pt x="187470" y="581069"/>
                  <a:pt x="177098" y="570697"/>
                  <a:pt x="177098" y="557904"/>
                </a:cubicBezTo>
                <a:cubicBezTo>
                  <a:pt x="177098" y="545110"/>
                  <a:pt x="187470" y="534738"/>
                  <a:pt x="200263" y="534738"/>
                </a:cubicBezTo>
                <a:close/>
                <a:moveTo>
                  <a:pt x="23165" y="534738"/>
                </a:moveTo>
                <a:cubicBezTo>
                  <a:pt x="35959" y="534738"/>
                  <a:pt x="46331" y="545110"/>
                  <a:pt x="46331" y="557904"/>
                </a:cubicBezTo>
                <a:cubicBezTo>
                  <a:pt x="46331" y="570697"/>
                  <a:pt x="35959" y="581069"/>
                  <a:pt x="23165" y="581069"/>
                </a:cubicBezTo>
                <a:cubicBezTo>
                  <a:pt x="10371" y="581069"/>
                  <a:pt x="0" y="570697"/>
                  <a:pt x="0" y="557904"/>
                </a:cubicBezTo>
                <a:cubicBezTo>
                  <a:pt x="0" y="545110"/>
                  <a:pt x="10371" y="534738"/>
                  <a:pt x="23165" y="534738"/>
                </a:cubicBezTo>
                <a:close/>
                <a:moveTo>
                  <a:pt x="1087829" y="363375"/>
                </a:moveTo>
                <a:cubicBezTo>
                  <a:pt x="1100626" y="363375"/>
                  <a:pt x="1110998" y="373746"/>
                  <a:pt x="1110998" y="386540"/>
                </a:cubicBezTo>
                <a:cubicBezTo>
                  <a:pt x="1110998" y="399334"/>
                  <a:pt x="1100626" y="409706"/>
                  <a:pt x="1087829" y="409706"/>
                </a:cubicBezTo>
                <a:cubicBezTo>
                  <a:pt x="1075032" y="409706"/>
                  <a:pt x="1064659" y="399334"/>
                  <a:pt x="1064659" y="386540"/>
                </a:cubicBezTo>
                <a:cubicBezTo>
                  <a:pt x="1064659" y="373746"/>
                  <a:pt x="1075032" y="363375"/>
                  <a:pt x="1087829" y="363375"/>
                </a:cubicBezTo>
                <a:close/>
                <a:moveTo>
                  <a:pt x="910729" y="363375"/>
                </a:moveTo>
                <a:cubicBezTo>
                  <a:pt x="923520" y="363375"/>
                  <a:pt x="933892" y="373746"/>
                  <a:pt x="933892" y="386540"/>
                </a:cubicBezTo>
                <a:cubicBezTo>
                  <a:pt x="933892" y="399334"/>
                  <a:pt x="923520" y="409706"/>
                  <a:pt x="910729" y="409706"/>
                </a:cubicBezTo>
                <a:cubicBezTo>
                  <a:pt x="897930" y="409706"/>
                  <a:pt x="887563" y="399334"/>
                  <a:pt x="887563" y="386540"/>
                </a:cubicBezTo>
                <a:cubicBezTo>
                  <a:pt x="887563" y="373746"/>
                  <a:pt x="897930" y="363375"/>
                  <a:pt x="910729" y="363375"/>
                </a:cubicBezTo>
                <a:close/>
                <a:moveTo>
                  <a:pt x="733631" y="363375"/>
                </a:moveTo>
                <a:cubicBezTo>
                  <a:pt x="746425" y="363375"/>
                  <a:pt x="756797" y="373746"/>
                  <a:pt x="756797" y="386540"/>
                </a:cubicBezTo>
                <a:cubicBezTo>
                  <a:pt x="756797" y="399334"/>
                  <a:pt x="746425" y="409706"/>
                  <a:pt x="733631" y="409706"/>
                </a:cubicBezTo>
                <a:cubicBezTo>
                  <a:pt x="720836" y="409706"/>
                  <a:pt x="710464" y="399334"/>
                  <a:pt x="710464" y="386540"/>
                </a:cubicBezTo>
                <a:cubicBezTo>
                  <a:pt x="710464" y="373746"/>
                  <a:pt x="720836" y="363375"/>
                  <a:pt x="733631" y="363375"/>
                </a:cubicBezTo>
                <a:close/>
                <a:moveTo>
                  <a:pt x="556528" y="363375"/>
                </a:moveTo>
                <a:cubicBezTo>
                  <a:pt x="569322" y="363375"/>
                  <a:pt x="579694" y="373746"/>
                  <a:pt x="579694" y="386541"/>
                </a:cubicBezTo>
                <a:cubicBezTo>
                  <a:pt x="579694" y="399334"/>
                  <a:pt x="569322" y="409706"/>
                  <a:pt x="556528" y="409706"/>
                </a:cubicBezTo>
                <a:cubicBezTo>
                  <a:pt x="543734" y="409706"/>
                  <a:pt x="533362" y="399334"/>
                  <a:pt x="533362" y="386541"/>
                </a:cubicBezTo>
                <a:cubicBezTo>
                  <a:pt x="533362" y="373746"/>
                  <a:pt x="543734" y="363375"/>
                  <a:pt x="556528" y="363375"/>
                </a:cubicBezTo>
                <a:close/>
                <a:moveTo>
                  <a:pt x="379431" y="363375"/>
                </a:moveTo>
                <a:cubicBezTo>
                  <a:pt x="392226" y="363375"/>
                  <a:pt x="402597" y="373746"/>
                  <a:pt x="402597" y="386541"/>
                </a:cubicBezTo>
                <a:cubicBezTo>
                  <a:pt x="402597" y="399334"/>
                  <a:pt x="392226" y="409706"/>
                  <a:pt x="379431" y="409706"/>
                </a:cubicBezTo>
                <a:cubicBezTo>
                  <a:pt x="366637" y="409706"/>
                  <a:pt x="356264" y="399334"/>
                  <a:pt x="356264" y="386541"/>
                </a:cubicBezTo>
                <a:cubicBezTo>
                  <a:pt x="356264" y="373746"/>
                  <a:pt x="366637" y="363375"/>
                  <a:pt x="379431" y="363375"/>
                </a:cubicBezTo>
                <a:close/>
                <a:moveTo>
                  <a:pt x="202328" y="363375"/>
                </a:moveTo>
                <a:cubicBezTo>
                  <a:pt x="215122" y="363375"/>
                  <a:pt x="225494" y="373746"/>
                  <a:pt x="225494" y="386541"/>
                </a:cubicBezTo>
                <a:cubicBezTo>
                  <a:pt x="225494" y="399334"/>
                  <a:pt x="215122" y="409706"/>
                  <a:pt x="202328" y="409706"/>
                </a:cubicBezTo>
                <a:cubicBezTo>
                  <a:pt x="189534" y="409706"/>
                  <a:pt x="179162" y="399334"/>
                  <a:pt x="179162" y="386541"/>
                </a:cubicBezTo>
                <a:cubicBezTo>
                  <a:pt x="179162" y="373746"/>
                  <a:pt x="189534" y="363375"/>
                  <a:pt x="202328" y="363375"/>
                </a:cubicBezTo>
                <a:close/>
                <a:moveTo>
                  <a:pt x="25230" y="363375"/>
                </a:moveTo>
                <a:cubicBezTo>
                  <a:pt x="38024" y="363375"/>
                  <a:pt x="48396" y="373746"/>
                  <a:pt x="48396" y="386541"/>
                </a:cubicBezTo>
                <a:cubicBezTo>
                  <a:pt x="48396" y="399334"/>
                  <a:pt x="38024" y="409706"/>
                  <a:pt x="25230" y="409706"/>
                </a:cubicBezTo>
                <a:cubicBezTo>
                  <a:pt x="12436" y="409706"/>
                  <a:pt x="2064" y="399334"/>
                  <a:pt x="2064" y="386541"/>
                </a:cubicBezTo>
                <a:cubicBezTo>
                  <a:pt x="2064" y="373746"/>
                  <a:pt x="12436" y="363375"/>
                  <a:pt x="25230" y="363375"/>
                </a:cubicBezTo>
                <a:close/>
                <a:moveTo>
                  <a:pt x="1087830" y="171363"/>
                </a:moveTo>
                <a:cubicBezTo>
                  <a:pt x="1100626" y="171363"/>
                  <a:pt x="1110998" y="181735"/>
                  <a:pt x="1110998" y="194529"/>
                </a:cubicBezTo>
                <a:cubicBezTo>
                  <a:pt x="1110998" y="207323"/>
                  <a:pt x="1100626" y="217695"/>
                  <a:pt x="1087830" y="217695"/>
                </a:cubicBezTo>
                <a:cubicBezTo>
                  <a:pt x="1075032" y="217695"/>
                  <a:pt x="1064659" y="207323"/>
                  <a:pt x="1064659" y="194529"/>
                </a:cubicBezTo>
                <a:cubicBezTo>
                  <a:pt x="1064659" y="181735"/>
                  <a:pt x="1075032" y="171363"/>
                  <a:pt x="1087830" y="171363"/>
                </a:cubicBezTo>
                <a:close/>
                <a:moveTo>
                  <a:pt x="910729" y="171363"/>
                </a:moveTo>
                <a:cubicBezTo>
                  <a:pt x="923523" y="171363"/>
                  <a:pt x="933892" y="181735"/>
                  <a:pt x="933892" y="194529"/>
                </a:cubicBezTo>
                <a:cubicBezTo>
                  <a:pt x="933892" y="207323"/>
                  <a:pt x="923523" y="217695"/>
                  <a:pt x="910729" y="217695"/>
                </a:cubicBezTo>
                <a:cubicBezTo>
                  <a:pt x="897930" y="217695"/>
                  <a:pt x="887563" y="207323"/>
                  <a:pt x="887563" y="194529"/>
                </a:cubicBezTo>
                <a:cubicBezTo>
                  <a:pt x="887563" y="181735"/>
                  <a:pt x="897930" y="171363"/>
                  <a:pt x="910729" y="171363"/>
                </a:cubicBezTo>
                <a:close/>
                <a:moveTo>
                  <a:pt x="733631" y="171363"/>
                </a:moveTo>
                <a:cubicBezTo>
                  <a:pt x="746426" y="171363"/>
                  <a:pt x="756798" y="181735"/>
                  <a:pt x="756798" y="194529"/>
                </a:cubicBezTo>
                <a:cubicBezTo>
                  <a:pt x="756798" y="207323"/>
                  <a:pt x="746426" y="217695"/>
                  <a:pt x="733631" y="217695"/>
                </a:cubicBezTo>
                <a:cubicBezTo>
                  <a:pt x="720837" y="217695"/>
                  <a:pt x="710465" y="207323"/>
                  <a:pt x="710465" y="194529"/>
                </a:cubicBezTo>
                <a:cubicBezTo>
                  <a:pt x="710465" y="181735"/>
                  <a:pt x="720837" y="171363"/>
                  <a:pt x="733631" y="171363"/>
                </a:cubicBezTo>
                <a:close/>
                <a:moveTo>
                  <a:pt x="556529" y="171363"/>
                </a:moveTo>
                <a:cubicBezTo>
                  <a:pt x="569323" y="171363"/>
                  <a:pt x="579695" y="181735"/>
                  <a:pt x="579695" y="194529"/>
                </a:cubicBezTo>
                <a:cubicBezTo>
                  <a:pt x="579695" y="207323"/>
                  <a:pt x="569323" y="217695"/>
                  <a:pt x="556529" y="217695"/>
                </a:cubicBezTo>
                <a:cubicBezTo>
                  <a:pt x="543734" y="217695"/>
                  <a:pt x="533362" y="207323"/>
                  <a:pt x="533362" y="194529"/>
                </a:cubicBezTo>
                <a:cubicBezTo>
                  <a:pt x="533362" y="181735"/>
                  <a:pt x="543734" y="171363"/>
                  <a:pt x="556529" y="171363"/>
                </a:cubicBezTo>
                <a:close/>
                <a:moveTo>
                  <a:pt x="379431" y="171363"/>
                </a:moveTo>
                <a:cubicBezTo>
                  <a:pt x="392227" y="171363"/>
                  <a:pt x="402597" y="181735"/>
                  <a:pt x="402597" y="194529"/>
                </a:cubicBezTo>
                <a:cubicBezTo>
                  <a:pt x="402597" y="207323"/>
                  <a:pt x="392227" y="217695"/>
                  <a:pt x="379431" y="217695"/>
                </a:cubicBezTo>
                <a:cubicBezTo>
                  <a:pt x="366637" y="217695"/>
                  <a:pt x="356265" y="207323"/>
                  <a:pt x="356265" y="194529"/>
                </a:cubicBezTo>
                <a:cubicBezTo>
                  <a:pt x="356265" y="181735"/>
                  <a:pt x="366637" y="171363"/>
                  <a:pt x="379431" y="171363"/>
                </a:cubicBezTo>
                <a:close/>
                <a:moveTo>
                  <a:pt x="202328" y="171363"/>
                </a:moveTo>
                <a:cubicBezTo>
                  <a:pt x="215122" y="171363"/>
                  <a:pt x="225494" y="181735"/>
                  <a:pt x="225494" y="194529"/>
                </a:cubicBezTo>
                <a:cubicBezTo>
                  <a:pt x="225494" y="207323"/>
                  <a:pt x="215122" y="217695"/>
                  <a:pt x="202328" y="217695"/>
                </a:cubicBezTo>
                <a:cubicBezTo>
                  <a:pt x="189534" y="217695"/>
                  <a:pt x="179162" y="207323"/>
                  <a:pt x="179162" y="194529"/>
                </a:cubicBezTo>
                <a:cubicBezTo>
                  <a:pt x="179162" y="181735"/>
                  <a:pt x="189534" y="171363"/>
                  <a:pt x="202328" y="171363"/>
                </a:cubicBezTo>
                <a:close/>
                <a:moveTo>
                  <a:pt x="25230" y="171363"/>
                </a:moveTo>
                <a:cubicBezTo>
                  <a:pt x="38024" y="171363"/>
                  <a:pt x="48396" y="181735"/>
                  <a:pt x="48396" y="194529"/>
                </a:cubicBezTo>
                <a:cubicBezTo>
                  <a:pt x="48396" y="207323"/>
                  <a:pt x="38024" y="217695"/>
                  <a:pt x="25230" y="217695"/>
                </a:cubicBezTo>
                <a:cubicBezTo>
                  <a:pt x="12436" y="217695"/>
                  <a:pt x="2064" y="207323"/>
                  <a:pt x="2064" y="194529"/>
                </a:cubicBezTo>
                <a:cubicBezTo>
                  <a:pt x="2064" y="181735"/>
                  <a:pt x="12436" y="171363"/>
                  <a:pt x="25230" y="171363"/>
                </a:cubicBezTo>
                <a:close/>
                <a:moveTo>
                  <a:pt x="1089895" y="0"/>
                </a:moveTo>
                <a:cubicBezTo>
                  <a:pt x="1102692" y="0"/>
                  <a:pt x="1113063" y="10372"/>
                  <a:pt x="1113063" y="23166"/>
                </a:cubicBezTo>
                <a:cubicBezTo>
                  <a:pt x="1113063" y="35960"/>
                  <a:pt x="1102692" y="46332"/>
                  <a:pt x="1089895" y="46332"/>
                </a:cubicBezTo>
                <a:cubicBezTo>
                  <a:pt x="1077098" y="46332"/>
                  <a:pt x="1066725" y="35960"/>
                  <a:pt x="1066725" y="23166"/>
                </a:cubicBezTo>
                <a:cubicBezTo>
                  <a:pt x="1066725" y="10372"/>
                  <a:pt x="1077098" y="0"/>
                  <a:pt x="1089895" y="0"/>
                </a:cubicBezTo>
                <a:close/>
                <a:moveTo>
                  <a:pt x="912794" y="0"/>
                </a:moveTo>
                <a:cubicBezTo>
                  <a:pt x="925585" y="0"/>
                  <a:pt x="935957" y="10372"/>
                  <a:pt x="935957" y="23166"/>
                </a:cubicBezTo>
                <a:cubicBezTo>
                  <a:pt x="935957" y="35960"/>
                  <a:pt x="925585" y="46332"/>
                  <a:pt x="912794" y="46332"/>
                </a:cubicBezTo>
                <a:cubicBezTo>
                  <a:pt x="899993" y="46332"/>
                  <a:pt x="889627" y="35960"/>
                  <a:pt x="889627" y="23166"/>
                </a:cubicBezTo>
                <a:cubicBezTo>
                  <a:pt x="889627" y="10372"/>
                  <a:pt x="899993" y="0"/>
                  <a:pt x="912794" y="0"/>
                </a:cubicBezTo>
                <a:close/>
                <a:moveTo>
                  <a:pt x="735696" y="0"/>
                </a:moveTo>
                <a:cubicBezTo>
                  <a:pt x="748490" y="0"/>
                  <a:pt x="758862" y="10372"/>
                  <a:pt x="758862" y="23166"/>
                </a:cubicBezTo>
                <a:cubicBezTo>
                  <a:pt x="758862" y="35960"/>
                  <a:pt x="748490" y="46332"/>
                  <a:pt x="735696" y="46332"/>
                </a:cubicBezTo>
                <a:cubicBezTo>
                  <a:pt x="722902" y="46332"/>
                  <a:pt x="712529" y="35960"/>
                  <a:pt x="712529" y="23166"/>
                </a:cubicBezTo>
                <a:cubicBezTo>
                  <a:pt x="712529" y="10372"/>
                  <a:pt x="722902" y="0"/>
                  <a:pt x="735696" y="0"/>
                </a:cubicBezTo>
                <a:close/>
                <a:moveTo>
                  <a:pt x="558593" y="0"/>
                </a:moveTo>
                <a:cubicBezTo>
                  <a:pt x="571387" y="0"/>
                  <a:pt x="581760" y="10372"/>
                  <a:pt x="581760" y="23166"/>
                </a:cubicBezTo>
                <a:cubicBezTo>
                  <a:pt x="581760" y="35960"/>
                  <a:pt x="571387" y="46332"/>
                  <a:pt x="558593" y="46332"/>
                </a:cubicBezTo>
                <a:cubicBezTo>
                  <a:pt x="545799" y="46332"/>
                  <a:pt x="535428" y="35960"/>
                  <a:pt x="535428" y="23166"/>
                </a:cubicBezTo>
                <a:cubicBezTo>
                  <a:pt x="535428" y="10372"/>
                  <a:pt x="545799" y="0"/>
                  <a:pt x="558593" y="0"/>
                </a:cubicBezTo>
                <a:close/>
                <a:moveTo>
                  <a:pt x="381496" y="0"/>
                </a:moveTo>
                <a:cubicBezTo>
                  <a:pt x="394291" y="0"/>
                  <a:pt x="404661" y="10372"/>
                  <a:pt x="404661" y="23166"/>
                </a:cubicBezTo>
                <a:cubicBezTo>
                  <a:pt x="404661" y="35960"/>
                  <a:pt x="394291" y="46332"/>
                  <a:pt x="381496" y="46332"/>
                </a:cubicBezTo>
                <a:cubicBezTo>
                  <a:pt x="368702" y="46332"/>
                  <a:pt x="358329" y="35960"/>
                  <a:pt x="358329" y="23166"/>
                </a:cubicBezTo>
                <a:cubicBezTo>
                  <a:pt x="358329" y="10372"/>
                  <a:pt x="368702" y="0"/>
                  <a:pt x="381496" y="0"/>
                </a:cubicBezTo>
                <a:close/>
                <a:moveTo>
                  <a:pt x="204394" y="0"/>
                </a:moveTo>
                <a:cubicBezTo>
                  <a:pt x="217188" y="0"/>
                  <a:pt x="227560" y="10372"/>
                  <a:pt x="227560" y="23166"/>
                </a:cubicBezTo>
                <a:cubicBezTo>
                  <a:pt x="227560" y="35960"/>
                  <a:pt x="217188" y="46332"/>
                  <a:pt x="204394" y="46332"/>
                </a:cubicBezTo>
                <a:cubicBezTo>
                  <a:pt x="191600" y="46332"/>
                  <a:pt x="181228" y="35960"/>
                  <a:pt x="181228" y="23166"/>
                </a:cubicBezTo>
                <a:cubicBezTo>
                  <a:pt x="181228" y="10372"/>
                  <a:pt x="191600" y="0"/>
                  <a:pt x="204394" y="0"/>
                </a:cubicBezTo>
                <a:close/>
                <a:moveTo>
                  <a:pt x="27296" y="0"/>
                </a:moveTo>
                <a:cubicBezTo>
                  <a:pt x="40090" y="0"/>
                  <a:pt x="50462" y="10372"/>
                  <a:pt x="50462" y="23166"/>
                </a:cubicBezTo>
                <a:cubicBezTo>
                  <a:pt x="50462" y="35960"/>
                  <a:pt x="40090" y="46332"/>
                  <a:pt x="27296" y="46332"/>
                </a:cubicBezTo>
                <a:cubicBezTo>
                  <a:pt x="14502" y="46332"/>
                  <a:pt x="4130" y="35960"/>
                  <a:pt x="4130" y="23166"/>
                </a:cubicBezTo>
                <a:cubicBezTo>
                  <a:pt x="4130" y="10372"/>
                  <a:pt x="14502" y="0"/>
                  <a:pt x="2729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4"/>
          <p:cNvSpPr/>
          <p:nvPr/>
        </p:nvSpPr>
        <p:spPr>
          <a:xfrm rot="5400000">
            <a:off x="9503950" y="5127938"/>
            <a:ext cx="1195200" cy="1195200"/>
          </a:xfrm>
          <a:prstGeom prst="pie">
            <a:avLst>
              <a:gd name="adj1" fmla="val 16185610"/>
              <a:gd name="adj2" fmla="val 5357911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4"/>
          <p:cNvSpPr txBox="1"/>
          <p:nvPr/>
        </p:nvSpPr>
        <p:spPr>
          <a:xfrm rot="5400000">
            <a:off x="-679350" y="609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">
  <p:cSld name="CUSTOM_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2331275" y="2001238"/>
            <a:ext cx="8512500" cy="260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Abril Fatface"/>
              <a:buNone/>
              <a:defRPr sz="7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Abril Fatface"/>
              <a:buNone/>
              <a:defRPr sz="7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Abril Fatface"/>
              <a:buNone/>
              <a:defRPr sz="7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Abril Fatface"/>
              <a:buNone/>
              <a:defRPr sz="7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Abril Fatface"/>
              <a:buNone/>
              <a:defRPr sz="7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Abril Fatface"/>
              <a:buNone/>
              <a:defRPr sz="7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Abril Fatface"/>
              <a:buNone/>
              <a:defRPr sz="7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Abril Fatface"/>
              <a:buNone/>
              <a:defRPr sz="7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Abril Fatface"/>
              <a:buNone/>
              <a:defRPr sz="72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5" name="Google Shape;65;p5"/>
          <p:cNvSpPr/>
          <p:nvPr/>
        </p:nvSpPr>
        <p:spPr>
          <a:xfrm rot="10800000">
            <a:off x="9242742" y="5788347"/>
            <a:ext cx="2189700" cy="2189700"/>
          </a:xfrm>
          <a:prstGeom prst="pie">
            <a:avLst>
              <a:gd name="adj1" fmla="val 0"/>
              <a:gd name="adj2" fmla="val 545640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5"/>
          <p:cNvSpPr/>
          <p:nvPr/>
        </p:nvSpPr>
        <p:spPr>
          <a:xfrm rot="5400000">
            <a:off x="10103897" y="-2126868"/>
            <a:ext cx="4253700" cy="4253700"/>
          </a:xfrm>
          <a:prstGeom prst="pie">
            <a:avLst>
              <a:gd name="adj1" fmla="val 0"/>
              <a:gd name="adj2" fmla="val 5456402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5"/>
          <p:cNvSpPr/>
          <p:nvPr/>
        </p:nvSpPr>
        <p:spPr>
          <a:xfrm>
            <a:off x="10812046" y="-50"/>
            <a:ext cx="80100" cy="720000"/>
          </a:xfrm>
          <a:prstGeom prst="rect">
            <a:avLst/>
          </a:prstGeom>
          <a:solidFill>
            <a:srgbClr val="FEFD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5"/>
          <p:cNvSpPr/>
          <p:nvPr/>
        </p:nvSpPr>
        <p:spPr>
          <a:xfrm>
            <a:off x="10962090" y="-50"/>
            <a:ext cx="80100" cy="720000"/>
          </a:xfrm>
          <a:prstGeom prst="rect">
            <a:avLst/>
          </a:prstGeom>
          <a:solidFill>
            <a:srgbClr val="FEFD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5"/>
          <p:cNvSpPr/>
          <p:nvPr/>
        </p:nvSpPr>
        <p:spPr>
          <a:xfrm>
            <a:off x="11112133" y="-50"/>
            <a:ext cx="80100" cy="720000"/>
          </a:xfrm>
          <a:prstGeom prst="rect">
            <a:avLst/>
          </a:prstGeom>
          <a:solidFill>
            <a:srgbClr val="FEFD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5"/>
          <p:cNvSpPr/>
          <p:nvPr/>
        </p:nvSpPr>
        <p:spPr>
          <a:xfrm rot="5400000">
            <a:off x="9755006" y="-50"/>
            <a:ext cx="758100" cy="758100"/>
          </a:xfrm>
          <a:prstGeom prst="pie">
            <a:avLst>
              <a:gd name="adj1" fmla="val 16185610"/>
              <a:gd name="adj2" fmla="val 5357911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5"/>
          <p:cNvSpPr/>
          <p:nvPr/>
        </p:nvSpPr>
        <p:spPr>
          <a:xfrm flipH="1">
            <a:off x="10962069" y="5587762"/>
            <a:ext cx="1270261" cy="1270263"/>
          </a:xfrm>
          <a:custGeom>
            <a:avLst/>
            <a:gdLst/>
            <a:ahLst/>
            <a:cxnLst/>
            <a:rect l="l" t="t" r="r" b="b"/>
            <a:pathLst>
              <a:path w="1270261" h="1270263" extrusionOk="0">
                <a:moveTo>
                  <a:pt x="0" y="0"/>
                </a:moveTo>
                <a:lnTo>
                  <a:pt x="129876" y="6558"/>
                </a:lnTo>
                <a:cubicBezTo>
                  <a:pt x="770413" y="71609"/>
                  <a:pt x="1270261" y="612563"/>
                  <a:pt x="1270261" y="1270262"/>
                </a:cubicBezTo>
                <a:lnTo>
                  <a:pt x="1270261" y="1270263"/>
                </a:lnTo>
                <a:lnTo>
                  <a:pt x="635130" y="1270263"/>
                </a:lnTo>
                <a:lnTo>
                  <a:pt x="635130" y="1270262"/>
                </a:lnTo>
                <a:cubicBezTo>
                  <a:pt x="635130" y="963336"/>
                  <a:pt x="417419" y="707258"/>
                  <a:pt x="128000" y="648035"/>
                </a:cubicBezTo>
                <a:lnTo>
                  <a:pt x="0" y="63513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5"/>
          <p:cNvSpPr/>
          <p:nvPr/>
        </p:nvSpPr>
        <p:spPr>
          <a:xfrm>
            <a:off x="-1617800" y="-1580300"/>
            <a:ext cx="3160500" cy="3160500"/>
          </a:xfrm>
          <a:prstGeom prst="pie">
            <a:avLst>
              <a:gd name="adj1" fmla="val 0"/>
              <a:gd name="adj2" fmla="val 545640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5"/>
          <p:cNvSpPr/>
          <p:nvPr/>
        </p:nvSpPr>
        <p:spPr>
          <a:xfrm rot="10800000">
            <a:off x="1542700" y="5598000"/>
            <a:ext cx="2570400" cy="2570400"/>
          </a:xfrm>
          <a:prstGeom prst="pie">
            <a:avLst>
              <a:gd name="adj1" fmla="val 0"/>
              <a:gd name="adj2" fmla="val 5456402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5"/>
          <p:cNvSpPr/>
          <p:nvPr/>
        </p:nvSpPr>
        <p:spPr>
          <a:xfrm rot="-5400000">
            <a:off x="-1617800" y="2126795"/>
            <a:ext cx="3160500" cy="3160500"/>
          </a:xfrm>
          <a:prstGeom prst="pie">
            <a:avLst>
              <a:gd name="adj1" fmla="val 0"/>
              <a:gd name="adj2" fmla="val 5456402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5"/>
          <p:cNvSpPr/>
          <p:nvPr/>
        </p:nvSpPr>
        <p:spPr>
          <a:xfrm rot="10800000">
            <a:off x="527329" y="4245651"/>
            <a:ext cx="578271" cy="2113893"/>
          </a:xfrm>
          <a:custGeom>
            <a:avLst/>
            <a:gdLst/>
            <a:ahLst/>
            <a:cxnLst/>
            <a:rect l="l" t="t" r="r" b="b"/>
            <a:pathLst>
              <a:path w="410850" h="1501878" extrusionOk="0">
                <a:moveTo>
                  <a:pt x="364520" y="1478716"/>
                </a:moveTo>
                <a:cubicBezTo>
                  <a:pt x="364520" y="1465923"/>
                  <a:pt x="374892" y="1455553"/>
                  <a:pt x="387688" y="1455553"/>
                </a:cubicBezTo>
                <a:cubicBezTo>
                  <a:pt x="400481" y="1455553"/>
                  <a:pt x="410850" y="1465923"/>
                  <a:pt x="410850" y="1478716"/>
                </a:cubicBezTo>
                <a:cubicBezTo>
                  <a:pt x="410850" y="1491509"/>
                  <a:pt x="400481" y="1501878"/>
                  <a:pt x="387688" y="1501878"/>
                </a:cubicBezTo>
                <a:cubicBezTo>
                  <a:pt x="374892" y="1501878"/>
                  <a:pt x="364520" y="1491509"/>
                  <a:pt x="364520" y="1478716"/>
                </a:cubicBezTo>
                <a:close/>
                <a:moveTo>
                  <a:pt x="362457" y="751977"/>
                </a:moveTo>
                <a:cubicBezTo>
                  <a:pt x="362457" y="739182"/>
                  <a:pt x="372828" y="728810"/>
                  <a:pt x="385624" y="728810"/>
                </a:cubicBezTo>
                <a:cubicBezTo>
                  <a:pt x="398417" y="728810"/>
                  <a:pt x="408787" y="739182"/>
                  <a:pt x="408787" y="751977"/>
                </a:cubicBezTo>
                <a:cubicBezTo>
                  <a:pt x="408787" y="764771"/>
                  <a:pt x="398417" y="775143"/>
                  <a:pt x="385624" y="775143"/>
                </a:cubicBezTo>
                <a:cubicBezTo>
                  <a:pt x="372828" y="775143"/>
                  <a:pt x="362457" y="764771"/>
                  <a:pt x="362457" y="751977"/>
                </a:cubicBezTo>
                <a:close/>
                <a:moveTo>
                  <a:pt x="360392" y="923339"/>
                </a:moveTo>
                <a:cubicBezTo>
                  <a:pt x="360392" y="910547"/>
                  <a:pt x="370763" y="900174"/>
                  <a:pt x="383559" y="900174"/>
                </a:cubicBezTo>
                <a:cubicBezTo>
                  <a:pt x="396353" y="900174"/>
                  <a:pt x="406723" y="910547"/>
                  <a:pt x="406723" y="923339"/>
                </a:cubicBezTo>
                <a:cubicBezTo>
                  <a:pt x="406723" y="936134"/>
                  <a:pt x="396353" y="946506"/>
                  <a:pt x="383559" y="946506"/>
                </a:cubicBezTo>
                <a:cubicBezTo>
                  <a:pt x="370763" y="946506"/>
                  <a:pt x="360392" y="936134"/>
                  <a:pt x="360392" y="923339"/>
                </a:cubicBezTo>
                <a:close/>
                <a:moveTo>
                  <a:pt x="360391" y="1115348"/>
                </a:moveTo>
                <a:cubicBezTo>
                  <a:pt x="360391" y="1102553"/>
                  <a:pt x="370763" y="1092182"/>
                  <a:pt x="383558" y="1092182"/>
                </a:cubicBezTo>
                <a:cubicBezTo>
                  <a:pt x="396353" y="1092182"/>
                  <a:pt x="406723" y="1102553"/>
                  <a:pt x="406723" y="1115348"/>
                </a:cubicBezTo>
                <a:cubicBezTo>
                  <a:pt x="406723" y="1128143"/>
                  <a:pt x="396353" y="1138515"/>
                  <a:pt x="383558" y="1138515"/>
                </a:cubicBezTo>
                <a:cubicBezTo>
                  <a:pt x="370763" y="1138515"/>
                  <a:pt x="360391" y="1128143"/>
                  <a:pt x="360391" y="1115348"/>
                </a:cubicBezTo>
                <a:close/>
                <a:moveTo>
                  <a:pt x="358329" y="23166"/>
                </a:moveTo>
                <a:cubicBezTo>
                  <a:pt x="358329" y="10372"/>
                  <a:pt x="368702" y="0"/>
                  <a:pt x="381496" y="0"/>
                </a:cubicBezTo>
                <a:cubicBezTo>
                  <a:pt x="394291" y="0"/>
                  <a:pt x="404661" y="10372"/>
                  <a:pt x="404661" y="23166"/>
                </a:cubicBezTo>
                <a:cubicBezTo>
                  <a:pt x="404661" y="35960"/>
                  <a:pt x="394291" y="46332"/>
                  <a:pt x="381496" y="46332"/>
                </a:cubicBezTo>
                <a:cubicBezTo>
                  <a:pt x="368702" y="46332"/>
                  <a:pt x="358329" y="35960"/>
                  <a:pt x="358329" y="23166"/>
                </a:cubicBezTo>
                <a:close/>
                <a:moveTo>
                  <a:pt x="358325" y="1286711"/>
                </a:moveTo>
                <a:cubicBezTo>
                  <a:pt x="358325" y="1273917"/>
                  <a:pt x="368698" y="1263547"/>
                  <a:pt x="381492" y="1263547"/>
                </a:cubicBezTo>
                <a:cubicBezTo>
                  <a:pt x="394287" y="1263547"/>
                  <a:pt x="404657" y="1273917"/>
                  <a:pt x="404657" y="1286711"/>
                </a:cubicBezTo>
                <a:cubicBezTo>
                  <a:pt x="404657" y="1299507"/>
                  <a:pt x="394287" y="1309877"/>
                  <a:pt x="381492" y="1309877"/>
                </a:cubicBezTo>
                <a:cubicBezTo>
                  <a:pt x="368698" y="1309877"/>
                  <a:pt x="358325" y="1299507"/>
                  <a:pt x="358325" y="1286711"/>
                </a:cubicBezTo>
                <a:close/>
                <a:moveTo>
                  <a:pt x="356265" y="194529"/>
                </a:moveTo>
                <a:cubicBezTo>
                  <a:pt x="356265" y="181735"/>
                  <a:pt x="366637" y="171363"/>
                  <a:pt x="379431" y="171363"/>
                </a:cubicBezTo>
                <a:cubicBezTo>
                  <a:pt x="392227" y="171363"/>
                  <a:pt x="402597" y="181735"/>
                  <a:pt x="402597" y="194529"/>
                </a:cubicBezTo>
                <a:cubicBezTo>
                  <a:pt x="402597" y="207323"/>
                  <a:pt x="392227" y="217695"/>
                  <a:pt x="379431" y="217695"/>
                </a:cubicBezTo>
                <a:cubicBezTo>
                  <a:pt x="366637" y="217695"/>
                  <a:pt x="356265" y="207323"/>
                  <a:pt x="356265" y="194529"/>
                </a:cubicBezTo>
                <a:close/>
                <a:moveTo>
                  <a:pt x="356264" y="386541"/>
                </a:moveTo>
                <a:cubicBezTo>
                  <a:pt x="356264" y="373746"/>
                  <a:pt x="366637" y="363375"/>
                  <a:pt x="379431" y="363375"/>
                </a:cubicBezTo>
                <a:cubicBezTo>
                  <a:pt x="392226" y="363375"/>
                  <a:pt x="402597" y="373746"/>
                  <a:pt x="402597" y="386541"/>
                </a:cubicBezTo>
                <a:cubicBezTo>
                  <a:pt x="402597" y="399334"/>
                  <a:pt x="392226" y="409706"/>
                  <a:pt x="379431" y="409706"/>
                </a:cubicBezTo>
                <a:cubicBezTo>
                  <a:pt x="366637" y="409706"/>
                  <a:pt x="356264" y="399334"/>
                  <a:pt x="356264" y="386541"/>
                </a:cubicBezTo>
                <a:close/>
                <a:moveTo>
                  <a:pt x="354199" y="557904"/>
                </a:moveTo>
                <a:cubicBezTo>
                  <a:pt x="354199" y="545110"/>
                  <a:pt x="364572" y="534738"/>
                  <a:pt x="377366" y="534738"/>
                </a:cubicBezTo>
                <a:cubicBezTo>
                  <a:pt x="390162" y="534738"/>
                  <a:pt x="400532" y="545110"/>
                  <a:pt x="400532" y="557904"/>
                </a:cubicBezTo>
                <a:cubicBezTo>
                  <a:pt x="400532" y="570697"/>
                  <a:pt x="390162" y="581069"/>
                  <a:pt x="377366" y="581069"/>
                </a:cubicBezTo>
                <a:cubicBezTo>
                  <a:pt x="364572" y="581069"/>
                  <a:pt x="354199" y="570697"/>
                  <a:pt x="354199" y="557904"/>
                </a:cubicBezTo>
                <a:close/>
                <a:moveTo>
                  <a:pt x="187418" y="1478716"/>
                </a:moveTo>
                <a:cubicBezTo>
                  <a:pt x="187418" y="1465923"/>
                  <a:pt x="197790" y="1455553"/>
                  <a:pt x="210584" y="1455553"/>
                </a:cubicBezTo>
                <a:cubicBezTo>
                  <a:pt x="223378" y="1455553"/>
                  <a:pt x="233750" y="1465923"/>
                  <a:pt x="233750" y="1478716"/>
                </a:cubicBezTo>
                <a:cubicBezTo>
                  <a:pt x="233750" y="1491509"/>
                  <a:pt x="223378" y="1501878"/>
                  <a:pt x="210584" y="1501878"/>
                </a:cubicBezTo>
                <a:cubicBezTo>
                  <a:pt x="197790" y="1501878"/>
                  <a:pt x="187418" y="1491509"/>
                  <a:pt x="187418" y="1478716"/>
                </a:cubicBezTo>
                <a:close/>
                <a:moveTo>
                  <a:pt x="185354" y="751977"/>
                </a:moveTo>
                <a:cubicBezTo>
                  <a:pt x="185354" y="739182"/>
                  <a:pt x="195726" y="728810"/>
                  <a:pt x="208520" y="728810"/>
                </a:cubicBezTo>
                <a:cubicBezTo>
                  <a:pt x="221314" y="728810"/>
                  <a:pt x="231686" y="739182"/>
                  <a:pt x="231686" y="751977"/>
                </a:cubicBezTo>
                <a:cubicBezTo>
                  <a:pt x="231686" y="764771"/>
                  <a:pt x="221314" y="775143"/>
                  <a:pt x="208520" y="775143"/>
                </a:cubicBezTo>
                <a:cubicBezTo>
                  <a:pt x="195726" y="775143"/>
                  <a:pt x="185354" y="764771"/>
                  <a:pt x="185354" y="751977"/>
                </a:cubicBezTo>
                <a:close/>
                <a:moveTo>
                  <a:pt x="183290" y="923339"/>
                </a:moveTo>
                <a:cubicBezTo>
                  <a:pt x="183290" y="910547"/>
                  <a:pt x="193662" y="900174"/>
                  <a:pt x="206456" y="900174"/>
                </a:cubicBezTo>
                <a:cubicBezTo>
                  <a:pt x="219249" y="900174"/>
                  <a:pt x="229621" y="910547"/>
                  <a:pt x="229621" y="923339"/>
                </a:cubicBezTo>
                <a:cubicBezTo>
                  <a:pt x="229621" y="936134"/>
                  <a:pt x="219249" y="946506"/>
                  <a:pt x="206456" y="946506"/>
                </a:cubicBezTo>
                <a:cubicBezTo>
                  <a:pt x="193662" y="946506"/>
                  <a:pt x="183290" y="936134"/>
                  <a:pt x="183290" y="923339"/>
                </a:cubicBezTo>
                <a:close/>
                <a:moveTo>
                  <a:pt x="183289" y="1115348"/>
                </a:moveTo>
                <a:cubicBezTo>
                  <a:pt x="183289" y="1102553"/>
                  <a:pt x="193661" y="1092182"/>
                  <a:pt x="206455" y="1092182"/>
                </a:cubicBezTo>
                <a:cubicBezTo>
                  <a:pt x="219249" y="1092182"/>
                  <a:pt x="229621" y="1102553"/>
                  <a:pt x="229621" y="1115348"/>
                </a:cubicBezTo>
                <a:cubicBezTo>
                  <a:pt x="229621" y="1128143"/>
                  <a:pt x="219249" y="1138515"/>
                  <a:pt x="206455" y="1138515"/>
                </a:cubicBezTo>
                <a:cubicBezTo>
                  <a:pt x="193661" y="1138515"/>
                  <a:pt x="183289" y="1128143"/>
                  <a:pt x="183289" y="1115348"/>
                </a:cubicBezTo>
                <a:close/>
                <a:moveTo>
                  <a:pt x="181228" y="23166"/>
                </a:moveTo>
                <a:cubicBezTo>
                  <a:pt x="181228" y="10372"/>
                  <a:pt x="191600" y="0"/>
                  <a:pt x="204394" y="0"/>
                </a:cubicBezTo>
                <a:cubicBezTo>
                  <a:pt x="217188" y="0"/>
                  <a:pt x="227560" y="10372"/>
                  <a:pt x="227560" y="23166"/>
                </a:cubicBezTo>
                <a:cubicBezTo>
                  <a:pt x="227560" y="35960"/>
                  <a:pt x="217188" y="46332"/>
                  <a:pt x="204394" y="46332"/>
                </a:cubicBezTo>
                <a:cubicBezTo>
                  <a:pt x="191600" y="46332"/>
                  <a:pt x="181228" y="35960"/>
                  <a:pt x="181228" y="23166"/>
                </a:cubicBezTo>
                <a:close/>
                <a:moveTo>
                  <a:pt x="181225" y="1286711"/>
                </a:moveTo>
                <a:cubicBezTo>
                  <a:pt x="181225" y="1273917"/>
                  <a:pt x="191597" y="1263547"/>
                  <a:pt x="204391" y="1263547"/>
                </a:cubicBezTo>
                <a:cubicBezTo>
                  <a:pt x="217185" y="1263547"/>
                  <a:pt x="227557" y="1273917"/>
                  <a:pt x="227557" y="1286711"/>
                </a:cubicBezTo>
                <a:cubicBezTo>
                  <a:pt x="227557" y="1299507"/>
                  <a:pt x="217185" y="1309877"/>
                  <a:pt x="204391" y="1309877"/>
                </a:cubicBezTo>
                <a:cubicBezTo>
                  <a:pt x="191597" y="1309877"/>
                  <a:pt x="181225" y="1299507"/>
                  <a:pt x="181225" y="1286711"/>
                </a:cubicBezTo>
                <a:close/>
                <a:moveTo>
                  <a:pt x="179162" y="194529"/>
                </a:moveTo>
                <a:cubicBezTo>
                  <a:pt x="179162" y="181735"/>
                  <a:pt x="189534" y="171363"/>
                  <a:pt x="202328" y="171363"/>
                </a:cubicBezTo>
                <a:cubicBezTo>
                  <a:pt x="215122" y="171363"/>
                  <a:pt x="225494" y="181735"/>
                  <a:pt x="225494" y="194529"/>
                </a:cubicBezTo>
                <a:cubicBezTo>
                  <a:pt x="225494" y="207323"/>
                  <a:pt x="215122" y="217695"/>
                  <a:pt x="202328" y="217695"/>
                </a:cubicBezTo>
                <a:cubicBezTo>
                  <a:pt x="189534" y="217695"/>
                  <a:pt x="179162" y="207323"/>
                  <a:pt x="179162" y="194529"/>
                </a:cubicBezTo>
                <a:close/>
                <a:moveTo>
                  <a:pt x="179162" y="386541"/>
                </a:moveTo>
                <a:cubicBezTo>
                  <a:pt x="179162" y="373746"/>
                  <a:pt x="189534" y="363375"/>
                  <a:pt x="202328" y="363375"/>
                </a:cubicBezTo>
                <a:cubicBezTo>
                  <a:pt x="215122" y="363375"/>
                  <a:pt x="225494" y="373746"/>
                  <a:pt x="225494" y="386541"/>
                </a:cubicBezTo>
                <a:cubicBezTo>
                  <a:pt x="225494" y="399334"/>
                  <a:pt x="215122" y="409706"/>
                  <a:pt x="202328" y="409706"/>
                </a:cubicBezTo>
                <a:cubicBezTo>
                  <a:pt x="189534" y="409706"/>
                  <a:pt x="179162" y="399334"/>
                  <a:pt x="179162" y="386541"/>
                </a:cubicBezTo>
                <a:close/>
                <a:moveTo>
                  <a:pt x="177098" y="557904"/>
                </a:moveTo>
                <a:cubicBezTo>
                  <a:pt x="177098" y="545110"/>
                  <a:pt x="187470" y="534738"/>
                  <a:pt x="200263" y="534738"/>
                </a:cubicBezTo>
                <a:cubicBezTo>
                  <a:pt x="213057" y="534738"/>
                  <a:pt x="223429" y="545110"/>
                  <a:pt x="223429" y="557904"/>
                </a:cubicBezTo>
                <a:cubicBezTo>
                  <a:pt x="223429" y="570697"/>
                  <a:pt x="213057" y="581069"/>
                  <a:pt x="200263" y="581069"/>
                </a:cubicBezTo>
                <a:cubicBezTo>
                  <a:pt x="187470" y="581069"/>
                  <a:pt x="177098" y="570697"/>
                  <a:pt x="177098" y="557904"/>
                </a:cubicBezTo>
                <a:close/>
                <a:moveTo>
                  <a:pt x="10320" y="1478716"/>
                </a:moveTo>
                <a:cubicBezTo>
                  <a:pt x="10320" y="1465923"/>
                  <a:pt x="20692" y="1455553"/>
                  <a:pt x="33486" y="1455553"/>
                </a:cubicBezTo>
                <a:cubicBezTo>
                  <a:pt x="46280" y="1455553"/>
                  <a:pt x="56652" y="1465923"/>
                  <a:pt x="56652" y="1478716"/>
                </a:cubicBezTo>
                <a:cubicBezTo>
                  <a:pt x="56652" y="1491509"/>
                  <a:pt x="46280" y="1501878"/>
                  <a:pt x="33486" y="1501878"/>
                </a:cubicBezTo>
                <a:cubicBezTo>
                  <a:pt x="20692" y="1501878"/>
                  <a:pt x="10320" y="1491509"/>
                  <a:pt x="10320" y="1478716"/>
                </a:cubicBezTo>
                <a:close/>
                <a:moveTo>
                  <a:pt x="8256" y="751977"/>
                </a:moveTo>
                <a:cubicBezTo>
                  <a:pt x="8256" y="739182"/>
                  <a:pt x="18628" y="728810"/>
                  <a:pt x="31422" y="728810"/>
                </a:cubicBezTo>
                <a:cubicBezTo>
                  <a:pt x="44216" y="728810"/>
                  <a:pt x="54588" y="739182"/>
                  <a:pt x="54588" y="751977"/>
                </a:cubicBezTo>
                <a:cubicBezTo>
                  <a:pt x="54588" y="764771"/>
                  <a:pt x="44216" y="775143"/>
                  <a:pt x="31422" y="775143"/>
                </a:cubicBezTo>
                <a:cubicBezTo>
                  <a:pt x="18628" y="775143"/>
                  <a:pt x="8256" y="764771"/>
                  <a:pt x="8256" y="751977"/>
                </a:cubicBezTo>
                <a:close/>
                <a:moveTo>
                  <a:pt x="6192" y="923339"/>
                </a:moveTo>
                <a:cubicBezTo>
                  <a:pt x="6192" y="910547"/>
                  <a:pt x="16564" y="900174"/>
                  <a:pt x="29357" y="900174"/>
                </a:cubicBezTo>
                <a:cubicBezTo>
                  <a:pt x="42151" y="900174"/>
                  <a:pt x="52523" y="910547"/>
                  <a:pt x="52523" y="923339"/>
                </a:cubicBezTo>
                <a:cubicBezTo>
                  <a:pt x="52523" y="936134"/>
                  <a:pt x="42151" y="946506"/>
                  <a:pt x="29357" y="946506"/>
                </a:cubicBezTo>
                <a:cubicBezTo>
                  <a:pt x="16564" y="946506"/>
                  <a:pt x="6192" y="936134"/>
                  <a:pt x="6192" y="923339"/>
                </a:cubicBezTo>
                <a:close/>
                <a:moveTo>
                  <a:pt x="6191" y="1115348"/>
                </a:moveTo>
                <a:cubicBezTo>
                  <a:pt x="6191" y="1102553"/>
                  <a:pt x="16563" y="1092182"/>
                  <a:pt x="29357" y="1092182"/>
                </a:cubicBezTo>
                <a:cubicBezTo>
                  <a:pt x="42151" y="1092182"/>
                  <a:pt x="52523" y="1102553"/>
                  <a:pt x="52523" y="1115348"/>
                </a:cubicBezTo>
                <a:cubicBezTo>
                  <a:pt x="52523" y="1128143"/>
                  <a:pt x="42151" y="1138515"/>
                  <a:pt x="29357" y="1138515"/>
                </a:cubicBezTo>
                <a:cubicBezTo>
                  <a:pt x="16563" y="1138515"/>
                  <a:pt x="6191" y="1128143"/>
                  <a:pt x="6191" y="1115348"/>
                </a:cubicBezTo>
                <a:close/>
                <a:moveTo>
                  <a:pt x="4130" y="23166"/>
                </a:moveTo>
                <a:cubicBezTo>
                  <a:pt x="4130" y="10372"/>
                  <a:pt x="14502" y="0"/>
                  <a:pt x="27296" y="0"/>
                </a:cubicBezTo>
                <a:cubicBezTo>
                  <a:pt x="40090" y="0"/>
                  <a:pt x="50462" y="10372"/>
                  <a:pt x="50462" y="23166"/>
                </a:cubicBezTo>
                <a:cubicBezTo>
                  <a:pt x="50462" y="35960"/>
                  <a:pt x="40090" y="46332"/>
                  <a:pt x="27296" y="46332"/>
                </a:cubicBezTo>
                <a:cubicBezTo>
                  <a:pt x="14502" y="46332"/>
                  <a:pt x="4130" y="35960"/>
                  <a:pt x="4130" y="23166"/>
                </a:cubicBezTo>
                <a:close/>
                <a:moveTo>
                  <a:pt x="4127" y="1286711"/>
                </a:moveTo>
                <a:cubicBezTo>
                  <a:pt x="4127" y="1273917"/>
                  <a:pt x="14499" y="1263547"/>
                  <a:pt x="27292" y="1263547"/>
                </a:cubicBezTo>
                <a:cubicBezTo>
                  <a:pt x="40086" y="1263547"/>
                  <a:pt x="50458" y="1273917"/>
                  <a:pt x="50458" y="1286711"/>
                </a:cubicBezTo>
                <a:cubicBezTo>
                  <a:pt x="50458" y="1299507"/>
                  <a:pt x="40086" y="1309879"/>
                  <a:pt x="27292" y="1309879"/>
                </a:cubicBezTo>
                <a:cubicBezTo>
                  <a:pt x="14499" y="1309879"/>
                  <a:pt x="4127" y="1299507"/>
                  <a:pt x="4127" y="1286711"/>
                </a:cubicBezTo>
                <a:close/>
                <a:moveTo>
                  <a:pt x="2064" y="194529"/>
                </a:moveTo>
                <a:cubicBezTo>
                  <a:pt x="2064" y="181735"/>
                  <a:pt x="12436" y="171363"/>
                  <a:pt x="25230" y="171363"/>
                </a:cubicBezTo>
                <a:cubicBezTo>
                  <a:pt x="38024" y="171363"/>
                  <a:pt x="48396" y="181735"/>
                  <a:pt x="48396" y="194529"/>
                </a:cubicBezTo>
                <a:cubicBezTo>
                  <a:pt x="48396" y="207323"/>
                  <a:pt x="38024" y="217695"/>
                  <a:pt x="25230" y="217695"/>
                </a:cubicBezTo>
                <a:cubicBezTo>
                  <a:pt x="12436" y="217695"/>
                  <a:pt x="2064" y="207323"/>
                  <a:pt x="2064" y="194529"/>
                </a:cubicBezTo>
                <a:close/>
                <a:moveTo>
                  <a:pt x="2064" y="386541"/>
                </a:moveTo>
                <a:cubicBezTo>
                  <a:pt x="2064" y="373746"/>
                  <a:pt x="12436" y="363375"/>
                  <a:pt x="25230" y="363375"/>
                </a:cubicBezTo>
                <a:cubicBezTo>
                  <a:pt x="38024" y="363375"/>
                  <a:pt x="48396" y="373746"/>
                  <a:pt x="48396" y="386541"/>
                </a:cubicBezTo>
                <a:cubicBezTo>
                  <a:pt x="48396" y="399334"/>
                  <a:pt x="38024" y="409706"/>
                  <a:pt x="25230" y="409706"/>
                </a:cubicBezTo>
                <a:cubicBezTo>
                  <a:pt x="12436" y="409706"/>
                  <a:pt x="2064" y="399334"/>
                  <a:pt x="2064" y="386541"/>
                </a:cubicBezTo>
                <a:close/>
                <a:moveTo>
                  <a:pt x="0" y="557904"/>
                </a:moveTo>
                <a:cubicBezTo>
                  <a:pt x="0" y="545110"/>
                  <a:pt x="10371" y="534738"/>
                  <a:pt x="23165" y="534738"/>
                </a:cubicBezTo>
                <a:cubicBezTo>
                  <a:pt x="35959" y="534738"/>
                  <a:pt x="46331" y="545110"/>
                  <a:pt x="46331" y="557904"/>
                </a:cubicBezTo>
                <a:cubicBezTo>
                  <a:pt x="46331" y="570697"/>
                  <a:pt x="35959" y="581069"/>
                  <a:pt x="23165" y="581069"/>
                </a:cubicBezTo>
                <a:cubicBezTo>
                  <a:pt x="10371" y="581069"/>
                  <a:pt x="0" y="570697"/>
                  <a:pt x="0" y="557904"/>
                </a:cubicBezTo>
                <a:close/>
              </a:path>
            </a:pathLst>
          </a:custGeom>
          <a:solidFill>
            <a:srgbClr val="42424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5"/>
          <p:cNvSpPr/>
          <p:nvPr/>
        </p:nvSpPr>
        <p:spPr>
          <a:xfrm rot="5400000">
            <a:off x="3099079" y="-528561"/>
            <a:ext cx="578271" cy="2113893"/>
          </a:xfrm>
          <a:custGeom>
            <a:avLst/>
            <a:gdLst/>
            <a:ahLst/>
            <a:cxnLst/>
            <a:rect l="l" t="t" r="r" b="b"/>
            <a:pathLst>
              <a:path w="410850" h="1501878" extrusionOk="0">
                <a:moveTo>
                  <a:pt x="364520" y="1478716"/>
                </a:moveTo>
                <a:cubicBezTo>
                  <a:pt x="364520" y="1465923"/>
                  <a:pt x="374892" y="1455553"/>
                  <a:pt x="387688" y="1455553"/>
                </a:cubicBezTo>
                <a:cubicBezTo>
                  <a:pt x="400481" y="1455553"/>
                  <a:pt x="410850" y="1465923"/>
                  <a:pt x="410850" y="1478716"/>
                </a:cubicBezTo>
                <a:cubicBezTo>
                  <a:pt x="410850" y="1491509"/>
                  <a:pt x="400481" y="1501878"/>
                  <a:pt x="387688" y="1501878"/>
                </a:cubicBezTo>
                <a:cubicBezTo>
                  <a:pt x="374892" y="1501878"/>
                  <a:pt x="364520" y="1491509"/>
                  <a:pt x="364520" y="1478716"/>
                </a:cubicBezTo>
                <a:close/>
                <a:moveTo>
                  <a:pt x="362457" y="751977"/>
                </a:moveTo>
                <a:cubicBezTo>
                  <a:pt x="362457" y="739182"/>
                  <a:pt x="372828" y="728810"/>
                  <a:pt x="385624" y="728810"/>
                </a:cubicBezTo>
                <a:cubicBezTo>
                  <a:pt x="398417" y="728810"/>
                  <a:pt x="408787" y="739182"/>
                  <a:pt x="408787" y="751977"/>
                </a:cubicBezTo>
                <a:cubicBezTo>
                  <a:pt x="408787" y="764771"/>
                  <a:pt x="398417" y="775143"/>
                  <a:pt x="385624" y="775143"/>
                </a:cubicBezTo>
                <a:cubicBezTo>
                  <a:pt x="372828" y="775143"/>
                  <a:pt x="362457" y="764771"/>
                  <a:pt x="362457" y="751977"/>
                </a:cubicBezTo>
                <a:close/>
                <a:moveTo>
                  <a:pt x="360392" y="923339"/>
                </a:moveTo>
                <a:cubicBezTo>
                  <a:pt x="360392" y="910547"/>
                  <a:pt x="370763" y="900174"/>
                  <a:pt x="383559" y="900174"/>
                </a:cubicBezTo>
                <a:cubicBezTo>
                  <a:pt x="396353" y="900174"/>
                  <a:pt x="406723" y="910547"/>
                  <a:pt x="406723" y="923339"/>
                </a:cubicBezTo>
                <a:cubicBezTo>
                  <a:pt x="406723" y="936134"/>
                  <a:pt x="396353" y="946506"/>
                  <a:pt x="383559" y="946506"/>
                </a:cubicBezTo>
                <a:cubicBezTo>
                  <a:pt x="370763" y="946506"/>
                  <a:pt x="360392" y="936134"/>
                  <a:pt x="360392" y="923339"/>
                </a:cubicBezTo>
                <a:close/>
                <a:moveTo>
                  <a:pt x="360391" y="1115348"/>
                </a:moveTo>
                <a:cubicBezTo>
                  <a:pt x="360391" y="1102553"/>
                  <a:pt x="370763" y="1092182"/>
                  <a:pt x="383558" y="1092182"/>
                </a:cubicBezTo>
                <a:cubicBezTo>
                  <a:pt x="396353" y="1092182"/>
                  <a:pt x="406723" y="1102553"/>
                  <a:pt x="406723" y="1115348"/>
                </a:cubicBezTo>
                <a:cubicBezTo>
                  <a:pt x="406723" y="1128143"/>
                  <a:pt x="396353" y="1138515"/>
                  <a:pt x="383558" y="1138515"/>
                </a:cubicBezTo>
                <a:cubicBezTo>
                  <a:pt x="370763" y="1138515"/>
                  <a:pt x="360391" y="1128143"/>
                  <a:pt x="360391" y="1115348"/>
                </a:cubicBezTo>
                <a:close/>
                <a:moveTo>
                  <a:pt x="358329" y="23166"/>
                </a:moveTo>
                <a:cubicBezTo>
                  <a:pt x="358329" y="10372"/>
                  <a:pt x="368702" y="0"/>
                  <a:pt x="381496" y="0"/>
                </a:cubicBezTo>
                <a:cubicBezTo>
                  <a:pt x="394291" y="0"/>
                  <a:pt x="404661" y="10372"/>
                  <a:pt x="404661" y="23166"/>
                </a:cubicBezTo>
                <a:cubicBezTo>
                  <a:pt x="404661" y="35960"/>
                  <a:pt x="394291" y="46332"/>
                  <a:pt x="381496" y="46332"/>
                </a:cubicBezTo>
                <a:cubicBezTo>
                  <a:pt x="368702" y="46332"/>
                  <a:pt x="358329" y="35960"/>
                  <a:pt x="358329" y="23166"/>
                </a:cubicBezTo>
                <a:close/>
                <a:moveTo>
                  <a:pt x="358325" y="1286711"/>
                </a:moveTo>
                <a:cubicBezTo>
                  <a:pt x="358325" y="1273917"/>
                  <a:pt x="368698" y="1263547"/>
                  <a:pt x="381492" y="1263547"/>
                </a:cubicBezTo>
                <a:cubicBezTo>
                  <a:pt x="394287" y="1263547"/>
                  <a:pt x="404657" y="1273917"/>
                  <a:pt x="404657" y="1286711"/>
                </a:cubicBezTo>
                <a:cubicBezTo>
                  <a:pt x="404657" y="1299507"/>
                  <a:pt x="394287" y="1309877"/>
                  <a:pt x="381492" y="1309877"/>
                </a:cubicBezTo>
                <a:cubicBezTo>
                  <a:pt x="368698" y="1309877"/>
                  <a:pt x="358325" y="1299507"/>
                  <a:pt x="358325" y="1286711"/>
                </a:cubicBezTo>
                <a:close/>
                <a:moveTo>
                  <a:pt x="356265" y="194529"/>
                </a:moveTo>
                <a:cubicBezTo>
                  <a:pt x="356265" y="181735"/>
                  <a:pt x="366637" y="171363"/>
                  <a:pt x="379431" y="171363"/>
                </a:cubicBezTo>
                <a:cubicBezTo>
                  <a:pt x="392227" y="171363"/>
                  <a:pt x="402597" y="181735"/>
                  <a:pt x="402597" y="194529"/>
                </a:cubicBezTo>
                <a:cubicBezTo>
                  <a:pt x="402597" y="207323"/>
                  <a:pt x="392227" y="217695"/>
                  <a:pt x="379431" y="217695"/>
                </a:cubicBezTo>
                <a:cubicBezTo>
                  <a:pt x="366637" y="217695"/>
                  <a:pt x="356265" y="207323"/>
                  <a:pt x="356265" y="194529"/>
                </a:cubicBezTo>
                <a:close/>
                <a:moveTo>
                  <a:pt x="356264" y="386541"/>
                </a:moveTo>
                <a:cubicBezTo>
                  <a:pt x="356264" y="373746"/>
                  <a:pt x="366637" y="363375"/>
                  <a:pt x="379431" y="363375"/>
                </a:cubicBezTo>
                <a:cubicBezTo>
                  <a:pt x="392226" y="363375"/>
                  <a:pt x="402597" y="373746"/>
                  <a:pt x="402597" y="386541"/>
                </a:cubicBezTo>
                <a:cubicBezTo>
                  <a:pt x="402597" y="399334"/>
                  <a:pt x="392226" y="409706"/>
                  <a:pt x="379431" y="409706"/>
                </a:cubicBezTo>
                <a:cubicBezTo>
                  <a:pt x="366637" y="409706"/>
                  <a:pt x="356264" y="399334"/>
                  <a:pt x="356264" y="386541"/>
                </a:cubicBezTo>
                <a:close/>
                <a:moveTo>
                  <a:pt x="354199" y="557904"/>
                </a:moveTo>
                <a:cubicBezTo>
                  <a:pt x="354199" y="545110"/>
                  <a:pt x="364572" y="534738"/>
                  <a:pt x="377366" y="534738"/>
                </a:cubicBezTo>
                <a:cubicBezTo>
                  <a:pt x="390162" y="534738"/>
                  <a:pt x="400532" y="545110"/>
                  <a:pt x="400532" y="557904"/>
                </a:cubicBezTo>
                <a:cubicBezTo>
                  <a:pt x="400532" y="570697"/>
                  <a:pt x="390162" y="581069"/>
                  <a:pt x="377366" y="581069"/>
                </a:cubicBezTo>
                <a:cubicBezTo>
                  <a:pt x="364572" y="581069"/>
                  <a:pt x="354199" y="570697"/>
                  <a:pt x="354199" y="557904"/>
                </a:cubicBezTo>
                <a:close/>
                <a:moveTo>
                  <a:pt x="187418" y="1478716"/>
                </a:moveTo>
                <a:cubicBezTo>
                  <a:pt x="187418" y="1465923"/>
                  <a:pt x="197790" y="1455553"/>
                  <a:pt x="210584" y="1455553"/>
                </a:cubicBezTo>
                <a:cubicBezTo>
                  <a:pt x="223378" y="1455553"/>
                  <a:pt x="233750" y="1465923"/>
                  <a:pt x="233750" y="1478716"/>
                </a:cubicBezTo>
                <a:cubicBezTo>
                  <a:pt x="233750" y="1491509"/>
                  <a:pt x="223378" y="1501878"/>
                  <a:pt x="210584" y="1501878"/>
                </a:cubicBezTo>
                <a:cubicBezTo>
                  <a:pt x="197790" y="1501878"/>
                  <a:pt x="187418" y="1491509"/>
                  <a:pt x="187418" y="1478716"/>
                </a:cubicBezTo>
                <a:close/>
                <a:moveTo>
                  <a:pt x="185354" y="751977"/>
                </a:moveTo>
                <a:cubicBezTo>
                  <a:pt x="185354" y="739182"/>
                  <a:pt x="195726" y="728810"/>
                  <a:pt x="208520" y="728810"/>
                </a:cubicBezTo>
                <a:cubicBezTo>
                  <a:pt x="221314" y="728810"/>
                  <a:pt x="231686" y="739182"/>
                  <a:pt x="231686" y="751977"/>
                </a:cubicBezTo>
                <a:cubicBezTo>
                  <a:pt x="231686" y="764771"/>
                  <a:pt x="221314" y="775143"/>
                  <a:pt x="208520" y="775143"/>
                </a:cubicBezTo>
                <a:cubicBezTo>
                  <a:pt x="195726" y="775143"/>
                  <a:pt x="185354" y="764771"/>
                  <a:pt x="185354" y="751977"/>
                </a:cubicBezTo>
                <a:close/>
                <a:moveTo>
                  <a:pt x="183290" y="923339"/>
                </a:moveTo>
                <a:cubicBezTo>
                  <a:pt x="183290" y="910547"/>
                  <a:pt x="193662" y="900174"/>
                  <a:pt x="206456" y="900174"/>
                </a:cubicBezTo>
                <a:cubicBezTo>
                  <a:pt x="219249" y="900174"/>
                  <a:pt x="229621" y="910547"/>
                  <a:pt x="229621" y="923339"/>
                </a:cubicBezTo>
                <a:cubicBezTo>
                  <a:pt x="229621" y="936134"/>
                  <a:pt x="219249" y="946506"/>
                  <a:pt x="206456" y="946506"/>
                </a:cubicBezTo>
                <a:cubicBezTo>
                  <a:pt x="193662" y="946506"/>
                  <a:pt x="183290" y="936134"/>
                  <a:pt x="183290" y="923339"/>
                </a:cubicBezTo>
                <a:close/>
                <a:moveTo>
                  <a:pt x="183289" y="1115348"/>
                </a:moveTo>
                <a:cubicBezTo>
                  <a:pt x="183289" y="1102553"/>
                  <a:pt x="193661" y="1092182"/>
                  <a:pt x="206455" y="1092182"/>
                </a:cubicBezTo>
                <a:cubicBezTo>
                  <a:pt x="219249" y="1092182"/>
                  <a:pt x="229621" y="1102553"/>
                  <a:pt x="229621" y="1115348"/>
                </a:cubicBezTo>
                <a:cubicBezTo>
                  <a:pt x="229621" y="1128143"/>
                  <a:pt x="219249" y="1138515"/>
                  <a:pt x="206455" y="1138515"/>
                </a:cubicBezTo>
                <a:cubicBezTo>
                  <a:pt x="193661" y="1138515"/>
                  <a:pt x="183289" y="1128143"/>
                  <a:pt x="183289" y="1115348"/>
                </a:cubicBezTo>
                <a:close/>
                <a:moveTo>
                  <a:pt x="181228" y="23166"/>
                </a:moveTo>
                <a:cubicBezTo>
                  <a:pt x="181228" y="10372"/>
                  <a:pt x="191600" y="0"/>
                  <a:pt x="204394" y="0"/>
                </a:cubicBezTo>
                <a:cubicBezTo>
                  <a:pt x="217188" y="0"/>
                  <a:pt x="227560" y="10372"/>
                  <a:pt x="227560" y="23166"/>
                </a:cubicBezTo>
                <a:cubicBezTo>
                  <a:pt x="227560" y="35960"/>
                  <a:pt x="217188" y="46332"/>
                  <a:pt x="204394" y="46332"/>
                </a:cubicBezTo>
                <a:cubicBezTo>
                  <a:pt x="191600" y="46332"/>
                  <a:pt x="181228" y="35960"/>
                  <a:pt x="181228" y="23166"/>
                </a:cubicBezTo>
                <a:close/>
                <a:moveTo>
                  <a:pt x="181225" y="1286711"/>
                </a:moveTo>
                <a:cubicBezTo>
                  <a:pt x="181225" y="1273917"/>
                  <a:pt x="191597" y="1263547"/>
                  <a:pt x="204391" y="1263547"/>
                </a:cubicBezTo>
                <a:cubicBezTo>
                  <a:pt x="217185" y="1263547"/>
                  <a:pt x="227557" y="1273917"/>
                  <a:pt x="227557" y="1286711"/>
                </a:cubicBezTo>
                <a:cubicBezTo>
                  <a:pt x="227557" y="1299507"/>
                  <a:pt x="217185" y="1309877"/>
                  <a:pt x="204391" y="1309877"/>
                </a:cubicBezTo>
                <a:cubicBezTo>
                  <a:pt x="191597" y="1309877"/>
                  <a:pt x="181225" y="1299507"/>
                  <a:pt x="181225" y="1286711"/>
                </a:cubicBezTo>
                <a:close/>
                <a:moveTo>
                  <a:pt x="179162" y="194529"/>
                </a:moveTo>
                <a:cubicBezTo>
                  <a:pt x="179162" y="181735"/>
                  <a:pt x="189534" y="171363"/>
                  <a:pt x="202328" y="171363"/>
                </a:cubicBezTo>
                <a:cubicBezTo>
                  <a:pt x="215122" y="171363"/>
                  <a:pt x="225494" y="181735"/>
                  <a:pt x="225494" y="194529"/>
                </a:cubicBezTo>
                <a:cubicBezTo>
                  <a:pt x="225494" y="207323"/>
                  <a:pt x="215122" y="217695"/>
                  <a:pt x="202328" y="217695"/>
                </a:cubicBezTo>
                <a:cubicBezTo>
                  <a:pt x="189534" y="217695"/>
                  <a:pt x="179162" y="207323"/>
                  <a:pt x="179162" y="194529"/>
                </a:cubicBezTo>
                <a:close/>
                <a:moveTo>
                  <a:pt x="179162" y="386541"/>
                </a:moveTo>
                <a:cubicBezTo>
                  <a:pt x="179162" y="373746"/>
                  <a:pt x="189534" y="363375"/>
                  <a:pt x="202328" y="363375"/>
                </a:cubicBezTo>
                <a:cubicBezTo>
                  <a:pt x="215122" y="363375"/>
                  <a:pt x="225494" y="373746"/>
                  <a:pt x="225494" y="386541"/>
                </a:cubicBezTo>
                <a:cubicBezTo>
                  <a:pt x="225494" y="399334"/>
                  <a:pt x="215122" y="409706"/>
                  <a:pt x="202328" y="409706"/>
                </a:cubicBezTo>
                <a:cubicBezTo>
                  <a:pt x="189534" y="409706"/>
                  <a:pt x="179162" y="399334"/>
                  <a:pt x="179162" y="386541"/>
                </a:cubicBezTo>
                <a:close/>
                <a:moveTo>
                  <a:pt x="177098" y="557904"/>
                </a:moveTo>
                <a:cubicBezTo>
                  <a:pt x="177098" y="545110"/>
                  <a:pt x="187470" y="534738"/>
                  <a:pt x="200263" y="534738"/>
                </a:cubicBezTo>
                <a:cubicBezTo>
                  <a:pt x="213057" y="534738"/>
                  <a:pt x="223429" y="545110"/>
                  <a:pt x="223429" y="557904"/>
                </a:cubicBezTo>
                <a:cubicBezTo>
                  <a:pt x="223429" y="570697"/>
                  <a:pt x="213057" y="581069"/>
                  <a:pt x="200263" y="581069"/>
                </a:cubicBezTo>
                <a:cubicBezTo>
                  <a:pt x="187470" y="581069"/>
                  <a:pt x="177098" y="570697"/>
                  <a:pt x="177098" y="557904"/>
                </a:cubicBezTo>
                <a:close/>
                <a:moveTo>
                  <a:pt x="10320" y="1478716"/>
                </a:moveTo>
                <a:cubicBezTo>
                  <a:pt x="10320" y="1465923"/>
                  <a:pt x="20692" y="1455553"/>
                  <a:pt x="33486" y="1455553"/>
                </a:cubicBezTo>
                <a:cubicBezTo>
                  <a:pt x="46280" y="1455553"/>
                  <a:pt x="56652" y="1465923"/>
                  <a:pt x="56652" y="1478716"/>
                </a:cubicBezTo>
                <a:cubicBezTo>
                  <a:pt x="56652" y="1491509"/>
                  <a:pt x="46280" y="1501878"/>
                  <a:pt x="33486" y="1501878"/>
                </a:cubicBezTo>
                <a:cubicBezTo>
                  <a:pt x="20692" y="1501878"/>
                  <a:pt x="10320" y="1491509"/>
                  <a:pt x="10320" y="1478716"/>
                </a:cubicBezTo>
                <a:close/>
                <a:moveTo>
                  <a:pt x="8256" y="751977"/>
                </a:moveTo>
                <a:cubicBezTo>
                  <a:pt x="8256" y="739182"/>
                  <a:pt x="18628" y="728810"/>
                  <a:pt x="31422" y="728810"/>
                </a:cubicBezTo>
                <a:cubicBezTo>
                  <a:pt x="44216" y="728810"/>
                  <a:pt x="54588" y="739182"/>
                  <a:pt x="54588" y="751977"/>
                </a:cubicBezTo>
                <a:cubicBezTo>
                  <a:pt x="54588" y="764771"/>
                  <a:pt x="44216" y="775143"/>
                  <a:pt x="31422" y="775143"/>
                </a:cubicBezTo>
                <a:cubicBezTo>
                  <a:pt x="18628" y="775143"/>
                  <a:pt x="8256" y="764771"/>
                  <a:pt x="8256" y="751977"/>
                </a:cubicBezTo>
                <a:close/>
                <a:moveTo>
                  <a:pt x="6192" y="923339"/>
                </a:moveTo>
                <a:cubicBezTo>
                  <a:pt x="6192" y="910547"/>
                  <a:pt x="16564" y="900174"/>
                  <a:pt x="29357" y="900174"/>
                </a:cubicBezTo>
                <a:cubicBezTo>
                  <a:pt x="42151" y="900174"/>
                  <a:pt x="52523" y="910547"/>
                  <a:pt x="52523" y="923339"/>
                </a:cubicBezTo>
                <a:cubicBezTo>
                  <a:pt x="52523" y="936134"/>
                  <a:pt x="42151" y="946506"/>
                  <a:pt x="29357" y="946506"/>
                </a:cubicBezTo>
                <a:cubicBezTo>
                  <a:pt x="16564" y="946506"/>
                  <a:pt x="6192" y="936134"/>
                  <a:pt x="6192" y="923339"/>
                </a:cubicBezTo>
                <a:close/>
                <a:moveTo>
                  <a:pt x="6191" y="1115348"/>
                </a:moveTo>
                <a:cubicBezTo>
                  <a:pt x="6191" y="1102553"/>
                  <a:pt x="16563" y="1092182"/>
                  <a:pt x="29357" y="1092182"/>
                </a:cubicBezTo>
                <a:cubicBezTo>
                  <a:pt x="42151" y="1092182"/>
                  <a:pt x="52523" y="1102553"/>
                  <a:pt x="52523" y="1115348"/>
                </a:cubicBezTo>
                <a:cubicBezTo>
                  <a:pt x="52523" y="1128143"/>
                  <a:pt x="42151" y="1138515"/>
                  <a:pt x="29357" y="1138515"/>
                </a:cubicBezTo>
                <a:cubicBezTo>
                  <a:pt x="16563" y="1138515"/>
                  <a:pt x="6191" y="1128143"/>
                  <a:pt x="6191" y="1115348"/>
                </a:cubicBezTo>
                <a:close/>
                <a:moveTo>
                  <a:pt x="4130" y="23166"/>
                </a:moveTo>
                <a:cubicBezTo>
                  <a:pt x="4130" y="10372"/>
                  <a:pt x="14502" y="0"/>
                  <a:pt x="27296" y="0"/>
                </a:cubicBezTo>
                <a:cubicBezTo>
                  <a:pt x="40090" y="0"/>
                  <a:pt x="50462" y="10372"/>
                  <a:pt x="50462" y="23166"/>
                </a:cubicBezTo>
                <a:cubicBezTo>
                  <a:pt x="50462" y="35960"/>
                  <a:pt x="40090" y="46332"/>
                  <a:pt x="27296" y="46332"/>
                </a:cubicBezTo>
                <a:cubicBezTo>
                  <a:pt x="14502" y="46332"/>
                  <a:pt x="4130" y="35960"/>
                  <a:pt x="4130" y="23166"/>
                </a:cubicBezTo>
                <a:close/>
                <a:moveTo>
                  <a:pt x="4127" y="1286711"/>
                </a:moveTo>
                <a:cubicBezTo>
                  <a:pt x="4127" y="1273917"/>
                  <a:pt x="14499" y="1263547"/>
                  <a:pt x="27292" y="1263547"/>
                </a:cubicBezTo>
                <a:cubicBezTo>
                  <a:pt x="40086" y="1263547"/>
                  <a:pt x="50458" y="1273917"/>
                  <a:pt x="50458" y="1286711"/>
                </a:cubicBezTo>
                <a:cubicBezTo>
                  <a:pt x="50458" y="1299507"/>
                  <a:pt x="40086" y="1309879"/>
                  <a:pt x="27292" y="1309879"/>
                </a:cubicBezTo>
                <a:cubicBezTo>
                  <a:pt x="14499" y="1309879"/>
                  <a:pt x="4127" y="1299507"/>
                  <a:pt x="4127" y="1286711"/>
                </a:cubicBezTo>
                <a:close/>
                <a:moveTo>
                  <a:pt x="2064" y="194529"/>
                </a:moveTo>
                <a:cubicBezTo>
                  <a:pt x="2064" y="181735"/>
                  <a:pt x="12436" y="171363"/>
                  <a:pt x="25230" y="171363"/>
                </a:cubicBezTo>
                <a:cubicBezTo>
                  <a:pt x="38024" y="171363"/>
                  <a:pt x="48396" y="181735"/>
                  <a:pt x="48396" y="194529"/>
                </a:cubicBezTo>
                <a:cubicBezTo>
                  <a:pt x="48396" y="207323"/>
                  <a:pt x="38024" y="217695"/>
                  <a:pt x="25230" y="217695"/>
                </a:cubicBezTo>
                <a:cubicBezTo>
                  <a:pt x="12436" y="217695"/>
                  <a:pt x="2064" y="207323"/>
                  <a:pt x="2064" y="194529"/>
                </a:cubicBezTo>
                <a:close/>
                <a:moveTo>
                  <a:pt x="2064" y="386541"/>
                </a:moveTo>
                <a:cubicBezTo>
                  <a:pt x="2064" y="373746"/>
                  <a:pt x="12436" y="363375"/>
                  <a:pt x="25230" y="363375"/>
                </a:cubicBezTo>
                <a:cubicBezTo>
                  <a:pt x="38024" y="363375"/>
                  <a:pt x="48396" y="373746"/>
                  <a:pt x="48396" y="386541"/>
                </a:cubicBezTo>
                <a:cubicBezTo>
                  <a:pt x="48396" y="399334"/>
                  <a:pt x="38024" y="409706"/>
                  <a:pt x="25230" y="409706"/>
                </a:cubicBezTo>
                <a:cubicBezTo>
                  <a:pt x="12436" y="409706"/>
                  <a:pt x="2064" y="399334"/>
                  <a:pt x="2064" y="386541"/>
                </a:cubicBezTo>
                <a:close/>
                <a:moveTo>
                  <a:pt x="0" y="557904"/>
                </a:moveTo>
                <a:cubicBezTo>
                  <a:pt x="0" y="545110"/>
                  <a:pt x="10371" y="534738"/>
                  <a:pt x="23165" y="534738"/>
                </a:cubicBezTo>
                <a:cubicBezTo>
                  <a:pt x="35959" y="534738"/>
                  <a:pt x="46331" y="545110"/>
                  <a:pt x="46331" y="557904"/>
                </a:cubicBezTo>
                <a:cubicBezTo>
                  <a:pt x="46331" y="570697"/>
                  <a:pt x="35959" y="581069"/>
                  <a:pt x="23165" y="581069"/>
                </a:cubicBezTo>
                <a:cubicBezTo>
                  <a:pt x="10371" y="581069"/>
                  <a:pt x="0" y="570697"/>
                  <a:pt x="0" y="5579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5"/>
          <p:cNvSpPr txBox="1"/>
          <p:nvPr/>
        </p:nvSpPr>
        <p:spPr>
          <a:xfrm rot="5400000">
            <a:off x="-679350" y="609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12">
    <p:bg>
      <p:bgPr>
        <a:solidFill>
          <a:schemeClr val="accent3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8"/>
          <p:cNvSpPr txBox="1">
            <a:spLocks noGrp="1"/>
          </p:cNvSpPr>
          <p:nvPr>
            <p:ph type="title"/>
          </p:nvPr>
        </p:nvSpPr>
        <p:spPr>
          <a:xfrm>
            <a:off x="415604" y="1123500"/>
            <a:ext cx="11361000" cy="4736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2800"/>
            </a:lvl9pPr>
          </a:lstStyle>
          <a:p>
            <a:endParaRPr/>
          </a:p>
        </p:txBody>
      </p:sp>
      <p:sp>
        <p:nvSpPr>
          <p:cNvPr id="108" name="Google Shape;108;p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9" name="Google Shape;109;p8"/>
          <p:cNvSpPr/>
          <p:nvPr/>
        </p:nvSpPr>
        <p:spPr>
          <a:xfrm>
            <a:off x="-1617800" y="-1580300"/>
            <a:ext cx="3160500" cy="3160500"/>
          </a:xfrm>
          <a:prstGeom prst="pie">
            <a:avLst>
              <a:gd name="adj1" fmla="val 0"/>
              <a:gd name="adj2" fmla="val 545640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8"/>
          <p:cNvSpPr/>
          <p:nvPr/>
        </p:nvSpPr>
        <p:spPr>
          <a:xfrm rot="10800000">
            <a:off x="1542700" y="5363500"/>
            <a:ext cx="3083100" cy="3083100"/>
          </a:xfrm>
          <a:prstGeom prst="pie">
            <a:avLst>
              <a:gd name="adj1" fmla="val 0"/>
              <a:gd name="adj2" fmla="val 545640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8"/>
          <p:cNvSpPr/>
          <p:nvPr/>
        </p:nvSpPr>
        <p:spPr>
          <a:xfrm rot="5400000">
            <a:off x="9715301" y="-2520801"/>
            <a:ext cx="5041500" cy="5041500"/>
          </a:xfrm>
          <a:prstGeom prst="pie">
            <a:avLst>
              <a:gd name="adj1" fmla="val 0"/>
              <a:gd name="adj2" fmla="val 5456402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8"/>
          <p:cNvSpPr/>
          <p:nvPr/>
        </p:nvSpPr>
        <p:spPr>
          <a:xfrm>
            <a:off x="10786200" y="-75"/>
            <a:ext cx="107400" cy="1056900"/>
          </a:xfrm>
          <a:prstGeom prst="rect">
            <a:avLst/>
          </a:prstGeom>
          <a:solidFill>
            <a:srgbClr val="FEFD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8"/>
          <p:cNvSpPr/>
          <p:nvPr/>
        </p:nvSpPr>
        <p:spPr>
          <a:xfrm>
            <a:off x="10987633" y="-75"/>
            <a:ext cx="107400" cy="1056900"/>
          </a:xfrm>
          <a:prstGeom prst="rect">
            <a:avLst/>
          </a:prstGeom>
          <a:solidFill>
            <a:srgbClr val="FEFD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8"/>
          <p:cNvSpPr/>
          <p:nvPr/>
        </p:nvSpPr>
        <p:spPr>
          <a:xfrm>
            <a:off x="11189063" y="-75"/>
            <a:ext cx="107400" cy="1056900"/>
          </a:xfrm>
          <a:prstGeom prst="rect">
            <a:avLst/>
          </a:prstGeom>
          <a:solidFill>
            <a:srgbClr val="FEFD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8"/>
          <p:cNvSpPr/>
          <p:nvPr/>
        </p:nvSpPr>
        <p:spPr>
          <a:xfrm rot="-5400000">
            <a:off x="-1617800" y="2126795"/>
            <a:ext cx="3160500" cy="3160500"/>
          </a:xfrm>
          <a:prstGeom prst="pie">
            <a:avLst>
              <a:gd name="adj1" fmla="val 0"/>
              <a:gd name="adj2" fmla="val 5456402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8"/>
          <p:cNvSpPr/>
          <p:nvPr/>
        </p:nvSpPr>
        <p:spPr>
          <a:xfrm rot="5400000">
            <a:off x="9139650" y="-251575"/>
            <a:ext cx="1195200" cy="1195200"/>
          </a:xfrm>
          <a:prstGeom prst="pie">
            <a:avLst>
              <a:gd name="adj1" fmla="val 16185610"/>
              <a:gd name="adj2" fmla="val 5357911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8"/>
          <p:cNvSpPr/>
          <p:nvPr/>
        </p:nvSpPr>
        <p:spPr>
          <a:xfrm flipH="1">
            <a:off x="9939059" y="4591825"/>
            <a:ext cx="2267416" cy="2267419"/>
          </a:xfrm>
          <a:custGeom>
            <a:avLst/>
            <a:gdLst/>
            <a:ahLst/>
            <a:cxnLst/>
            <a:rect l="l" t="t" r="r" b="b"/>
            <a:pathLst>
              <a:path w="1270261" h="1270263" extrusionOk="0">
                <a:moveTo>
                  <a:pt x="0" y="0"/>
                </a:moveTo>
                <a:lnTo>
                  <a:pt x="129876" y="6558"/>
                </a:lnTo>
                <a:cubicBezTo>
                  <a:pt x="770413" y="71609"/>
                  <a:pt x="1270261" y="612563"/>
                  <a:pt x="1270261" y="1270262"/>
                </a:cubicBezTo>
                <a:lnTo>
                  <a:pt x="1270261" y="1270263"/>
                </a:lnTo>
                <a:lnTo>
                  <a:pt x="635130" y="1270263"/>
                </a:lnTo>
                <a:lnTo>
                  <a:pt x="635130" y="1270262"/>
                </a:lnTo>
                <a:cubicBezTo>
                  <a:pt x="635130" y="963336"/>
                  <a:pt x="417419" y="707258"/>
                  <a:pt x="128000" y="648035"/>
                </a:cubicBezTo>
                <a:lnTo>
                  <a:pt x="0" y="63513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8"/>
          <p:cNvSpPr/>
          <p:nvPr/>
        </p:nvSpPr>
        <p:spPr>
          <a:xfrm rot="5400000">
            <a:off x="4723790" y="5673474"/>
            <a:ext cx="409823" cy="1498123"/>
          </a:xfrm>
          <a:custGeom>
            <a:avLst/>
            <a:gdLst/>
            <a:ahLst/>
            <a:cxnLst/>
            <a:rect l="l" t="t" r="r" b="b"/>
            <a:pathLst>
              <a:path w="410850" h="1501878" extrusionOk="0">
                <a:moveTo>
                  <a:pt x="364520" y="1478716"/>
                </a:moveTo>
                <a:cubicBezTo>
                  <a:pt x="364520" y="1465923"/>
                  <a:pt x="374892" y="1455553"/>
                  <a:pt x="387688" y="1455553"/>
                </a:cubicBezTo>
                <a:cubicBezTo>
                  <a:pt x="400481" y="1455553"/>
                  <a:pt x="410850" y="1465923"/>
                  <a:pt x="410850" y="1478716"/>
                </a:cubicBezTo>
                <a:cubicBezTo>
                  <a:pt x="410850" y="1491509"/>
                  <a:pt x="400481" y="1501878"/>
                  <a:pt x="387688" y="1501878"/>
                </a:cubicBezTo>
                <a:cubicBezTo>
                  <a:pt x="374892" y="1501878"/>
                  <a:pt x="364520" y="1491509"/>
                  <a:pt x="364520" y="1478716"/>
                </a:cubicBezTo>
                <a:close/>
                <a:moveTo>
                  <a:pt x="362457" y="751977"/>
                </a:moveTo>
                <a:cubicBezTo>
                  <a:pt x="362457" y="739182"/>
                  <a:pt x="372828" y="728810"/>
                  <a:pt x="385624" y="728810"/>
                </a:cubicBezTo>
                <a:cubicBezTo>
                  <a:pt x="398417" y="728810"/>
                  <a:pt x="408787" y="739182"/>
                  <a:pt x="408787" y="751977"/>
                </a:cubicBezTo>
                <a:cubicBezTo>
                  <a:pt x="408787" y="764771"/>
                  <a:pt x="398417" y="775143"/>
                  <a:pt x="385624" y="775143"/>
                </a:cubicBezTo>
                <a:cubicBezTo>
                  <a:pt x="372828" y="775143"/>
                  <a:pt x="362457" y="764771"/>
                  <a:pt x="362457" y="751977"/>
                </a:cubicBezTo>
                <a:close/>
                <a:moveTo>
                  <a:pt x="360392" y="923339"/>
                </a:moveTo>
                <a:cubicBezTo>
                  <a:pt x="360392" y="910547"/>
                  <a:pt x="370763" y="900174"/>
                  <a:pt x="383559" y="900174"/>
                </a:cubicBezTo>
                <a:cubicBezTo>
                  <a:pt x="396353" y="900174"/>
                  <a:pt x="406723" y="910547"/>
                  <a:pt x="406723" y="923339"/>
                </a:cubicBezTo>
                <a:cubicBezTo>
                  <a:pt x="406723" y="936134"/>
                  <a:pt x="396353" y="946506"/>
                  <a:pt x="383559" y="946506"/>
                </a:cubicBezTo>
                <a:cubicBezTo>
                  <a:pt x="370763" y="946506"/>
                  <a:pt x="360392" y="936134"/>
                  <a:pt x="360392" y="923339"/>
                </a:cubicBezTo>
                <a:close/>
                <a:moveTo>
                  <a:pt x="360391" y="1115348"/>
                </a:moveTo>
                <a:cubicBezTo>
                  <a:pt x="360391" y="1102553"/>
                  <a:pt x="370763" y="1092182"/>
                  <a:pt x="383558" y="1092182"/>
                </a:cubicBezTo>
                <a:cubicBezTo>
                  <a:pt x="396353" y="1092182"/>
                  <a:pt x="406723" y="1102553"/>
                  <a:pt x="406723" y="1115348"/>
                </a:cubicBezTo>
                <a:cubicBezTo>
                  <a:pt x="406723" y="1128143"/>
                  <a:pt x="396353" y="1138515"/>
                  <a:pt x="383558" y="1138515"/>
                </a:cubicBezTo>
                <a:cubicBezTo>
                  <a:pt x="370763" y="1138515"/>
                  <a:pt x="360391" y="1128143"/>
                  <a:pt x="360391" y="1115348"/>
                </a:cubicBezTo>
                <a:close/>
                <a:moveTo>
                  <a:pt x="358329" y="23166"/>
                </a:moveTo>
                <a:cubicBezTo>
                  <a:pt x="358329" y="10372"/>
                  <a:pt x="368702" y="0"/>
                  <a:pt x="381496" y="0"/>
                </a:cubicBezTo>
                <a:cubicBezTo>
                  <a:pt x="394291" y="0"/>
                  <a:pt x="404661" y="10372"/>
                  <a:pt x="404661" y="23166"/>
                </a:cubicBezTo>
                <a:cubicBezTo>
                  <a:pt x="404661" y="35960"/>
                  <a:pt x="394291" y="46332"/>
                  <a:pt x="381496" y="46332"/>
                </a:cubicBezTo>
                <a:cubicBezTo>
                  <a:pt x="368702" y="46332"/>
                  <a:pt x="358329" y="35960"/>
                  <a:pt x="358329" y="23166"/>
                </a:cubicBezTo>
                <a:close/>
                <a:moveTo>
                  <a:pt x="358325" y="1286711"/>
                </a:moveTo>
                <a:cubicBezTo>
                  <a:pt x="358325" y="1273917"/>
                  <a:pt x="368698" y="1263547"/>
                  <a:pt x="381492" y="1263547"/>
                </a:cubicBezTo>
                <a:cubicBezTo>
                  <a:pt x="394287" y="1263547"/>
                  <a:pt x="404657" y="1273917"/>
                  <a:pt x="404657" y="1286711"/>
                </a:cubicBezTo>
                <a:cubicBezTo>
                  <a:pt x="404657" y="1299507"/>
                  <a:pt x="394287" y="1309877"/>
                  <a:pt x="381492" y="1309877"/>
                </a:cubicBezTo>
                <a:cubicBezTo>
                  <a:pt x="368698" y="1309877"/>
                  <a:pt x="358325" y="1299507"/>
                  <a:pt x="358325" y="1286711"/>
                </a:cubicBezTo>
                <a:close/>
                <a:moveTo>
                  <a:pt x="356265" y="194529"/>
                </a:moveTo>
                <a:cubicBezTo>
                  <a:pt x="356265" y="181735"/>
                  <a:pt x="366637" y="171363"/>
                  <a:pt x="379431" y="171363"/>
                </a:cubicBezTo>
                <a:cubicBezTo>
                  <a:pt x="392227" y="171363"/>
                  <a:pt x="402597" y="181735"/>
                  <a:pt x="402597" y="194529"/>
                </a:cubicBezTo>
                <a:cubicBezTo>
                  <a:pt x="402597" y="207323"/>
                  <a:pt x="392227" y="217695"/>
                  <a:pt x="379431" y="217695"/>
                </a:cubicBezTo>
                <a:cubicBezTo>
                  <a:pt x="366637" y="217695"/>
                  <a:pt x="356265" y="207323"/>
                  <a:pt x="356265" y="194529"/>
                </a:cubicBezTo>
                <a:close/>
                <a:moveTo>
                  <a:pt x="356264" y="386541"/>
                </a:moveTo>
                <a:cubicBezTo>
                  <a:pt x="356264" y="373746"/>
                  <a:pt x="366637" y="363375"/>
                  <a:pt x="379431" y="363375"/>
                </a:cubicBezTo>
                <a:cubicBezTo>
                  <a:pt x="392226" y="363375"/>
                  <a:pt x="402597" y="373746"/>
                  <a:pt x="402597" y="386541"/>
                </a:cubicBezTo>
                <a:cubicBezTo>
                  <a:pt x="402597" y="399334"/>
                  <a:pt x="392226" y="409706"/>
                  <a:pt x="379431" y="409706"/>
                </a:cubicBezTo>
                <a:cubicBezTo>
                  <a:pt x="366637" y="409706"/>
                  <a:pt x="356264" y="399334"/>
                  <a:pt x="356264" y="386541"/>
                </a:cubicBezTo>
                <a:close/>
                <a:moveTo>
                  <a:pt x="354199" y="557904"/>
                </a:moveTo>
                <a:cubicBezTo>
                  <a:pt x="354199" y="545110"/>
                  <a:pt x="364572" y="534738"/>
                  <a:pt x="377366" y="534738"/>
                </a:cubicBezTo>
                <a:cubicBezTo>
                  <a:pt x="390162" y="534738"/>
                  <a:pt x="400532" y="545110"/>
                  <a:pt x="400532" y="557904"/>
                </a:cubicBezTo>
                <a:cubicBezTo>
                  <a:pt x="400532" y="570697"/>
                  <a:pt x="390162" y="581069"/>
                  <a:pt x="377366" y="581069"/>
                </a:cubicBezTo>
                <a:cubicBezTo>
                  <a:pt x="364572" y="581069"/>
                  <a:pt x="354199" y="570697"/>
                  <a:pt x="354199" y="557904"/>
                </a:cubicBezTo>
                <a:close/>
                <a:moveTo>
                  <a:pt x="187418" y="1478716"/>
                </a:moveTo>
                <a:cubicBezTo>
                  <a:pt x="187418" y="1465923"/>
                  <a:pt x="197790" y="1455553"/>
                  <a:pt x="210584" y="1455553"/>
                </a:cubicBezTo>
                <a:cubicBezTo>
                  <a:pt x="223378" y="1455553"/>
                  <a:pt x="233750" y="1465923"/>
                  <a:pt x="233750" y="1478716"/>
                </a:cubicBezTo>
                <a:cubicBezTo>
                  <a:pt x="233750" y="1491509"/>
                  <a:pt x="223378" y="1501878"/>
                  <a:pt x="210584" y="1501878"/>
                </a:cubicBezTo>
                <a:cubicBezTo>
                  <a:pt x="197790" y="1501878"/>
                  <a:pt x="187418" y="1491509"/>
                  <a:pt x="187418" y="1478716"/>
                </a:cubicBezTo>
                <a:close/>
                <a:moveTo>
                  <a:pt x="185354" y="751977"/>
                </a:moveTo>
                <a:cubicBezTo>
                  <a:pt x="185354" y="739182"/>
                  <a:pt x="195726" y="728810"/>
                  <a:pt x="208520" y="728810"/>
                </a:cubicBezTo>
                <a:cubicBezTo>
                  <a:pt x="221314" y="728810"/>
                  <a:pt x="231686" y="739182"/>
                  <a:pt x="231686" y="751977"/>
                </a:cubicBezTo>
                <a:cubicBezTo>
                  <a:pt x="231686" y="764771"/>
                  <a:pt x="221314" y="775143"/>
                  <a:pt x="208520" y="775143"/>
                </a:cubicBezTo>
                <a:cubicBezTo>
                  <a:pt x="195726" y="775143"/>
                  <a:pt x="185354" y="764771"/>
                  <a:pt x="185354" y="751977"/>
                </a:cubicBezTo>
                <a:close/>
                <a:moveTo>
                  <a:pt x="183290" y="923339"/>
                </a:moveTo>
                <a:cubicBezTo>
                  <a:pt x="183290" y="910547"/>
                  <a:pt x="193662" y="900174"/>
                  <a:pt x="206456" y="900174"/>
                </a:cubicBezTo>
                <a:cubicBezTo>
                  <a:pt x="219249" y="900174"/>
                  <a:pt x="229621" y="910547"/>
                  <a:pt x="229621" y="923339"/>
                </a:cubicBezTo>
                <a:cubicBezTo>
                  <a:pt x="229621" y="936134"/>
                  <a:pt x="219249" y="946506"/>
                  <a:pt x="206456" y="946506"/>
                </a:cubicBezTo>
                <a:cubicBezTo>
                  <a:pt x="193662" y="946506"/>
                  <a:pt x="183290" y="936134"/>
                  <a:pt x="183290" y="923339"/>
                </a:cubicBezTo>
                <a:close/>
                <a:moveTo>
                  <a:pt x="183289" y="1115348"/>
                </a:moveTo>
                <a:cubicBezTo>
                  <a:pt x="183289" y="1102553"/>
                  <a:pt x="193661" y="1092182"/>
                  <a:pt x="206455" y="1092182"/>
                </a:cubicBezTo>
                <a:cubicBezTo>
                  <a:pt x="219249" y="1092182"/>
                  <a:pt x="229621" y="1102553"/>
                  <a:pt x="229621" y="1115348"/>
                </a:cubicBezTo>
                <a:cubicBezTo>
                  <a:pt x="229621" y="1128143"/>
                  <a:pt x="219249" y="1138515"/>
                  <a:pt x="206455" y="1138515"/>
                </a:cubicBezTo>
                <a:cubicBezTo>
                  <a:pt x="193661" y="1138515"/>
                  <a:pt x="183289" y="1128143"/>
                  <a:pt x="183289" y="1115348"/>
                </a:cubicBezTo>
                <a:close/>
                <a:moveTo>
                  <a:pt x="181228" y="23166"/>
                </a:moveTo>
                <a:cubicBezTo>
                  <a:pt x="181228" y="10372"/>
                  <a:pt x="191600" y="0"/>
                  <a:pt x="204394" y="0"/>
                </a:cubicBezTo>
                <a:cubicBezTo>
                  <a:pt x="217188" y="0"/>
                  <a:pt x="227560" y="10372"/>
                  <a:pt x="227560" y="23166"/>
                </a:cubicBezTo>
                <a:cubicBezTo>
                  <a:pt x="227560" y="35960"/>
                  <a:pt x="217188" y="46332"/>
                  <a:pt x="204394" y="46332"/>
                </a:cubicBezTo>
                <a:cubicBezTo>
                  <a:pt x="191600" y="46332"/>
                  <a:pt x="181228" y="35960"/>
                  <a:pt x="181228" y="23166"/>
                </a:cubicBezTo>
                <a:close/>
                <a:moveTo>
                  <a:pt x="181225" y="1286711"/>
                </a:moveTo>
                <a:cubicBezTo>
                  <a:pt x="181225" y="1273917"/>
                  <a:pt x="191597" y="1263547"/>
                  <a:pt x="204391" y="1263547"/>
                </a:cubicBezTo>
                <a:cubicBezTo>
                  <a:pt x="217185" y="1263547"/>
                  <a:pt x="227557" y="1273917"/>
                  <a:pt x="227557" y="1286711"/>
                </a:cubicBezTo>
                <a:cubicBezTo>
                  <a:pt x="227557" y="1299507"/>
                  <a:pt x="217185" y="1309877"/>
                  <a:pt x="204391" y="1309877"/>
                </a:cubicBezTo>
                <a:cubicBezTo>
                  <a:pt x="191597" y="1309877"/>
                  <a:pt x="181225" y="1299507"/>
                  <a:pt x="181225" y="1286711"/>
                </a:cubicBezTo>
                <a:close/>
                <a:moveTo>
                  <a:pt x="179162" y="194529"/>
                </a:moveTo>
                <a:cubicBezTo>
                  <a:pt x="179162" y="181735"/>
                  <a:pt x="189534" y="171363"/>
                  <a:pt x="202328" y="171363"/>
                </a:cubicBezTo>
                <a:cubicBezTo>
                  <a:pt x="215122" y="171363"/>
                  <a:pt x="225494" y="181735"/>
                  <a:pt x="225494" y="194529"/>
                </a:cubicBezTo>
                <a:cubicBezTo>
                  <a:pt x="225494" y="207323"/>
                  <a:pt x="215122" y="217695"/>
                  <a:pt x="202328" y="217695"/>
                </a:cubicBezTo>
                <a:cubicBezTo>
                  <a:pt x="189534" y="217695"/>
                  <a:pt x="179162" y="207323"/>
                  <a:pt x="179162" y="194529"/>
                </a:cubicBezTo>
                <a:close/>
                <a:moveTo>
                  <a:pt x="179162" y="386541"/>
                </a:moveTo>
                <a:cubicBezTo>
                  <a:pt x="179162" y="373746"/>
                  <a:pt x="189534" y="363375"/>
                  <a:pt x="202328" y="363375"/>
                </a:cubicBezTo>
                <a:cubicBezTo>
                  <a:pt x="215122" y="363375"/>
                  <a:pt x="225494" y="373746"/>
                  <a:pt x="225494" y="386541"/>
                </a:cubicBezTo>
                <a:cubicBezTo>
                  <a:pt x="225494" y="399334"/>
                  <a:pt x="215122" y="409706"/>
                  <a:pt x="202328" y="409706"/>
                </a:cubicBezTo>
                <a:cubicBezTo>
                  <a:pt x="189534" y="409706"/>
                  <a:pt x="179162" y="399334"/>
                  <a:pt x="179162" y="386541"/>
                </a:cubicBezTo>
                <a:close/>
                <a:moveTo>
                  <a:pt x="177098" y="557904"/>
                </a:moveTo>
                <a:cubicBezTo>
                  <a:pt x="177098" y="545110"/>
                  <a:pt x="187470" y="534738"/>
                  <a:pt x="200263" y="534738"/>
                </a:cubicBezTo>
                <a:cubicBezTo>
                  <a:pt x="213057" y="534738"/>
                  <a:pt x="223429" y="545110"/>
                  <a:pt x="223429" y="557904"/>
                </a:cubicBezTo>
                <a:cubicBezTo>
                  <a:pt x="223429" y="570697"/>
                  <a:pt x="213057" y="581069"/>
                  <a:pt x="200263" y="581069"/>
                </a:cubicBezTo>
                <a:cubicBezTo>
                  <a:pt x="187470" y="581069"/>
                  <a:pt x="177098" y="570697"/>
                  <a:pt x="177098" y="557904"/>
                </a:cubicBezTo>
                <a:close/>
                <a:moveTo>
                  <a:pt x="10320" y="1478716"/>
                </a:moveTo>
                <a:cubicBezTo>
                  <a:pt x="10320" y="1465923"/>
                  <a:pt x="20692" y="1455553"/>
                  <a:pt x="33486" y="1455553"/>
                </a:cubicBezTo>
                <a:cubicBezTo>
                  <a:pt x="46280" y="1455553"/>
                  <a:pt x="56652" y="1465923"/>
                  <a:pt x="56652" y="1478716"/>
                </a:cubicBezTo>
                <a:cubicBezTo>
                  <a:pt x="56652" y="1491509"/>
                  <a:pt x="46280" y="1501878"/>
                  <a:pt x="33486" y="1501878"/>
                </a:cubicBezTo>
                <a:cubicBezTo>
                  <a:pt x="20692" y="1501878"/>
                  <a:pt x="10320" y="1491509"/>
                  <a:pt x="10320" y="1478716"/>
                </a:cubicBezTo>
                <a:close/>
                <a:moveTo>
                  <a:pt x="8256" y="751977"/>
                </a:moveTo>
                <a:cubicBezTo>
                  <a:pt x="8256" y="739182"/>
                  <a:pt x="18628" y="728810"/>
                  <a:pt x="31422" y="728810"/>
                </a:cubicBezTo>
                <a:cubicBezTo>
                  <a:pt x="44216" y="728810"/>
                  <a:pt x="54588" y="739182"/>
                  <a:pt x="54588" y="751977"/>
                </a:cubicBezTo>
                <a:cubicBezTo>
                  <a:pt x="54588" y="764771"/>
                  <a:pt x="44216" y="775143"/>
                  <a:pt x="31422" y="775143"/>
                </a:cubicBezTo>
                <a:cubicBezTo>
                  <a:pt x="18628" y="775143"/>
                  <a:pt x="8256" y="764771"/>
                  <a:pt x="8256" y="751977"/>
                </a:cubicBezTo>
                <a:close/>
                <a:moveTo>
                  <a:pt x="6192" y="923339"/>
                </a:moveTo>
                <a:cubicBezTo>
                  <a:pt x="6192" y="910547"/>
                  <a:pt x="16564" y="900174"/>
                  <a:pt x="29357" y="900174"/>
                </a:cubicBezTo>
                <a:cubicBezTo>
                  <a:pt x="42151" y="900174"/>
                  <a:pt x="52523" y="910547"/>
                  <a:pt x="52523" y="923339"/>
                </a:cubicBezTo>
                <a:cubicBezTo>
                  <a:pt x="52523" y="936134"/>
                  <a:pt x="42151" y="946506"/>
                  <a:pt x="29357" y="946506"/>
                </a:cubicBezTo>
                <a:cubicBezTo>
                  <a:pt x="16564" y="946506"/>
                  <a:pt x="6192" y="936134"/>
                  <a:pt x="6192" y="923339"/>
                </a:cubicBezTo>
                <a:close/>
                <a:moveTo>
                  <a:pt x="6191" y="1115348"/>
                </a:moveTo>
                <a:cubicBezTo>
                  <a:pt x="6191" y="1102553"/>
                  <a:pt x="16563" y="1092182"/>
                  <a:pt x="29357" y="1092182"/>
                </a:cubicBezTo>
                <a:cubicBezTo>
                  <a:pt x="42151" y="1092182"/>
                  <a:pt x="52523" y="1102553"/>
                  <a:pt x="52523" y="1115348"/>
                </a:cubicBezTo>
                <a:cubicBezTo>
                  <a:pt x="52523" y="1128143"/>
                  <a:pt x="42151" y="1138515"/>
                  <a:pt x="29357" y="1138515"/>
                </a:cubicBezTo>
                <a:cubicBezTo>
                  <a:pt x="16563" y="1138515"/>
                  <a:pt x="6191" y="1128143"/>
                  <a:pt x="6191" y="1115348"/>
                </a:cubicBezTo>
                <a:close/>
                <a:moveTo>
                  <a:pt x="4130" y="23166"/>
                </a:moveTo>
                <a:cubicBezTo>
                  <a:pt x="4130" y="10372"/>
                  <a:pt x="14502" y="0"/>
                  <a:pt x="27296" y="0"/>
                </a:cubicBezTo>
                <a:cubicBezTo>
                  <a:pt x="40090" y="0"/>
                  <a:pt x="50462" y="10372"/>
                  <a:pt x="50462" y="23166"/>
                </a:cubicBezTo>
                <a:cubicBezTo>
                  <a:pt x="50462" y="35960"/>
                  <a:pt x="40090" y="46332"/>
                  <a:pt x="27296" y="46332"/>
                </a:cubicBezTo>
                <a:cubicBezTo>
                  <a:pt x="14502" y="46332"/>
                  <a:pt x="4130" y="35960"/>
                  <a:pt x="4130" y="23166"/>
                </a:cubicBezTo>
                <a:close/>
                <a:moveTo>
                  <a:pt x="4127" y="1286711"/>
                </a:moveTo>
                <a:cubicBezTo>
                  <a:pt x="4127" y="1273917"/>
                  <a:pt x="14499" y="1263547"/>
                  <a:pt x="27292" y="1263547"/>
                </a:cubicBezTo>
                <a:cubicBezTo>
                  <a:pt x="40086" y="1263547"/>
                  <a:pt x="50458" y="1273917"/>
                  <a:pt x="50458" y="1286711"/>
                </a:cubicBezTo>
                <a:cubicBezTo>
                  <a:pt x="50458" y="1299507"/>
                  <a:pt x="40086" y="1309879"/>
                  <a:pt x="27292" y="1309879"/>
                </a:cubicBezTo>
                <a:cubicBezTo>
                  <a:pt x="14499" y="1309879"/>
                  <a:pt x="4127" y="1299507"/>
                  <a:pt x="4127" y="1286711"/>
                </a:cubicBezTo>
                <a:close/>
                <a:moveTo>
                  <a:pt x="2064" y="194529"/>
                </a:moveTo>
                <a:cubicBezTo>
                  <a:pt x="2064" y="181735"/>
                  <a:pt x="12436" y="171363"/>
                  <a:pt x="25230" y="171363"/>
                </a:cubicBezTo>
                <a:cubicBezTo>
                  <a:pt x="38024" y="171363"/>
                  <a:pt x="48396" y="181735"/>
                  <a:pt x="48396" y="194529"/>
                </a:cubicBezTo>
                <a:cubicBezTo>
                  <a:pt x="48396" y="207323"/>
                  <a:pt x="38024" y="217695"/>
                  <a:pt x="25230" y="217695"/>
                </a:cubicBezTo>
                <a:cubicBezTo>
                  <a:pt x="12436" y="217695"/>
                  <a:pt x="2064" y="207323"/>
                  <a:pt x="2064" y="194529"/>
                </a:cubicBezTo>
                <a:close/>
                <a:moveTo>
                  <a:pt x="2064" y="386541"/>
                </a:moveTo>
                <a:cubicBezTo>
                  <a:pt x="2064" y="373746"/>
                  <a:pt x="12436" y="363375"/>
                  <a:pt x="25230" y="363375"/>
                </a:cubicBezTo>
                <a:cubicBezTo>
                  <a:pt x="38024" y="363375"/>
                  <a:pt x="48396" y="373746"/>
                  <a:pt x="48396" y="386541"/>
                </a:cubicBezTo>
                <a:cubicBezTo>
                  <a:pt x="48396" y="399334"/>
                  <a:pt x="38024" y="409706"/>
                  <a:pt x="25230" y="409706"/>
                </a:cubicBezTo>
                <a:cubicBezTo>
                  <a:pt x="12436" y="409706"/>
                  <a:pt x="2064" y="399334"/>
                  <a:pt x="2064" y="386541"/>
                </a:cubicBezTo>
                <a:close/>
                <a:moveTo>
                  <a:pt x="0" y="557904"/>
                </a:moveTo>
                <a:cubicBezTo>
                  <a:pt x="0" y="545110"/>
                  <a:pt x="10371" y="534738"/>
                  <a:pt x="23165" y="534738"/>
                </a:cubicBezTo>
                <a:cubicBezTo>
                  <a:pt x="35959" y="534738"/>
                  <a:pt x="46331" y="545110"/>
                  <a:pt x="46331" y="557904"/>
                </a:cubicBezTo>
                <a:cubicBezTo>
                  <a:pt x="46331" y="570697"/>
                  <a:pt x="35959" y="581069"/>
                  <a:pt x="23165" y="581069"/>
                </a:cubicBezTo>
                <a:cubicBezTo>
                  <a:pt x="10371" y="581069"/>
                  <a:pt x="0" y="570697"/>
                  <a:pt x="0" y="5579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8"/>
          <p:cNvSpPr/>
          <p:nvPr/>
        </p:nvSpPr>
        <p:spPr>
          <a:xfrm rot="10800000">
            <a:off x="527329" y="4245651"/>
            <a:ext cx="578271" cy="2113893"/>
          </a:xfrm>
          <a:custGeom>
            <a:avLst/>
            <a:gdLst/>
            <a:ahLst/>
            <a:cxnLst/>
            <a:rect l="l" t="t" r="r" b="b"/>
            <a:pathLst>
              <a:path w="410850" h="1501878" extrusionOk="0">
                <a:moveTo>
                  <a:pt x="364520" y="1478716"/>
                </a:moveTo>
                <a:cubicBezTo>
                  <a:pt x="364520" y="1465923"/>
                  <a:pt x="374892" y="1455553"/>
                  <a:pt x="387688" y="1455553"/>
                </a:cubicBezTo>
                <a:cubicBezTo>
                  <a:pt x="400481" y="1455553"/>
                  <a:pt x="410850" y="1465923"/>
                  <a:pt x="410850" y="1478716"/>
                </a:cubicBezTo>
                <a:cubicBezTo>
                  <a:pt x="410850" y="1491509"/>
                  <a:pt x="400481" y="1501878"/>
                  <a:pt x="387688" y="1501878"/>
                </a:cubicBezTo>
                <a:cubicBezTo>
                  <a:pt x="374892" y="1501878"/>
                  <a:pt x="364520" y="1491509"/>
                  <a:pt x="364520" y="1478716"/>
                </a:cubicBezTo>
                <a:close/>
                <a:moveTo>
                  <a:pt x="362457" y="751977"/>
                </a:moveTo>
                <a:cubicBezTo>
                  <a:pt x="362457" y="739182"/>
                  <a:pt x="372828" y="728810"/>
                  <a:pt x="385624" y="728810"/>
                </a:cubicBezTo>
                <a:cubicBezTo>
                  <a:pt x="398417" y="728810"/>
                  <a:pt x="408787" y="739182"/>
                  <a:pt x="408787" y="751977"/>
                </a:cubicBezTo>
                <a:cubicBezTo>
                  <a:pt x="408787" y="764771"/>
                  <a:pt x="398417" y="775143"/>
                  <a:pt x="385624" y="775143"/>
                </a:cubicBezTo>
                <a:cubicBezTo>
                  <a:pt x="372828" y="775143"/>
                  <a:pt x="362457" y="764771"/>
                  <a:pt x="362457" y="751977"/>
                </a:cubicBezTo>
                <a:close/>
                <a:moveTo>
                  <a:pt x="360392" y="923339"/>
                </a:moveTo>
                <a:cubicBezTo>
                  <a:pt x="360392" y="910547"/>
                  <a:pt x="370763" y="900174"/>
                  <a:pt x="383559" y="900174"/>
                </a:cubicBezTo>
                <a:cubicBezTo>
                  <a:pt x="396353" y="900174"/>
                  <a:pt x="406723" y="910547"/>
                  <a:pt x="406723" y="923339"/>
                </a:cubicBezTo>
                <a:cubicBezTo>
                  <a:pt x="406723" y="936134"/>
                  <a:pt x="396353" y="946506"/>
                  <a:pt x="383559" y="946506"/>
                </a:cubicBezTo>
                <a:cubicBezTo>
                  <a:pt x="370763" y="946506"/>
                  <a:pt x="360392" y="936134"/>
                  <a:pt x="360392" y="923339"/>
                </a:cubicBezTo>
                <a:close/>
                <a:moveTo>
                  <a:pt x="360391" y="1115348"/>
                </a:moveTo>
                <a:cubicBezTo>
                  <a:pt x="360391" y="1102553"/>
                  <a:pt x="370763" y="1092182"/>
                  <a:pt x="383558" y="1092182"/>
                </a:cubicBezTo>
                <a:cubicBezTo>
                  <a:pt x="396353" y="1092182"/>
                  <a:pt x="406723" y="1102553"/>
                  <a:pt x="406723" y="1115348"/>
                </a:cubicBezTo>
                <a:cubicBezTo>
                  <a:pt x="406723" y="1128143"/>
                  <a:pt x="396353" y="1138515"/>
                  <a:pt x="383558" y="1138515"/>
                </a:cubicBezTo>
                <a:cubicBezTo>
                  <a:pt x="370763" y="1138515"/>
                  <a:pt x="360391" y="1128143"/>
                  <a:pt x="360391" y="1115348"/>
                </a:cubicBezTo>
                <a:close/>
                <a:moveTo>
                  <a:pt x="358329" y="23166"/>
                </a:moveTo>
                <a:cubicBezTo>
                  <a:pt x="358329" y="10372"/>
                  <a:pt x="368702" y="0"/>
                  <a:pt x="381496" y="0"/>
                </a:cubicBezTo>
                <a:cubicBezTo>
                  <a:pt x="394291" y="0"/>
                  <a:pt x="404661" y="10372"/>
                  <a:pt x="404661" y="23166"/>
                </a:cubicBezTo>
                <a:cubicBezTo>
                  <a:pt x="404661" y="35960"/>
                  <a:pt x="394291" y="46332"/>
                  <a:pt x="381496" y="46332"/>
                </a:cubicBezTo>
                <a:cubicBezTo>
                  <a:pt x="368702" y="46332"/>
                  <a:pt x="358329" y="35960"/>
                  <a:pt x="358329" y="23166"/>
                </a:cubicBezTo>
                <a:close/>
                <a:moveTo>
                  <a:pt x="358325" y="1286711"/>
                </a:moveTo>
                <a:cubicBezTo>
                  <a:pt x="358325" y="1273917"/>
                  <a:pt x="368698" y="1263547"/>
                  <a:pt x="381492" y="1263547"/>
                </a:cubicBezTo>
                <a:cubicBezTo>
                  <a:pt x="394287" y="1263547"/>
                  <a:pt x="404657" y="1273917"/>
                  <a:pt x="404657" y="1286711"/>
                </a:cubicBezTo>
                <a:cubicBezTo>
                  <a:pt x="404657" y="1299507"/>
                  <a:pt x="394287" y="1309877"/>
                  <a:pt x="381492" y="1309877"/>
                </a:cubicBezTo>
                <a:cubicBezTo>
                  <a:pt x="368698" y="1309877"/>
                  <a:pt x="358325" y="1299507"/>
                  <a:pt x="358325" y="1286711"/>
                </a:cubicBezTo>
                <a:close/>
                <a:moveTo>
                  <a:pt x="356265" y="194529"/>
                </a:moveTo>
                <a:cubicBezTo>
                  <a:pt x="356265" y="181735"/>
                  <a:pt x="366637" y="171363"/>
                  <a:pt x="379431" y="171363"/>
                </a:cubicBezTo>
                <a:cubicBezTo>
                  <a:pt x="392227" y="171363"/>
                  <a:pt x="402597" y="181735"/>
                  <a:pt x="402597" y="194529"/>
                </a:cubicBezTo>
                <a:cubicBezTo>
                  <a:pt x="402597" y="207323"/>
                  <a:pt x="392227" y="217695"/>
                  <a:pt x="379431" y="217695"/>
                </a:cubicBezTo>
                <a:cubicBezTo>
                  <a:pt x="366637" y="217695"/>
                  <a:pt x="356265" y="207323"/>
                  <a:pt x="356265" y="194529"/>
                </a:cubicBezTo>
                <a:close/>
                <a:moveTo>
                  <a:pt x="356264" y="386541"/>
                </a:moveTo>
                <a:cubicBezTo>
                  <a:pt x="356264" y="373746"/>
                  <a:pt x="366637" y="363375"/>
                  <a:pt x="379431" y="363375"/>
                </a:cubicBezTo>
                <a:cubicBezTo>
                  <a:pt x="392226" y="363375"/>
                  <a:pt x="402597" y="373746"/>
                  <a:pt x="402597" y="386541"/>
                </a:cubicBezTo>
                <a:cubicBezTo>
                  <a:pt x="402597" y="399334"/>
                  <a:pt x="392226" y="409706"/>
                  <a:pt x="379431" y="409706"/>
                </a:cubicBezTo>
                <a:cubicBezTo>
                  <a:pt x="366637" y="409706"/>
                  <a:pt x="356264" y="399334"/>
                  <a:pt x="356264" y="386541"/>
                </a:cubicBezTo>
                <a:close/>
                <a:moveTo>
                  <a:pt x="354199" y="557904"/>
                </a:moveTo>
                <a:cubicBezTo>
                  <a:pt x="354199" y="545110"/>
                  <a:pt x="364572" y="534738"/>
                  <a:pt x="377366" y="534738"/>
                </a:cubicBezTo>
                <a:cubicBezTo>
                  <a:pt x="390162" y="534738"/>
                  <a:pt x="400532" y="545110"/>
                  <a:pt x="400532" y="557904"/>
                </a:cubicBezTo>
                <a:cubicBezTo>
                  <a:pt x="400532" y="570697"/>
                  <a:pt x="390162" y="581069"/>
                  <a:pt x="377366" y="581069"/>
                </a:cubicBezTo>
                <a:cubicBezTo>
                  <a:pt x="364572" y="581069"/>
                  <a:pt x="354199" y="570697"/>
                  <a:pt x="354199" y="557904"/>
                </a:cubicBezTo>
                <a:close/>
                <a:moveTo>
                  <a:pt x="187418" y="1478716"/>
                </a:moveTo>
                <a:cubicBezTo>
                  <a:pt x="187418" y="1465923"/>
                  <a:pt x="197790" y="1455553"/>
                  <a:pt x="210584" y="1455553"/>
                </a:cubicBezTo>
                <a:cubicBezTo>
                  <a:pt x="223378" y="1455553"/>
                  <a:pt x="233750" y="1465923"/>
                  <a:pt x="233750" y="1478716"/>
                </a:cubicBezTo>
                <a:cubicBezTo>
                  <a:pt x="233750" y="1491509"/>
                  <a:pt x="223378" y="1501878"/>
                  <a:pt x="210584" y="1501878"/>
                </a:cubicBezTo>
                <a:cubicBezTo>
                  <a:pt x="197790" y="1501878"/>
                  <a:pt x="187418" y="1491509"/>
                  <a:pt x="187418" y="1478716"/>
                </a:cubicBezTo>
                <a:close/>
                <a:moveTo>
                  <a:pt x="185354" y="751977"/>
                </a:moveTo>
                <a:cubicBezTo>
                  <a:pt x="185354" y="739182"/>
                  <a:pt x="195726" y="728810"/>
                  <a:pt x="208520" y="728810"/>
                </a:cubicBezTo>
                <a:cubicBezTo>
                  <a:pt x="221314" y="728810"/>
                  <a:pt x="231686" y="739182"/>
                  <a:pt x="231686" y="751977"/>
                </a:cubicBezTo>
                <a:cubicBezTo>
                  <a:pt x="231686" y="764771"/>
                  <a:pt x="221314" y="775143"/>
                  <a:pt x="208520" y="775143"/>
                </a:cubicBezTo>
                <a:cubicBezTo>
                  <a:pt x="195726" y="775143"/>
                  <a:pt x="185354" y="764771"/>
                  <a:pt x="185354" y="751977"/>
                </a:cubicBezTo>
                <a:close/>
                <a:moveTo>
                  <a:pt x="183290" y="923339"/>
                </a:moveTo>
                <a:cubicBezTo>
                  <a:pt x="183290" y="910547"/>
                  <a:pt x="193662" y="900174"/>
                  <a:pt x="206456" y="900174"/>
                </a:cubicBezTo>
                <a:cubicBezTo>
                  <a:pt x="219249" y="900174"/>
                  <a:pt x="229621" y="910547"/>
                  <a:pt x="229621" y="923339"/>
                </a:cubicBezTo>
                <a:cubicBezTo>
                  <a:pt x="229621" y="936134"/>
                  <a:pt x="219249" y="946506"/>
                  <a:pt x="206456" y="946506"/>
                </a:cubicBezTo>
                <a:cubicBezTo>
                  <a:pt x="193662" y="946506"/>
                  <a:pt x="183290" y="936134"/>
                  <a:pt x="183290" y="923339"/>
                </a:cubicBezTo>
                <a:close/>
                <a:moveTo>
                  <a:pt x="183289" y="1115348"/>
                </a:moveTo>
                <a:cubicBezTo>
                  <a:pt x="183289" y="1102553"/>
                  <a:pt x="193661" y="1092182"/>
                  <a:pt x="206455" y="1092182"/>
                </a:cubicBezTo>
                <a:cubicBezTo>
                  <a:pt x="219249" y="1092182"/>
                  <a:pt x="229621" y="1102553"/>
                  <a:pt x="229621" y="1115348"/>
                </a:cubicBezTo>
                <a:cubicBezTo>
                  <a:pt x="229621" y="1128143"/>
                  <a:pt x="219249" y="1138515"/>
                  <a:pt x="206455" y="1138515"/>
                </a:cubicBezTo>
                <a:cubicBezTo>
                  <a:pt x="193661" y="1138515"/>
                  <a:pt x="183289" y="1128143"/>
                  <a:pt x="183289" y="1115348"/>
                </a:cubicBezTo>
                <a:close/>
                <a:moveTo>
                  <a:pt x="181228" y="23166"/>
                </a:moveTo>
                <a:cubicBezTo>
                  <a:pt x="181228" y="10372"/>
                  <a:pt x="191600" y="0"/>
                  <a:pt x="204394" y="0"/>
                </a:cubicBezTo>
                <a:cubicBezTo>
                  <a:pt x="217188" y="0"/>
                  <a:pt x="227560" y="10372"/>
                  <a:pt x="227560" y="23166"/>
                </a:cubicBezTo>
                <a:cubicBezTo>
                  <a:pt x="227560" y="35960"/>
                  <a:pt x="217188" y="46332"/>
                  <a:pt x="204394" y="46332"/>
                </a:cubicBezTo>
                <a:cubicBezTo>
                  <a:pt x="191600" y="46332"/>
                  <a:pt x="181228" y="35960"/>
                  <a:pt x="181228" y="23166"/>
                </a:cubicBezTo>
                <a:close/>
                <a:moveTo>
                  <a:pt x="181225" y="1286711"/>
                </a:moveTo>
                <a:cubicBezTo>
                  <a:pt x="181225" y="1273917"/>
                  <a:pt x="191597" y="1263547"/>
                  <a:pt x="204391" y="1263547"/>
                </a:cubicBezTo>
                <a:cubicBezTo>
                  <a:pt x="217185" y="1263547"/>
                  <a:pt x="227557" y="1273917"/>
                  <a:pt x="227557" y="1286711"/>
                </a:cubicBezTo>
                <a:cubicBezTo>
                  <a:pt x="227557" y="1299507"/>
                  <a:pt x="217185" y="1309877"/>
                  <a:pt x="204391" y="1309877"/>
                </a:cubicBezTo>
                <a:cubicBezTo>
                  <a:pt x="191597" y="1309877"/>
                  <a:pt x="181225" y="1299507"/>
                  <a:pt x="181225" y="1286711"/>
                </a:cubicBezTo>
                <a:close/>
                <a:moveTo>
                  <a:pt x="179162" y="194529"/>
                </a:moveTo>
                <a:cubicBezTo>
                  <a:pt x="179162" y="181735"/>
                  <a:pt x="189534" y="171363"/>
                  <a:pt x="202328" y="171363"/>
                </a:cubicBezTo>
                <a:cubicBezTo>
                  <a:pt x="215122" y="171363"/>
                  <a:pt x="225494" y="181735"/>
                  <a:pt x="225494" y="194529"/>
                </a:cubicBezTo>
                <a:cubicBezTo>
                  <a:pt x="225494" y="207323"/>
                  <a:pt x="215122" y="217695"/>
                  <a:pt x="202328" y="217695"/>
                </a:cubicBezTo>
                <a:cubicBezTo>
                  <a:pt x="189534" y="217695"/>
                  <a:pt x="179162" y="207323"/>
                  <a:pt x="179162" y="194529"/>
                </a:cubicBezTo>
                <a:close/>
                <a:moveTo>
                  <a:pt x="179162" y="386541"/>
                </a:moveTo>
                <a:cubicBezTo>
                  <a:pt x="179162" y="373746"/>
                  <a:pt x="189534" y="363375"/>
                  <a:pt x="202328" y="363375"/>
                </a:cubicBezTo>
                <a:cubicBezTo>
                  <a:pt x="215122" y="363375"/>
                  <a:pt x="225494" y="373746"/>
                  <a:pt x="225494" y="386541"/>
                </a:cubicBezTo>
                <a:cubicBezTo>
                  <a:pt x="225494" y="399334"/>
                  <a:pt x="215122" y="409706"/>
                  <a:pt x="202328" y="409706"/>
                </a:cubicBezTo>
                <a:cubicBezTo>
                  <a:pt x="189534" y="409706"/>
                  <a:pt x="179162" y="399334"/>
                  <a:pt x="179162" y="386541"/>
                </a:cubicBezTo>
                <a:close/>
                <a:moveTo>
                  <a:pt x="177098" y="557904"/>
                </a:moveTo>
                <a:cubicBezTo>
                  <a:pt x="177098" y="545110"/>
                  <a:pt x="187470" y="534738"/>
                  <a:pt x="200263" y="534738"/>
                </a:cubicBezTo>
                <a:cubicBezTo>
                  <a:pt x="213057" y="534738"/>
                  <a:pt x="223429" y="545110"/>
                  <a:pt x="223429" y="557904"/>
                </a:cubicBezTo>
                <a:cubicBezTo>
                  <a:pt x="223429" y="570697"/>
                  <a:pt x="213057" y="581069"/>
                  <a:pt x="200263" y="581069"/>
                </a:cubicBezTo>
                <a:cubicBezTo>
                  <a:pt x="187470" y="581069"/>
                  <a:pt x="177098" y="570697"/>
                  <a:pt x="177098" y="557904"/>
                </a:cubicBezTo>
                <a:close/>
                <a:moveTo>
                  <a:pt x="10320" y="1478716"/>
                </a:moveTo>
                <a:cubicBezTo>
                  <a:pt x="10320" y="1465923"/>
                  <a:pt x="20692" y="1455553"/>
                  <a:pt x="33486" y="1455553"/>
                </a:cubicBezTo>
                <a:cubicBezTo>
                  <a:pt x="46280" y="1455553"/>
                  <a:pt x="56652" y="1465923"/>
                  <a:pt x="56652" y="1478716"/>
                </a:cubicBezTo>
                <a:cubicBezTo>
                  <a:pt x="56652" y="1491509"/>
                  <a:pt x="46280" y="1501878"/>
                  <a:pt x="33486" y="1501878"/>
                </a:cubicBezTo>
                <a:cubicBezTo>
                  <a:pt x="20692" y="1501878"/>
                  <a:pt x="10320" y="1491509"/>
                  <a:pt x="10320" y="1478716"/>
                </a:cubicBezTo>
                <a:close/>
                <a:moveTo>
                  <a:pt x="8256" y="751977"/>
                </a:moveTo>
                <a:cubicBezTo>
                  <a:pt x="8256" y="739182"/>
                  <a:pt x="18628" y="728810"/>
                  <a:pt x="31422" y="728810"/>
                </a:cubicBezTo>
                <a:cubicBezTo>
                  <a:pt x="44216" y="728810"/>
                  <a:pt x="54588" y="739182"/>
                  <a:pt x="54588" y="751977"/>
                </a:cubicBezTo>
                <a:cubicBezTo>
                  <a:pt x="54588" y="764771"/>
                  <a:pt x="44216" y="775143"/>
                  <a:pt x="31422" y="775143"/>
                </a:cubicBezTo>
                <a:cubicBezTo>
                  <a:pt x="18628" y="775143"/>
                  <a:pt x="8256" y="764771"/>
                  <a:pt x="8256" y="751977"/>
                </a:cubicBezTo>
                <a:close/>
                <a:moveTo>
                  <a:pt x="6192" y="923339"/>
                </a:moveTo>
                <a:cubicBezTo>
                  <a:pt x="6192" y="910547"/>
                  <a:pt x="16564" y="900174"/>
                  <a:pt x="29357" y="900174"/>
                </a:cubicBezTo>
                <a:cubicBezTo>
                  <a:pt x="42151" y="900174"/>
                  <a:pt x="52523" y="910547"/>
                  <a:pt x="52523" y="923339"/>
                </a:cubicBezTo>
                <a:cubicBezTo>
                  <a:pt x="52523" y="936134"/>
                  <a:pt x="42151" y="946506"/>
                  <a:pt x="29357" y="946506"/>
                </a:cubicBezTo>
                <a:cubicBezTo>
                  <a:pt x="16564" y="946506"/>
                  <a:pt x="6192" y="936134"/>
                  <a:pt x="6192" y="923339"/>
                </a:cubicBezTo>
                <a:close/>
                <a:moveTo>
                  <a:pt x="6191" y="1115348"/>
                </a:moveTo>
                <a:cubicBezTo>
                  <a:pt x="6191" y="1102553"/>
                  <a:pt x="16563" y="1092182"/>
                  <a:pt x="29357" y="1092182"/>
                </a:cubicBezTo>
                <a:cubicBezTo>
                  <a:pt x="42151" y="1092182"/>
                  <a:pt x="52523" y="1102553"/>
                  <a:pt x="52523" y="1115348"/>
                </a:cubicBezTo>
                <a:cubicBezTo>
                  <a:pt x="52523" y="1128143"/>
                  <a:pt x="42151" y="1138515"/>
                  <a:pt x="29357" y="1138515"/>
                </a:cubicBezTo>
                <a:cubicBezTo>
                  <a:pt x="16563" y="1138515"/>
                  <a:pt x="6191" y="1128143"/>
                  <a:pt x="6191" y="1115348"/>
                </a:cubicBezTo>
                <a:close/>
                <a:moveTo>
                  <a:pt x="4130" y="23166"/>
                </a:moveTo>
                <a:cubicBezTo>
                  <a:pt x="4130" y="10372"/>
                  <a:pt x="14502" y="0"/>
                  <a:pt x="27296" y="0"/>
                </a:cubicBezTo>
                <a:cubicBezTo>
                  <a:pt x="40090" y="0"/>
                  <a:pt x="50462" y="10372"/>
                  <a:pt x="50462" y="23166"/>
                </a:cubicBezTo>
                <a:cubicBezTo>
                  <a:pt x="50462" y="35960"/>
                  <a:pt x="40090" y="46332"/>
                  <a:pt x="27296" y="46332"/>
                </a:cubicBezTo>
                <a:cubicBezTo>
                  <a:pt x="14502" y="46332"/>
                  <a:pt x="4130" y="35960"/>
                  <a:pt x="4130" y="23166"/>
                </a:cubicBezTo>
                <a:close/>
                <a:moveTo>
                  <a:pt x="4127" y="1286711"/>
                </a:moveTo>
                <a:cubicBezTo>
                  <a:pt x="4127" y="1273917"/>
                  <a:pt x="14499" y="1263547"/>
                  <a:pt x="27292" y="1263547"/>
                </a:cubicBezTo>
                <a:cubicBezTo>
                  <a:pt x="40086" y="1263547"/>
                  <a:pt x="50458" y="1273917"/>
                  <a:pt x="50458" y="1286711"/>
                </a:cubicBezTo>
                <a:cubicBezTo>
                  <a:pt x="50458" y="1299507"/>
                  <a:pt x="40086" y="1309879"/>
                  <a:pt x="27292" y="1309879"/>
                </a:cubicBezTo>
                <a:cubicBezTo>
                  <a:pt x="14499" y="1309879"/>
                  <a:pt x="4127" y="1299507"/>
                  <a:pt x="4127" y="1286711"/>
                </a:cubicBezTo>
                <a:close/>
                <a:moveTo>
                  <a:pt x="2064" y="194529"/>
                </a:moveTo>
                <a:cubicBezTo>
                  <a:pt x="2064" y="181735"/>
                  <a:pt x="12436" y="171363"/>
                  <a:pt x="25230" y="171363"/>
                </a:cubicBezTo>
                <a:cubicBezTo>
                  <a:pt x="38024" y="171363"/>
                  <a:pt x="48396" y="181735"/>
                  <a:pt x="48396" y="194529"/>
                </a:cubicBezTo>
                <a:cubicBezTo>
                  <a:pt x="48396" y="207323"/>
                  <a:pt x="38024" y="217695"/>
                  <a:pt x="25230" y="217695"/>
                </a:cubicBezTo>
                <a:cubicBezTo>
                  <a:pt x="12436" y="217695"/>
                  <a:pt x="2064" y="207323"/>
                  <a:pt x="2064" y="194529"/>
                </a:cubicBezTo>
                <a:close/>
                <a:moveTo>
                  <a:pt x="2064" y="386541"/>
                </a:moveTo>
                <a:cubicBezTo>
                  <a:pt x="2064" y="373746"/>
                  <a:pt x="12436" y="363375"/>
                  <a:pt x="25230" y="363375"/>
                </a:cubicBezTo>
                <a:cubicBezTo>
                  <a:pt x="38024" y="363375"/>
                  <a:pt x="48396" y="373746"/>
                  <a:pt x="48396" y="386541"/>
                </a:cubicBezTo>
                <a:cubicBezTo>
                  <a:pt x="48396" y="399334"/>
                  <a:pt x="38024" y="409706"/>
                  <a:pt x="25230" y="409706"/>
                </a:cubicBezTo>
                <a:cubicBezTo>
                  <a:pt x="12436" y="409706"/>
                  <a:pt x="2064" y="399334"/>
                  <a:pt x="2064" y="386541"/>
                </a:cubicBezTo>
                <a:close/>
                <a:moveTo>
                  <a:pt x="0" y="557904"/>
                </a:moveTo>
                <a:cubicBezTo>
                  <a:pt x="0" y="545110"/>
                  <a:pt x="10371" y="534738"/>
                  <a:pt x="23165" y="534738"/>
                </a:cubicBezTo>
                <a:cubicBezTo>
                  <a:pt x="35959" y="534738"/>
                  <a:pt x="46331" y="545110"/>
                  <a:pt x="46331" y="557904"/>
                </a:cubicBezTo>
                <a:cubicBezTo>
                  <a:pt x="46331" y="570697"/>
                  <a:pt x="35959" y="581069"/>
                  <a:pt x="23165" y="581069"/>
                </a:cubicBezTo>
                <a:cubicBezTo>
                  <a:pt x="10371" y="581069"/>
                  <a:pt x="0" y="570697"/>
                  <a:pt x="0" y="55790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8"/>
          <p:cNvSpPr/>
          <p:nvPr/>
        </p:nvSpPr>
        <p:spPr>
          <a:xfrm rot="5400000">
            <a:off x="7613906" y="4897711"/>
            <a:ext cx="1575346" cy="2113893"/>
          </a:xfrm>
          <a:custGeom>
            <a:avLst/>
            <a:gdLst/>
            <a:ahLst/>
            <a:cxnLst/>
            <a:rect l="l" t="t" r="r" b="b"/>
            <a:pathLst>
              <a:path w="1119251" h="1501878" extrusionOk="0">
                <a:moveTo>
                  <a:pt x="1096085" y="1455553"/>
                </a:moveTo>
                <a:cubicBezTo>
                  <a:pt x="1108880" y="1455553"/>
                  <a:pt x="1119251" y="1465923"/>
                  <a:pt x="1119251" y="1478716"/>
                </a:cubicBezTo>
                <a:cubicBezTo>
                  <a:pt x="1119251" y="1491508"/>
                  <a:pt x="1108880" y="1501878"/>
                  <a:pt x="1096085" y="1501878"/>
                </a:cubicBezTo>
                <a:cubicBezTo>
                  <a:pt x="1083289" y="1501878"/>
                  <a:pt x="1072914" y="1491508"/>
                  <a:pt x="1072914" y="1478716"/>
                </a:cubicBezTo>
                <a:cubicBezTo>
                  <a:pt x="1072914" y="1465923"/>
                  <a:pt x="1083289" y="1455553"/>
                  <a:pt x="1096085" y="1455553"/>
                </a:cubicBezTo>
                <a:close/>
                <a:moveTo>
                  <a:pt x="918982" y="1455553"/>
                </a:moveTo>
                <a:cubicBezTo>
                  <a:pt x="931774" y="1455553"/>
                  <a:pt x="942146" y="1465923"/>
                  <a:pt x="942146" y="1478716"/>
                </a:cubicBezTo>
                <a:cubicBezTo>
                  <a:pt x="942146" y="1491509"/>
                  <a:pt x="931774" y="1501878"/>
                  <a:pt x="918982" y="1501878"/>
                </a:cubicBezTo>
                <a:cubicBezTo>
                  <a:pt x="906186" y="1501878"/>
                  <a:pt x="895815" y="1491509"/>
                  <a:pt x="895815" y="1478716"/>
                </a:cubicBezTo>
                <a:cubicBezTo>
                  <a:pt x="895815" y="1465923"/>
                  <a:pt x="906186" y="1455553"/>
                  <a:pt x="918982" y="1455553"/>
                </a:cubicBezTo>
                <a:close/>
                <a:moveTo>
                  <a:pt x="741886" y="1455553"/>
                </a:moveTo>
                <a:cubicBezTo>
                  <a:pt x="754681" y="1455553"/>
                  <a:pt x="765052" y="1465923"/>
                  <a:pt x="765052" y="1478716"/>
                </a:cubicBezTo>
                <a:cubicBezTo>
                  <a:pt x="765052" y="1491509"/>
                  <a:pt x="754681" y="1501878"/>
                  <a:pt x="741886" y="1501878"/>
                </a:cubicBezTo>
                <a:cubicBezTo>
                  <a:pt x="729092" y="1501878"/>
                  <a:pt x="718720" y="1491509"/>
                  <a:pt x="718720" y="1478716"/>
                </a:cubicBezTo>
                <a:cubicBezTo>
                  <a:pt x="718720" y="1465923"/>
                  <a:pt x="729092" y="1455553"/>
                  <a:pt x="741886" y="1455553"/>
                </a:cubicBezTo>
                <a:close/>
                <a:moveTo>
                  <a:pt x="564784" y="1455553"/>
                </a:moveTo>
                <a:cubicBezTo>
                  <a:pt x="577578" y="1455553"/>
                  <a:pt x="587950" y="1465923"/>
                  <a:pt x="587950" y="1478716"/>
                </a:cubicBezTo>
                <a:cubicBezTo>
                  <a:pt x="587950" y="1491509"/>
                  <a:pt x="577578" y="1501878"/>
                  <a:pt x="564784" y="1501878"/>
                </a:cubicBezTo>
                <a:cubicBezTo>
                  <a:pt x="551990" y="1501878"/>
                  <a:pt x="541618" y="1491509"/>
                  <a:pt x="541618" y="1478716"/>
                </a:cubicBezTo>
                <a:cubicBezTo>
                  <a:pt x="541618" y="1465923"/>
                  <a:pt x="551990" y="1455553"/>
                  <a:pt x="564784" y="1455553"/>
                </a:cubicBezTo>
                <a:close/>
                <a:moveTo>
                  <a:pt x="387688" y="1455553"/>
                </a:moveTo>
                <a:cubicBezTo>
                  <a:pt x="400481" y="1455553"/>
                  <a:pt x="410850" y="1465923"/>
                  <a:pt x="410850" y="1478716"/>
                </a:cubicBezTo>
                <a:cubicBezTo>
                  <a:pt x="410850" y="1491509"/>
                  <a:pt x="400481" y="1501878"/>
                  <a:pt x="387688" y="1501878"/>
                </a:cubicBezTo>
                <a:cubicBezTo>
                  <a:pt x="374892" y="1501878"/>
                  <a:pt x="364520" y="1491509"/>
                  <a:pt x="364520" y="1478716"/>
                </a:cubicBezTo>
                <a:cubicBezTo>
                  <a:pt x="364520" y="1465923"/>
                  <a:pt x="374892" y="1455553"/>
                  <a:pt x="387688" y="1455553"/>
                </a:cubicBezTo>
                <a:close/>
                <a:moveTo>
                  <a:pt x="210584" y="1455553"/>
                </a:moveTo>
                <a:cubicBezTo>
                  <a:pt x="223378" y="1455553"/>
                  <a:pt x="233750" y="1465923"/>
                  <a:pt x="233750" y="1478716"/>
                </a:cubicBezTo>
                <a:cubicBezTo>
                  <a:pt x="233750" y="1491509"/>
                  <a:pt x="223378" y="1501878"/>
                  <a:pt x="210584" y="1501878"/>
                </a:cubicBezTo>
                <a:cubicBezTo>
                  <a:pt x="197790" y="1501878"/>
                  <a:pt x="187418" y="1491509"/>
                  <a:pt x="187418" y="1478716"/>
                </a:cubicBezTo>
                <a:cubicBezTo>
                  <a:pt x="187418" y="1465923"/>
                  <a:pt x="197790" y="1455553"/>
                  <a:pt x="210584" y="1455553"/>
                </a:cubicBezTo>
                <a:close/>
                <a:moveTo>
                  <a:pt x="33486" y="1455553"/>
                </a:moveTo>
                <a:cubicBezTo>
                  <a:pt x="46280" y="1455553"/>
                  <a:pt x="56652" y="1465923"/>
                  <a:pt x="56652" y="1478716"/>
                </a:cubicBezTo>
                <a:cubicBezTo>
                  <a:pt x="56652" y="1491509"/>
                  <a:pt x="46280" y="1501878"/>
                  <a:pt x="33486" y="1501878"/>
                </a:cubicBezTo>
                <a:cubicBezTo>
                  <a:pt x="20692" y="1501878"/>
                  <a:pt x="10320" y="1491509"/>
                  <a:pt x="10320" y="1478716"/>
                </a:cubicBezTo>
                <a:cubicBezTo>
                  <a:pt x="10320" y="1465923"/>
                  <a:pt x="20692" y="1455553"/>
                  <a:pt x="33486" y="1455553"/>
                </a:cubicBezTo>
                <a:close/>
                <a:moveTo>
                  <a:pt x="1089891" y="1263547"/>
                </a:moveTo>
                <a:cubicBezTo>
                  <a:pt x="1102686" y="1263547"/>
                  <a:pt x="1113060" y="1273917"/>
                  <a:pt x="1113060" y="1286711"/>
                </a:cubicBezTo>
                <a:cubicBezTo>
                  <a:pt x="1113060" y="1299506"/>
                  <a:pt x="1102686" y="1309877"/>
                  <a:pt x="1089891" y="1309877"/>
                </a:cubicBezTo>
                <a:cubicBezTo>
                  <a:pt x="1077094" y="1309877"/>
                  <a:pt x="1066719" y="1299506"/>
                  <a:pt x="1066719" y="1286711"/>
                </a:cubicBezTo>
                <a:cubicBezTo>
                  <a:pt x="1066719" y="1273917"/>
                  <a:pt x="1077094" y="1263547"/>
                  <a:pt x="1089891" y="1263547"/>
                </a:cubicBezTo>
                <a:close/>
                <a:moveTo>
                  <a:pt x="912789" y="1263547"/>
                </a:moveTo>
                <a:cubicBezTo>
                  <a:pt x="925583" y="1263547"/>
                  <a:pt x="935953" y="1273917"/>
                  <a:pt x="935953" y="1286711"/>
                </a:cubicBezTo>
                <a:cubicBezTo>
                  <a:pt x="935953" y="1299506"/>
                  <a:pt x="925583" y="1309877"/>
                  <a:pt x="912789" y="1309877"/>
                </a:cubicBezTo>
                <a:cubicBezTo>
                  <a:pt x="899990" y="1309877"/>
                  <a:pt x="889623" y="1299506"/>
                  <a:pt x="889623" y="1286711"/>
                </a:cubicBezTo>
                <a:cubicBezTo>
                  <a:pt x="889623" y="1273917"/>
                  <a:pt x="899990" y="1263547"/>
                  <a:pt x="912789" y="1263547"/>
                </a:cubicBezTo>
                <a:close/>
                <a:moveTo>
                  <a:pt x="735692" y="1263547"/>
                </a:moveTo>
                <a:cubicBezTo>
                  <a:pt x="748486" y="1263547"/>
                  <a:pt x="758858" y="1273917"/>
                  <a:pt x="758858" y="1286711"/>
                </a:cubicBezTo>
                <a:cubicBezTo>
                  <a:pt x="758858" y="1299507"/>
                  <a:pt x="748486" y="1309877"/>
                  <a:pt x="735692" y="1309877"/>
                </a:cubicBezTo>
                <a:cubicBezTo>
                  <a:pt x="722898" y="1309877"/>
                  <a:pt x="712525" y="1299507"/>
                  <a:pt x="712525" y="1286711"/>
                </a:cubicBezTo>
                <a:cubicBezTo>
                  <a:pt x="712525" y="1273917"/>
                  <a:pt x="722898" y="1263547"/>
                  <a:pt x="735692" y="1263547"/>
                </a:cubicBezTo>
                <a:close/>
                <a:moveTo>
                  <a:pt x="558589" y="1263547"/>
                </a:moveTo>
                <a:cubicBezTo>
                  <a:pt x="571384" y="1263547"/>
                  <a:pt x="581756" y="1273917"/>
                  <a:pt x="581756" y="1286711"/>
                </a:cubicBezTo>
                <a:cubicBezTo>
                  <a:pt x="581756" y="1299507"/>
                  <a:pt x="571384" y="1309877"/>
                  <a:pt x="558589" y="1309877"/>
                </a:cubicBezTo>
                <a:cubicBezTo>
                  <a:pt x="545796" y="1309877"/>
                  <a:pt x="535423" y="1299507"/>
                  <a:pt x="535423" y="1286711"/>
                </a:cubicBezTo>
                <a:cubicBezTo>
                  <a:pt x="535423" y="1273917"/>
                  <a:pt x="545796" y="1263547"/>
                  <a:pt x="558589" y="1263547"/>
                </a:cubicBezTo>
                <a:close/>
                <a:moveTo>
                  <a:pt x="381492" y="1263547"/>
                </a:moveTo>
                <a:cubicBezTo>
                  <a:pt x="394287" y="1263547"/>
                  <a:pt x="404657" y="1273917"/>
                  <a:pt x="404657" y="1286711"/>
                </a:cubicBezTo>
                <a:cubicBezTo>
                  <a:pt x="404657" y="1299507"/>
                  <a:pt x="394287" y="1309877"/>
                  <a:pt x="381492" y="1309877"/>
                </a:cubicBezTo>
                <a:cubicBezTo>
                  <a:pt x="368698" y="1309877"/>
                  <a:pt x="358325" y="1299507"/>
                  <a:pt x="358325" y="1286711"/>
                </a:cubicBezTo>
                <a:cubicBezTo>
                  <a:pt x="358325" y="1273917"/>
                  <a:pt x="368698" y="1263547"/>
                  <a:pt x="381492" y="1263547"/>
                </a:cubicBezTo>
                <a:close/>
                <a:moveTo>
                  <a:pt x="204391" y="1263547"/>
                </a:moveTo>
                <a:cubicBezTo>
                  <a:pt x="217185" y="1263547"/>
                  <a:pt x="227557" y="1273917"/>
                  <a:pt x="227557" y="1286711"/>
                </a:cubicBezTo>
                <a:cubicBezTo>
                  <a:pt x="227557" y="1299507"/>
                  <a:pt x="217185" y="1309877"/>
                  <a:pt x="204391" y="1309877"/>
                </a:cubicBezTo>
                <a:cubicBezTo>
                  <a:pt x="191597" y="1309877"/>
                  <a:pt x="181225" y="1299507"/>
                  <a:pt x="181225" y="1286711"/>
                </a:cubicBezTo>
                <a:cubicBezTo>
                  <a:pt x="181225" y="1273917"/>
                  <a:pt x="191597" y="1263547"/>
                  <a:pt x="204391" y="1263547"/>
                </a:cubicBezTo>
                <a:close/>
                <a:moveTo>
                  <a:pt x="27292" y="1263547"/>
                </a:moveTo>
                <a:cubicBezTo>
                  <a:pt x="40086" y="1263547"/>
                  <a:pt x="50458" y="1273917"/>
                  <a:pt x="50458" y="1286711"/>
                </a:cubicBezTo>
                <a:cubicBezTo>
                  <a:pt x="50458" y="1299507"/>
                  <a:pt x="40086" y="1309879"/>
                  <a:pt x="27292" y="1309879"/>
                </a:cubicBezTo>
                <a:cubicBezTo>
                  <a:pt x="14499" y="1309879"/>
                  <a:pt x="4127" y="1299507"/>
                  <a:pt x="4127" y="1286711"/>
                </a:cubicBezTo>
                <a:cubicBezTo>
                  <a:pt x="4127" y="1273917"/>
                  <a:pt x="14499" y="1263547"/>
                  <a:pt x="27292" y="1263547"/>
                </a:cubicBezTo>
                <a:close/>
                <a:moveTo>
                  <a:pt x="1091956" y="1092182"/>
                </a:moveTo>
                <a:cubicBezTo>
                  <a:pt x="1104753" y="1092182"/>
                  <a:pt x="1115123" y="1102553"/>
                  <a:pt x="1115123" y="1115347"/>
                </a:cubicBezTo>
                <a:cubicBezTo>
                  <a:pt x="1115123" y="1128143"/>
                  <a:pt x="1104753" y="1138515"/>
                  <a:pt x="1091956" y="1138515"/>
                </a:cubicBezTo>
                <a:cubicBezTo>
                  <a:pt x="1079159" y="1138515"/>
                  <a:pt x="1068786" y="1128143"/>
                  <a:pt x="1068786" y="1115347"/>
                </a:cubicBezTo>
                <a:cubicBezTo>
                  <a:pt x="1068786" y="1102553"/>
                  <a:pt x="1079159" y="1092182"/>
                  <a:pt x="1091956" y="1092182"/>
                </a:cubicBezTo>
                <a:close/>
                <a:moveTo>
                  <a:pt x="914854" y="1092182"/>
                </a:moveTo>
                <a:cubicBezTo>
                  <a:pt x="927647" y="1092182"/>
                  <a:pt x="938017" y="1102553"/>
                  <a:pt x="938017" y="1115347"/>
                </a:cubicBezTo>
                <a:cubicBezTo>
                  <a:pt x="938017" y="1128143"/>
                  <a:pt x="927647" y="1138515"/>
                  <a:pt x="914854" y="1138515"/>
                </a:cubicBezTo>
                <a:cubicBezTo>
                  <a:pt x="902054" y="1138515"/>
                  <a:pt x="891687" y="1128143"/>
                  <a:pt x="891687" y="1115347"/>
                </a:cubicBezTo>
                <a:cubicBezTo>
                  <a:pt x="891687" y="1102553"/>
                  <a:pt x="902054" y="1092182"/>
                  <a:pt x="914854" y="1092182"/>
                </a:cubicBezTo>
                <a:close/>
                <a:moveTo>
                  <a:pt x="737757" y="1092182"/>
                </a:moveTo>
                <a:cubicBezTo>
                  <a:pt x="750552" y="1092182"/>
                  <a:pt x="760924" y="1102553"/>
                  <a:pt x="760924" y="1115347"/>
                </a:cubicBezTo>
                <a:cubicBezTo>
                  <a:pt x="760924" y="1128143"/>
                  <a:pt x="750552" y="1138515"/>
                  <a:pt x="737757" y="1138515"/>
                </a:cubicBezTo>
                <a:cubicBezTo>
                  <a:pt x="724963" y="1138515"/>
                  <a:pt x="714591" y="1128143"/>
                  <a:pt x="714591" y="1115347"/>
                </a:cubicBezTo>
                <a:cubicBezTo>
                  <a:pt x="714591" y="1102553"/>
                  <a:pt x="724963" y="1092182"/>
                  <a:pt x="737757" y="1092182"/>
                </a:cubicBezTo>
                <a:close/>
                <a:moveTo>
                  <a:pt x="560655" y="1092182"/>
                </a:moveTo>
                <a:cubicBezTo>
                  <a:pt x="573449" y="1092182"/>
                  <a:pt x="583821" y="1102553"/>
                  <a:pt x="583821" y="1115348"/>
                </a:cubicBezTo>
                <a:cubicBezTo>
                  <a:pt x="583821" y="1128143"/>
                  <a:pt x="573449" y="1138515"/>
                  <a:pt x="560655" y="1138515"/>
                </a:cubicBezTo>
                <a:cubicBezTo>
                  <a:pt x="547861" y="1138515"/>
                  <a:pt x="537489" y="1128143"/>
                  <a:pt x="537489" y="1115348"/>
                </a:cubicBezTo>
                <a:cubicBezTo>
                  <a:pt x="537489" y="1102553"/>
                  <a:pt x="547861" y="1092182"/>
                  <a:pt x="560655" y="1092182"/>
                </a:cubicBezTo>
                <a:close/>
                <a:moveTo>
                  <a:pt x="383558" y="1092182"/>
                </a:moveTo>
                <a:cubicBezTo>
                  <a:pt x="396353" y="1092182"/>
                  <a:pt x="406723" y="1102553"/>
                  <a:pt x="406723" y="1115348"/>
                </a:cubicBezTo>
                <a:cubicBezTo>
                  <a:pt x="406723" y="1128143"/>
                  <a:pt x="396353" y="1138515"/>
                  <a:pt x="383558" y="1138515"/>
                </a:cubicBezTo>
                <a:cubicBezTo>
                  <a:pt x="370763" y="1138515"/>
                  <a:pt x="360391" y="1128143"/>
                  <a:pt x="360391" y="1115348"/>
                </a:cubicBezTo>
                <a:cubicBezTo>
                  <a:pt x="360391" y="1102553"/>
                  <a:pt x="370763" y="1092182"/>
                  <a:pt x="383558" y="1092182"/>
                </a:cubicBezTo>
                <a:close/>
                <a:moveTo>
                  <a:pt x="206455" y="1092182"/>
                </a:moveTo>
                <a:cubicBezTo>
                  <a:pt x="219249" y="1092182"/>
                  <a:pt x="229621" y="1102553"/>
                  <a:pt x="229621" y="1115348"/>
                </a:cubicBezTo>
                <a:cubicBezTo>
                  <a:pt x="229621" y="1128143"/>
                  <a:pt x="219249" y="1138515"/>
                  <a:pt x="206455" y="1138515"/>
                </a:cubicBezTo>
                <a:cubicBezTo>
                  <a:pt x="193661" y="1138515"/>
                  <a:pt x="183289" y="1128143"/>
                  <a:pt x="183289" y="1115348"/>
                </a:cubicBezTo>
                <a:cubicBezTo>
                  <a:pt x="183289" y="1102553"/>
                  <a:pt x="193661" y="1092182"/>
                  <a:pt x="206455" y="1092182"/>
                </a:cubicBezTo>
                <a:close/>
                <a:moveTo>
                  <a:pt x="29357" y="1092182"/>
                </a:moveTo>
                <a:cubicBezTo>
                  <a:pt x="42151" y="1092182"/>
                  <a:pt x="52523" y="1102553"/>
                  <a:pt x="52523" y="1115348"/>
                </a:cubicBezTo>
                <a:cubicBezTo>
                  <a:pt x="52523" y="1128143"/>
                  <a:pt x="42151" y="1138515"/>
                  <a:pt x="29357" y="1138515"/>
                </a:cubicBezTo>
                <a:cubicBezTo>
                  <a:pt x="16563" y="1138515"/>
                  <a:pt x="6191" y="1128143"/>
                  <a:pt x="6191" y="1115348"/>
                </a:cubicBezTo>
                <a:cubicBezTo>
                  <a:pt x="6191" y="1102553"/>
                  <a:pt x="16563" y="1092182"/>
                  <a:pt x="29357" y="1092182"/>
                </a:cubicBezTo>
                <a:close/>
                <a:moveTo>
                  <a:pt x="1091956" y="900174"/>
                </a:moveTo>
                <a:cubicBezTo>
                  <a:pt x="1104753" y="900174"/>
                  <a:pt x="1115123" y="910547"/>
                  <a:pt x="1115123" y="923339"/>
                </a:cubicBezTo>
                <a:cubicBezTo>
                  <a:pt x="1115123" y="936133"/>
                  <a:pt x="1104753" y="946506"/>
                  <a:pt x="1091956" y="946506"/>
                </a:cubicBezTo>
                <a:cubicBezTo>
                  <a:pt x="1079160" y="946506"/>
                  <a:pt x="1068786" y="936133"/>
                  <a:pt x="1068786" y="923339"/>
                </a:cubicBezTo>
                <a:cubicBezTo>
                  <a:pt x="1068786" y="910547"/>
                  <a:pt x="1079160" y="900174"/>
                  <a:pt x="1091956" y="900174"/>
                </a:cubicBezTo>
                <a:close/>
                <a:moveTo>
                  <a:pt x="914854" y="900174"/>
                </a:moveTo>
                <a:cubicBezTo>
                  <a:pt x="927647" y="900174"/>
                  <a:pt x="938019" y="910547"/>
                  <a:pt x="938019" y="923339"/>
                </a:cubicBezTo>
                <a:cubicBezTo>
                  <a:pt x="938019" y="936133"/>
                  <a:pt x="927647" y="946506"/>
                  <a:pt x="914854" y="946506"/>
                </a:cubicBezTo>
                <a:cubicBezTo>
                  <a:pt x="902054" y="946506"/>
                  <a:pt x="891687" y="936133"/>
                  <a:pt x="891687" y="923339"/>
                </a:cubicBezTo>
                <a:cubicBezTo>
                  <a:pt x="891687" y="910547"/>
                  <a:pt x="902054" y="900174"/>
                  <a:pt x="914854" y="900174"/>
                </a:cubicBezTo>
                <a:close/>
                <a:moveTo>
                  <a:pt x="737758" y="900174"/>
                </a:moveTo>
                <a:cubicBezTo>
                  <a:pt x="750552" y="900174"/>
                  <a:pt x="760924" y="910547"/>
                  <a:pt x="760924" y="923339"/>
                </a:cubicBezTo>
                <a:cubicBezTo>
                  <a:pt x="760924" y="936134"/>
                  <a:pt x="750552" y="946506"/>
                  <a:pt x="737758" y="946506"/>
                </a:cubicBezTo>
                <a:cubicBezTo>
                  <a:pt x="724964" y="946506"/>
                  <a:pt x="714592" y="936134"/>
                  <a:pt x="714592" y="923339"/>
                </a:cubicBezTo>
                <a:cubicBezTo>
                  <a:pt x="714592" y="910547"/>
                  <a:pt x="724964" y="900174"/>
                  <a:pt x="737758" y="900174"/>
                </a:cubicBezTo>
                <a:close/>
                <a:moveTo>
                  <a:pt x="560655" y="900174"/>
                </a:moveTo>
                <a:cubicBezTo>
                  <a:pt x="573450" y="900174"/>
                  <a:pt x="583822" y="910547"/>
                  <a:pt x="583822" y="923339"/>
                </a:cubicBezTo>
                <a:cubicBezTo>
                  <a:pt x="583822" y="936134"/>
                  <a:pt x="573450" y="946506"/>
                  <a:pt x="560655" y="946506"/>
                </a:cubicBezTo>
                <a:cubicBezTo>
                  <a:pt x="547862" y="946506"/>
                  <a:pt x="537490" y="936134"/>
                  <a:pt x="537490" y="923339"/>
                </a:cubicBezTo>
                <a:cubicBezTo>
                  <a:pt x="537490" y="910547"/>
                  <a:pt x="547862" y="900174"/>
                  <a:pt x="560655" y="900174"/>
                </a:cubicBezTo>
                <a:close/>
                <a:moveTo>
                  <a:pt x="383559" y="900174"/>
                </a:moveTo>
                <a:cubicBezTo>
                  <a:pt x="396353" y="900174"/>
                  <a:pt x="406723" y="910547"/>
                  <a:pt x="406723" y="923339"/>
                </a:cubicBezTo>
                <a:cubicBezTo>
                  <a:pt x="406723" y="936134"/>
                  <a:pt x="396353" y="946506"/>
                  <a:pt x="383559" y="946506"/>
                </a:cubicBezTo>
                <a:cubicBezTo>
                  <a:pt x="370763" y="946506"/>
                  <a:pt x="360392" y="936134"/>
                  <a:pt x="360392" y="923339"/>
                </a:cubicBezTo>
                <a:cubicBezTo>
                  <a:pt x="360392" y="910547"/>
                  <a:pt x="370763" y="900174"/>
                  <a:pt x="383559" y="900174"/>
                </a:cubicBezTo>
                <a:close/>
                <a:moveTo>
                  <a:pt x="206456" y="900174"/>
                </a:moveTo>
                <a:cubicBezTo>
                  <a:pt x="219249" y="900174"/>
                  <a:pt x="229621" y="910547"/>
                  <a:pt x="229621" y="923339"/>
                </a:cubicBezTo>
                <a:cubicBezTo>
                  <a:pt x="229621" y="936134"/>
                  <a:pt x="219249" y="946506"/>
                  <a:pt x="206456" y="946506"/>
                </a:cubicBezTo>
                <a:cubicBezTo>
                  <a:pt x="193662" y="946506"/>
                  <a:pt x="183290" y="936134"/>
                  <a:pt x="183290" y="923339"/>
                </a:cubicBezTo>
                <a:cubicBezTo>
                  <a:pt x="183290" y="910547"/>
                  <a:pt x="193662" y="900174"/>
                  <a:pt x="206456" y="900174"/>
                </a:cubicBezTo>
                <a:close/>
                <a:moveTo>
                  <a:pt x="29357" y="900174"/>
                </a:moveTo>
                <a:cubicBezTo>
                  <a:pt x="42151" y="900174"/>
                  <a:pt x="52523" y="910547"/>
                  <a:pt x="52523" y="923339"/>
                </a:cubicBezTo>
                <a:cubicBezTo>
                  <a:pt x="52523" y="936134"/>
                  <a:pt x="42151" y="946506"/>
                  <a:pt x="29357" y="946506"/>
                </a:cubicBezTo>
                <a:cubicBezTo>
                  <a:pt x="16564" y="946506"/>
                  <a:pt x="6192" y="936134"/>
                  <a:pt x="6192" y="923339"/>
                </a:cubicBezTo>
                <a:cubicBezTo>
                  <a:pt x="6192" y="910547"/>
                  <a:pt x="16564" y="900174"/>
                  <a:pt x="29357" y="900174"/>
                </a:cubicBezTo>
                <a:close/>
                <a:moveTo>
                  <a:pt x="1094023" y="728810"/>
                </a:moveTo>
                <a:cubicBezTo>
                  <a:pt x="1106818" y="728810"/>
                  <a:pt x="1117189" y="739182"/>
                  <a:pt x="1117189" y="751977"/>
                </a:cubicBezTo>
                <a:cubicBezTo>
                  <a:pt x="1117189" y="764771"/>
                  <a:pt x="1106818" y="775143"/>
                  <a:pt x="1094023" y="775143"/>
                </a:cubicBezTo>
                <a:cubicBezTo>
                  <a:pt x="1081225" y="775143"/>
                  <a:pt x="1070851" y="764771"/>
                  <a:pt x="1070851" y="751977"/>
                </a:cubicBezTo>
                <a:cubicBezTo>
                  <a:pt x="1070851" y="739182"/>
                  <a:pt x="1081225" y="728810"/>
                  <a:pt x="1094023" y="728810"/>
                </a:cubicBezTo>
                <a:close/>
                <a:moveTo>
                  <a:pt x="916920" y="728810"/>
                </a:moveTo>
                <a:cubicBezTo>
                  <a:pt x="929710" y="728810"/>
                  <a:pt x="940083" y="739182"/>
                  <a:pt x="940083" y="751977"/>
                </a:cubicBezTo>
                <a:cubicBezTo>
                  <a:pt x="940083" y="764771"/>
                  <a:pt x="929710" y="775143"/>
                  <a:pt x="916920" y="775143"/>
                </a:cubicBezTo>
                <a:cubicBezTo>
                  <a:pt x="904121" y="775143"/>
                  <a:pt x="893752" y="764771"/>
                  <a:pt x="893752" y="751977"/>
                </a:cubicBezTo>
                <a:cubicBezTo>
                  <a:pt x="893752" y="739182"/>
                  <a:pt x="904121" y="728810"/>
                  <a:pt x="916920" y="728810"/>
                </a:cubicBezTo>
                <a:close/>
                <a:moveTo>
                  <a:pt x="739823" y="728810"/>
                </a:moveTo>
                <a:cubicBezTo>
                  <a:pt x="752617" y="728810"/>
                  <a:pt x="762989" y="739182"/>
                  <a:pt x="762989" y="751977"/>
                </a:cubicBezTo>
                <a:cubicBezTo>
                  <a:pt x="762989" y="764771"/>
                  <a:pt x="752617" y="775143"/>
                  <a:pt x="739823" y="775143"/>
                </a:cubicBezTo>
                <a:cubicBezTo>
                  <a:pt x="727029" y="775143"/>
                  <a:pt x="716656" y="764771"/>
                  <a:pt x="716656" y="751977"/>
                </a:cubicBezTo>
                <a:cubicBezTo>
                  <a:pt x="716656" y="739182"/>
                  <a:pt x="727029" y="728810"/>
                  <a:pt x="739823" y="728810"/>
                </a:cubicBezTo>
                <a:close/>
                <a:moveTo>
                  <a:pt x="562720" y="728810"/>
                </a:moveTo>
                <a:cubicBezTo>
                  <a:pt x="575514" y="728810"/>
                  <a:pt x="585887" y="739182"/>
                  <a:pt x="585887" y="751977"/>
                </a:cubicBezTo>
                <a:cubicBezTo>
                  <a:pt x="585887" y="764771"/>
                  <a:pt x="575514" y="775143"/>
                  <a:pt x="562720" y="775143"/>
                </a:cubicBezTo>
                <a:cubicBezTo>
                  <a:pt x="549926" y="775143"/>
                  <a:pt x="539554" y="764771"/>
                  <a:pt x="539554" y="751977"/>
                </a:cubicBezTo>
                <a:cubicBezTo>
                  <a:pt x="539554" y="739182"/>
                  <a:pt x="549926" y="728810"/>
                  <a:pt x="562720" y="728810"/>
                </a:cubicBezTo>
                <a:close/>
                <a:moveTo>
                  <a:pt x="385624" y="728810"/>
                </a:moveTo>
                <a:cubicBezTo>
                  <a:pt x="398417" y="728810"/>
                  <a:pt x="408787" y="739182"/>
                  <a:pt x="408787" y="751977"/>
                </a:cubicBezTo>
                <a:cubicBezTo>
                  <a:pt x="408787" y="764771"/>
                  <a:pt x="398417" y="775143"/>
                  <a:pt x="385624" y="775143"/>
                </a:cubicBezTo>
                <a:cubicBezTo>
                  <a:pt x="372828" y="775143"/>
                  <a:pt x="362457" y="764771"/>
                  <a:pt x="362457" y="751977"/>
                </a:cubicBezTo>
                <a:cubicBezTo>
                  <a:pt x="362457" y="739182"/>
                  <a:pt x="372828" y="728810"/>
                  <a:pt x="385624" y="728810"/>
                </a:cubicBezTo>
                <a:close/>
                <a:moveTo>
                  <a:pt x="208520" y="728810"/>
                </a:moveTo>
                <a:cubicBezTo>
                  <a:pt x="221314" y="728810"/>
                  <a:pt x="231686" y="739182"/>
                  <a:pt x="231686" y="751977"/>
                </a:cubicBezTo>
                <a:cubicBezTo>
                  <a:pt x="231686" y="764771"/>
                  <a:pt x="221314" y="775143"/>
                  <a:pt x="208520" y="775143"/>
                </a:cubicBezTo>
                <a:cubicBezTo>
                  <a:pt x="195726" y="775143"/>
                  <a:pt x="185354" y="764771"/>
                  <a:pt x="185354" y="751977"/>
                </a:cubicBezTo>
                <a:cubicBezTo>
                  <a:pt x="185354" y="739182"/>
                  <a:pt x="195726" y="728810"/>
                  <a:pt x="208520" y="728810"/>
                </a:cubicBezTo>
                <a:close/>
                <a:moveTo>
                  <a:pt x="31422" y="728810"/>
                </a:moveTo>
                <a:cubicBezTo>
                  <a:pt x="44216" y="728810"/>
                  <a:pt x="54588" y="739182"/>
                  <a:pt x="54588" y="751977"/>
                </a:cubicBezTo>
                <a:cubicBezTo>
                  <a:pt x="54588" y="764771"/>
                  <a:pt x="44216" y="775143"/>
                  <a:pt x="31422" y="775143"/>
                </a:cubicBezTo>
                <a:cubicBezTo>
                  <a:pt x="18628" y="775143"/>
                  <a:pt x="8256" y="764771"/>
                  <a:pt x="8256" y="751977"/>
                </a:cubicBezTo>
                <a:cubicBezTo>
                  <a:pt x="8256" y="739182"/>
                  <a:pt x="18628" y="728810"/>
                  <a:pt x="31422" y="728810"/>
                </a:cubicBezTo>
                <a:close/>
                <a:moveTo>
                  <a:pt x="1085764" y="534738"/>
                </a:moveTo>
                <a:cubicBezTo>
                  <a:pt x="1098561" y="534738"/>
                  <a:pt x="1108933" y="545110"/>
                  <a:pt x="1108933" y="557903"/>
                </a:cubicBezTo>
                <a:cubicBezTo>
                  <a:pt x="1108933" y="570697"/>
                  <a:pt x="1098561" y="581069"/>
                  <a:pt x="1085764" y="581069"/>
                </a:cubicBezTo>
                <a:cubicBezTo>
                  <a:pt x="1072968" y="581069"/>
                  <a:pt x="1062591" y="570697"/>
                  <a:pt x="1062591" y="557903"/>
                </a:cubicBezTo>
                <a:cubicBezTo>
                  <a:pt x="1062591" y="545110"/>
                  <a:pt x="1072968" y="534738"/>
                  <a:pt x="1085764" y="534738"/>
                </a:cubicBezTo>
                <a:close/>
                <a:moveTo>
                  <a:pt x="908662" y="534738"/>
                </a:moveTo>
                <a:cubicBezTo>
                  <a:pt x="921456" y="534738"/>
                  <a:pt x="931826" y="545110"/>
                  <a:pt x="931826" y="557903"/>
                </a:cubicBezTo>
                <a:cubicBezTo>
                  <a:pt x="931826" y="570697"/>
                  <a:pt x="921456" y="581069"/>
                  <a:pt x="908662" y="581069"/>
                </a:cubicBezTo>
                <a:cubicBezTo>
                  <a:pt x="895866" y="581069"/>
                  <a:pt x="885496" y="570697"/>
                  <a:pt x="885496" y="557903"/>
                </a:cubicBezTo>
                <a:cubicBezTo>
                  <a:pt x="885496" y="545110"/>
                  <a:pt x="895866" y="534738"/>
                  <a:pt x="908662" y="534738"/>
                </a:cubicBezTo>
                <a:close/>
                <a:moveTo>
                  <a:pt x="731565" y="534738"/>
                </a:moveTo>
                <a:cubicBezTo>
                  <a:pt x="744360" y="534738"/>
                  <a:pt x="754732" y="545110"/>
                  <a:pt x="754732" y="557904"/>
                </a:cubicBezTo>
                <a:cubicBezTo>
                  <a:pt x="754732" y="570697"/>
                  <a:pt x="744360" y="581069"/>
                  <a:pt x="731565" y="581069"/>
                </a:cubicBezTo>
                <a:cubicBezTo>
                  <a:pt x="718771" y="581069"/>
                  <a:pt x="708399" y="570697"/>
                  <a:pt x="708399" y="557904"/>
                </a:cubicBezTo>
                <a:cubicBezTo>
                  <a:pt x="708399" y="545110"/>
                  <a:pt x="718771" y="534738"/>
                  <a:pt x="731565" y="534738"/>
                </a:cubicBezTo>
                <a:close/>
                <a:moveTo>
                  <a:pt x="554463" y="534738"/>
                </a:moveTo>
                <a:cubicBezTo>
                  <a:pt x="567258" y="534738"/>
                  <a:pt x="577630" y="545110"/>
                  <a:pt x="577630" y="557904"/>
                </a:cubicBezTo>
                <a:cubicBezTo>
                  <a:pt x="577630" y="570697"/>
                  <a:pt x="567258" y="581069"/>
                  <a:pt x="554463" y="581069"/>
                </a:cubicBezTo>
                <a:cubicBezTo>
                  <a:pt x="541669" y="581069"/>
                  <a:pt x="531297" y="570697"/>
                  <a:pt x="531297" y="557904"/>
                </a:cubicBezTo>
                <a:cubicBezTo>
                  <a:pt x="531297" y="545110"/>
                  <a:pt x="541669" y="534738"/>
                  <a:pt x="554463" y="534738"/>
                </a:cubicBezTo>
                <a:close/>
                <a:moveTo>
                  <a:pt x="377366" y="534738"/>
                </a:moveTo>
                <a:cubicBezTo>
                  <a:pt x="390162" y="534738"/>
                  <a:pt x="400532" y="545110"/>
                  <a:pt x="400532" y="557904"/>
                </a:cubicBezTo>
                <a:cubicBezTo>
                  <a:pt x="400532" y="570697"/>
                  <a:pt x="390162" y="581069"/>
                  <a:pt x="377366" y="581069"/>
                </a:cubicBezTo>
                <a:cubicBezTo>
                  <a:pt x="364572" y="581069"/>
                  <a:pt x="354199" y="570697"/>
                  <a:pt x="354199" y="557904"/>
                </a:cubicBezTo>
                <a:cubicBezTo>
                  <a:pt x="354199" y="545110"/>
                  <a:pt x="364572" y="534738"/>
                  <a:pt x="377366" y="534738"/>
                </a:cubicBezTo>
                <a:close/>
                <a:moveTo>
                  <a:pt x="200263" y="534738"/>
                </a:moveTo>
                <a:cubicBezTo>
                  <a:pt x="213057" y="534738"/>
                  <a:pt x="223429" y="545110"/>
                  <a:pt x="223429" y="557904"/>
                </a:cubicBezTo>
                <a:cubicBezTo>
                  <a:pt x="223429" y="570697"/>
                  <a:pt x="213057" y="581069"/>
                  <a:pt x="200263" y="581069"/>
                </a:cubicBezTo>
                <a:cubicBezTo>
                  <a:pt x="187470" y="581069"/>
                  <a:pt x="177098" y="570697"/>
                  <a:pt x="177098" y="557904"/>
                </a:cubicBezTo>
                <a:cubicBezTo>
                  <a:pt x="177098" y="545110"/>
                  <a:pt x="187470" y="534738"/>
                  <a:pt x="200263" y="534738"/>
                </a:cubicBezTo>
                <a:close/>
                <a:moveTo>
                  <a:pt x="23165" y="534738"/>
                </a:moveTo>
                <a:cubicBezTo>
                  <a:pt x="35959" y="534738"/>
                  <a:pt x="46331" y="545110"/>
                  <a:pt x="46331" y="557904"/>
                </a:cubicBezTo>
                <a:cubicBezTo>
                  <a:pt x="46331" y="570697"/>
                  <a:pt x="35959" y="581069"/>
                  <a:pt x="23165" y="581069"/>
                </a:cubicBezTo>
                <a:cubicBezTo>
                  <a:pt x="10371" y="581069"/>
                  <a:pt x="0" y="570697"/>
                  <a:pt x="0" y="557904"/>
                </a:cubicBezTo>
                <a:cubicBezTo>
                  <a:pt x="0" y="545110"/>
                  <a:pt x="10371" y="534738"/>
                  <a:pt x="23165" y="534738"/>
                </a:cubicBezTo>
                <a:close/>
                <a:moveTo>
                  <a:pt x="1087829" y="363375"/>
                </a:moveTo>
                <a:cubicBezTo>
                  <a:pt x="1100626" y="363375"/>
                  <a:pt x="1110998" y="373746"/>
                  <a:pt x="1110998" y="386540"/>
                </a:cubicBezTo>
                <a:cubicBezTo>
                  <a:pt x="1110998" y="399334"/>
                  <a:pt x="1100626" y="409706"/>
                  <a:pt x="1087829" y="409706"/>
                </a:cubicBezTo>
                <a:cubicBezTo>
                  <a:pt x="1075032" y="409706"/>
                  <a:pt x="1064659" y="399334"/>
                  <a:pt x="1064659" y="386540"/>
                </a:cubicBezTo>
                <a:cubicBezTo>
                  <a:pt x="1064659" y="373746"/>
                  <a:pt x="1075032" y="363375"/>
                  <a:pt x="1087829" y="363375"/>
                </a:cubicBezTo>
                <a:close/>
                <a:moveTo>
                  <a:pt x="910729" y="363375"/>
                </a:moveTo>
                <a:cubicBezTo>
                  <a:pt x="923520" y="363375"/>
                  <a:pt x="933892" y="373746"/>
                  <a:pt x="933892" y="386540"/>
                </a:cubicBezTo>
                <a:cubicBezTo>
                  <a:pt x="933892" y="399334"/>
                  <a:pt x="923520" y="409706"/>
                  <a:pt x="910729" y="409706"/>
                </a:cubicBezTo>
                <a:cubicBezTo>
                  <a:pt x="897930" y="409706"/>
                  <a:pt x="887563" y="399334"/>
                  <a:pt x="887563" y="386540"/>
                </a:cubicBezTo>
                <a:cubicBezTo>
                  <a:pt x="887563" y="373746"/>
                  <a:pt x="897930" y="363375"/>
                  <a:pt x="910729" y="363375"/>
                </a:cubicBezTo>
                <a:close/>
                <a:moveTo>
                  <a:pt x="733631" y="363375"/>
                </a:moveTo>
                <a:cubicBezTo>
                  <a:pt x="746425" y="363375"/>
                  <a:pt x="756797" y="373746"/>
                  <a:pt x="756797" y="386540"/>
                </a:cubicBezTo>
                <a:cubicBezTo>
                  <a:pt x="756797" y="399334"/>
                  <a:pt x="746425" y="409706"/>
                  <a:pt x="733631" y="409706"/>
                </a:cubicBezTo>
                <a:cubicBezTo>
                  <a:pt x="720836" y="409706"/>
                  <a:pt x="710464" y="399334"/>
                  <a:pt x="710464" y="386540"/>
                </a:cubicBezTo>
                <a:cubicBezTo>
                  <a:pt x="710464" y="373746"/>
                  <a:pt x="720836" y="363375"/>
                  <a:pt x="733631" y="363375"/>
                </a:cubicBezTo>
                <a:close/>
                <a:moveTo>
                  <a:pt x="556528" y="363375"/>
                </a:moveTo>
                <a:cubicBezTo>
                  <a:pt x="569322" y="363375"/>
                  <a:pt x="579694" y="373746"/>
                  <a:pt x="579694" y="386541"/>
                </a:cubicBezTo>
                <a:cubicBezTo>
                  <a:pt x="579694" y="399334"/>
                  <a:pt x="569322" y="409706"/>
                  <a:pt x="556528" y="409706"/>
                </a:cubicBezTo>
                <a:cubicBezTo>
                  <a:pt x="543734" y="409706"/>
                  <a:pt x="533362" y="399334"/>
                  <a:pt x="533362" y="386541"/>
                </a:cubicBezTo>
                <a:cubicBezTo>
                  <a:pt x="533362" y="373746"/>
                  <a:pt x="543734" y="363375"/>
                  <a:pt x="556528" y="363375"/>
                </a:cubicBezTo>
                <a:close/>
                <a:moveTo>
                  <a:pt x="379431" y="363375"/>
                </a:moveTo>
                <a:cubicBezTo>
                  <a:pt x="392226" y="363375"/>
                  <a:pt x="402597" y="373746"/>
                  <a:pt x="402597" y="386541"/>
                </a:cubicBezTo>
                <a:cubicBezTo>
                  <a:pt x="402597" y="399334"/>
                  <a:pt x="392226" y="409706"/>
                  <a:pt x="379431" y="409706"/>
                </a:cubicBezTo>
                <a:cubicBezTo>
                  <a:pt x="366637" y="409706"/>
                  <a:pt x="356264" y="399334"/>
                  <a:pt x="356264" y="386541"/>
                </a:cubicBezTo>
                <a:cubicBezTo>
                  <a:pt x="356264" y="373746"/>
                  <a:pt x="366637" y="363375"/>
                  <a:pt x="379431" y="363375"/>
                </a:cubicBezTo>
                <a:close/>
                <a:moveTo>
                  <a:pt x="202328" y="363375"/>
                </a:moveTo>
                <a:cubicBezTo>
                  <a:pt x="215122" y="363375"/>
                  <a:pt x="225494" y="373746"/>
                  <a:pt x="225494" y="386541"/>
                </a:cubicBezTo>
                <a:cubicBezTo>
                  <a:pt x="225494" y="399334"/>
                  <a:pt x="215122" y="409706"/>
                  <a:pt x="202328" y="409706"/>
                </a:cubicBezTo>
                <a:cubicBezTo>
                  <a:pt x="189534" y="409706"/>
                  <a:pt x="179162" y="399334"/>
                  <a:pt x="179162" y="386541"/>
                </a:cubicBezTo>
                <a:cubicBezTo>
                  <a:pt x="179162" y="373746"/>
                  <a:pt x="189534" y="363375"/>
                  <a:pt x="202328" y="363375"/>
                </a:cubicBezTo>
                <a:close/>
                <a:moveTo>
                  <a:pt x="25230" y="363375"/>
                </a:moveTo>
                <a:cubicBezTo>
                  <a:pt x="38024" y="363375"/>
                  <a:pt x="48396" y="373746"/>
                  <a:pt x="48396" y="386541"/>
                </a:cubicBezTo>
                <a:cubicBezTo>
                  <a:pt x="48396" y="399334"/>
                  <a:pt x="38024" y="409706"/>
                  <a:pt x="25230" y="409706"/>
                </a:cubicBezTo>
                <a:cubicBezTo>
                  <a:pt x="12436" y="409706"/>
                  <a:pt x="2064" y="399334"/>
                  <a:pt x="2064" y="386541"/>
                </a:cubicBezTo>
                <a:cubicBezTo>
                  <a:pt x="2064" y="373746"/>
                  <a:pt x="12436" y="363375"/>
                  <a:pt x="25230" y="363375"/>
                </a:cubicBezTo>
                <a:close/>
                <a:moveTo>
                  <a:pt x="1087830" y="171363"/>
                </a:moveTo>
                <a:cubicBezTo>
                  <a:pt x="1100626" y="171363"/>
                  <a:pt x="1110998" y="181735"/>
                  <a:pt x="1110998" y="194529"/>
                </a:cubicBezTo>
                <a:cubicBezTo>
                  <a:pt x="1110998" y="207323"/>
                  <a:pt x="1100626" y="217695"/>
                  <a:pt x="1087830" y="217695"/>
                </a:cubicBezTo>
                <a:cubicBezTo>
                  <a:pt x="1075032" y="217695"/>
                  <a:pt x="1064659" y="207323"/>
                  <a:pt x="1064659" y="194529"/>
                </a:cubicBezTo>
                <a:cubicBezTo>
                  <a:pt x="1064659" y="181735"/>
                  <a:pt x="1075032" y="171363"/>
                  <a:pt x="1087830" y="171363"/>
                </a:cubicBezTo>
                <a:close/>
                <a:moveTo>
                  <a:pt x="910729" y="171363"/>
                </a:moveTo>
                <a:cubicBezTo>
                  <a:pt x="923523" y="171363"/>
                  <a:pt x="933892" y="181735"/>
                  <a:pt x="933892" y="194529"/>
                </a:cubicBezTo>
                <a:cubicBezTo>
                  <a:pt x="933892" y="207323"/>
                  <a:pt x="923523" y="217695"/>
                  <a:pt x="910729" y="217695"/>
                </a:cubicBezTo>
                <a:cubicBezTo>
                  <a:pt x="897930" y="217695"/>
                  <a:pt x="887563" y="207323"/>
                  <a:pt x="887563" y="194529"/>
                </a:cubicBezTo>
                <a:cubicBezTo>
                  <a:pt x="887563" y="181735"/>
                  <a:pt x="897930" y="171363"/>
                  <a:pt x="910729" y="171363"/>
                </a:cubicBezTo>
                <a:close/>
                <a:moveTo>
                  <a:pt x="733631" y="171363"/>
                </a:moveTo>
                <a:cubicBezTo>
                  <a:pt x="746426" y="171363"/>
                  <a:pt x="756798" y="181735"/>
                  <a:pt x="756798" y="194529"/>
                </a:cubicBezTo>
                <a:cubicBezTo>
                  <a:pt x="756798" y="207323"/>
                  <a:pt x="746426" y="217695"/>
                  <a:pt x="733631" y="217695"/>
                </a:cubicBezTo>
                <a:cubicBezTo>
                  <a:pt x="720837" y="217695"/>
                  <a:pt x="710465" y="207323"/>
                  <a:pt x="710465" y="194529"/>
                </a:cubicBezTo>
                <a:cubicBezTo>
                  <a:pt x="710465" y="181735"/>
                  <a:pt x="720837" y="171363"/>
                  <a:pt x="733631" y="171363"/>
                </a:cubicBezTo>
                <a:close/>
                <a:moveTo>
                  <a:pt x="556529" y="171363"/>
                </a:moveTo>
                <a:cubicBezTo>
                  <a:pt x="569323" y="171363"/>
                  <a:pt x="579695" y="181735"/>
                  <a:pt x="579695" y="194529"/>
                </a:cubicBezTo>
                <a:cubicBezTo>
                  <a:pt x="579695" y="207323"/>
                  <a:pt x="569323" y="217695"/>
                  <a:pt x="556529" y="217695"/>
                </a:cubicBezTo>
                <a:cubicBezTo>
                  <a:pt x="543734" y="217695"/>
                  <a:pt x="533362" y="207323"/>
                  <a:pt x="533362" y="194529"/>
                </a:cubicBezTo>
                <a:cubicBezTo>
                  <a:pt x="533362" y="181735"/>
                  <a:pt x="543734" y="171363"/>
                  <a:pt x="556529" y="171363"/>
                </a:cubicBezTo>
                <a:close/>
                <a:moveTo>
                  <a:pt x="379431" y="171363"/>
                </a:moveTo>
                <a:cubicBezTo>
                  <a:pt x="392227" y="171363"/>
                  <a:pt x="402597" y="181735"/>
                  <a:pt x="402597" y="194529"/>
                </a:cubicBezTo>
                <a:cubicBezTo>
                  <a:pt x="402597" y="207323"/>
                  <a:pt x="392227" y="217695"/>
                  <a:pt x="379431" y="217695"/>
                </a:cubicBezTo>
                <a:cubicBezTo>
                  <a:pt x="366637" y="217695"/>
                  <a:pt x="356265" y="207323"/>
                  <a:pt x="356265" y="194529"/>
                </a:cubicBezTo>
                <a:cubicBezTo>
                  <a:pt x="356265" y="181735"/>
                  <a:pt x="366637" y="171363"/>
                  <a:pt x="379431" y="171363"/>
                </a:cubicBezTo>
                <a:close/>
                <a:moveTo>
                  <a:pt x="202328" y="171363"/>
                </a:moveTo>
                <a:cubicBezTo>
                  <a:pt x="215122" y="171363"/>
                  <a:pt x="225494" y="181735"/>
                  <a:pt x="225494" y="194529"/>
                </a:cubicBezTo>
                <a:cubicBezTo>
                  <a:pt x="225494" y="207323"/>
                  <a:pt x="215122" y="217695"/>
                  <a:pt x="202328" y="217695"/>
                </a:cubicBezTo>
                <a:cubicBezTo>
                  <a:pt x="189534" y="217695"/>
                  <a:pt x="179162" y="207323"/>
                  <a:pt x="179162" y="194529"/>
                </a:cubicBezTo>
                <a:cubicBezTo>
                  <a:pt x="179162" y="181735"/>
                  <a:pt x="189534" y="171363"/>
                  <a:pt x="202328" y="171363"/>
                </a:cubicBezTo>
                <a:close/>
                <a:moveTo>
                  <a:pt x="25230" y="171363"/>
                </a:moveTo>
                <a:cubicBezTo>
                  <a:pt x="38024" y="171363"/>
                  <a:pt x="48396" y="181735"/>
                  <a:pt x="48396" y="194529"/>
                </a:cubicBezTo>
                <a:cubicBezTo>
                  <a:pt x="48396" y="207323"/>
                  <a:pt x="38024" y="217695"/>
                  <a:pt x="25230" y="217695"/>
                </a:cubicBezTo>
                <a:cubicBezTo>
                  <a:pt x="12436" y="217695"/>
                  <a:pt x="2064" y="207323"/>
                  <a:pt x="2064" y="194529"/>
                </a:cubicBezTo>
                <a:cubicBezTo>
                  <a:pt x="2064" y="181735"/>
                  <a:pt x="12436" y="171363"/>
                  <a:pt x="25230" y="171363"/>
                </a:cubicBezTo>
                <a:close/>
                <a:moveTo>
                  <a:pt x="1089895" y="0"/>
                </a:moveTo>
                <a:cubicBezTo>
                  <a:pt x="1102692" y="0"/>
                  <a:pt x="1113063" y="10372"/>
                  <a:pt x="1113063" y="23166"/>
                </a:cubicBezTo>
                <a:cubicBezTo>
                  <a:pt x="1113063" y="35960"/>
                  <a:pt x="1102692" y="46332"/>
                  <a:pt x="1089895" y="46332"/>
                </a:cubicBezTo>
                <a:cubicBezTo>
                  <a:pt x="1077098" y="46332"/>
                  <a:pt x="1066725" y="35960"/>
                  <a:pt x="1066725" y="23166"/>
                </a:cubicBezTo>
                <a:cubicBezTo>
                  <a:pt x="1066725" y="10372"/>
                  <a:pt x="1077098" y="0"/>
                  <a:pt x="1089895" y="0"/>
                </a:cubicBezTo>
                <a:close/>
                <a:moveTo>
                  <a:pt x="912794" y="0"/>
                </a:moveTo>
                <a:cubicBezTo>
                  <a:pt x="925585" y="0"/>
                  <a:pt x="935957" y="10372"/>
                  <a:pt x="935957" y="23166"/>
                </a:cubicBezTo>
                <a:cubicBezTo>
                  <a:pt x="935957" y="35960"/>
                  <a:pt x="925585" y="46332"/>
                  <a:pt x="912794" y="46332"/>
                </a:cubicBezTo>
                <a:cubicBezTo>
                  <a:pt x="899993" y="46332"/>
                  <a:pt x="889627" y="35960"/>
                  <a:pt x="889627" y="23166"/>
                </a:cubicBezTo>
                <a:cubicBezTo>
                  <a:pt x="889627" y="10372"/>
                  <a:pt x="899993" y="0"/>
                  <a:pt x="912794" y="0"/>
                </a:cubicBezTo>
                <a:close/>
                <a:moveTo>
                  <a:pt x="735696" y="0"/>
                </a:moveTo>
                <a:cubicBezTo>
                  <a:pt x="748490" y="0"/>
                  <a:pt x="758862" y="10372"/>
                  <a:pt x="758862" y="23166"/>
                </a:cubicBezTo>
                <a:cubicBezTo>
                  <a:pt x="758862" y="35960"/>
                  <a:pt x="748490" y="46332"/>
                  <a:pt x="735696" y="46332"/>
                </a:cubicBezTo>
                <a:cubicBezTo>
                  <a:pt x="722902" y="46332"/>
                  <a:pt x="712529" y="35960"/>
                  <a:pt x="712529" y="23166"/>
                </a:cubicBezTo>
                <a:cubicBezTo>
                  <a:pt x="712529" y="10372"/>
                  <a:pt x="722902" y="0"/>
                  <a:pt x="735696" y="0"/>
                </a:cubicBezTo>
                <a:close/>
                <a:moveTo>
                  <a:pt x="558593" y="0"/>
                </a:moveTo>
                <a:cubicBezTo>
                  <a:pt x="571387" y="0"/>
                  <a:pt x="581760" y="10372"/>
                  <a:pt x="581760" y="23166"/>
                </a:cubicBezTo>
                <a:cubicBezTo>
                  <a:pt x="581760" y="35960"/>
                  <a:pt x="571387" y="46332"/>
                  <a:pt x="558593" y="46332"/>
                </a:cubicBezTo>
                <a:cubicBezTo>
                  <a:pt x="545799" y="46332"/>
                  <a:pt x="535428" y="35960"/>
                  <a:pt x="535428" y="23166"/>
                </a:cubicBezTo>
                <a:cubicBezTo>
                  <a:pt x="535428" y="10372"/>
                  <a:pt x="545799" y="0"/>
                  <a:pt x="558593" y="0"/>
                </a:cubicBezTo>
                <a:close/>
                <a:moveTo>
                  <a:pt x="381496" y="0"/>
                </a:moveTo>
                <a:cubicBezTo>
                  <a:pt x="394291" y="0"/>
                  <a:pt x="404661" y="10372"/>
                  <a:pt x="404661" y="23166"/>
                </a:cubicBezTo>
                <a:cubicBezTo>
                  <a:pt x="404661" y="35960"/>
                  <a:pt x="394291" y="46332"/>
                  <a:pt x="381496" y="46332"/>
                </a:cubicBezTo>
                <a:cubicBezTo>
                  <a:pt x="368702" y="46332"/>
                  <a:pt x="358329" y="35960"/>
                  <a:pt x="358329" y="23166"/>
                </a:cubicBezTo>
                <a:cubicBezTo>
                  <a:pt x="358329" y="10372"/>
                  <a:pt x="368702" y="0"/>
                  <a:pt x="381496" y="0"/>
                </a:cubicBezTo>
                <a:close/>
                <a:moveTo>
                  <a:pt x="204394" y="0"/>
                </a:moveTo>
                <a:cubicBezTo>
                  <a:pt x="217188" y="0"/>
                  <a:pt x="227560" y="10372"/>
                  <a:pt x="227560" y="23166"/>
                </a:cubicBezTo>
                <a:cubicBezTo>
                  <a:pt x="227560" y="35960"/>
                  <a:pt x="217188" y="46332"/>
                  <a:pt x="204394" y="46332"/>
                </a:cubicBezTo>
                <a:cubicBezTo>
                  <a:pt x="191600" y="46332"/>
                  <a:pt x="181228" y="35960"/>
                  <a:pt x="181228" y="23166"/>
                </a:cubicBezTo>
                <a:cubicBezTo>
                  <a:pt x="181228" y="10372"/>
                  <a:pt x="191600" y="0"/>
                  <a:pt x="204394" y="0"/>
                </a:cubicBezTo>
                <a:close/>
                <a:moveTo>
                  <a:pt x="27296" y="0"/>
                </a:moveTo>
                <a:cubicBezTo>
                  <a:pt x="40090" y="0"/>
                  <a:pt x="50462" y="10372"/>
                  <a:pt x="50462" y="23166"/>
                </a:cubicBezTo>
                <a:cubicBezTo>
                  <a:pt x="50462" y="35960"/>
                  <a:pt x="40090" y="46332"/>
                  <a:pt x="27296" y="46332"/>
                </a:cubicBezTo>
                <a:cubicBezTo>
                  <a:pt x="14502" y="46332"/>
                  <a:pt x="4130" y="35960"/>
                  <a:pt x="4130" y="23166"/>
                </a:cubicBezTo>
                <a:cubicBezTo>
                  <a:pt x="4130" y="10372"/>
                  <a:pt x="14502" y="0"/>
                  <a:pt x="27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8"/>
          <p:cNvSpPr/>
          <p:nvPr/>
        </p:nvSpPr>
        <p:spPr>
          <a:xfrm rot="5400000">
            <a:off x="3099079" y="-528561"/>
            <a:ext cx="578271" cy="2113893"/>
          </a:xfrm>
          <a:custGeom>
            <a:avLst/>
            <a:gdLst/>
            <a:ahLst/>
            <a:cxnLst/>
            <a:rect l="l" t="t" r="r" b="b"/>
            <a:pathLst>
              <a:path w="410850" h="1501878" extrusionOk="0">
                <a:moveTo>
                  <a:pt x="364520" y="1478716"/>
                </a:moveTo>
                <a:cubicBezTo>
                  <a:pt x="364520" y="1465923"/>
                  <a:pt x="374892" y="1455553"/>
                  <a:pt x="387688" y="1455553"/>
                </a:cubicBezTo>
                <a:cubicBezTo>
                  <a:pt x="400481" y="1455553"/>
                  <a:pt x="410850" y="1465923"/>
                  <a:pt x="410850" y="1478716"/>
                </a:cubicBezTo>
                <a:cubicBezTo>
                  <a:pt x="410850" y="1491509"/>
                  <a:pt x="400481" y="1501878"/>
                  <a:pt x="387688" y="1501878"/>
                </a:cubicBezTo>
                <a:cubicBezTo>
                  <a:pt x="374892" y="1501878"/>
                  <a:pt x="364520" y="1491509"/>
                  <a:pt x="364520" y="1478716"/>
                </a:cubicBezTo>
                <a:close/>
                <a:moveTo>
                  <a:pt x="362457" y="751977"/>
                </a:moveTo>
                <a:cubicBezTo>
                  <a:pt x="362457" y="739182"/>
                  <a:pt x="372828" y="728810"/>
                  <a:pt x="385624" y="728810"/>
                </a:cubicBezTo>
                <a:cubicBezTo>
                  <a:pt x="398417" y="728810"/>
                  <a:pt x="408787" y="739182"/>
                  <a:pt x="408787" y="751977"/>
                </a:cubicBezTo>
                <a:cubicBezTo>
                  <a:pt x="408787" y="764771"/>
                  <a:pt x="398417" y="775143"/>
                  <a:pt x="385624" y="775143"/>
                </a:cubicBezTo>
                <a:cubicBezTo>
                  <a:pt x="372828" y="775143"/>
                  <a:pt x="362457" y="764771"/>
                  <a:pt x="362457" y="751977"/>
                </a:cubicBezTo>
                <a:close/>
                <a:moveTo>
                  <a:pt x="360392" y="923339"/>
                </a:moveTo>
                <a:cubicBezTo>
                  <a:pt x="360392" y="910547"/>
                  <a:pt x="370763" y="900174"/>
                  <a:pt x="383559" y="900174"/>
                </a:cubicBezTo>
                <a:cubicBezTo>
                  <a:pt x="396353" y="900174"/>
                  <a:pt x="406723" y="910547"/>
                  <a:pt x="406723" y="923339"/>
                </a:cubicBezTo>
                <a:cubicBezTo>
                  <a:pt x="406723" y="936134"/>
                  <a:pt x="396353" y="946506"/>
                  <a:pt x="383559" y="946506"/>
                </a:cubicBezTo>
                <a:cubicBezTo>
                  <a:pt x="370763" y="946506"/>
                  <a:pt x="360392" y="936134"/>
                  <a:pt x="360392" y="923339"/>
                </a:cubicBezTo>
                <a:close/>
                <a:moveTo>
                  <a:pt x="360391" y="1115348"/>
                </a:moveTo>
                <a:cubicBezTo>
                  <a:pt x="360391" y="1102553"/>
                  <a:pt x="370763" y="1092182"/>
                  <a:pt x="383558" y="1092182"/>
                </a:cubicBezTo>
                <a:cubicBezTo>
                  <a:pt x="396353" y="1092182"/>
                  <a:pt x="406723" y="1102553"/>
                  <a:pt x="406723" y="1115348"/>
                </a:cubicBezTo>
                <a:cubicBezTo>
                  <a:pt x="406723" y="1128143"/>
                  <a:pt x="396353" y="1138515"/>
                  <a:pt x="383558" y="1138515"/>
                </a:cubicBezTo>
                <a:cubicBezTo>
                  <a:pt x="370763" y="1138515"/>
                  <a:pt x="360391" y="1128143"/>
                  <a:pt x="360391" y="1115348"/>
                </a:cubicBezTo>
                <a:close/>
                <a:moveTo>
                  <a:pt x="358329" y="23166"/>
                </a:moveTo>
                <a:cubicBezTo>
                  <a:pt x="358329" y="10372"/>
                  <a:pt x="368702" y="0"/>
                  <a:pt x="381496" y="0"/>
                </a:cubicBezTo>
                <a:cubicBezTo>
                  <a:pt x="394291" y="0"/>
                  <a:pt x="404661" y="10372"/>
                  <a:pt x="404661" y="23166"/>
                </a:cubicBezTo>
                <a:cubicBezTo>
                  <a:pt x="404661" y="35960"/>
                  <a:pt x="394291" y="46332"/>
                  <a:pt x="381496" y="46332"/>
                </a:cubicBezTo>
                <a:cubicBezTo>
                  <a:pt x="368702" y="46332"/>
                  <a:pt x="358329" y="35960"/>
                  <a:pt x="358329" y="23166"/>
                </a:cubicBezTo>
                <a:close/>
                <a:moveTo>
                  <a:pt x="358325" y="1286711"/>
                </a:moveTo>
                <a:cubicBezTo>
                  <a:pt x="358325" y="1273917"/>
                  <a:pt x="368698" y="1263547"/>
                  <a:pt x="381492" y="1263547"/>
                </a:cubicBezTo>
                <a:cubicBezTo>
                  <a:pt x="394287" y="1263547"/>
                  <a:pt x="404657" y="1273917"/>
                  <a:pt x="404657" y="1286711"/>
                </a:cubicBezTo>
                <a:cubicBezTo>
                  <a:pt x="404657" y="1299507"/>
                  <a:pt x="394287" y="1309877"/>
                  <a:pt x="381492" y="1309877"/>
                </a:cubicBezTo>
                <a:cubicBezTo>
                  <a:pt x="368698" y="1309877"/>
                  <a:pt x="358325" y="1299507"/>
                  <a:pt x="358325" y="1286711"/>
                </a:cubicBezTo>
                <a:close/>
                <a:moveTo>
                  <a:pt x="356265" y="194529"/>
                </a:moveTo>
                <a:cubicBezTo>
                  <a:pt x="356265" y="181735"/>
                  <a:pt x="366637" y="171363"/>
                  <a:pt x="379431" y="171363"/>
                </a:cubicBezTo>
                <a:cubicBezTo>
                  <a:pt x="392227" y="171363"/>
                  <a:pt x="402597" y="181735"/>
                  <a:pt x="402597" y="194529"/>
                </a:cubicBezTo>
                <a:cubicBezTo>
                  <a:pt x="402597" y="207323"/>
                  <a:pt x="392227" y="217695"/>
                  <a:pt x="379431" y="217695"/>
                </a:cubicBezTo>
                <a:cubicBezTo>
                  <a:pt x="366637" y="217695"/>
                  <a:pt x="356265" y="207323"/>
                  <a:pt x="356265" y="194529"/>
                </a:cubicBezTo>
                <a:close/>
                <a:moveTo>
                  <a:pt x="356264" y="386541"/>
                </a:moveTo>
                <a:cubicBezTo>
                  <a:pt x="356264" y="373746"/>
                  <a:pt x="366637" y="363375"/>
                  <a:pt x="379431" y="363375"/>
                </a:cubicBezTo>
                <a:cubicBezTo>
                  <a:pt x="392226" y="363375"/>
                  <a:pt x="402597" y="373746"/>
                  <a:pt x="402597" y="386541"/>
                </a:cubicBezTo>
                <a:cubicBezTo>
                  <a:pt x="402597" y="399334"/>
                  <a:pt x="392226" y="409706"/>
                  <a:pt x="379431" y="409706"/>
                </a:cubicBezTo>
                <a:cubicBezTo>
                  <a:pt x="366637" y="409706"/>
                  <a:pt x="356264" y="399334"/>
                  <a:pt x="356264" y="386541"/>
                </a:cubicBezTo>
                <a:close/>
                <a:moveTo>
                  <a:pt x="354199" y="557904"/>
                </a:moveTo>
                <a:cubicBezTo>
                  <a:pt x="354199" y="545110"/>
                  <a:pt x="364572" y="534738"/>
                  <a:pt x="377366" y="534738"/>
                </a:cubicBezTo>
                <a:cubicBezTo>
                  <a:pt x="390162" y="534738"/>
                  <a:pt x="400532" y="545110"/>
                  <a:pt x="400532" y="557904"/>
                </a:cubicBezTo>
                <a:cubicBezTo>
                  <a:pt x="400532" y="570697"/>
                  <a:pt x="390162" y="581069"/>
                  <a:pt x="377366" y="581069"/>
                </a:cubicBezTo>
                <a:cubicBezTo>
                  <a:pt x="364572" y="581069"/>
                  <a:pt x="354199" y="570697"/>
                  <a:pt x="354199" y="557904"/>
                </a:cubicBezTo>
                <a:close/>
                <a:moveTo>
                  <a:pt x="187418" y="1478716"/>
                </a:moveTo>
                <a:cubicBezTo>
                  <a:pt x="187418" y="1465923"/>
                  <a:pt x="197790" y="1455553"/>
                  <a:pt x="210584" y="1455553"/>
                </a:cubicBezTo>
                <a:cubicBezTo>
                  <a:pt x="223378" y="1455553"/>
                  <a:pt x="233750" y="1465923"/>
                  <a:pt x="233750" y="1478716"/>
                </a:cubicBezTo>
                <a:cubicBezTo>
                  <a:pt x="233750" y="1491509"/>
                  <a:pt x="223378" y="1501878"/>
                  <a:pt x="210584" y="1501878"/>
                </a:cubicBezTo>
                <a:cubicBezTo>
                  <a:pt x="197790" y="1501878"/>
                  <a:pt x="187418" y="1491509"/>
                  <a:pt x="187418" y="1478716"/>
                </a:cubicBezTo>
                <a:close/>
                <a:moveTo>
                  <a:pt x="185354" y="751977"/>
                </a:moveTo>
                <a:cubicBezTo>
                  <a:pt x="185354" y="739182"/>
                  <a:pt x="195726" y="728810"/>
                  <a:pt x="208520" y="728810"/>
                </a:cubicBezTo>
                <a:cubicBezTo>
                  <a:pt x="221314" y="728810"/>
                  <a:pt x="231686" y="739182"/>
                  <a:pt x="231686" y="751977"/>
                </a:cubicBezTo>
                <a:cubicBezTo>
                  <a:pt x="231686" y="764771"/>
                  <a:pt x="221314" y="775143"/>
                  <a:pt x="208520" y="775143"/>
                </a:cubicBezTo>
                <a:cubicBezTo>
                  <a:pt x="195726" y="775143"/>
                  <a:pt x="185354" y="764771"/>
                  <a:pt x="185354" y="751977"/>
                </a:cubicBezTo>
                <a:close/>
                <a:moveTo>
                  <a:pt x="183290" y="923339"/>
                </a:moveTo>
                <a:cubicBezTo>
                  <a:pt x="183290" y="910547"/>
                  <a:pt x="193662" y="900174"/>
                  <a:pt x="206456" y="900174"/>
                </a:cubicBezTo>
                <a:cubicBezTo>
                  <a:pt x="219249" y="900174"/>
                  <a:pt x="229621" y="910547"/>
                  <a:pt x="229621" y="923339"/>
                </a:cubicBezTo>
                <a:cubicBezTo>
                  <a:pt x="229621" y="936134"/>
                  <a:pt x="219249" y="946506"/>
                  <a:pt x="206456" y="946506"/>
                </a:cubicBezTo>
                <a:cubicBezTo>
                  <a:pt x="193662" y="946506"/>
                  <a:pt x="183290" y="936134"/>
                  <a:pt x="183290" y="923339"/>
                </a:cubicBezTo>
                <a:close/>
                <a:moveTo>
                  <a:pt x="183289" y="1115348"/>
                </a:moveTo>
                <a:cubicBezTo>
                  <a:pt x="183289" y="1102553"/>
                  <a:pt x="193661" y="1092182"/>
                  <a:pt x="206455" y="1092182"/>
                </a:cubicBezTo>
                <a:cubicBezTo>
                  <a:pt x="219249" y="1092182"/>
                  <a:pt x="229621" y="1102553"/>
                  <a:pt x="229621" y="1115348"/>
                </a:cubicBezTo>
                <a:cubicBezTo>
                  <a:pt x="229621" y="1128143"/>
                  <a:pt x="219249" y="1138515"/>
                  <a:pt x="206455" y="1138515"/>
                </a:cubicBezTo>
                <a:cubicBezTo>
                  <a:pt x="193661" y="1138515"/>
                  <a:pt x="183289" y="1128143"/>
                  <a:pt x="183289" y="1115348"/>
                </a:cubicBezTo>
                <a:close/>
                <a:moveTo>
                  <a:pt x="181228" y="23166"/>
                </a:moveTo>
                <a:cubicBezTo>
                  <a:pt x="181228" y="10372"/>
                  <a:pt x="191600" y="0"/>
                  <a:pt x="204394" y="0"/>
                </a:cubicBezTo>
                <a:cubicBezTo>
                  <a:pt x="217188" y="0"/>
                  <a:pt x="227560" y="10372"/>
                  <a:pt x="227560" y="23166"/>
                </a:cubicBezTo>
                <a:cubicBezTo>
                  <a:pt x="227560" y="35960"/>
                  <a:pt x="217188" y="46332"/>
                  <a:pt x="204394" y="46332"/>
                </a:cubicBezTo>
                <a:cubicBezTo>
                  <a:pt x="191600" y="46332"/>
                  <a:pt x="181228" y="35960"/>
                  <a:pt x="181228" y="23166"/>
                </a:cubicBezTo>
                <a:close/>
                <a:moveTo>
                  <a:pt x="181225" y="1286711"/>
                </a:moveTo>
                <a:cubicBezTo>
                  <a:pt x="181225" y="1273917"/>
                  <a:pt x="191597" y="1263547"/>
                  <a:pt x="204391" y="1263547"/>
                </a:cubicBezTo>
                <a:cubicBezTo>
                  <a:pt x="217185" y="1263547"/>
                  <a:pt x="227557" y="1273917"/>
                  <a:pt x="227557" y="1286711"/>
                </a:cubicBezTo>
                <a:cubicBezTo>
                  <a:pt x="227557" y="1299507"/>
                  <a:pt x="217185" y="1309877"/>
                  <a:pt x="204391" y="1309877"/>
                </a:cubicBezTo>
                <a:cubicBezTo>
                  <a:pt x="191597" y="1309877"/>
                  <a:pt x="181225" y="1299507"/>
                  <a:pt x="181225" y="1286711"/>
                </a:cubicBezTo>
                <a:close/>
                <a:moveTo>
                  <a:pt x="179162" y="194529"/>
                </a:moveTo>
                <a:cubicBezTo>
                  <a:pt x="179162" y="181735"/>
                  <a:pt x="189534" y="171363"/>
                  <a:pt x="202328" y="171363"/>
                </a:cubicBezTo>
                <a:cubicBezTo>
                  <a:pt x="215122" y="171363"/>
                  <a:pt x="225494" y="181735"/>
                  <a:pt x="225494" y="194529"/>
                </a:cubicBezTo>
                <a:cubicBezTo>
                  <a:pt x="225494" y="207323"/>
                  <a:pt x="215122" y="217695"/>
                  <a:pt x="202328" y="217695"/>
                </a:cubicBezTo>
                <a:cubicBezTo>
                  <a:pt x="189534" y="217695"/>
                  <a:pt x="179162" y="207323"/>
                  <a:pt x="179162" y="194529"/>
                </a:cubicBezTo>
                <a:close/>
                <a:moveTo>
                  <a:pt x="179162" y="386541"/>
                </a:moveTo>
                <a:cubicBezTo>
                  <a:pt x="179162" y="373746"/>
                  <a:pt x="189534" y="363375"/>
                  <a:pt x="202328" y="363375"/>
                </a:cubicBezTo>
                <a:cubicBezTo>
                  <a:pt x="215122" y="363375"/>
                  <a:pt x="225494" y="373746"/>
                  <a:pt x="225494" y="386541"/>
                </a:cubicBezTo>
                <a:cubicBezTo>
                  <a:pt x="225494" y="399334"/>
                  <a:pt x="215122" y="409706"/>
                  <a:pt x="202328" y="409706"/>
                </a:cubicBezTo>
                <a:cubicBezTo>
                  <a:pt x="189534" y="409706"/>
                  <a:pt x="179162" y="399334"/>
                  <a:pt x="179162" y="386541"/>
                </a:cubicBezTo>
                <a:close/>
                <a:moveTo>
                  <a:pt x="177098" y="557904"/>
                </a:moveTo>
                <a:cubicBezTo>
                  <a:pt x="177098" y="545110"/>
                  <a:pt x="187470" y="534738"/>
                  <a:pt x="200263" y="534738"/>
                </a:cubicBezTo>
                <a:cubicBezTo>
                  <a:pt x="213057" y="534738"/>
                  <a:pt x="223429" y="545110"/>
                  <a:pt x="223429" y="557904"/>
                </a:cubicBezTo>
                <a:cubicBezTo>
                  <a:pt x="223429" y="570697"/>
                  <a:pt x="213057" y="581069"/>
                  <a:pt x="200263" y="581069"/>
                </a:cubicBezTo>
                <a:cubicBezTo>
                  <a:pt x="187470" y="581069"/>
                  <a:pt x="177098" y="570697"/>
                  <a:pt x="177098" y="557904"/>
                </a:cubicBezTo>
                <a:close/>
                <a:moveTo>
                  <a:pt x="10320" y="1478716"/>
                </a:moveTo>
                <a:cubicBezTo>
                  <a:pt x="10320" y="1465923"/>
                  <a:pt x="20692" y="1455553"/>
                  <a:pt x="33486" y="1455553"/>
                </a:cubicBezTo>
                <a:cubicBezTo>
                  <a:pt x="46280" y="1455553"/>
                  <a:pt x="56652" y="1465923"/>
                  <a:pt x="56652" y="1478716"/>
                </a:cubicBezTo>
                <a:cubicBezTo>
                  <a:pt x="56652" y="1491509"/>
                  <a:pt x="46280" y="1501878"/>
                  <a:pt x="33486" y="1501878"/>
                </a:cubicBezTo>
                <a:cubicBezTo>
                  <a:pt x="20692" y="1501878"/>
                  <a:pt x="10320" y="1491509"/>
                  <a:pt x="10320" y="1478716"/>
                </a:cubicBezTo>
                <a:close/>
                <a:moveTo>
                  <a:pt x="8256" y="751977"/>
                </a:moveTo>
                <a:cubicBezTo>
                  <a:pt x="8256" y="739182"/>
                  <a:pt x="18628" y="728810"/>
                  <a:pt x="31422" y="728810"/>
                </a:cubicBezTo>
                <a:cubicBezTo>
                  <a:pt x="44216" y="728810"/>
                  <a:pt x="54588" y="739182"/>
                  <a:pt x="54588" y="751977"/>
                </a:cubicBezTo>
                <a:cubicBezTo>
                  <a:pt x="54588" y="764771"/>
                  <a:pt x="44216" y="775143"/>
                  <a:pt x="31422" y="775143"/>
                </a:cubicBezTo>
                <a:cubicBezTo>
                  <a:pt x="18628" y="775143"/>
                  <a:pt x="8256" y="764771"/>
                  <a:pt x="8256" y="751977"/>
                </a:cubicBezTo>
                <a:close/>
                <a:moveTo>
                  <a:pt x="6192" y="923339"/>
                </a:moveTo>
                <a:cubicBezTo>
                  <a:pt x="6192" y="910547"/>
                  <a:pt x="16564" y="900174"/>
                  <a:pt x="29357" y="900174"/>
                </a:cubicBezTo>
                <a:cubicBezTo>
                  <a:pt x="42151" y="900174"/>
                  <a:pt x="52523" y="910547"/>
                  <a:pt x="52523" y="923339"/>
                </a:cubicBezTo>
                <a:cubicBezTo>
                  <a:pt x="52523" y="936134"/>
                  <a:pt x="42151" y="946506"/>
                  <a:pt x="29357" y="946506"/>
                </a:cubicBezTo>
                <a:cubicBezTo>
                  <a:pt x="16564" y="946506"/>
                  <a:pt x="6192" y="936134"/>
                  <a:pt x="6192" y="923339"/>
                </a:cubicBezTo>
                <a:close/>
                <a:moveTo>
                  <a:pt x="6191" y="1115348"/>
                </a:moveTo>
                <a:cubicBezTo>
                  <a:pt x="6191" y="1102553"/>
                  <a:pt x="16563" y="1092182"/>
                  <a:pt x="29357" y="1092182"/>
                </a:cubicBezTo>
                <a:cubicBezTo>
                  <a:pt x="42151" y="1092182"/>
                  <a:pt x="52523" y="1102553"/>
                  <a:pt x="52523" y="1115348"/>
                </a:cubicBezTo>
                <a:cubicBezTo>
                  <a:pt x="52523" y="1128143"/>
                  <a:pt x="42151" y="1138515"/>
                  <a:pt x="29357" y="1138515"/>
                </a:cubicBezTo>
                <a:cubicBezTo>
                  <a:pt x="16563" y="1138515"/>
                  <a:pt x="6191" y="1128143"/>
                  <a:pt x="6191" y="1115348"/>
                </a:cubicBezTo>
                <a:close/>
                <a:moveTo>
                  <a:pt x="4130" y="23166"/>
                </a:moveTo>
                <a:cubicBezTo>
                  <a:pt x="4130" y="10372"/>
                  <a:pt x="14502" y="0"/>
                  <a:pt x="27296" y="0"/>
                </a:cubicBezTo>
                <a:cubicBezTo>
                  <a:pt x="40090" y="0"/>
                  <a:pt x="50462" y="10372"/>
                  <a:pt x="50462" y="23166"/>
                </a:cubicBezTo>
                <a:cubicBezTo>
                  <a:pt x="50462" y="35960"/>
                  <a:pt x="40090" y="46332"/>
                  <a:pt x="27296" y="46332"/>
                </a:cubicBezTo>
                <a:cubicBezTo>
                  <a:pt x="14502" y="46332"/>
                  <a:pt x="4130" y="35960"/>
                  <a:pt x="4130" y="23166"/>
                </a:cubicBezTo>
                <a:close/>
                <a:moveTo>
                  <a:pt x="4127" y="1286711"/>
                </a:moveTo>
                <a:cubicBezTo>
                  <a:pt x="4127" y="1273917"/>
                  <a:pt x="14499" y="1263547"/>
                  <a:pt x="27292" y="1263547"/>
                </a:cubicBezTo>
                <a:cubicBezTo>
                  <a:pt x="40086" y="1263547"/>
                  <a:pt x="50458" y="1273917"/>
                  <a:pt x="50458" y="1286711"/>
                </a:cubicBezTo>
                <a:cubicBezTo>
                  <a:pt x="50458" y="1299507"/>
                  <a:pt x="40086" y="1309879"/>
                  <a:pt x="27292" y="1309879"/>
                </a:cubicBezTo>
                <a:cubicBezTo>
                  <a:pt x="14499" y="1309879"/>
                  <a:pt x="4127" y="1299507"/>
                  <a:pt x="4127" y="1286711"/>
                </a:cubicBezTo>
                <a:close/>
                <a:moveTo>
                  <a:pt x="2064" y="194529"/>
                </a:moveTo>
                <a:cubicBezTo>
                  <a:pt x="2064" y="181735"/>
                  <a:pt x="12436" y="171363"/>
                  <a:pt x="25230" y="171363"/>
                </a:cubicBezTo>
                <a:cubicBezTo>
                  <a:pt x="38024" y="171363"/>
                  <a:pt x="48396" y="181735"/>
                  <a:pt x="48396" y="194529"/>
                </a:cubicBezTo>
                <a:cubicBezTo>
                  <a:pt x="48396" y="207323"/>
                  <a:pt x="38024" y="217695"/>
                  <a:pt x="25230" y="217695"/>
                </a:cubicBezTo>
                <a:cubicBezTo>
                  <a:pt x="12436" y="217695"/>
                  <a:pt x="2064" y="207323"/>
                  <a:pt x="2064" y="194529"/>
                </a:cubicBezTo>
                <a:close/>
                <a:moveTo>
                  <a:pt x="2064" y="386541"/>
                </a:moveTo>
                <a:cubicBezTo>
                  <a:pt x="2064" y="373746"/>
                  <a:pt x="12436" y="363375"/>
                  <a:pt x="25230" y="363375"/>
                </a:cubicBezTo>
                <a:cubicBezTo>
                  <a:pt x="38024" y="363375"/>
                  <a:pt x="48396" y="373746"/>
                  <a:pt x="48396" y="386541"/>
                </a:cubicBezTo>
                <a:cubicBezTo>
                  <a:pt x="48396" y="399334"/>
                  <a:pt x="38024" y="409706"/>
                  <a:pt x="25230" y="409706"/>
                </a:cubicBezTo>
                <a:cubicBezTo>
                  <a:pt x="12436" y="409706"/>
                  <a:pt x="2064" y="399334"/>
                  <a:pt x="2064" y="386541"/>
                </a:cubicBezTo>
                <a:close/>
                <a:moveTo>
                  <a:pt x="0" y="557904"/>
                </a:moveTo>
                <a:cubicBezTo>
                  <a:pt x="0" y="545110"/>
                  <a:pt x="10371" y="534738"/>
                  <a:pt x="23165" y="534738"/>
                </a:cubicBezTo>
                <a:cubicBezTo>
                  <a:pt x="35959" y="534738"/>
                  <a:pt x="46331" y="545110"/>
                  <a:pt x="46331" y="557904"/>
                </a:cubicBezTo>
                <a:cubicBezTo>
                  <a:pt x="46331" y="570697"/>
                  <a:pt x="35959" y="581069"/>
                  <a:pt x="23165" y="581069"/>
                </a:cubicBezTo>
                <a:cubicBezTo>
                  <a:pt x="10371" y="581069"/>
                  <a:pt x="0" y="570697"/>
                  <a:pt x="0" y="5579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8"/>
          <p:cNvSpPr txBox="1"/>
          <p:nvPr/>
        </p:nvSpPr>
        <p:spPr>
          <a:xfrm rot="5400000">
            <a:off x="-679350" y="609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2 columns">
  <p:cSld name="CUSTOM_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5" name="Google Shape;125;p9"/>
          <p:cNvSpPr txBox="1">
            <a:spLocks noGrp="1"/>
          </p:cNvSpPr>
          <p:nvPr>
            <p:ph type="body" idx="1"/>
          </p:nvPr>
        </p:nvSpPr>
        <p:spPr>
          <a:xfrm>
            <a:off x="587350" y="1750975"/>
            <a:ext cx="52485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126" name="Google Shape;126;p9"/>
          <p:cNvSpPr txBox="1">
            <a:spLocks noGrp="1"/>
          </p:cNvSpPr>
          <p:nvPr>
            <p:ph type="body" idx="2"/>
          </p:nvPr>
        </p:nvSpPr>
        <p:spPr>
          <a:xfrm>
            <a:off x="6356150" y="1750975"/>
            <a:ext cx="52485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marL="914400" lvl="1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2pPr>
            <a:lvl3pPr marL="1371600" lvl="2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3pPr>
            <a:lvl4pPr marL="1828800" lvl="3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127" name="Google Shape;127;p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bril Fatface"/>
              <a:buNone/>
              <a:defRPr sz="37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bril Fatface"/>
              <a:buNone/>
              <a:defRPr sz="37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bril Fatface"/>
              <a:buNone/>
              <a:defRPr sz="37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bril Fatface"/>
              <a:buNone/>
              <a:defRPr sz="37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bril Fatface"/>
              <a:buNone/>
              <a:defRPr sz="37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bril Fatface"/>
              <a:buNone/>
              <a:defRPr sz="37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bril Fatface"/>
              <a:buNone/>
              <a:defRPr sz="37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bril Fatface"/>
              <a:buNone/>
              <a:defRPr sz="37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bril Fatface"/>
              <a:buNone/>
              <a:defRPr sz="37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28" name="Google Shape;128;p9"/>
          <p:cNvSpPr/>
          <p:nvPr/>
        </p:nvSpPr>
        <p:spPr>
          <a:xfrm rot="-5400000" flipH="1">
            <a:off x="-1125479" y="-1166397"/>
            <a:ext cx="2187300" cy="2187300"/>
          </a:xfrm>
          <a:prstGeom prst="pie">
            <a:avLst>
              <a:gd name="adj1" fmla="val 0"/>
              <a:gd name="adj2" fmla="val 5456402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9"/>
          <p:cNvSpPr/>
          <p:nvPr/>
        </p:nvSpPr>
        <p:spPr>
          <a:xfrm flipH="1">
            <a:off x="656542" y="-72787"/>
            <a:ext cx="41100" cy="370200"/>
          </a:xfrm>
          <a:prstGeom prst="rect">
            <a:avLst/>
          </a:prstGeom>
          <a:solidFill>
            <a:srgbClr val="FEFD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9"/>
          <p:cNvSpPr/>
          <p:nvPr/>
        </p:nvSpPr>
        <p:spPr>
          <a:xfrm flipH="1">
            <a:off x="579389" y="-72787"/>
            <a:ext cx="41100" cy="370200"/>
          </a:xfrm>
          <a:prstGeom prst="rect">
            <a:avLst/>
          </a:prstGeom>
          <a:solidFill>
            <a:srgbClr val="FEFD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9"/>
          <p:cNvSpPr/>
          <p:nvPr/>
        </p:nvSpPr>
        <p:spPr>
          <a:xfrm flipH="1">
            <a:off x="502237" y="-72787"/>
            <a:ext cx="41100" cy="370200"/>
          </a:xfrm>
          <a:prstGeom prst="rect">
            <a:avLst/>
          </a:prstGeom>
          <a:solidFill>
            <a:srgbClr val="FEFD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9"/>
          <p:cNvSpPr/>
          <p:nvPr/>
        </p:nvSpPr>
        <p:spPr>
          <a:xfrm>
            <a:off x="-609017" y="624947"/>
            <a:ext cx="1154400" cy="1154400"/>
          </a:xfrm>
          <a:prstGeom prst="pie">
            <a:avLst>
              <a:gd name="adj1" fmla="val 0"/>
              <a:gd name="adj2" fmla="val 536463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9"/>
          <p:cNvSpPr/>
          <p:nvPr/>
        </p:nvSpPr>
        <p:spPr>
          <a:xfrm rot="-5400000">
            <a:off x="-609017" y="1779198"/>
            <a:ext cx="1154400" cy="1154400"/>
          </a:xfrm>
          <a:prstGeom prst="pie">
            <a:avLst>
              <a:gd name="adj1" fmla="val 0"/>
              <a:gd name="adj2" fmla="val 5456402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9"/>
          <p:cNvSpPr/>
          <p:nvPr/>
        </p:nvSpPr>
        <p:spPr>
          <a:xfrm flipH="1">
            <a:off x="11476075" y="6127546"/>
            <a:ext cx="730400" cy="730401"/>
          </a:xfrm>
          <a:custGeom>
            <a:avLst/>
            <a:gdLst/>
            <a:ahLst/>
            <a:cxnLst/>
            <a:rect l="l" t="t" r="r" b="b"/>
            <a:pathLst>
              <a:path w="1270261" h="1270263" extrusionOk="0">
                <a:moveTo>
                  <a:pt x="0" y="0"/>
                </a:moveTo>
                <a:lnTo>
                  <a:pt x="129876" y="6558"/>
                </a:lnTo>
                <a:cubicBezTo>
                  <a:pt x="770413" y="71609"/>
                  <a:pt x="1270261" y="612563"/>
                  <a:pt x="1270261" y="1270262"/>
                </a:cubicBezTo>
                <a:lnTo>
                  <a:pt x="1270261" y="1270263"/>
                </a:lnTo>
                <a:lnTo>
                  <a:pt x="635130" y="1270263"/>
                </a:lnTo>
                <a:lnTo>
                  <a:pt x="635130" y="1270262"/>
                </a:lnTo>
                <a:cubicBezTo>
                  <a:pt x="635130" y="963336"/>
                  <a:pt x="417419" y="707258"/>
                  <a:pt x="128000" y="648035"/>
                </a:cubicBezTo>
                <a:lnTo>
                  <a:pt x="0" y="63513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9"/>
          <p:cNvSpPr/>
          <p:nvPr/>
        </p:nvSpPr>
        <p:spPr>
          <a:xfrm rot="5400000">
            <a:off x="10682229" y="-601786"/>
            <a:ext cx="578271" cy="2113893"/>
          </a:xfrm>
          <a:custGeom>
            <a:avLst/>
            <a:gdLst/>
            <a:ahLst/>
            <a:cxnLst/>
            <a:rect l="l" t="t" r="r" b="b"/>
            <a:pathLst>
              <a:path w="410850" h="1501878" extrusionOk="0">
                <a:moveTo>
                  <a:pt x="364520" y="1478716"/>
                </a:moveTo>
                <a:cubicBezTo>
                  <a:pt x="364520" y="1465923"/>
                  <a:pt x="374892" y="1455553"/>
                  <a:pt x="387688" y="1455553"/>
                </a:cubicBezTo>
                <a:cubicBezTo>
                  <a:pt x="400481" y="1455553"/>
                  <a:pt x="410850" y="1465923"/>
                  <a:pt x="410850" y="1478716"/>
                </a:cubicBezTo>
                <a:cubicBezTo>
                  <a:pt x="410850" y="1491509"/>
                  <a:pt x="400481" y="1501878"/>
                  <a:pt x="387688" y="1501878"/>
                </a:cubicBezTo>
                <a:cubicBezTo>
                  <a:pt x="374892" y="1501878"/>
                  <a:pt x="364520" y="1491509"/>
                  <a:pt x="364520" y="1478716"/>
                </a:cubicBezTo>
                <a:close/>
                <a:moveTo>
                  <a:pt x="362457" y="751977"/>
                </a:moveTo>
                <a:cubicBezTo>
                  <a:pt x="362457" y="739182"/>
                  <a:pt x="372828" y="728810"/>
                  <a:pt x="385624" y="728810"/>
                </a:cubicBezTo>
                <a:cubicBezTo>
                  <a:pt x="398417" y="728810"/>
                  <a:pt x="408787" y="739182"/>
                  <a:pt x="408787" y="751977"/>
                </a:cubicBezTo>
                <a:cubicBezTo>
                  <a:pt x="408787" y="764771"/>
                  <a:pt x="398417" y="775143"/>
                  <a:pt x="385624" y="775143"/>
                </a:cubicBezTo>
                <a:cubicBezTo>
                  <a:pt x="372828" y="775143"/>
                  <a:pt x="362457" y="764771"/>
                  <a:pt x="362457" y="751977"/>
                </a:cubicBezTo>
                <a:close/>
                <a:moveTo>
                  <a:pt x="360392" y="923339"/>
                </a:moveTo>
                <a:cubicBezTo>
                  <a:pt x="360392" y="910547"/>
                  <a:pt x="370763" y="900174"/>
                  <a:pt x="383559" y="900174"/>
                </a:cubicBezTo>
                <a:cubicBezTo>
                  <a:pt x="396353" y="900174"/>
                  <a:pt x="406723" y="910547"/>
                  <a:pt x="406723" y="923339"/>
                </a:cubicBezTo>
                <a:cubicBezTo>
                  <a:pt x="406723" y="936134"/>
                  <a:pt x="396353" y="946506"/>
                  <a:pt x="383559" y="946506"/>
                </a:cubicBezTo>
                <a:cubicBezTo>
                  <a:pt x="370763" y="946506"/>
                  <a:pt x="360392" y="936134"/>
                  <a:pt x="360392" y="923339"/>
                </a:cubicBezTo>
                <a:close/>
                <a:moveTo>
                  <a:pt x="360391" y="1115348"/>
                </a:moveTo>
                <a:cubicBezTo>
                  <a:pt x="360391" y="1102553"/>
                  <a:pt x="370763" y="1092182"/>
                  <a:pt x="383558" y="1092182"/>
                </a:cubicBezTo>
                <a:cubicBezTo>
                  <a:pt x="396353" y="1092182"/>
                  <a:pt x="406723" y="1102553"/>
                  <a:pt x="406723" y="1115348"/>
                </a:cubicBezTo>
                <a:cubicBezTo>
                  <a:pt x="406723" y="1128143"/>
                  <a:pt x="396353" y="1138515"/>
                  <a:pt x="383558" y="1138515"/>
                </a:cubicBezTo>
                <a:cubicBezTo>
                  <a:pt x="370763" y="1138515"/>
                  <a:pt x="360391" y="1128143"/>
                  <a:pt x="360391" y="1115348"/>
                </a:cubicBezTo>
                <a:close/>
                <a:moveTo>
                  <a:pt x="358329" y="23166"/>
                </a:moveTo>
                <a:cubicBezTo>
                  <a:pt x="358329" y="10372"/>
                  <a:pt x="368702" y="0"/>
                  <a:pt x="381496" y="0"/>
                </a:cubicBezTo>
                <a:cubicBezTo>
                  <a:pt x="394291" y="0"/>
                  <a:pt x="404661" y="10372"/>
                  <a:pt x="404661" y="23166"/>
                </a:cubicBezTo>
                <a:cubicBezTo>
                  <a:pt x="404661" y="35960"/>
                  <a:pt x="394291" y="46332"/>
                  <a:pt x="381496" y="46332"/>
                </a:cubicBezTo>
                <a:cubicBezTo>
                  <a:pt x="368702" y="46332"/>
                  <a:pt x="358329" y="35960"/>
                  <a:pt x="358329" y="23166"/>
                </a:cubicBezTo>
                <a:close/>
                <a:moveTo>
                  <a:pt x="358325" y="1286711"/>
                </a:moveTo>
                <a:cubicBezTo>
                  <a:pt x="358325" y="1273917"/>
                  <a:pt x="368698" y="1263547"/>
                  <a:pt x="381492" y="1263547"/>
                </a:cubicBezTo>
                <a:cubicBezTo>
                  <a:pt x="394287" y="1263547"/>
                  <a:pt x="404657" y="1273917"/>
                  <a:pt x="404657" y="1286711"/>
                </a:cubicBezTo>
                <a:cubicBezTo>
                  <a:pt x="404657" y="1299507"/>
                  <a:pt x="394287" y="1309877"/>
                  <a:pt x="381492" y="1309877"/>
                </a:cubicBezTo>
                <a:cubicBezTo>
                  <a:pt x="368698" y="1309877"/>
                  <a:pt x="358325" y="1299507"/>
                  <a:pt x="358325" y="1286711"/>
                </a:cubicBezTo>
                <a:close/>
                <a:moveTo>
                  <a:pt x="356265" y="194529"/>
                </a:moveTo>
                <a:cubicBezTo>
                  <a:pt x="356265" y="181735"/>
                  <a:pt x="366637" y="171363"/>
                  <a:pt x="379431" y="171363"/>
                </a:cubicBezTo>
                <a:cubicBezTo>
                  <a:pt x="392227" y="171363"/>
                  <a:pt x="402597" y="181735"/>
                  <a:pt x="402597" y="194529"/>
                </a:cubicBezTo>
                <a:cubicBezTo>
                  <a:pt x="402597" y="207323"/>
                  <a:pt x="392227" y="217695"/>
                  <a:pt x="379431" y="217695"/>
                </a:cubicBezTo>
                <a:cubicBezTo>
                  <a:pt x="366637" y="217695"/>
                  <a:pt x="356265" y="207323"/>
                  <a:pt x="356265" y="194529"/>
                </a:cubicBezTo>
                <a:close/>
                <a:moveTo>
                  <a:pt x="356264" y="386541"/>
                </a:moveTo>
                <a:cubicBezTo>
                  <a:pt x="356264" y="373746"/>
                  <a:pt x="366637" y="363375"/>
                  <a:pt x="379431" y="363375"/>
                </a:cubicBezTo>
                <a:cubicBezTo>
                  <a:pt x="392226" y="363375"/>
                  <a:pt x="402597" y="373746"/>
                  <a:pt x="402597" y="386541"/>
                </a:cubicBezTo>
                <a:cubicBezTo>
                  <a:pt x="402597" y="399334"/>
                  <a:pt x="392226" y="409706"/>
                  <a:pt x="379431" y="409706"/>
                </a:cubicBezTo>
                <a:cubicBezTo>
                  <a:pt x="366637" y="409706"/>
                  <a:pt x="356264" y="399334"/>
                  <a:pt x="356264" y="386541"/>
                </a:cubicBezTo>
                <a:close/>
                <a:moveTo>
                  <a:pt x="354199" y="557904"/>
                </a:moveTo>
                <a:cubicBezTo>
                  <a:pt x="354199" y="545110"/>
                  <a:pt x="364572" y="534738"/>
                  <a:pt x="377366" y="534738"/>
                </a:cubicBezTo>
                <a:cubicBezTo>
                  <a:pt x="390162" y="534738"/>
                  <a:pt x="400532" y="545110"/>
                  <a:pt x="400532" y="557904"/>
                </a:cubicBezTo>
                <a:cubicBezTo>
                  <a:pt x="400532" y="570697"/>
                  <a:pt x="390162" y="581069"/>
                  <a:pt x="377366" y="581069"/>
                </a:cubicBezTo>
                <a:cubicBezTo>
                  <a:pt x="364572" y="581069"/>
                  <a:pt x="354199" y="570697"/>
                  <a:pt x="354199" y="557904"/>
                </a:cubicBezTo>
                <a:close/>
                <a:moveTo>
                  <a:pt x="187418" y="1478716"/>
                </a:moveTo>
                <a:cubicBezTo>
                  <a:pt x="187418" y="1465923"/>
                  <a:pt x="197790" y="1455553"/>
                  <a:pt x="210584" y="1455553"/>
                </a:cubicBezTo>
                <a:cubicBezTo>
                  <a:pt x="223378" y="1455553"/>
                  <a:pt x="233750" y="1465923"/>
                  <a:pt x="233750" y="1478716"/>
                </a:cubicBezTo>
                <a:cubicBezTo>
                  <a:pt x="233750" y="1491509"/>
                  <a:pt x="223378" y="1501878"/>
                  <a:pt x="210584" y="1501878"/>
                </a:cubicBezTo>
                <a:cubicBezTo>
                  <a:pt x="197790" y="1501878"/>
                  <a:pt x="187418" y="1491509"/>
                  <a:pt x="187418" y="1478716"/>
                </a:cubicBezTo>
                <a:close/>
                <a:moveTo>
                  <a:pt x="185354" y="751977"/>
                </a:moveTo>
                <a:cubicBezTo>
                  <a:pt x="185354" y="739182"/>
                  <a:pt x="195726" y="728810"/>
                  <a:pt x="208520" y="728810"/>
                </a:cubicBezTo>
                <a:cubicBezTo>
                  <a:pt x="221314" y="728810"/>
                  <a:pt x="231686" y="739182"/>
                  <a:pt x="231686" y="751977"/>
                </a:cubicBezTo>
                <a:cubicBezTo>
                  <a:pt x="231686" y="764771"/>
                  <a:pt x="221314" y="775143"/>
                  <a:pt x="208520" y="775143"/>
                </a:cubicBezTo>
                <a:cubicBezTo>
                  <a:pt x="195726" y="775143"/>
                  <a:pt x="185354" y="764771"/>
                  <a:pt x="185354" y="751977"/>
                </a:cubicBezTo>
                <a:close/>
                <a:moveTo>
                  <a:pt x="183290" y="923339"/>
                </a:moveTo>
                <a:cubicBezTo>
                  <a:pt x="183290" y="910547"/>
                  <a:pt x="193662" y="900174"/>
                  <a:pt x="206456" y="900174"/>
                </a:cubicBezTo>
                <a:cubicBezTo>
                  <a:pt x="219249" y="900174"/>
                  <a:pt x="229621" y="910547"/>
                  <a:pt x="229621" y="923339"/>
                </a:cubicBezTo>
                <a:cubicBezTo>
                  <a:pt x="229621" y="936134"/>
                  <a:pt x="219249" y="946506"/>
                  <a:pt x="206456" y="946506"/>
                </a:cubicBezTo>
                <a:cubicBezTo>
                  <a:pt x="193662" y="946506"/>
                  <a:pt x="183290" y="936134"/>
                  <a:pt x="183290" y="923339"/>
                </a:cubicBezTo>
                <a:close/>
                <a:moveTo>
                  <a:pt x="183289" y="1115348"/>
                </a:moveTo>
                <a:cubicBezTo>
                  <a:pt x="183289" y="1102553"/>
                  <a:pt x="193661" y="1092182"/>
                  <a:pt x="206455" y="1092182"/>
                </a:cubicBezTo>
                <a:cubicBezTo>
                  <a:pt x="219249" y="1092182"/>
                  <a:pt x="229621" y="1102553"/>
                  <a:pt x="229621" y="1115348"/>
                </a:cubicBezTo>
                <a:cubicBezTo>
                  <a:pt x="229621" y="1128143"/>
                  <a:pt x="219249" y="1138515"/>
                  <a:pt x="206455" y="1138515"/>
                </a:cubicBezTo>
                <a:cubicBezTo>
                  <a:pt x="193661" y="1138515"/>
                  <a:pt x="183289" y="1128143"/>
                  <a:pt x="183289" y="1115348"/>
                </a:cubicBezTo>
                <a:close/>
                <a:moveTo>
                  <a:pt x="181228" y="23166"/>
                </a:moveTo>
                <a:cubicBezTo>
                  <a:pt x="181228" y="10372"/>
                  <a:pt x="191600" y="0"/>
                  <a:pt x="204394" y="0"/>
                </a:cubicBezTo>
                <a:cubicBezTo>
                  <a:pt x="217188" y="0"/>
                  <a:pt x="227560" y="10372"/>
                  <a:pt x="227560" y="23166"/>
                </a:cubicBezTo>
                <a:cubicBezTo>
                  <a:pt x="227560" y="35960"/>
                  <a:pt x="217188" y="46332"/>
                  <a:pt x="204394" y="46332"/>
                </a:cubicBezTo>
                <a:cubicBezTo>
                  <a:pt x="191600" y="46332"/>
                  <a:pt x="181228" y="35960"/>
                  <a:pt x="181228" y="23166"/>
                </a:cubicBezTo>
                <a:close/>
                <a:moveTo>
                  <a:pt x="181225" y="1286711"/>
                </a:moveTo>
                <a:cubicBezTo>
                  <a:pt x="181225" y="1273917"/>
                  <a:pt x="191597" y="1263547"/>
                  <a:pt x="204391" y="1263547"/>
                </a:cubicBezTo>
                <a:cubicBezTo>
                  <a:pt x="217185" y="1263547"/>
                  <a:pt x="227557" y="1273917"/>
                  <a:pt x="227557" y="1286711"/>
                </a:cubicBezTo>
                <a:cubicBezTo>
                  <a:pt x="227557" y="1299507"/>
                  <a:pt x="217185" y="1309877"/>
                  <a:pt x="204391" y="1309877"/>
                </a:cubicBezTo>
                <a:cubicBezTo>
                  <a:pt x="191597" y="1309877"/>
                  <a:pt x="181225" y="1299507"/>
                  <a:pt x="181225" y="1286711"/>
                </a:cubicBezTo>
                <a:close/>
                <a:moveTo>
                  <a:pt x="179162" y="194529"/>
                </a:moveTo>
                <a:cubicBezTo>
                  <a:pt x="179162" y="181735"/>
                  <a:pt x="189534" y="171363"/>
                  <a:pt x="202328" y="171363"/>
                </a:cubicBezTo>
                <a:cubicBezTo>
                  <a:pt x="215122" y="171363"/>
                  <a:pt x="225494" y="181735"/>
                  <a:pt x="225494" y="194529"/>
                </a:cubicBezTo>
                <a:cubicBezTo>
                  <a:pt x="225494" y="207323"/>
                  <a:pt x="215122" y="217695"/>
                  <a:pt x="202328" y="217695"/>
                </a:cubicBezTo>
                <a:cubicBezTo>
                  <a:pt x="189534" y="217695"/>
                  <a:pt x="179162" y="207323"/>
                  <a:pt x="179162" y="194529"/>
                </a:cubicBezTo>
                <a:close/>
                <a:moveTo>
                  <a:pt x="179162" y="386541"/>
                </a:moveTo>
                <a:cubicBezTo>
                  <a:pt x="179162" y="373746"/>
                  <a:pt x="189534" y="363375"/>
                  <a:pt x="202328" y="363375"/>
                </a:cubicBezTo>
                <a:cubicBezTo>
                  <a:pt x="215122" y="363375"/>
                  <a:pt x="225494" y="373746"/>
                  <a:pt x="225494" y="386541"/>
                </a:cubicBezTo>
                <a:cubicBezTo>
                  <a:pt x="225494" y="399334"/>
                  <a:pt x="215122" y="409706"/>
                  <a:pt x="202328" y="409706"/>
                </a:cubicBezTo>
                <a:cubicBezTo>
                  <a:pt x="189534" y="409706"/>
                  <a:pt x="179162" y="399334"/>
                  <a:pt x="179162" y="386541"/>
                </a:cubicBezTo>
                <a:close/>
                <a:moveTo>
                  <a:pt x="177098" y="557904"/>
                </a:moveTo>
                <a:cubicBezTo>
                  <a:pt x="177098" y="545110"/>
                  <a:pt x="187470" y="534738"/>
                  <a:pt x="200263" y="534738"/>
                </a:cubicBezTo>
                <a:cubicBezTo>
                  <a:pt x="213057" y="534738"/>
                  <a:pt x="223429" y="545110"/>
                  <a:pt x="223429" y="557904"/>
                </a:cubicBezTo>
                <a:cubicBezTo>
                  <a:pt x="223429" y="570697"/>
                  <a:pt x="213057" y="581069"/>
                  <a:pt x="200263" y="581069"/>
                </a:cubicBezTo>
                <a:cubicBezTo>
                  <a:pt x="187470" y="581069"/>
                  <a:pt x="177098" y="570697"/>
                  <a:pt x="177098" y="557904"/>
                </a:cubicBezTo>
                <a:close/>
                <a:moveTo>
                  <a:pt x="10320" y="1478716"/>
                </a:moveTo>
                <a:cubicBezTo>
                  <a:pt x="10320" y="1465923"/>
                  <a:pt x="20692" y="1455553"/>
                  <a:pt x="33486" y="1455553"/>
                </a:cubicBezTo>
                <a:cubicBezTo>
                  <a:pt x="46280" y="1455553"/>
                  <a:pt x="56652" y="1465923"/>
                  <a:pt x="56652" y="1478716"/>
                </a:cubicBezTo>
                <a:cubicBezTo>
                  <a:pt x="56652" y="1491509"/>
                  <a:pt x="46280" y="1501878"/>
                  <a:pt x="33486" y="1501878"/>
                </a:cubicBezTo>
                <a:cubicBezTo>
                  <a:pt x="20692" y="1501878"/>
                  <a:pt x="10320" y="1491509"/>
                  <a:pt x="10320" y="1478716"/>
                </a:cubicBezTo>
                <a:close/>
                <a:moveTo>
                  <a:pt x="8256" y="751977"/>
                </a:moveTo>
                <a:cubicBezTo>
                  <a:pt x="8256" y="739182"/>
                  <a:pt x="18628" y="728810"/>
                  <a:pt x="31422" y="728810"/>
                </a:cubicBezTo>
                <a:cubicBezTo>
                  <a:pt x="44216" y="728810"/>
                  <a:pt x="54588" y="739182"/>
                  <a:pt x="54588" y="751977"/>
                </a:cubicBezTo>
                <a:cubicBezTo>
                  <a:pt x="54588" y="764771"/>
                  <a:pt x="44216" y="775143"/>
                  <a:pt x="31422" y="775143"/>
                </a:cubicBezTo>
                <a:cubicBezTo>
                  <a:pt x="18628" y="775143"/>
                  <a:pt x="8256" y="764771"/>
                  <a:pt x="8256" y="751977"/>
                </a:cubicBezTo>
                <a:close/>
                <a:moveTo>
                  <a:pt x="6192" y="923339"/>
                </a:moveTo>
                <a:cubicBezTo>
                  <a:pt x="6192" y="910547"/>
                  <a:pt x="16564" y="900174"/>
                  <a:pt x="29357" y="900174"/>
                </a:cubicBezTo>
                <a:cubicBezTo>
                  <a:pt x="42151" y="900174"/>
                  <a:pt x="52523" y="910547"/>
                  <a:pt x="52523" y="923339"/>
                </a:cubicBezTo>
                <a:cubicBezTo>
                  <a:pt x="52523" y="936134"/>
                  <a:pt x="42151" y="946506"/>
                  <a:pt x="29357" y="946506"/>
                </a:cubicBezTo>
                <a:cubicBezTo>
                  <a:pt x="16564" y="946506"/>
                  <a:pt x="6192" y="936134"/>
                  <a:pt x="6192" y="923339"/>
                </a:cubicBezTo>
                <a:close/>
                <a:moveTo>
                  <a:pt x="6191" y="1115348"/>
                </a:moveTo>
                <a:cubicBezTo>
                  <a:pt x="6191" y="1102553"/>
                  <a:pt x="16563" y="1092182"/>
                  <a:pt x="29357" y="1092182"/>
                </a:cubicBezTo>
                <a:cubicBezTo>
                  <a:pt x="42151" y="1092182"/>
                  <a:pt x="52523" y="1102553"/>
                  <a:pt x="52523" y="1115348"/>
                </a:cubicBezTo>
                <a:cubicBezTo>
                  <a:pt x="52523" y="1128143"/>
                  <a:pt x="42151" y="1138515"/>
                  <a:pt x="29357" y="1138515"/>
                </a:cubicBezTo>
                <a:cubicBezTo>
                  <a:pt x="16563" y="1138515"/>
                  <a:pt x="6191" y="1128143"/>
                  <a:pt x="6191" y="1115348"/>
                </a:cubicBezTo>
                <a:close/>
                <a:moveTo>
                  <a:pt x="4130" y="23166"/>
                </a:moveTo>
                <a:cubicBezTo>
                  <a:pt x="4130" y="10372"/>
                  <a:pt x="14502" y="0"/>
                  <a:pt x="27296" y="0"/>
                </a:cubicBezTo>
                <a:cubicBezTo>
                  <a:pt x="40090" y="0"/>
                  <a:pt x="50462" y="10372"/>
                  <a:pt x="50462" y="23166"/>
                </a:cubicBezTo>
                <a:cubicBezTo>
                  <a:pt x="50462" y="35960"/>
                  <a:pt x="40090" y="46332"/>
                  <a:pt x="27296" y="46332"/>
                </a:cubicBezTo>
                <a:cubicBezTo>
                  <a:pt x="14502" y="46332"/>
                  <a:pt x="4130" y="35960"/>
                  <a:pt x="4130" y="23166"/>
                </a:cubicBezTo>
                <a:close/>
                <a:moveTo>
                  <a:pt x="4127" y="1286711"/>
                </a:moveTo>
                <a:cubicBezTo>
                  <a:pt x="4127" y="1273917"/>
                  <a:pt x="14499" y="1263547"/>
                  <a:pt x="27292" y="1263547"/>
                </a:cubicBezTo>
                <a:cubicBezTo>
                  <a:pt x="40086" y="1263547"/>
                  <a:pt x="50458" y="1273917"/>
                  <a:pt x="50458" y="1286711"/>
                </a:cubicBezTo>
                <a:cubicBezTo>
                  <a:pt x="50458" y="1299507"/>
                  <a:pt x="40086" y="1309879"/>
                  <a:pt x="27292" y="1309879"/>
                </a:cubicBezTo>
                <a:cubicBezTo>
                  <a:pt x="14499" y="1309879"/>
                  <a:pt x="4127" y="1299507"/>
                  <a:pt x="4127" y="1286711"/>
                </a:cubicBezTo>
                <a:close/>
                <a:moveTo>
                  <a:pt x="2064" y="194529"/>
                </a:moveTo>
                <a:cubicBezTo>
                  <a:pt x="2064" y="181735"/>
                  <a:pt x="12436" y="171363"/>
                  <a:pt x="25230" y="171363"/>
                </a:cubicBezTo>
                <a:cubicBezTo>
                  <a:pt x="38024" y="171363"/>
                  <a:pt x="48396" y="181735"/>
                  <a:pt x="48396" y="194529"/>
                </a:cubicBezTo>
                <a:cubicBezTo>
                  <a:pt x="48396" y="207323"/>
                  <a:pt x="38024" y="217695"/>
                  <a:pt x="25230" y="217695"/>
                </a:cubicBezTo>
                <a:cubicBezTo>
                  <a:pt x="12436" y="217695"/>
                  <a:pt x="2064" y="207323"/>
                  <a:pt x="2064" y="194529"/>
                </a:cubicBezTo>
                <a:close/>
                <a:moveTo>
                  <a:pt x="2064" y="386541"/>
                </a:moveTo>
                <a:cubicBezTo>
                  <a:pt x="2064" y="373746"/>
                  <a:pt x="12436" y="363375"/>
                  <a:pt x="25230" y="363375"/>
                </a:cubicBezTo>
                <a:cubicBezTo>
                  <a:pt x="38024" y="363375"/>
                  <a:pt x="48396" y="373746"/>
                  <a:pt x="48396" y="386541"/>
                </a:cubicBezTo>
                <a:cubicBezTo>
                  <a:pt x="48396" y="399334"/>
                  <a:pt x="38024" y="409706"/>
                  <a:pt x="25230" y="409706"/>
                </a:cubicBezTo>
                <a:cubicBezTo>
                  <a:pt x="12436" y="409706"/>
                  <a:pt x="2064" y="399334"/>
                  <a:pt x="2064" y="386541"/>
                </a:cubicBezTo>
                <a:close/>
                <a:moveTo>
                  <a:pt x="0" y="557904"/>
                </a:moveTo>
                <a:cubicBezTo>
                  <a:pt x="0" y="545110"/>
                  <a:pt x="10371" y="534738"/>
                  <a:pt x="23165" y="534738"/>
                </a:cubicBezTo>
                <a:cubicBezTo>
                  <a:pt x="35959" y="534738"/>
                  <a:pt x="46331" y="545110"/>
                  <a:pt x="46331" y="557904"/>
                </a:cubicBezTo>
                <a:cubicBezTo>
                  <a:pt x="46331" y="570697"/>
                  <a:pt x="35959" y="581069"/>
                  <a:pt x="23165" y="581069"/>
                </a:cubicBezTo>
                <a:cubicBezTo>
                  <a:pt x="10371" y="581069"/>
                  <a:pt x="0" y="570697"/>
                  <a:pt x="0" y="55790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9"/>
          <p:cNvSpPr/>
          <p:nvPr/>
        </p:nvSpPr>
        <p:spPr>
          <a:xfrm rot="-5400000">
            <a:off x="1202328" y="5639662"/>
            <a:ext cx="80163" cy="2125157"/>
          </a:xfrm>
          <a:custGeom>
            <a:avLst/>
            <a:gdLst/>
            <a:ahLst/>
            <a:cxnLst/>
            <a:rect l="l" t="t" r="r" b="b"/>
            <a:pathLst>
              <a:path w="56652" h="1501878" extrusionOk="0">
                <a:moveTo>
                  <a:pt x="33486" y="1455553"/>
                </a:moveTo>
                <a:cubicBezTo>
                  <a:pt x="46280" y="1455553"/>
                  <a:pt x="56652" y="1465923"/>
                  <a:pt x="56652" y="1478716"/>
                </a:cubicBezTo>
                <a:cubicBezTo>
                  <a:pt x="56652" y="1491509"/>
                  <a:pt x="46280" y="1501878"/>
                  <a:pt x="33486" y="1501878"/>
                </a:cubicBezTo>
                <a:cubicBezTo>
                  <a:pt x="20692" y="1501878"/>
                  <a:pt x="10320" y="1491509"/>
                  <a:pt x="10320" y="1478716"/>
                </a:cubicBezTo>
                <a:cubicBezTo>
                  <a:pt x="10320" y="1465923"/>
                  <a:pt x="20692" y="1455553"/>
                  <a:pt x="33486" y="1455553"/>
                </a:cubicBezTo>
                <a:close/>
                <a:moveTo>
                  <a:pt x="27292" y="1263547"/>
                </a:moveTo>
                <a:cubicBezTo>
                  <a:pt x="40086" y="1263547"/>
                  <a:pt x="50458" y="1273917"/>
                  <a:pt x="50458" y="1286711"/>
                </a:cubicBezTo>
                <a:cubicBezTo>
                  <a:pt x="50458" y="1299507"/>
                  <a:pt x="40086" y="1309879"/>
                  <a:pt x="27292" y="1309879"/>
                </a:cubicBezTo>
                <a:cubicBezTo>
                  <a:pt x="14499" y="1309879"/>
                  <a:pt x="4127" y="1299507"/>
                  <a:pt x="4127" y="1286711"/>
                </a:cubicBezTo>
                <a:cubicBezTo>
                  <a:pt x="4127" y="1273917"/>
                  <a:pt x="14499" y="1263547"/>
                  <a:pt x="27292" y="1263547"/>
                </a:cubicBezTo>
                <a:close/>
                <a:moveTo>
                  <a:pt x="29357" y="1092182"/>
                </a:moveTo>
                <a:cubicBezTo>
                  <a:pt x="42151" y="1092182"/>
                  <a:pt x="52523" y="1102553"/>
                  <a:pt x="52523" y="1115348"/>
                </a:cubicBezTo>
                <a:cubicBezTo>
                  <a:pt x="52523" y="1128143"/>
                  <a:pt x="42151" y="1138515"/>
                  <a:pt x="29357" y="1138515"/>
                </a:cubicBezTo>
                <a:cubicBezTo>
                  <a:pt x="16563" y="1138515"/>
                  <a:pt x="6191" y="1128143"/>
                  <a:pt x="6191" y="1115348"/>
                </a:cubicBezTo>
                <a:cubicBezTo>
                  <a:pt x="6191" y="1102553"/>
                  <a:pt x="16563" y="1092182"/>
                  <a:pt x="29357" y="1092182"/>
                </a:cubicBezTo>
                <a:close/>
                <a:moveTo>
                  <a:pt x="29357" y="900174"/>
                </a:moveTo>
                <a:cubicBezTo>
                  <a:pt x="42151" y="900174"/>
                  <a:pt x="52523" y="910547"/>
                  <a:pt x="52523" y="923339"/>
                </a:cubicBezTo>
                <a:cubicBezTo>
                  <a:pt x="52523" y="936134"/>
                  <a:pt x="42151" y="946506"/>
                  <a:pt x="29357" y="946506"/>
                </a:cubicBezTo>
                <a:cubicBezTo>
                  <a:pt x="16564" y="946506"/>
                  <a:pt x="6192" y="936134"/>
                  <a:pt x="6192" y="923339"/>
                </a:cubicBezTo>
                <a:cubicBezTo>
                  <a:pt x="6192" y="910547"/>
                  <a:pt x="16564" y="900174"/>
                  <a:pt x="29357" y="900174"/>
                </a:cubicBezTo>
                <a:close/>
                <a:moveTo>
                  <a:pt x="31422" y="728810"/>
                </a:moveTo>
                <a:cubicBezTo>
                  <a:pt x="44216" y="728810"/>
                  <a:pt x="54588" y="739182"/>
                  <a:pt x="54588" y="751977"/>
                </a:cubicBezTo>
                <a:cubicBezTo>
                  <a:pt x="54588" y="764771"/>
                  <a:pt x="44216" y="775143"/>
                  <a:pt x="31422" y="775143"/>
                </a:cubicBezTo>
                <a:cubicBezTo>
                  <a:pt x="18628" y="775143"/>
                  <a:pt x="8256" y="764771"/>
                  <a:pt x="8256" y="751977"/>
                </a:cubicBezTo>
                <a:cubicBezTo>
                  <a:pt x="8256" y="739182"/>
                  <a:pt x="18628" y="728810"/>
                  <a:pt x="31422" y="728810"/>
                </a:cubicBezTo>
                <a:close/>
                <a:moveTo>
                  <a:pt x="23165" y="534738"/>
                </a:moveTo>
                <a:cubicBezTo>
                  <a:pt x="35959" y="534738"/>
                  <a:pt x="46331" y="545110"/>
                  <a:pt x="46331" y="557904"/>
                </a:cubicBezTo>
                <a:cubicBezTo>
                  <a:pt x="46331" y="570697"/>
                  <a:pt x="35959" y="581069"/>
                  <a:pt x="23165" y="581069"/>
                </a:cubicBezTo>
                <a:cubicBezTo>
                  <a:pt x="10371" y="581069"/>
                  <a:pt x="0" y="570697"/>
                  <a:pt x="0" y="557904"/>
                </a:cubicBezTo>
                <a:cubicBezTo>
                  <a:pt x="0" y="545110"/>
                  <a:pt x="10371" y="534738"/>
                  <a:pt x="23165" y="534738"/>
                </a:cubicBezTo>
                <a:close/>
                <a:moveTo>
                  <a:pt x="25230" y="363375"/>
                </a:moveTo>
                <a:cubicBezTo>
                  <a:pt x="38024" y="363375"/>
                  <a:pt x="48396" y="373746"/>
                  <a:pt x="48396" y="386541"/>
                </a:cubicBezTo>
                <a:cubicBezTo>
                  <a:pt x="48396" y="399334"/>
                  <a:pt x="38024" y="409706"/>
                  <a:pt x="25230" y="409706"/>
                </a:cubicBezTo>
                <a:cubicBezTo>
                  <a:pt x="12436" y="409706"/>
                  <a:pt x="2064" y="399334"/>
                  <a:pt x="2064" y="386541"/>
                </a:cubicBezTo>
                <a:cubicBezTo>
                  <a:pt x="2064" y="373746"/>
                  <a:pt x="12436" y="363375"/>
                  <a:pt x="25230" y="363375"/>
                </a:cubicBezTo>
                <a:close/>
                <a:moveTo>
                  <a:pt x="25230" y="171363"/>
                </a:moveTo>
                <a:cubicBezTo>
                  <a:pt x="38024" y="171363"/>
                  <a:pt x="48396" y="181735"/>
                  <a:pt x="48396" y="194529"/>
                </a:cubicBezTo>
                <a:cubicBezTo>
                  <a:pt x="48396" y="207323"/>
                  <a:pt x="38024" y="217695"/>
                  <a:pt x="25230" y="217695"/>
                </a:cubicBezTo>
                <a:cubicBezTo>
                  <a:pt x="12436" y="217695"/>
                  <a:pt x="2064" y="207323"/>
                  <a:pt x="2064" y="194529"/>
                </a:cubicBezTo>
                <a:cubicBezTo>
                  <a:pt x="2064" y="181735"/>
                  <a:pt x="12436" y="171363"/>
                  <a:pt x="25230" y="171363"/>
                </a:cubicBezTo>
                <a:close/>
                <a:moveTo>
                  <a:pt x="27296" y="0"/>
                </a:moveTo>
                <a:cubicBezTo>
                  <a:pt x="40090" y="0"/>
                  <a:pt x="50462" y="10372"/>
                  <a:pt x="50462" y="23166"/>
                </a:cubicBezTo>
                <a:cubicBezTo>
                  <a:pt x="50462" y="35960"/>
                  <a:pt x="40090" y="46332"/>
                  <a:pt x="27296" y="46332"/>
                </a:cubicBezTo>
                <a:cubicBezTo>
                  <a:pt x="14502" y="46332"/>
                  <a:pt x="4130" y="35960"/>
                  <a:pt x="4130" y="23166"/>
                </a:cubicBezTo>
                <a:cubicBezTo>
                  <a:pt x="4130" y="10372"/>
                  <a:pt x="14502" y="0"/>
                  <a:pt x="27296" y="0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9"/>
          <p:cNvSpPr txBox="1"/>
          <p:nvPr/>
        </p:nvSpPr>
        <p:spPr>
          <a:xfrm rot="5400000">
            <a:off x="-679350" y="609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bril Fatface"/>
              <a:buNone/>
              <a:defRPr sz="37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bril Fatface"/>
              <a:buNone/>
              <a:defRPr sz="37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bril Fatface"/>
              <a:buNone/>
              <a:defRPr sz="37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bril Fatface"/>
              <a:buNone/>
              <a:defRPr sz="37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bril Fatface"/>
              <a:buNone/>
              <a:defRPr sz="37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bril Fatface"/>
              <a:buNone/>
              <a:defRPr sz="37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bril Fatface"/>
              <a:buNone/>
              <a:defRPr sz="37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bril Fatface"/>
              <a:buNone/>
              <a:defRPr sz="37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00"/>
              <a:buFont typeface="Abril Fatface"/>
              <a:buNone/>
              <a:defRPr sz="37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●"/>
              <a:defRPr sz="24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ontserrat"/>
              <a:buChar char="○"/>
              <a:defRPr sz="19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ontserrat"/>
              <a:buChar char="■"/>
              <a:defRPr sz="19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ontserrat"/>
              <a:buChar char="●"/>
              <a:defRPr sz="19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ontserrat"/>
              <a:buChar char="○"/>
              <a:defRPr sz="19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ontserrat"/>
              <a:buChar char="■"/>
              <a:defRPr sz="19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ontserrat"/>
              <a:buChar char="●"/>
              <a:defRPr sz="19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ontserrat"/>
              <a:buChar char="○"/>
              <a:defRPr sz="19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Montserrat"/>
              <a:buChar char="■"/>
              <a:defRPr sz="19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 rot="5400000">
            <a:off x="-679350" y="60920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4" r:id="rId5"/>
    <p:sldLayoutId id="214748365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image" Target="../media/image32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11">
            <a:hlinkClick r:id="" action="ppaction://media"/>
            <a:extLst>
              <a:ext uri="{FF2B5EF4-FFF2-40B4-BE49-F238E27FC236}">
                <a16:creationId xmlns:a16="http://schemas.microsoft.com/office/drawing/2014/main" id="{5970AB40-DD6F-4ABF-87D9-F3FF926D45A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806" end="87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8746" y="896256"/>
            <a:ext cx="10374507" cy="506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49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85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5"/>
          <p:cNvSpPr txBox="1">
            <a:spLocks noGrp="1"/>
          </p:cNvSpPr>
          <p:nvPr>
            <p:ph type="title"/>
          </p:nvPr>
        </p:nvSpPr>
        <p:spPr>
          <a:xfrm>
            <a:off x="2819409" y="21772"/>
            <a:ext cx="6553182" cy="9334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+mj-lt"/>
              </a:rPr>
              <a:t>D</a:t>
            </a:r>
            <a:r>
              <a:rPr lang="en" b="1" dirty="0">
                <a:latin typeface="+mj-lt"/>
              </a:rPr>
              <a:t>ụng cụ đo thời gian</a:t>
            </a:r>
            <a:endParaRPr b="1" dirty="0">
              <a:latin typeface="+mj-lt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753D1B4-4F06-432A-A9A7-B4E0AE5A0DFC}"/>
              </a:ext>
            </a:extLst>
          </p:cNvPr>
          <p:cNvSpPr txBox="1"/>
          <p:nvPr/>
        </p:nvSpPr>
        <p:spPr>
          <a:xfrm>
            <a:off x="4403271" y="5769429"/>
            <a:ext cx="3385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Đồng</a:t>
            </a:r>
            <a:r>
              <a:rPr lang="en-US" sz="3200" dirty="0"/>
              <a:t> </a:t>
            </a:r>
            <a:r>
              <a:rPr lang="en-US" sz="3200" dirty="0" err="1"/>
              <a:t>hồ</a:t>
            </a:r>
            <a:r>
              <a:rPr lang="en-US" sz="3200" dirty="0"/>
              <a:t> </a:t>
            </a:r>
            <a:r>
              <a:rPr lang="en-US" sz="3200" dirty="0" err="1"/>
              <a:t>Cát</a:t>
            </a:r>
            <a:endParaRPr lang="en-US" sz="3200" dirty="0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9C8A2599-64F6-4CDA-BAF8-704672EA77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3777" r="39111" b="4667"/>
          <a:stretch/>
        </p:blipFill>
        <p:spPr bwMode="auto">
          <a:xfrm>
            <a:off x="2819409" y="1269000"/>
            <a:ext cx="2872868" cy="432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B9A8D5A6-9152-487D-B540-219CA264A4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107" t="16518" r="21652" b="5709"/>
          <a:stretch/>
        </p:blipFill>
        <p:spPr>
          <a:xfrm>
            <a:off x="5692277" y="1269000"/>
            <a:ext cx="3012871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6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5"/>
          <p:cNvSpPr txBox="1">
            <a:spLocks noGrp="1"/>
          </p:cNvSpPr>
          <p:nvPr>
            <p:ph type="title"/>
          </p:nvPr>
        </p:nvSpPr>
        <p:spPr>
          <a:xfrm>
            <a:off x="2819409" y="21772"/>
            <a:ext cx="6553182" cy="9334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+mj-lt"/>
              </a:rPr>
              <a:t>D</a:t>
            </a:r>
            <a:r>
              <a:rPr lang="en" b="1" dirty="0">
                <a:latin typeface="+mj-lt"/>
              </a:rPr>
              <a:t>ụng cụ đo thời gian</a:t>
            </a:r>
            <a:endParaRPr b="1" dirty="0">
              <a:latin typeface="+mj-lt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753D1B4-4F06-432A-A9A7-B4E0AE5A0DFC}"/>
              </a:ext>
            </a:extLst>
          </p:cNvPr>
          <p:cNvSpPr txBox="1"/>
          <p:nvPr/>
        </p:nvSpPr>
        <p:spPr>
          <a:xfrm>
            <a:off x="1935750" y="5695346"/>
            <a:ext cx="4000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Đồng</a:t>
            </a:r>
            <a:r>
              <a:rPr lang="en-US" sz="3200" dirty="0"/>
              <a:t> </a:t>
            </a:r>
            <a:r>
              <a:rPr lang="en-US" sz="3200" dirty="0" err="1"/>
              <a:t>hồ</a:t>
            </a:r>
            <a:r>
              <a:rPr lang="en-US" sz="3200" dirty="0"/>
              <a:t> </a:t>
            </a:r>
            <a:r>
              <a:rPr lang="en-US" sz="3200" dirty="0" err="1"/>
              <a:t>treo</a:t>
            </a:r>
            <a:r>
              <a:rPr lang="en-US" sz="3200" dirty="0"/>
              <a:t> </a:t>
            </a:r>
            <a:r>
              <a:rPr lang="en-US" sz="3200" dirty="0" err="1"/>
              <a:t>tường</a:t>
            </a:r>
            <a:endParaRPr lang="en-US" sz="3200" dirty="0"/>
          </a:p>
        </p:txBody>
      </p:sp>
      <p:pic>
        <p:nvPicPr>
          <p:cNvPr id="5" name="Hình ảnh 4" descr="Đồng hồ treo tường hình tròn S66 - Vati">
            <a:extLst>
              <a:ext uri="{FF2B5EF4-FFF2-40B4-BE49-F238E27FC236}">
                <a16:creationId xmlns:a16="http://schemas.microsoft.com/office/drawing/2014/main" id="{15E41EEA-3680-440B-9CBF-79A7A6E356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000" y="1269000"/>
            <a:ext cx="4320000" cy="43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2365C20-37D4-4EB9-85E5-FDE4B53C62CB}"/>
              </a:ext>
            </a:extLst>
          </p:cNvPr>
          <p:cNvSpPr txBox="1"/>
          <p:nvPr/>
        </p:nvSpPr>
        <p:spPr>
          <a:xfrm>
            <a:off x="6403522" y="5695346"/>
            <a:ext cx="3385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Đồng</a:t>
            </a:r>
            <a:r>
              <a:rPr lang="en-US" sz="3200" dirty="0"/>
              <a:t> </a:t>
            </a:r>
            <a:r>
              <a:rPr lang="en-US" sz="3200" dirty="0" err="1"/>
              <a:t>hồ</a:t>
            </a:r>
            <a:r>
              <a:rPr lang="en-US" sz="3200" dirty="0"/>
              <a:t> </a:t>
            </a:r>
            <a:r>
              <a:rPr lang="en-US" sz="3200" dirty="0" err="1"/>
              <a:t>đeo</a:t>
            </a:r>
            <a:r>
              <a:rPr lang="en-US" sz="3200" dirty="0"/>
              <a:t> </a:t>
            </a:r>
            <a:r>
              <a:rPr lang="en-US" sz="3200" dirty="0" err="1"/>
              <a:t>tay</a:t>
            </a:r>
            <a:endParaRPr lang="en-US" sz="3200" dirty="0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45B5DA7C-9841-4DDC-B305-EFEB0CED35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6250" y="1128265"/>
            <a:ext cx="432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6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5"/>
          <p:cNvSpPr txBox="1">
            <a:spLocks noGrp="1"/>
          </p:cNvSpPr>
          <p:nvPr>
            <p:ph type="title"/>
          </p:nvPr>
        </p:nvSpPr>
        <p:spPr>
          <a:xfrm>
            <a:off x="2819409" y="21772"/>
            <a:ext cx="6553182" cy="9334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+mj-lt"/>
              </a:rPr>
              <a:t>D</a:t>
            </a:r>
            <a:r>
              <a:rPr lang="en" b="1" dirty="0">
                <a:latin typeface="+mj-lt"/>
              </a:rPr>
              <a:t>ụng cụ đo thời gian</a:t>
            </a:r>
            <a:endParaRPr b="1" dirty="0">
              <a:latin typeface="+mj-lt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753D1B4-4F06-432A-A9A7-B4E0AE5A0DFC}"/>
              </a:ext>
            </a:extLst>
          </p:cNvPr>
          <p:cNvSpPr txBox="1"/>
          <p:nvPr/>
        </p:nvSpPr>
        <p:spPr>
          <a:xfrm>
            <a:off x="4215491" y="5769428"/>
            <a:ext cx="3761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Đồng</a:t>
            </a:r>
            <a:r>
              <a:rPr lang="en-US" sz="3200" dirty="0"/>
              <a:t> </a:t>
            </a:r>
            <a:r>
              <a:rPr lang="en-US" sz="3200" dirty="0" err="1"/>
              <a:t>hồ</a:t>
            </a:r>
            <a:r>
              <a:rPr lang="en-US" sz="3200" dirty="0"/>
              <a:t> </a:t>
            </a:r>
            <a:r>
              <a:rPr lang="en-US" sz="3200" dirty="0" err="1"/>
              <a:t>bấm</a:t>
            </a:r>
            <a:r>
              <a:rPr lang="en-US" sz="3200" dirty="0"/>
              <a:t> </a:t>
            </a:r>
            <a:r>
              <a:rPr lang="en-US" sz="3200" dirty="0" err="1"/>
              <a:t>giây</a:t>
            </a:r>
            <a:endParaRPr lang="en-US" sz="3200" dirty="0"/>
          </a:p>
        </p:txBody>
      </p:sp>
      <p:pic>
        <p:nvPicPr>
          <p:cNvPr id="5" name="Hình ảnh 4" descr="Đồng Hồ Bấm Giây PC894 Dạy Thể Dục Giá Rẻ Nhất">
            <a:extLst>
              <a:ext uri="{FF2B5EF4-FFF2-40B4-BE49-F238E27FC236}">
                <a16:creationId xmlns:a16="http://schemas.microsoft.com/office/drawing/2014/main" id="{E0451684-66E4-4D51-BBA3-758051FEF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516" y="1104376"/>
            <a:ext cx="4320000" cy="43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EC54709B-9FE5-4D38-8206-348C4EEAE0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2516" y="1104376"/>
            <a:ext cx="3227979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20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>
            <a:extLst>
              <a:ext uri="{FF2B5EF4-FFF2-40B4-BE49-F238E27FC236}">
                <a16:creationId xmlns:a16="http://schemas.microsoft.com/office/drawing/2014/main" id="{CB4543AA-DCCD-4126-94AA-F54DE58693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75" t="10055" r="54166" b="11642"/>
          <a:stretch/>
        </p:blipFill>
        <p:spPr>
          <a:xfrm>
            <a:off x="6574973" y="877904"/>
            <a:ext cx="2955405" cy="3600000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D62029C3-75D8-491D-975A-5A51537161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75" t="10055" r="54166" b="11642"/>
          <a:stretch/>
        </p:blipFill>
        <p:spPr>
          <a:xfrm>
            <a:off x="1926770" y="877904"/>
            <a:ext cx="2955405" cy="360000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3DAC1BA5-03F7-452B-AF09-728D3F20C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199033">
            <a:off x="3045320" y="2435088"/>
            <a:ext cx="360000" cy="87600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ED299F9-5BA1-48F6-A3F9-7D8DF83E5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3401" y="2421899"/>
            <a:ext cx="360000" cy="876000"/>
          </a:xfrm>
          <a:prstGeom prst="rect">
            <a:avLst/>
          </a:prstGeom>
        </p:spPr>
      </p:pic>
      <p:sp>
        <p:nvSpPr>
          <p:cNvPr id="232" name="Google Shape;232;p20"/>
          <p:cNvSpPr txBox="1">
            <a:spLocks noGrp="1"/>
          </p:cNvSpPr>
          <p:nvPr>
            <p:ph type="title"/>
          </p:nvPr>
        </p:nvSpPr>
        <p:spPr>
          <a:xfrm>
            <a:off x="1234632" y="25102"/>
            <a:ext cx="9722732" cy="8779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latin typeface="+mj-lt"/>
              </a:rPr>
              <a:t>Sử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dụng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đồng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hồ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bấm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giây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đúng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cách</a:t>
            </a:r>
            <a:endParaRPr sz="4000" b="1" dirty="0">
              <a:latin typeface="+mj-l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dirty="0">
              <a:latin typeface="+mj-lt"/>
            </a:endParaRPr>
          </a:p>
        </p:txBody>
      </p:sp>
      <p:sp>
        <p:nvSpPr>
          <p:cNvPr id="17" name="Google Shape;199;p14">
            <a:extLst>
              <a:ext uri="{FF2B5EF4-FFF2-40B4-BE49-F238E27FC236}">
                <a16:creationId xmlns:a16="http://schemas.microsoft.com/office/drawing/2014/main" id="{756FDAD7-DBF1-4EFA-9638-CD221C16D86C}"/>
              </a:ext>
            </a:extLst>
          </p:cNvPr>
          <p:cNvSpPr txBox="1">
            <a:spLocks/>
          </p:cNvSpPr>
          <p:nvPr/>
        </p:nvSpPr>
        <p:spPr>
          <a:xfrm>
            <a:off x="3515002" y="5312338"/>
            <a:ext cx="5161993" cy="625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●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○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■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●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○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■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●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○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2400"/>
              <a:buFont typeface="Montserrat"/>
              <a:buChar char="■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spcAft>
                <a:spcPts val="2100"/>
              </a:spcAft>
              <a:buFont typeface="Montserrat"/>
              <a:buNone/>
            </a:pP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Hiệu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chỉnh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đồng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hồ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Lưu Đồ: Thay đổi Tiến Trình 1">
            <a:extLst>
              <a:ext uri="{FF2B5EF4-FFF2-40B4-BE49-F238E27FC236}">
                <a16:creationId xmlns:a16="http://schemas.microsoft.com/office/drawing/2014/main" id="{C90FDB36-2CCA-42DD-B414-896D138937A5}"/>
              </a:ext>
            </a:extLst>
          </p:cNvPr>
          <p:cNvSpPr/>
          <p:nvPr/>
        </p:nvSpPr>
        <p:spPr>
          <a:xfrm>
            <a:off x="3880756" y="6082160"/>
            <a:ext cx="4430486" cy="63842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</a:rPr>
              <a:t>về</a:t>
            </a:r>
            <a:r>
              <a:rPr lang="en-US" sz="3200" dirty="0">
                <a:solidFill>
                  <a:schemeClr val="bg1"/>
                </a:solidFill>
              </a:rPr>
              <a:t> 0 </a:t>
            </a:r>
            <a:r>
              <a:rPr lang="en-US" sz="3200" dirty="0" err="1">
                <a:solidFill>
                  <a:schemeClr val="bg1"/>
                </a:solidFill>
              </a:rPr>
              <a:t>trước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khi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đo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Vỗ tay Biểu tượng cảm xúc 👏">
            <a:extLst>
              <a:ext uri="{FF2B5EF4-FFF2-40B4-BE49-F238E27FC236}">
                <a16:creationId xmlns:a16="http://schemas.microsoft.com/office/drawing/2014/main" id="{AF62EEDA-7F76-4A5B-BC47-43C909732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368" y="4317975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ái tim (biểu tượng) – Wikipedia tiếng Việt">
            <a:extLst>
              <a:ext uri="{FF2B5EF4-FFF2-40B4-BE49-F238E27FC236}">
                <a16:creationId xmlns:a16="http://schemas.microsoft.com/office/drawing/2014/main" id="{D18AC8A4-82CC-4939-B96E-6AAD5301A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401" y="4340363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813C5512-28C1-4D42-B997-495DA40D36B8}"/>
              </a:ext>
            </a:extLst>
          </p:cNvPr>
          <p:cNvSpPr/>
          <p:nvPr/>
        </p:nvSpPr>
        <p:spPr>
          <a:xfrm>
            <a:off x="6595698" y="949879"/>
            <a:ext cx="2955405" cy="4290484"/>
          </a:xfrm>
          <a:prstGeom prst="round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3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topwatch Free vector in Adobe Illustrator ai ( .AI ), Encapsulated  PostScript eps ( .EPS ) format for free download 1.49MB">
            <a:extLst>
              <a:ext uri="{FF2B5EF4-FFF2-40B4-BE49-F238E27FC236}">
                <a16:creationId xmlns:a16="http://schemas.microsoft.com/office/drawing/2014/main" id="{4BE6CAE0-CB10-4309-AB8E-EDCD46CFD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144" y="1028746"/>
            <a:ext cx="2592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Google Shape;199;p14">
            <a:extLst>
              <a:ext uri="{FF2B5EF4-FFF2-40B4-BE49-F238E27FC236}">
                <a16:creationId xmlns:a16="http://schemas.microsoft.com/office/drawing/2014/main" id="{756FDAD7-DBF1-4EFA-9638-CD221C16D86C}"/>
              </a:ext>
            </a:extLst>
          </p:cNvPr>
          <p:cNvSpPr txBox="1">
            <a:spLocks/>
          </p:cNvSpPr>
          <p:nvPr/>
        </p:nvSpPr>
        <p:spPr>
          <a:xfrm>
            <a:off x="2404660" y="5229000"/>
            <a:ext cx="7382679" cy="877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●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○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■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●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○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■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●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○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2400"/>
              <a:buFont typeface="Montserrat"/>
              <a:buChar char="■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spcAft>
                <a:spcPts val="2100"/>
              </a:spcAft>
              <a:buFont typeface="Montserrat"/>
              <a:buNone/>
            </a:pP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Đặt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mắt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đọc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số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chỉ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của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đồng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hồ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6" name="Picture 2" descr="Cronómetro stock de ilustración. Ilustración de primer - 2600269">
            <a:extLst>
              <a:ext uri="{FF2B5EF4-FFF2-40B4-BE49-F238E27FC236}">
                <a16:creationId xmlns:a16="http://schemas.microsoft.com/office/drawing/2014/main" id="{CECB2EB4-3A63-4DE5-A0B9-537C8C555C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0" t="6349" r="21556" b="7301"/>
          <a:stretch/>
        </p:blipFill>
        <p:spPr bwMode="auto">
          <a:xfrm>
            <a:off x="2499468" y="909000"/>
            <a:ext cx="2770325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ưu Đồ: Thay đổi Tiến Trình 5">
            <a:extLst>
              <a:ext uri="{FF2B5EF4-FFF2-40B4-BE49-F238E27FC236}">
                <a16:creationId xmlns:a16="http://schemas.microsoft.com/office/drawing/2014/main" id="{759D5403-92F2-4C03-8C31-3FC3E337F19C}"/>
              </a:ext>
            </a:extLst>
          </p:cNvPr>
          <p:cNvSpPr/>
          <p:nvPr/>
        </p:nvSpPr>
        <p:spPr>
          <a:xfrm>
            <a:off x="3569250" y="5949000"/>
            <a:ext cx="5597788" cy="63842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</a:rPr>
              <a:t>vuông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góc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với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mặt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đồng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hồ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054" name="Picture 6" descr="Like Yellow Icon - Like Icon Png Yellow | Full Size PNG Download | SeekPNG">
            <a:extLst>
              <a:ext uri="{FF2B5EF4-FFF2-40B4-BE49-F238E27FC236}">
                <a16:creationId xmlns:a16="http://schemas.microsoft.com/office/drawing/2014/main" id="{72BF67A7-B607-48A1-AE06-C80AF80DE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630" y="4460850"/>
            <a:ext cx="540000" cy="57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2D0BDC7B-E5F7-4A29-8DA7-8C12043AF47C}"/>
              </a:ext>
            </a:extLst>
          </p:cNvPr>
          <p:cNvSpPr/>
          <p:nvPr/>
        </p:nvSpPr>
        <p:spPr>
          <a:xfrm>
            <a:off x="6186441" y="938516"/>
            <a:ext cx="2955405" cy="4290484"/>
          </a:xfrm>
          <a:prstGeom prst="round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15A7E36E-1BBE-4AD2-875C-7954A947D9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0573" y="4515684"/>
            <a:ext cx="612000" cy="612000"/>
          </a:xfrm>
          <a:prstGeom prst="rect">
            <a:avLst/>
          </a:prstGeom>
        </p:spPr>
      </p:pic>
      <p:sp>
        <p:nvSpPr>
          <p:cNvPr id="12" name="Google Shape;232;p20">
            <a:extLst>
              <a:ext uri="{FF2B5EF4-FFF2-40B4-BE49-F238E27FC236}">
                <a16:creationId xmlns:a16="http://schemas.microsoft.com/office/drawing/2014/main" id="{7ADA586C-80A7-4EAC-8CEF-18B9DA90C73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34632" y="25102"/>
            <a:ext cx="9722732" cy="8779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latin typeface="+mj-lt"/>
              </a:rPr>
              <a:t>Sử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dụng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đồng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hồ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bấm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giây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đúng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cách</a:t>
            </a:r>
            <a:endParaRPr sz="4000" b="1" dirty="0">
              <a:latin typeface="+mj-l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54982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99;p14">
            <a:extLst>
              <a:ext uri="{FF2B5EF4-FFF2-40B4-BE49-F238E27FC236}">
                <a16:creationId xmlns:a16="http://schemas.microsoft.com/office/drawing/2014/main" id="{756FDAD7-DBF1-4EFA-9638-CD221C16D86C}"/>
              </a:ext>
            </a:extLst>
          </p:cNvPr>
          <p:cNvSpPr txBox="1">
            <a:spLocks/>
          </p:cNvSpPr>
          <p:nvPr/>
        </p:nvSpPr>
        <p:spPr>
          <a:xfrm>
            <a:off x="2987586" y="5339422"/>
            <a:ext cx="6216826" cy="808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●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○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■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●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○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■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●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○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2400"/>
              <a:buFont typeface="Montserrat"/>
              <a:buChar char="■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spcAft>
                <a:spcPts val="2100"/>
              </a:spcAft>
              <a:buFont typeface="Montserrat"/>
              <a:buNone/>
            </a:pP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Đọc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số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chỉ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của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đồng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hồ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1458E83F-BA6E-42DC-861F-3C42994A7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450" y="1160143"/>
            <a:ext cx="3227098" cy="4320000"/>
          </a:xfrm>
          <a:prstGeom prst="rect">
            <a:avLst/>
          </a:prstGeom>
        </p:spPr>
      </p:pic>
      <p:sp>
        <p:nvSpPr>
          <p:cNvPr id="7" name="Google Shape;232;p20">
            <a:extLst>
              <a:ext uri="{FF2B5EF4-FFF2-40B4-BE49-F238E27FC236}">
                <a16:creationId xmlns:a16="http://schemas.microsoft.com/office/drawing/2014/main" id="{9916AC45-C0BF-4124-91D6-E1D04DDF6B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34632" y="25102"/>
            <a:ext cx="9722732" cy="8779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latin typeface="+mj-lt"/>
              </a:rPr>
              <a:t>Sử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dụng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đồng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hồ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bấm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giây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đúng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cách</a:t>
            </a:r>
            <a:endParaRPr sz="4000" b="1" dirty="0">
              <a:latin typeface="+mj-l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78311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99;p14">
            <a:extLst>
              <a:ext uri="{FF2B5EF4-FFF2-40B4-BE49-F238E27FC236}">
                <a16:creationId xmlns:a16="http://schemas.microsoft.com/office/drawing/2014/main" id="{756FDAD7-DBF1-4EFA-9638-CD221C16D86C}"/>
              </a:ext>
            </a:extLst>
          </p:cNvPr>
          <p:cNvSpPr txBox="1">
            <a:spLocks/>
          </p:cNvSpPr>
          <p:nvPr/>
        </p:nvSpPr>
        <p:spPr>
          <a:xfrm>
            <a:off x="2987586" y="5339422"/>
            <a:ext cx="6216826" cy="808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●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○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■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●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○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■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●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○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2400"/>
              <a:buFont typeface="Montserrat"/>
              <a:buChar char="■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spcAft>
                <a:spcPts val="2100"/>
              </a:spcAft>
              <a:buFont typeface="Montserrat"/>
              <a:buNone/>
            </a:pP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Đọc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số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chỉ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của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đồng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hồ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1458E83F-BA6E-42DC-861F-3C42994A7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092" y="1372862"/>
            <a:ext cx="2689248" cy="36000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DC930A62-3310-4E65-B7B1-50DE733765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714" t="36675" r="10389" b="34599"/>
          <a:stretch/>
        </p:blipFill>
        <p:spPr>
          <a:xfrm>
            <a:off x="4852084" y="1448167"/>
            <a:ext cx="2913115" cy="2880000"/>
          </a:xfrm>
          <a:prstGeom prst="flowChartConnector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</p:pic>
      <p:sp>
        <p:nvSpPr>
          <p:cNvPr id="3" name="Mũi tên: Cong Lên 2">
            <a:extLst>
              <a:ext uri="{FF2B5EF4-FFF2-40B4-BE49-F238E27FC236}">
                <a16:creationId xmlns:a16="http://schemas.microsoft.com/office/drawing/2014/main" id="{2872B3A2-C6E7-4947-B47B-DFE2E3BFC192}"/>
              </a:ext>
            </a:extLst>
          </p:cNvPr>
          <p:cNvSpPr/>
          <p:nvPr/>
        </p:nvSpPr>
        <p:spPr>
          <a:xfrm rot="274770">
            <a:off x="3353913" y="3343679"/>
            <a:ext cx="2996343" cy="944423"/>
          </a:xfrm>
          <a:prstGeom prst="curvedUpArrow">
            <a:avLst>
              <a:gd name="adj1" fmla="val 33272"/>
              <a:gd name="adj2" fmla="val 59318"/>
              <a:gd name="adj3" fmla="val 443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8A3A8C28-380D-4AB3-B12A-92C8085D80E8}"/>
              </a:ext>
            </a:extLst>
          </p:cNvPr>
          <p:cNvSpPr/>
          <p:nvPr/>
        </p:nvSpPr>
        <p:spPr>
          <a:xfrm>
            <a:off x="6554283" y="2009057"/>
            <a:ext cx="500743" cy="500743"/>
          </a:xfrm>
          <a:prstGeom prst="ellipse">
            <a:avLst/>
          </a:prstGeom>
          <a:noFill/>
          <a:ln w="57150">
            <a:solidFill>
              <a:srgbClr val="F0587C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02FD00DD-EEA2-4CB3-AC64-8C75C9419496}"/>
              </a:ext>
            </a:extLst>
          </p:cNvPr>
          <p:cNvSpPr/>
          <p:nvPr/>
        </p:nvSpPr>
        <p:spPr>
          <a:xfrm>
            <a:off x="3320992" y="2817071"/>
            <a:ext cx="342206" cy="342206"/>
          </a:xfrm>
          <a:prstGeom prst="ellipse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ưu Đồ: Thay đổi Tiến Trình 8">
            <a:extLst>
              <a:ext uri="{FF2B5EF4-FFF2-40B4-BE49-F238E27FC236}">
                <a16:creationId xmlns:a16="http://schemas.microsoft.com/office/drawing/2014/main" id="{4B542DE7-C865-4519-B766-BB846A2FDF03}"/>
              </a:ext>
            </a:extLst>
          </p:cNvPr>
          <p:cNvSpPr/>
          <p:nvPr/>
        </p:nvSpPr>
        <p:spPr>
          <a:xfrm>
            <a:off x="3297105" y="6025200"/>
            <a:ext cx="5597788" cy="63842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</a:rPr>
              <a:t>theo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vạch</a:t>
            </a:r>
            <a:r>
              <a:rPr lang="en-US" sz="3200" dirty="0">
                <a:solidFill>
                  <a:schemeClr val="bg1"/>
                </a:solidFill>
              </a:rPr>
              <a:t> chia </a:t>
            </a:r>
            <a:r>
              <a:rPr lang="en-US" sz="3200" dirty="0" err="1">
                <a:solidFill>
                  <a:schemeClr val="bg1"/>
                </a:solidFill>
              </a:rPr>
              <a:t>gần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nhất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4A7700F6-064E-45AE-BA2D-3B2EE92E74E8}"/>
              </a:ext>
            </a:extLst>
          </p:cNvPr>
          <p:cNvSpPr/>
          <p:nvPr/>
        </p:nvSpPr>
        <p:spPr>
          <a:xfrm>
            <a:off x="8371114" y="1372862"/>
            <a:ext cx="1807029" cy="7825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Vạch</a:t>
            </a:r>
            <a:r>
              <a:rPr lang="en-US" sz="2400" dirty="0"/>
              <a:t> 8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09A6FD03-E883-4801-930C-BE026AC2EA79}"/>
              </a:ext>
            </a:extLst>
          </p:cNvPr>
          <p:cNvSpPr/>
          <p:nvPr/>
        </p:nvSpPr>
        <p:spPr>
          <a:xfrm>
            <a:off x="8371114" y="3159276"/>
            <a:ext cx="1807029" cy="7825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Vạch</a:t>
            </a:r>
            <a:r>
              <a:rPr lang="en-US" sz="2400" dirty="0"/>
              <a:t> 9</a:t>
            </a:r>
          </a:p>
        </p:txBody>
      </p:sp>
      <p:pic>
        <p:nvPicPr>
          <p:cNvPr id="13" name="Picture 2" descr="Vỗ tay Biểu tượng cảm xúc 👏">
            <a:extLst>
              <a:ext uri="{FF2B5EF4-FFF2-40B4-BE49-F238E27FC236}">
                <a16:creationId xmlns:a16="http://schemas.microsoft.com/office/drawing/2014/main" id="{DB931381-7F1F-4EB5-B592-49803CA6F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143" y="1255372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Trái tim (biểu tượng) – Wikipedia tiếng Việt">
            <a:extLst>
              <a:ext uri="{FF2B5EF4-FFF2-40B4-BE49-F238E27FC236}">
                <a16:creationId xmlns:a16="http://schemas.microsoft.com/office/drawing/2014/main" id="{89E8246B-DCF0-4AA1-9AC1-0EBEB7602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143" y="3172861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BD68B00A-B71A-4B10-9207-4C3C82F19ACA}"/>
              </a:ext>
            </a:extLst>
          </p:cNvPr>
          <p:cNvSpPr/>
          <p:nvPr/>
        </p:nvSpPr>
        <p:spPr>
          <a:xfrm>
            <a:off x="8215844" y="1253287"/>
            <a:ext cx="2913114" cy="1016706"/>
          </a:xfrm>
          <a:prstGeom prst="round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oogle Shape;232;p20">
            <a:extLst>
              <a:ext uri="{FF2B5EF4-FFF2-40B4-BE49-F238E27FC236}">
                <a16:creationId xmlns:a16="http://schemas.microsoft.com/office/drawing/2014/main" id="{D0DA9EBB-8C2B-4F18-9B78-60DAB9CE89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34632" y="25102"/>
            <a:ext cx="9722732" cy="8779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latin typeface="+mj-lt"/>
              </a:rPr>
              <a:t>Sử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dụng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đồng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hồ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bấm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giây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đúng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cách</a:t>
            </a:r>
            <a:endParaRPr sz="4000" b="1" dirty="0">
              <a:latin typeface="+mj-l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08920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 animBg="1"/>
      <p:bldP spid="6" grpId="0" animBg="1"/>
      <p:bldP spid="11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99;p14">
            <a:extLst>
              <a:ext uri="{FF2B5EF4-FFF2-40B4-BE49-F238E27FC236}">
                <a16:creationId xmlns:a16="http://schemas.microsoft.com/office/drawing/2014/main" id="{756FDAD7-DBF1-4EFA-9638-CD221C16D86C}"/>
              </a:ext>
            </a:extLst>
          </p:cNvPr>
          <p:cNvSpPr txBox="1">
            <a:spLocks/>
          </p:cNvSpPr>
          <p:nvPr/>
        </p:nvSpPr>
        <p:spPr>
          <a:xfrm>
            <a:off x="488775" y="877904"/>
            <a:ext cx="5443940" cy="710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●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○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■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●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○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■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●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Char char="○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2400"/>
              <a:buFont typeface="Montserrat"/>
              <a:buChar char="■"/>
              <a:defRPr sz="24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 algn="ctr">
              <a:spcAft>
                <a:spcPts val="2100"/>
              </a:spcAft>
              <a:buFont typeface="Montserrat"/>
              <a:buNone/>
            </a:pP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Đọc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số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chỉ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của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đồng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hồ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1458E83F-BA6E-42DC-861F-3C42994A7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7052" y="992731"/>
            <a:ext cx="3764948" cy="5040000"/>
          </a:xfrm>
          <a:prstGeom prst="rect">
            <a:avLst/>
          </a:prstGeom>
        </p:spPr>
      </p:pic>
      <p:graphicFrame>
        <p:nvGraphicFramePr>
          <p:cNvPr id="4" name="Bảng 4">
            <a:extLst>
              <a:ext uri="{FF2B5EF4-FFF2-40B4-BE49-F238E27FC236}">
                <a16:creationId xmlns:a16="http://schemas.microsoft.com/office/drawing/2014/main" id="{10EF43EE-B2FC-43D8-A3D5-9FD858B2D9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5998884"/>
              </p:ext>
            </p:extLst>
          </p:nvPr>
        </p:nvGraphicFramePr>
        <p:xfrm>
          <a:off x="129545" y="2035745"/>
          <a:ext cx="812800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716350852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678023729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Kim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</a:rPr>
                        <a:t>giây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427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</a:rPr>
                        <a:t>Giới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</a:rPr>
                        <a:t>hạn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</a:rPr>
                        <a:t>đo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chemeClr val="tx1"/>
                          </a:solidFill>
                        </a:rPr>
                        <a:t>Độ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 chia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</a:rPr>
                        <a:t>nhỏ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</a:rPr>
                        <a:t>nhất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7731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1174720"/>
                  </a:ext>
                </a:extLst>
              </a:tr>
            </a:tbl>
          </a:graphicData>
        </a:graphic>
      </p:graphicFrame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D429878-C203-4B68-91C8-0659306F77BE}"/>
              </a:ext>
            </a:extLst>
          </p:cNvPr>
          <p:cNvSpPr txBox="1"/>
          <p:nvPr/>
        </p:nvSpPr>
        <p:spPr>
          <a:xfrm>
            <a:off x="1469570" y="3188330"/>
            <a:ext cx="1491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60s</a:t>
            </a:r>
          </a:p>
        </p:txBody>
      </p:sp>
      <p:sp>
        <p:nvSpPr>
          <p:cNvPr id="10" name="Bong bóng Lời nói: Hình chữ nhật với Góc Tròn 9">
            <a:extLst>
              <a:ext uri="{FF2B5EF4-FFF2-40B4-BE49-F238E27FC236}">
                <a16:creationId xmlns:a16="http://schemas.microsoft.com/office/drawing/2014/main" id="{107B9DC7-FB49-4A82-81BB-69F4A2D58932}"/>
              </a:ext>
            </a:extLst>
          </p:cNvPr>
          <p:cNvSpPr/>
          <p:nvPr/>
        </p:nvSpPr>
        <p:spPr>
          <a:xfrm>
            <a:off x="250371" y="4418099"/>
            <a:ext cx="3526971" cy="1045029"/>
          </a:xfrm>
          <a:prstGeom prst="wedgeRoundRectCallout">
            <a:avLst>
              <a:gd name="adj1" fmla="val -771"/>
              <a:gd name="adj2" fmla="val -11354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Giá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trị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lớn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nhất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ghi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trên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bg1">
                    <a:lumMod val="95000"/>
                  </a:schemeClr>
                </a:solidFill>
              </a:rPr>
              <a:t>vạch</a:t>
            </a: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 chia</a:t>
            </a:r>
          </a:p>
        </p:txBody>
      </p:sp>
      <p:sp>
        <p:nvSpPr>
          <p:cNvPr id="11" name="Bong bóng Lời nói: Hình chữ nhật với Góc Tròn 10">
            <a:extLst>
              <a:ext uri="{FF2B5EF4-FFF2-40B4-BE49-F238E27FC236}">
                <a16:creationId xmlns:a16="http://schemas.microsoft.com/office/drawing/2014/main" id="{62FBF99D-B47E-4A0F-B777-F8ACCD378CF1}"/>
              </a:ext>
            </a:extLst>
          </p:cNvPr>
          <p:cNvSpPr/>
          <p:nvPr/>
        </p:nvSpPr>
        <p:spPr>
          <a:xfrm>
            <a:off x="4855028" y="4418100"/>
            <a:ext cx="3402517" cy="1561996"/>
          </a:xfrm>
          <a:prstGeom prst="wedgeRoundRectCallout">
            <a:avLst>
              <a:gd name="adj1" fmla="val 2897"/>
              <a:gd name="adj2" fmla="val -90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</a:rPr>
              <a:t>Giá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trị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được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giữa</a:t>
            </a:r>
            <a:r>
              <a:rPr lang="en-US" sz="2800" dirty="0">
                <a:solidFill>
                  <a:schemeClr val="bg1"/>
                </a:solidFill>
              </a:rPr>
              <a:t> 2 </a:t>
            </a:r>
            <a:r>
              <a:rPr lang="en-US" sz="2800" dirty="0" err="1">
                <a:solidFill>
                  <a:schemeClr val="bg1"/>
                </a:solidFill>
              </a:rPr>
              <a:t>vạch</a:t>
            </a:r>
            <a:r>
              <a:rPr lang="en-US" sz="2800" dirty="0">
                <a:solidFill>
                  <a:schemeClr val="bg1"/>
                </a:solidFill>
              </a:rPr>
              <a:t> chia </a:t>
            </a:r>
            <a:r>
              <a:rPr lang="en-US" sz="2800" dirty="0" err="1">
                <a:solidFill>
                  <a:schemeClr val="bg1"/>
                </a:solidFill>
              </a:rPr>
              <a:t>liên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tiếp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C9F270F0-1A19-441B-ADEA-A058604FD700}"/>
              </a:ext>
            </a:extLst>
          </p:cNvPr>
          <p:cNvSpPr txBox="1"/>
          <p:nvPr/>
        </p:nvSpPr>
        <p:spPr>
          <a:xfrm>
            <a:off x="5612339" y="3188330"/>
            <a:ext cx="1343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1s</a:t>
            </a:r>
          </a:p>
        </p:txBody>
      </p:sp>
      <p:sp>
        <p:nvSpPr>
          <p:cNvPr id="12" name="Google Shape;232;p20">
            <a:extLst>
              <a:ext uri="{FF2B5EF4-FFF2-40B4-BE49-F238E27FC236}">
                <a16:creationId xmlns:a16="http://schemas.microsoft.com/office/drawing/2014/main" id="{610E7222-4BA3-42A2-A5F6-446C7CEDEB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34632" y="25102"/>
            <a:ext cx="9722732" cy="8779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latin typeface="+mj-lt"/>
              </a:rPr>
              <a:t>Sử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dụng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đồng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hồ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bấm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giây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đúng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cách</a:t>
            </a:r>
            <a:endParaRPr sz="4000" b="1" dirty="0">
              <a:latin typeface="+mj-l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93644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32;p20">
            <a:extLst>
              <a:ext uri="{FF2B5EF4-FFF2-40B4-BE49-F238E27FC236}">
                <a16:creationId xmlns:a16="http://schemas.microsoft.com/office/drawing/2014/main" id="{C95EB115-8933-4E35-B5AF-7F9D126C31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69268" y="21772"/>
            <a:ext cx="7253464" cy="8779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latin typeface="+mj-lt"/>
              </a:rPr>
              <a:t>Các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bước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đo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thời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gian</a:t>
            </a:r>
            <a:endParaRPr sz="4000" b="1" dirty="0">
              <a:latin typeface="+mj-l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dirty="0">
              <a:latin typeface="+mj-lt"/>
            </a:endParaRPr>
          </a:p>
        </p:txBody>
      </p:sp>
      <p:sp>
        <p:nvSpPr>
          <p:cNvPr id="7" name="Lưu Đồ: Thay đổi Tiến Trình 6">
            <a:extLst>
              <a:ext uri="{FF2B5EF4-FFF2-40B4-BE49-F238E27FC236}">
                <a16:creationId xmlns:a16="http://schemas.microsoft.com/office/drawing/2014/main" id="{3BAE4DC8-A5A6-43DB-BAD4-BB95D20CCB2A}"/>
              </a:ext>
            </a:extLst>
          </p:cNvPr>
          <p:cNvSpPr/>
          <p:nvPr/>
        </p:nvSpPr>
        <p:spPr>
          <a:xfrm>
            <a:off x="2547261" y="1534885"/>
            <a:ext cx="2520000" cy="145868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 err="1"/>
              <a:t>đo</a:t>
            </a:r>
            <a:r>
              <a:rPr lang="en-US" sz="2800" dirty="0"/>
              <a:t> </a:t>
            </a:r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gian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đồng</a:t>
            </a:r>
            <a:r>
              <a:rPr lang="en-US" sz="2800" dirty="0"/>
              <a:t> </a:t>
            </a:r>
            <a:r>
              <a:rPr lang="en-US" sz="2800" dirty="0" err="1"/>
              <a:t>hồ</a:t>
            </a:r>
            <a:endParaRPr lang="en-US" sz="2800" dirty="0"/>
          </a:p>
        </p:txBody>
      </p:sp>
      <p:sp>
        <p:nvSpPr>
          <p:cNvPr id="15" name="Lưu Đồ: Thay đổi Tiến Trình 14">
            <a:extLst>
              <a:ext uri="{FF2B5EF4-FFF2-40B4-BE49-F238E27FC236}">
                <a16:creationId xmlns:a16="http://schemas.microsoft.com/office/drawing/2014/main" id="{91CA4DBE-2C88-4DE6-94F1-F9E832C7DAA6}"/>
              </a:ext>
            </a:extLst>
          </p:cNvPr>
          <p:cNvSpPr/>
          <p:nvPr/>
        </p:nvSpPr>
        <p:spPr>
          <a:xfrm>
            <a:off x="6890656" y="1534885"/>
            <a:ext cx="2340000" cy="1458686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Chọn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đồng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hồ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phù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hợp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Lưu Đồ: Thay đổi Tiến Trình 15">
            <a:extLst>
              <a:ext uri="{FF2B5EF4-FFF2-40B4-BE49-F238E27FC236}">
                <a16:creationId xmlns:a16="http://schemas.microsoft.com/office/drawing/2014/main" id="{12218620-997F-4022-822B-DDF84BB2D766}"/>
              </a:ext>
            </a:extLst>
          </p:cNvPr>
          <p:cNvSpPr/>
          <p:nvPr/>
        </p:nvSpPr>
        <p:spPr>
          <a:xfrm>
            <a:off x="631372" y="3864429"/>
            <a:ext cx="2340000" cy="1458686"/>
          </a:xfrm>
          <a:prstGeom prst="flowChartAlternate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Ước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lượng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thời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gian </a:t>
            </a:r>
            <a:b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cần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đo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Lưu Đồ: Thay đổi Tiến Trình 18">
            <a:extLst>
              <a:ext uri="{FF2B5EF4-FFF2-40B4-BE49-F238E27FC236}">
                <a16:creationId xmlns:a16="http://schemas.microsoft.com/office/drawing/2014/main" id="{A04A59D7-1669-44C7-B1C1-D23C983003F8}"/>
              </a:ext>
            </a:extLst>
          </p:cNvPr>
          <p:cNvSpPr/>
          <p:nvPr/>
        </p:nvSpPr>
        <p:spPr>
          <a:xfrm>
            <a:off x="4898574" y="5043924"/>
            <a:ext cx="2340000" cy="1458686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Đọc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ghi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kết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quả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 err="1">
                <a:solidFill>
                  <a:schemeClr val="tx1"/>
                </a:solidFill>
              </a:rPr>
              <a:t>mỗi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lần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đo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0" name="Lưu Đồ: Thay đổi Tiến Trình 19">
            <a:extLst>
              <a:ext uri="{FF2B5EF4-FFF2-40B4-BE49-F238E27FC236}">
                <a16:creationId xmlns:a16="http://schemas.microsoft.com/office/drawing/2014/main" id="{0438FBEB-495A-4477-8701-A408B83A0E03}"/>
              </a:ext>
            </a:extLst>
          </p:cNvPr>
          <p:cNvSpPr/>
          <p:nvPr/>
        </p:nvSpPr>
        <p:spPr>
          <a:xfrm>
            <a:off x="8806545" y="3864429"/>
            <a:ext cx="2340000" cy="1458686"/>
          </a:xfrm>
          <a:prstGeom prst="flowChartAlternateProces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>
                <a:solidFill>
                  <a:schemeClr val="bg1"/>
                </a:solidFill>
              </a:rPr>
              <a:t>Hiệu chỉnh đồng hồ trước khi đo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783255CF-290A-4B0F-B05D-303BC360C4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874" y="3299279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3483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57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32;p20">
            <a:extLst>
              <a:ext uri="{FF2B5EF4-FFF2-40B4-BE49-F238E27FC236}">
                <a16:creationId xmlns:a16="http://schemas.microsoft.com/office/drawing/2014/main" id="{C95EB115-8933-4E35-B5AF-7F9D126C31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69268" y="21772"/>
            <a:ext cx="7253464" cy="8779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latin typeface="+mj-lt"/>
              </a:rPr>
              <a:t>Các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bước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đo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thời</a:t>
            </a:r>
            <a:r>
              <a:rPr lang="en-US" sz="4000" b="1" dirty="0">
                <a:latin typeface="+mj-lt"/>
              </a:rPr>
              <a:t> </a:t>
            </a:r>
            <a:r>
              <a:rPr lang="en-US" sz="4000" b="1" dirty="0" err="1">
                <a:latin typeface="+mj-lt"/>
              </a:rPr>
              <a:t>gian</a:t>
            </a:r>
            <a:endParaRPr sz="4000" b="1" dirty="0">
              <a:latin typeface="+mj-l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dirty="0">
              <a:latin typeface="+mj-lt"/>
            </a:endParaRPr>
          </a:p>
        </p:txBody>
      </p:sp>
      <p:sp>
        <p:nvSpPr>
          <p:cNvPr id="15" name="Lưu Đồ: Thay đổi Tiến Trình 14">
            <a:extLst>
              <a:ext uri="{FF2B5EF4-FFF2-40B4-BE49-F238E27FC236}">
                <a16:creationId xmlns:a16="http://schemas.microsoft.com/office/drawing/2014/main" id="{91CA4DBE-2C88-4DE6-94F1-F9E832C7DAA6}"/>
              </a:ext>
            </a:extLst>
          </p:cNvPr>
          <p:cNvSpPr/>
          <p:nvPr/>
        </p:nvSpPr>
        <p:spPr>
          <a:xfrm>
            <a:off x="2491874" y="3429000"/>
            <a:ext cx="2340000" cy="1458686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accent1">
                    <a:lumMod val="50000"/>
                  </a:schemeClr>
                </a:solidFill>
              </a:rPr>
              <a:t>Chọn đồng hồ phù hợp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Lưu Đồ: Thay đổi Tiến Trình 15">
            <a:extLst>
              <a:ext uri="{FF2B5EF4-FFF2-40B4-BE49-F238E27FC236}">
                <a16:creationId xmlns:a16="http://schemas.microsoft.com/office/drawing/2014/main" id="{12218620-997F-4022-822B-DDF84BB2D766}"/>
              </a:ext>
            </a:extLst>
          </p:cNvPr>
          <p:cNvSpPr/>
          <p:nvPr/>
        </p:nvSpPr>
        <p:spPr>
          <a:xfrm>
            <a:off x="151874" y="3429000"/>
            <a:ext cx="2340000" cy="1458686"/>
          </a:xfrm>
          <a:prstGeom prst="flowChartAlternate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Ước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lượng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thời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gian </a:t>
            </a:r>
            <a:b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28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cần</a:t>
            </a:r>
            <a:r>
              <a:rPr lang="vi-VN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đo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Lưu Đồ: Thay đổi Tiến Trình 18">
            <a:extLst>
              <a:ext uri="{FF2B5EF4-FFF2-40B4-BE49-F238E27FC236}">
                <a16:creationId xmlns:a16="http://schemas.microsoft.com/office/drawing/2014/main" id="{A04A59D7-1669-44C7-B1C1-D23C983003F8}"/>
              </a:ext>
            </a:extLst>
          </p:cNvPr>
          <p:cNvSpPr/>
          <p:nvPr/>
        </p:nvSpPr>
        <p:spPr>
          <a:xfrm>
            <a:off x="9685446" y="3429000"/>
            <a:ext cx="2340000" cy="1458686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Đọc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ghi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kết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quả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 err="1">
                <a:solidFill>
                  <a:schemeClr val="tx1"/>
                </a:solidFill>
              </a:rPr>
              <a:t>mỗi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lần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đo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0" name="Lưu Đồ: Thay đổi Tiến Trình 19">
            <a:extLst>
              <a:ext uri="{FF2B5EF4-FFF2-40B4-BE49-F238E27FC236}">
                <a16:creationId xmlns:a16="http://schemas.microsoft.com/office/drawing/2014/main" id="{0438FBEB-495A-4477-8701-A408B83A0E03}"/>
              </a:ext>
            </a:extLst>
          </p:cNvPr>
          <p:cNvSpPr/>
          <p:nvPr/>
        </p:nvSpPr>
        <p:spPr>
          <a:xfrm>
            <a:off x="4847303" y="3429000"/>
            <a:ext cx="2340000" cy="1458686"/>
          </a:xfrm>
          <a:prstGeom prst="flowChartAlternateProces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 err="1">
                <a:solidFill>
                  <a:schemeClr val="bg1"/>
                </a:solidFill>
              </a:rPr>
              <a:t>Hiệu</a:t>
            </a:r>
            <a:r>
              <a:rPr lang="vi-VN" sz="2800" dirty="0">
                <a:solidFill>
                  <a:schemeClr val="bg1"/>
                </a:solidFill>
              </a:rPr>
              <a:t> </a:t>
            </a:r>
            <a:r>
              <a:rPr lang="vi-VN" sz="2800" dirty="0" err="1">
                <a:solidFill>
                  <a:schemeClr val="bg1"/>
                </a:solidFill>
              </a:rPr>
              <a:t>chỉnh</a:t>
            </a:r>
            <a:r>
              <a:rPr lang="vi-VN" sz="2800" dirty="0">
                <a:solidFill>
                  <a:schemeClr val="bg1"/>
                </a:solidFill>
              </a:rPr>
              <a:t> </a:t>
            </a:r>
            <a:r>
              <a:rPr lang="vi-VN" sz="2800" dirty="0" err="1">
                <a:solidFill>
                  <a:schemeClr val="bg1"/>
                </a:solidFill>
              </a:rPr>
              <a:t>đồng</a:t>
            </a:r>
            <a:r>
              <a:rPr lang="vi-VN" sz="2800" dirty="0">
                <a:solidFill>
                  <a:schemeClr val="bg1"/>
                </a:solidFill>
              </a:rPr>
              <a:t> </a:t>
            </a:r>
            <a:r>
              <a:rPr lang="vi-VN" sz="2800" dirty="0" err="1">
                <a:solidFill>
                  <a:schemeClr val="bg1"/>
                </a:solidFill>
              </a:rPr>
              <a:t>hồ</a:t>
            </a:r>
            <a:r>
              <a:rPr lang="vi-VN" sz="2800" dirty="0">
                <a:solidFill>
                  <a:schemeClr val="bg1"/>
                </a:solidFill>
              </a:rPr>
              <a:t> </a:t>
            </a:r>
            <a:r>
              <a:rPr lang="vi-VN" sz="2800" dirty="0" err="1">
                <a:solidFill>
                  <a:schemeClr val="bg1"/>
                </a:solidFill>
              </a:rPr>
              <a:t>trước</a:t>
            </a:r>
            <a:r>
              <a:rPr lang="vi-VN" sz="2800" dirty="0">
                <a:solidFill>
                  <a:schemeClr val="bg1"/>
                </a:solidFill>
              </a:rPr>
              <a:t> khi đo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418C6AF-3215-4693-82F7-24F8A988AE12}"/>
              </a:ext>
            </a:extLst>
          </p:cNvPr>
          <p:cNvSpPr txBox="1"/>
          <p:nvPr/>
        </p:nvSpPr>
        <p:spPr>
          <a:xfrm>
            <a:off x="543546" y="2905780"/>
            <a:ext cx="1556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Bước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1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162CDBB-6C63-4997-8D74-E62F686910B9}"/>
              </a:ext>
            </a:extLst>
          </p:cNvPr>
          <p:cNvSpPr txBox="1"/>
          <p:nvPr/>
        </p:nvSpPr>
        <p:spPr>
          <a:xfrm>
            <a:off x="2883546" y="2905780"/>
            <a:ext cx="1556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Bước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2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E69A439-A3DC-4E34-8196-8CC32C899687}"/>
              </a:ext>
            </a:extLst>
          </p:cNvPr>
          <p:cNvSpPr txBox="1"/>
          <p:nvPr/>
        </p:nvSpPr>
        <p:spPr>
          <a:xfrm>
            <a:off x="5317671" y="2905780"/>
            <a:ext cx="1556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Bước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3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1364C1E-265D-4EB3-95DE-4FFF34F13724}"/>
              </a:ext>
            </a:extLst>
          </p:cNvPr>
          <p:cNvSpPr txBox="1"/>
          <p:nvPr/>
        </p:nvSpPr>
        <p:spPr>
          <a:xfrm>
            <a:off x="7684403" y="2905780"/>
            <a:ext cx="1556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Bước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4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3B2D321-24D1-44E3-A663-7D99BCA34985}"/>
              </a:ext>
            </a:extLst>
          </p:cNvPr>
          <p:cNvSpPr txBox="1"/>
          <p:nvPr/>
        </p:nvSpPr>
        <p:spPr>
          <a:xfrm>
            <a:off x="10129832" y="2905780"/>
            <a:ext cx="1556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Bước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 5</a:t>
            </a:r>
          </a:p>
        </p:txBody>
      </p:sp>
      <p:sp>
        <p:nvSpPr>
          <p:cNvPr id="13" name="Lưu Đồ: Thay đổi Tiến Trình 12">
            <a:extLst>
              <a:ext uri="{FF2B5EF4-FFF2-40B4-BE49-F238E27FC236}">
                <a16:creationId xmlns:a16="http://schemas.microsoft.com/office/drawing/2014/main" id="{BD27B976-786C-486B-83D8-AD65AA5369F0}"/>
              </a:ext>
            </a:extLst>
          </p:cNvPr>
          <p:cNvSpPr/>
          <p:nvPr/>
        </p:nvSpPr>
        <p:spPr>
          <a:xfrm>
            <a:off x="7165446" y="3429000"/>
            <a:ext cx="2520000" cy="145868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 err="1"/>
              <a:t>đo</a:t>
            </a:r>
            <a:r>
              <a:rPr lang="en-US" sz="2800" dirty="0"/>
              <a:t> </a:t>
            </a:r>
            <a:r>
              <a:rPr lang="en-US" sz="2800" dirty="0" err="1"/>
              <a:t>thời</a:t>
            </a:r>
            <a:r>
              <a:rPr lang="en-US" sz="2800" dirty="0"/>
              <a:t> </a:t>
            </a:r>
            <a:r>
              <a:rPr lang="en-US" sz="2800" dirty="0" err="1"/>
              <a:t>gian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đồng</a:t>
            </a:r>
            <a:r>
              <a:rPr lang="en-US" sz="2800" dirty="0"/>
              <a:t> </a:t>
            </a:r>
            <a:r>
              <a:rPr lang="en-US" sz="2800" dirty="0" err="1"/>
              <a:t>hồ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94773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1F43F1D-08E5-4BBA-9E81-91322E222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2560" y="586095"/>
            <a:ext cx="7748896" cy="1667248"/>
          </a:xfrm>
        </p:spPr>
        <p:txBody>
          <a:bodyPr/>
          <a:lstStyle/>
          <a:p>
            <a:r>
              <a:rPr lang="en-US" sz="4800" dirty="0" err="1">
                <a:latin typeface="+mj-lt"/>
              </a:rPr>
              <a:t>Chúng</a:t>
            </a:r>
            <a:r>
              <a:rPr lang="en-US" sz="4800" dirty="0">
                <a:latin typeface="+mj-lt"/>
              </a:rPr>
              <a:t> ta </a:t>
            </a:r>
            <a:r>
              <a:rPr lang="en-US" sz="4800" dirty="0" err="1">
                <a:latin typeface="+mj-lt"/>
              </a:rPr>
              <a:t>thường</a:t>
            </a:r>
            <a:r>
              <a:rPr lang="en-US" sz="4800" dirty="0">
                <a:latin typeface="+mj-lt"/>
              </a:rPr>
              <a:t> </a:t>
            </a:r>
            <a:r>
              <a:rPr lang="en-US" sz="4800" dirty="0" err="1">
                <a:latin typeface="+mj-lt"/>
              </a:rPr>
              <a:t>có</a:t>
            </a:r>
            <a:r>
              <a:rPr lang="en-US" sz="4800" dirty="0">
                <a:latin typeface="+mj-lt"/>
              </a:rPr>
              <a:t> </a:t>
            </a:r>
            <a:br>
              <a:rPr lang="en-US" sz="4800" dirty="0">
                <a:latin typeface="+mj-lt"/>
              </a:rPr>
            </a:br>
            <a:r>
              <a:rPr lang="en-US" sz="4800" dirty="0" err="1">
                <a:latin typeface="+mj-lt"/>
              </a:rPr>
              <a:t>cảm</a:t>
            </a:r>
            <a:r>
              <a:rPr lang="en-US" sz="4800" dirty="0">
                <a:latin typeface="+mj-lt"/>
              </a:rPr>
              <a:t> </a:t>
            </a:r>
            <a:r>
              <a:rPr lang="en-US" sz="4800" dirty="0" err="1">
                <a:latin typeface="+mj-lt"/>
              </a:rPr>
              <a:t>nhận</a:t>
            </a:r>
            <a:r>
              <a:rPr lang="en-US" sz="4800" dirty="0">
                <a:latin typeface="+mj-lt"/>
              </a:rPr>
              <a:t> </a:t>
            </a:r>
            <a:r>
              <a:rPr lang="en-US" sz="4800" dirty="0" err="1">
                <a:latin typeface="+mj-lt"/>
              </a:rPr>
              <a:t>sai</a:t>
            </a:r>
            <a:r>
              <a:rPr lang="en-US" sz="4800" dirty="0">
                <a:latin typeface="+mj-lt"/>
              </a:rPr>
              <a:t> </a:t>
            </a:r>
            <a:r>
              <a:rPr lang="en-US" sz="4800" dirty="0" err="1">
                <a:latin typeface="+mj-lt"/>
              </a:rPr>
              <a:t>về</a:t>
            </a:r>
            <a:r>
              <a:rPr lang="en-US" sz="4800" dirty="0">
                <a:latin typeface="+mj-lt"/>
              </a:rPr>
              <a:t> </a:t>
            </a:r>
            <a:r>
              <a:rPr lang="en-US" sz="4800" dirty="0" err="1">
                <a:latin typeface="+mj-lt"/>
              </a:rPr>
              <a:t>thời</a:t>
            </a:r>
            <a:r>
              <a:rPr lang="en-US" sz="4800" dirty="0">
                <a:latin typeface="+mj-lt"/>
              </a:rPr>
              <a:t> </a:t>
            </a:r>
            <a:r>
              <a:rPr lang="en-US" sz="4800" dirty="0" err="1">
                <a:latin typeface="+mj-lt"/>
              </a:rPr>
              <a:t>gian</a:t>
            </a:r>
            <a:endParaRPr lang="en-US" sz="4800" dirty="0">
              <a:latin typeface="+mj-lt"/>
            </a:endParaRPr>
          </a:p>
        </p:txBody>
      </p:sp>
      <p:sp>
        <p:nvSpPr>
          <p:cNvPr id="4" name="Bong bóng Lời nói: Hình chữ nhật với Góc Tròn 3">
            <a:extLst>
              <a:ext uri="{FF2B5EF4-FFF2-40B4-BE49-F238E27FC236}">
                <a16:creationId xmlns:a16="http://schemas.microsoft.com/office/drawing/2014/main" id="{40C268AC-08D3-4DBA-963B-3C4FA31B57B2}"/>
              </a:ext>
            </a:extLst>
          </p:cNvPr>
          <p:cNvSpPr/>
          <p:nvPr/>
        </p:nvSpPr>
        <p:spPr>
          <a:xfrm>
            <a:off x="4332515" y="3831770"/>
            <a:ext cx="4789714" cy="2253343"/>
          </a:xfrm>
          <a:prstGeom prst="wedgeRoundRectCallout">
            <a:avLst>
              <a:gd name="adj1" fmla="val -27197"/>
              <a:gd name="adj2" fmla="val -12096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</a:rPr>
              <a:t>Cách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khắc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b="1" dirty="0" err="1">
                <a:solidFill>
                  <a:schemeClr val="bg1"/>
                </a:solidFill>
              </a:rPr>
              <a:t>phục</a:t>
            </a:r>
            <a:r>
              <a:rPr lang="en-US" sz="3600" b="1" dirty="0">
                <a:solidFill>
                  <a:schemeClr val="bg1"/>
                </a:solidFill>
              </a:rPr>
              <a:t>: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en-US" sz="3600" dirty="0" err="1">
                <a:solidFill>
                  <a:schemeClr val="bg1"/>
                </a:solidFill>
              </a:rPr>
              <a:t>Sử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dụng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dụng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cụ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đo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40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0">
            <a:extLst>
              <a:ext uri="{FF2B5EF4-FFF2-40B4-BE49-F238E27FC236}">
                <a16:creationId xmlns:a16="http://schemas.microsoft.com/office/drawing/2014/main" id="{AD61F480-392A-4086-B971-7BA6D4EF2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843" y="6144108"/>
            <a:ext cx="3003182" cy="90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9">
            <a:extLst>
              <a:ext uri="{FF2B5EF4-FFF2-40B4-BE49-F238E27FC236}">
                <a16:creationId xmlns:a16="http://schemas.microsoft.com/office/drawing/2014/main" id="{4CD81EBC-69A6-4AAB-9CCA-EB01CD537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166" y="4295438"/>
            <a:ext cx="1984602" cy="242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AFCE82BC-A1AD-4785-9562-00C1951E9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719" y="4777542"/>
            <a:ext cx="2439519" cy="90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7">
            <a:extLst>
              <a:ext uri="{FF2B5EF4-FFF2-40B4-BE49-F238E27FC236}">
                <a16:creationId xmlns:a16="http://schemas.microsoft.com/office/drawing/2014/main" id="{565A0D16-949D-4D01-AAB6-E15132902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166" y="4295438"/>
            <a:ext cx="2183968" cy="178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5E0403B4-5001-4483-BCED-1CF443AFD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719" y="3867707"/>
            <a:ext cx="4259190" cy="112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D96890CE-9CDA-4D06-A3E7-DDBB8E807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166" y="3931141"/>
            <a:ext cx="1957415" cy="66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CD16857D-DD3D-431F-8D25-0405867C7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154" y="3186236"/>
            <a:ext cx="3385603" cy="90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6745C9FE-1424-4278-9833-CFF15E339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166" y="3177174"/>
            <a:ext cx="1957415" cy="141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0AF5AD-3CB5-4CEB-B271-F05CC9223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967" y="2530140"/>
            <a:ext cx="4714108" cy="90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A56B986B-BE03-48F1-BC46-642D6C89B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166" y="2521077"/>
            <a:ext cx="1993663" cy="207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78C867CA-3FF5-4BE2-97AE-AA13B14F9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64" y="1984601"/>
            <a:ext cx="3039431" cy="261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F9B9825A-7A64-4180-8AB5-C3EE2AA01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656" y="1828732"/>
            <a:ext cx="2020850" cy="90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13FBCA5D-639D-4F87-8AEC-A59EFF9A7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64" y="1801547"/>
            <a:ext cx="3394665" cy="55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8EFDA5CB-8687-48EB-B570-BB9765FB9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408" y="627098"/>
            <a:ext cx="2430457" cy="141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EF112D48-76D4-483B-953A-66AED9FDF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980" y="0"/>
            <a:ext cx="3704589" cy="92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81B82520-FAB0-4459-A349-A2CC27BD3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791" y="373359"/>
            <a:ext cx="3276857" cy="184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DAC64595-2F70-45D8-BCA3-98FA6144F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591" y="618035"/>
            <a:ext cx="2584512" cy="295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oogle Shape;746;p31">
            <a:extLst>
              <a:ext uri="{FF2B5EF4-FFF2-40B4-BE49-F238E27FC236}">
                <a16:creationId xmlns:a16="http://schemas.microsoft.com/office/drawing/2014/main" id="{0C95E584-2323-4D7F-BAA3-DA21F490C62D}"/>
              </a:ext>
            </a:extLst>
          </p:cNvPr>
          <p:cNvGrpSpPr/>
          <p:nvPr/>
        </p:nvGrpSpPr>
        <p:grpSpPr>
          <a:xfrm>
            <a:off x="1192263" y="183524"/>
            <a:ext cx="354428" cy="379669"/>
            <a:chOff x="3171000" y="4021950"/>
            <a:chExt cx="268100" cy="265875"/>
          </a:xfrm>
        </p:grpSpPr>
        <p:sp>
          <p:nvSpPr>
            <p:cNvPr id="23" name="Google Shape;747;p31">
              <a:extLst>
                <a:ext uri="{FF2B5EF4-FFF2-40B4-BE49-F238E27FC236}">
                  <a16:creationId xmlns:a16="http://schemas.microsoft.com/office/drawing/2014/main" id="{B037BE53-FECC-4F74-9F95-C99439D649A4}"/>
                </a:ext>
              </a:extLst>
            </p:cNvPr>
            <p:cNvSpPr/>
            <p:nvPr/>
          </p:nvSpPr>
          <p:spPr>
            <a:xfrm>
              <a:off x="3171000" y="4058525"/>
              <a:ext cx="230200" cy="229300"/>
            </a:xfrm>
            <a:custGeom>
              <a:avLst/>
              <a:gdLst/>
              <a:ahLst/>
              <a:cxnLst/>
              <a:rect l="l" t="t" r="r" b="b"/>
              <a:pathLst>
                <a:path w="9208" h="9172" extrusionOk="0">
                  <a:moveTo>
                    <a:pt x="1782" y="6720"/>
                  </a:moveTo>
                  <a:cubicBezTo>
                    <a:pt x="1957" y="6720"/>
                    <a:pt x="2130" y="6787"/>
                    <a:pt x="2266" y="6923"/>
                  </a:cubicBezTo>
                  <a:cubicBezTo>
                    <a:pt x="2534" y="7191"/>
                    <a:pt x="2534" y="7619"/>
                    <a:pt x="2266" y="7869"/>
                  </a:cubicBezTo>
                  <a:lnTo>
                    <a:pt x="1142" y="8244"/>
                  </a:lnTo>
                  <a:lnTo>
                    <a:pt x="928" y="8047"/>
                  </a:lnTo>
                  <a:lnTo>
                    <a:pt x="1303" y="6905"/>
                  </a:lnTo>
                  <a:cubicBezTo>
                    <a:pt x="1443" y="6783"/>
                    <a:pt x="1614" y="6720"/>
                    <a:pt x="1782" y="6720"/>
                  </a:cubicBezTo>
                  <a:close/>
                  <a:moveTo>
                    <a:pt x="7494" y="0"/>
                  </a:moveTo>
                  <a:lnTo>
                    <a:pt x="839" y="6656"/>
                  </a:lnTo>
                  <a:lnTo>
                    <a:pt x="0" y="9171"/>
                  </a:lnTo>
                  <a:lnTo>
                    <a:pt x="2552" y="8333"/>
                  </a:lnTo>
                  <a:lnTo>
                    <a:pt x="9207" y="1695"/>
                  </a:lnTo>
                  <a:lnTo>
                    <a:pt x="74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48;p31">
              <a:extLst>
                <a:ext uri="{FF2B5EF4-FFF2-40B4-BE49-F238E27FC236}">
                  <a16:creationId xmlns:a16="http://schemas.microsoft.com/office/drawing/2014/main" id="{6534448F-9D49-4AAD-B5AB-A0640CBC4D6C}"/>
                </a:ext>
              </a:extLst>
            </p:cNvPr>
            <p:cNvSpPr/>
            <p:nvPr/>
          </p:nvSpPr>
          <p:spPr>
            <a:xfrm>
              <a:off x="3367725" y="4021950"/>
              <a:ext cx="71375" cy="69150"/>
            </a:xfrm>
            <a:custGeom>
              <a:avLst/>
              <a:gdLst/>
              <a:ahLst/>
              <a:cxnLst/>
              <a:rect l="l" t="t" r="r" b="b"/>
              <a:pathLst>
                <a:path w="2855" h="2766" extrusionOk="0">
                  <a:moveTo>
                    <a:pt x="1320" y="0"/>
                  </a:moveTo>
                  <a:cubicBezTo>
                    <a:pt x="1187" y="0"/>
                    <a:pt x="1053" y="54"/>
                    <a:pt x="946" y="161"/>
                  </a:cubicBezTo>
                  <a:lnTo>
                    <a:pt x="0" y="1089"/>
                  </a:lnTo>
                  <a:lnTo>
                    <a:pt x="1695" y="2766"/>
                  </a:lnTo>
                  <a:lnTo>
                    <a:pt x="2623" y="1838"/>
                  </a:lnTo>
                  <a:cubicBezTo>
                    <a:pt x="2855" y="1642"/>
                    <a:pt x="2855" y="1303"/>
                    <a:pt x="2641" y="1106"/>
                  </a:cubicBezTo>
                  <a:lnTo>
                    <a:pt x="1695" y="161"/>
                  </a:lnTo>
                  <a:cubicBezTo>
                    <a:pt x="1588" y="54"/>
                    <a:pt x="1454" y="0"/>
                    <a:pt x="1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6809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êu đề 3">
            <a:extLst>
              <a:ext uri="{FF2B5EF4-FFF2-40B4-BE49-F238E27FC236}">
                <a16:creationId xmlns:a16="http://schemas.microsoft.com/office/drawing/2014/main" id="{99E6B429-F132-4AFF-B3F1-3CADCB1FE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2950" y="5224393"/>
            <a:ext cx="8846100" cy="763500"/>
          </a:xfrm>
        </p:spPr>
        <p:txBody>
          <a:bodyPr/>
          <a:lstStyle/>
          <a:p>
            <a:r>
              <a:rPr lang="en-US" b="1" dirty="0" err="1">
                <a:latin typeface="+mj-lt"/>
              </a:rPr>
              <a:t>Làm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sao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để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sử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dụng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thời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gian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hợp</a:t>
            </a:r>
            <a:r>
              <a:rPr lang="en-US" b="1" dirty="0">
                <a:latin typeface="+mj-lt"/>
              </a:rPr>
              <a:t> </a:t>
            </a:r>
            <a:r>
              <a:rPr lang="en-US" b="1" dirty="0" err="1">
                <a:latin typeface="+mj-lt"/>
              </a:rPr>
              <a:t>lí</a:t>
            </a:r>
            <a:r>
              <a:rPr lang="en-US" b="1" dirty="0">
                <a:latin typeface="+mj-lt"/>
              </a:rPr>
              <a:t>?</a:t>
            </a:r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F96C768C-3412-4FC7-BEC6-DF2A12A90A3C}"/>
              </a:ext>
            </a:extLst>
          </p:cNvPr>
          <p:cNvSpPr/>
          <p:nvPr/>
        </p:nvSpPr>
        <p:spPr>
          <a:xfrm>
            <a:off x="4833257" y="2481942"/>
            <a:ext cx="1894115" cy="18941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endParaRPr lang="en-US" sz="2800" dirty="0"/>
          </a:p>
        </p:txBody>
      </p:sp>
      <p:sp>
        <p:nvSpPr>
          <p:cNvPr id="7" name="Bong bóng Lời nói: Hình chữ nhật với Góc Tròn 6">
            <a:extLst>
              <a:ext uri="{FF2B5EF4-FFF2-40B4-BE49-F238E27FC236}">
                <a16:creationId xmlns:a16="http://schemas.microsoft.com/office/drawing/2014/main" id="{AF48488A-1D64-479C-9E34-F81779A4F9E3}"/>
              </a:ext>
            </a:extLst>
          </p:cNvPr>
          <p:cNvSpPr/>
          <p:nvPr/>
        </p:nvSpPr>
        <p:spPr>
          <a:xfrm>
            <a:off x="2057400" y="870107"/>
            <a:ext cx="2710543" cy="1557407"/>
          </a:xfrm>
          <a:prstGeom prst="wedgeRoundRectCallout">
            <a:avLst>
              <a:gd name="adj1" fmla="val 54669"/>
              <a:gd name="adj2" fmla="val 85566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 </a:t>
            </a:r>
            <a:r>
              <a:rPr lang="en-US" sz="3200" dirty="0" err="1"/>
              <a:t>ngày</a:t>
            </a:r>
            <a:r>
              <a:rPr lang="en-US" sz="3200" dirty="0"/>
              <a:t> </a:t>
            </a:r>
            <a:r>
              <a:rPr lang="en-US" sz="3200" dirty="0" err="1"/>
              <a:t>đều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24 </a:t>
            </a:r>
            <a:r>
              <a:rPr lang="en-US" sz="3200" dirty="0" err="1"/>
              <a:t>giờ</a:t>
            </a:r>
            <a:endParaRPr lang="en-US" sz="3200" dirty="0"/>
          </a:p>
        </p:txBody>
      </p:sp>
      <p:sp>
        <p:nvSpPr>
          <p:cNvPr id="8" name="Bong bóng Lời nói: Hình chữ nhật với Góc Tròn 7">
            <a:extLst>
              <a:ext uri="{FF2B5EF4-FFF2-40B4-BE49-F238E27FC236}">
                <a16:creationId xmlns:a16="http://schemas.microsoft.com/office/drawing/2014/main" id="{4FCE1ACE-F058-46BD-A52D-C53EF0AD1C05}"/>
              </a:ext>
            </a:extLst>
          </p:cNvPr>
          <p:cNvSpPr/>
          <p:nvPr/>
        </p:nvSpPr>
        <p:spPr>
          <a:xfrm>
            <a:off x="7307765" y="990224"/>
            <a:ext cx="3211285" cy="3581776"/>
          </a:xfrm>
          <a:prstGeom prst="wedgeRoundRectCallout">
            <a:avLst>
              <a:gd name="adj1" fmla="val -81172"/>
              <a:gd name="adj2" fmla="val -3376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người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ra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nhiều</a:t>
            </a:r>
            <a:r>
              <a:rPr lang="en-US" sz="3200" dirty="0"/>
              <a:t> </a:t>
            </a:r>
            <a:r>
              <a:rPr lang="en-US" sz="3200" dirty="0" err="1"/>
              <a:t>tiền</a:t>
            </a:r>
            <a:br>
              <a:rPr lang="en-US" sz="3200" dirty="0"/>
            </a:b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còn</a:t>
            </a:r>
            <a:r>
              <a:rPr lang="en-US" sz="3200" dirty="0"/>
              <a:t> </a:t>
            </a:r>
            <a:r>
              <a:rPr lang="en-US" sz="3200" dirty="0" err="1"/>
              <a:t>lại</a:t>
            </a:r>
            <a:r>
              <a:rPr lang="en-US" sz="3200" dirty="0"/>
              <a:t> </a:t>
            </a:r>
            <a:r>
              <a:rPr lang="en-US" sz="3200" dirty="0" err="1"/>
              <a:t>thì</a:t>
            </a:r>
            <a:r>
              <a:rPr lang="en-US" sz="3200" dirty="0"/>
              <a:t> </a:t>
            </a:r>
            <a:r>
              <a:rPr lang="en-US" sz="3200" dirty="0" err="1"/>
              <a:t>không</a:t>
            </a:r>
            <a:r>
              <a:rPr lang="en-US" sz="3200" dirty="0"/>
              <a:t>? </a:t>
            </a:r>
            <a:r>
              <a:rPr lang="en-US" sz="3200" dirty="0" err="1"/>
              <a:t>Vì</a:t>
            </a:r>
            <a:r>
              <a:rPr lang="en-US" sz="3200" dirty="0"/>
              <a:t> </a:t>
            </a:r>
            <a:r>
              <a:rPr lang="en-US" sz="3200" dirty="0" err="1"/>
              <a:t>sao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091606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30"/>
          <p:cNvSpPr txBox="1">
            <a:spLocks noGrp="1"/>
          </p:cNvSpPr>
          <p:nvPr>
            <p:ph type="title"/>
          </p:nvPr>
        </p:nvSpPr>
        <p:spPr>
          <a:xfrm>
            <a:off x="415604" y="971100"/>
            <a:ext cx="11361000" cy="4736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1"/>
          <p:cNvSpPr txBox="1">
            <a:spLocks noGrp="1"/>
          </p:cNvSpPr>
          <p:nvPr>
            <p:ph type="title"/>
          </p:nvPr>
        </p:nvSpPr>
        <p:spPr>
          <a:xfrm>
            <a:off x="2548815" y="0"/>
            <a:ext cx="5137925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+mj-lt"/>
              </a:rPr>
              <a:t>Đây là môn thể thao gì?</a:t>
            </a:r>
            <a:endParaRPr sz="3600" dirty="0">
              <a:latin typeface="+mj-lt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F084FA45-FD92-440E-8B56-DD828EFDD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398" y="763500"/>
            <a:ext cx="6191250" cy="412432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468E2167-4C29-42AE-9BDC-43571BD49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5056" y="3276600"/>
            <a:ext cx="3581400" cy="3581400"/>
          </a:xfrm>
          <a:prstGeom prst="rect">
            <a:avLst/>
          </a:prstGeom>
        </p:spPr>
      </p:pic>
      <p:pic>
        <p:nvPicPr>
          <p:cNvPr id="2050" name="Picture 2" descr="Đồng hồ đeo tay nam dây da Binger - Baza.vn">
            <a:extLst>
              <a:ext uri="{FF2B5EF4-FFF2-40B4-BE49-F238E27FC236}">
                <a16:creationId xmlns:a16="http://schemas.microsoft.com/office/drawing/2014/main" id="{E1344CA3-9848-4389-AD83-1DE2E42E1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556" y="217714"/>
            <a:ext cx="2868385" cy="286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6A744358-CFD0-48C3-ADBD-524B2C9453CB}"/>
              </a:ext>
            </a:extLst>
          </p:cNvPr>
          <p:cNvSpPr/>
          <p:nvPr/>
        </p:nvSpPr>
        <p:spPr>
          <a:xfrm>
            <a:off x="1459398" y="5301343"/>
            <a:ext cx="6191250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Lựa</a:t>
            </a:r>
            <a:r>
              <a:rPr lang="en-US" sz="3200" dirty="0"/>
              <a:t> </a:t>
            </a:r>
            <a:r>
              <a:rPr lang="en-US" sz="3200" dirty="0" err="1"/>
              <a:t>chọn</a:t>
            </a:r>
            <a:r>
              <a:rPr lang="en-US" sz="3200" dirty="0"/>
              <a:t> </a:t>
            </a:r>
            <a:r>
              <a:rPr lang="en-US" sz="3200" dirty="0" err="1"/>
              <a:t>dụng</a:t>
            </a:r>
            <a:r>
              <a:rPr lang="en-US" sz="3200" dirty="0"/>
              <a:t> </a:t>
            </a:r>
            <a:r>
              <a:rPr lang="en-US" sz="3200" dirty="0" err="1"/>
              <a:t>cụ</a:t>
            </a:r>
            <a:r>
              <a:rPr lang="en-US" sz="3200" dirty="0"/>
              <a:t> </a:t>
            </a:r>
            <a:r>
              <a:rPr lang="en-US" sz="3200" dirty="0" err="1"/>
              <a:t>đo</a:t>
            </a:r>
            <a:r>
              <a:rPr lang="en-US" sz="3200" dirty="0"/>
              <a:t> </a:t>
            </a:r>
            <a:r>
              <a:rPr lang="en-US" sz="3200" dirty="0" err="1"/>
              <a:t>phù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endParaRPr lang="en-US" sz="3200" dirty="0"/>
          </a:p>
        </p:txBody>
      </p:sp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634F10D7-09D3-4A4D-A797-52BEE90144F1}"/>
              </a:ext>
            </a:extLst>
          </p:cNvPr>
          <p:cNvSpPr/>
          <p:nvPr/>
        </p:nvSpPr>
        <p:spPr>
          <a:xfrm>
            <a:off x="8126185" y="3276600"/>
            <a:ext cx="2939142" cy="2939142"/>
          </a:xfrm>
          <a:prstGeom prst="ellipse">
            <a:avLst/>
          </a:prstGeom>
          <a:noFill/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432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3"/>
          <p:cNvSpPr txBox="1">
            <a:spLocks noGrp="1"/>
          </p:cNvSpPr>
          <p:nvPr>
            <p:ph type="ctrTitle"/>
          </p:nvPr>
        </p:nvSpPr>
        <p:spPr>
          <a:xfrm>
            <a:off x="1672185" y="1384663"/>
            <a:ext cx="91140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b="1" dirty="0">
                <a:latin typeface="+mj-lt"/>
              </a:rPr>
              <a:t>ĐO THỜI GIAN</a:t>
            </a:r>
            <a:endParaRPr sz="8000" b="1" dirty="0">
              <a:latin typeface="+mj-lt"/>
            </a:endParaRPr>
          </a:p>
        </p:txBody>
      </p:sp>
      <p:sp>
        <p:nvSpPr>
          <p:cNvPr id="190" name="Google Shape;190;p13"/>
          <p:cNvSpPr txBox="1">
            <a:spLocks noGrp="1"/>
          </p:cNvSpPr>
          <p:nvPr>
            <p:ph type="subTitle" idx="1"/>
          </p:nvPr>
        </p:nvSpPr>
        <p:spPr>
          <a:xfrm>
            <a:off x="1672176" y="4007426"/>
            <a:ext cx="91140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3"/>
                </a:solidFill>
                <a:latin typeface="+mn-lt"/>
              </a:rPr>
              <a:t>Bài 6</a:t>
            </a:r>
            <a:endParaRPr sz="3600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191" name="Google Shape;191;p13"/>
          <p:cNvSpPr txBox="1"/>
          <p:nvPr/>
        </p:nvSpPr>
        <p:spPr>
          <a:xfrm>
            <a:off x="1398375" y="524375"/>
            <a:ext cx="1868100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andlee"/>
              <a:ea typeface="Handlee"/>
              <a:cs typeface="Handlee"/>
              <a:sym typeface="Handlee"/>
            </a:endParaRPr>
          </a:p>
        </p:txBody>
      </p:sp>
      <p:cxnSp>
        <p:nvCxnSpPr>
          <p:cNvPr id="192" name="Google Shape;192;p13"/>
          <p:cNvCxnSpPr/>
          <p:nvPr/>
        </p:nvCxnSpPr>
        <p:spPr>
          <a:xfrm>
            <a:off x="2564076" y="4007436"/>
            <a:ext cx="7330200" cy="0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28" name="Picture 4" descr="Clock, time Free Icon of Construction Project Minimalistic line Icons">
            <a:extLst>
              <a:ext uri="{FF2B5EF4-FFF2-40B4-BE49-F238E27FC236}">
                <a16:creationId xmlns:a16="http://schemas.microsoft.com/office/drawing/2014/main" id="{9B69F3B1-CCF5-449D-8EC7-7A6635FDA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611" y="57287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A915C76-4FFC-400F-BD45-4300BC259DBD}"/>
              </a:ext>
            </a:extLst>
          </p:cNvPr>
          <p:cNvSpPr txBox="1"/>
          <p:nvPr/>
        </p:nvSpPr>
        <p:spPr>
          <a:xfrm>
            <a:off x="4492903" y="60543"/>
            <a:ext cx="3472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Khoa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r>
              <a:rPr lang="en-US" sz="2800" dirty="0"/>
              <a:t> 6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F2C0B8F-F8B5-48D5-B3F0-FC592B90AEFF}"/>
              </a:ext>
            </a:extLst>
          </p:cNvPr>
          <p:cNvSpPr txBox="1"/>
          <p:nvPr/>
        </p:nvSpPr>
        <p:spPr>
          <a:xfrm>
            <a:off x="3673928" y="4748287"/>
            <a:ext cx="4844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GV</a:t>
            </a:r>
            <a:r>
              <a:rPr lang="en-US" sz="2800"/>
              <a:t>: Hồ Thị Ngọc Quý</a:t>
            </a:r>
            <a:endParaRPr lang="en-US" sz="2800" dirty="0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4C5FDA73-7F00-45D1-BFFC-92DDEB146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7113" y="2804502"/>
            <a:ext cx="314325" cy="37147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41F810B5-DC34-408A-8936-8FCB913998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2425" y="2932308"/>
            <a:ext cx="342900" cy="36195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179E4E91-E18D-419A-A988-94BDDA9640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6000" y="3294258"/>
            <a:ext cx="247650" cy="38100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4EF59FB2-A86A-4230-BF0D-20503B2948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2378" y="3760174"/>
            <a:ext cx="390525" cy="228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62">
            <a:extLst>
              <a:ext uri="{FF2B5EF4-FFF2-40B4-BE49-F238E27FC236}">
                <a16:creationId xmlns:a16="http://schemas.microsoft.com/office/drawing/2014/main" id="{B1540A4F-1E5A-4B17-9530-AF6327C9C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3492" y="404245"/>
            <a:ext cx="378501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rial" charset="0"/>
                <a:ea typeface="Verdana" pitchFamily="34" charset="0"/>
              </a:rPr>
              <a:t>ĐO THỜI GIAN</a:t>
            </a:r>
          </a:p>
        </p:txBody>
      </p:sp>
      <p:sp>
        <p:nvSpPr>
          <p:cNvPr id="11" name="Rounded Rectangle 35">
            <a:extLst>
              <a:ext uri="{FF2B5EF4-FFF2-40B4-BE49-F238E27FC236}">
                <a16:creationId xmlns:a16="http://schemas.microsoft.com/office/drawing/2014/main" id="{9D5142F3-761A-4126-89CD-6C0A8E8E002C}"/>
              </a:ext>
            </a:extLst>
          </p:cNvPr>
          <p:cNvSpPr/>
          <p:nvPr/>
        </p:nvSpPr>
        <p:spPr>
          <a:xfrm>
            <a:off x="3010332" y="4758212"/>
            <a:ext cx="6171335" cy="683739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8E5757C8-BBDF-4F57-88B4-66FCFF5F28D4}"/>
              </a:ext>
            </a:extLst>
          </p:cNvPr>
          <p:cNvGrpSpPr>
            <a:grpSpLocks noChangeAspect="1"/>
          </p:cNvGrpSpPr>
          <p:nvPr/>
        </p:nvGrpSpPr>
        <p:grpSpPr>
          <a:xfrm>
            <a:off x="6565656" y="1703968"/>
            <a:ext cx="4065965" cy="2520000"/>
            <a:chOff x="6482556" y="1063625"/>
            <a:chExt cx="3306762" cy="2049462"/>
          </a:xfrm>
        </p:grpSpPr>
        <p:sp>
          <p:nvSpPr>
            <p:cNvPr id="12" name="Snip Single Corner Rectangle 26">
              <a:extLst>
                <a:ext uri="{FF2B5EF4-FFF2-40B4-BE49-F238E27FC236}">
                  <a16:creationId xmlns:a16="http://schemas.microsoft.com/office/drawing/2014/main" id="{C6CF6E69-82C3-4058-9F80-0E3CC320DEB9}"/>
                </a:ext>
              </a:extLst>
            </p:cNvPr>
            <p:cNvSpPr/>
            <p:nvPr/>
          </p:nvSpPr>
          <p:spPr>
            <a:xfrm flipH="1" flipV="1">
              <a:off x="6488906" y="1066800"/>
              <a:ext cx="3300412" cy="871537"/>
            </a:xfrm>
            <a:custGeom>
              <a:avLst/>
              <a:gdLst>
                <a:gd name="connsiteX0" fmla="*/ 0 w 2324107"/>
                <a:gd name="connsiteY0" fmla="*/ 0 h 804860"/>
                <a:gd name="connsiteX1" fmla="*/ 1921677 w 2324107"/>
                <a:gd name="connsiteY1" fmla="*/ 0 h 804860"/>
                <a:gd name="connsiteX2" fmla="*/ 2324107 w 2324107"/>
                <a:gd name="connsiteY2" fmla="*/ 402430 h 804860"/>
                <a:gd name="connsiteX3" fmla="*/ 2324107 w 2324107"/>
                <a:gd name="connsiteY3" fmla="*/ 804860 h 804860"/>
                <a:gd name="connsiteX4" fmla="*/ 0 w 2324107"/>
                <a:gd name="connsiteY4" fmla="*/ 804860 h 804860"/>
                <a:gd name="connsiteX5" fmla="*/ 0 w 2324107"/>
                <a:gd name="connsiteY5" fmla="*/ 0 h 804860"/>
                <a:gd name="connsiteX0" fmla="*/ 0 w 2324107"/>
                <a:gd name="connsiteY0" fmla="*/ 0 h 804860"/>
                <a:gd name="connsiteX1" fmla="*/ 1921677 w 2324107"/>
                <a:gd name="connsiteY1" fmla="*/ 0 h 804860"/>
                <a:gd name="connsiteX2" fmla="*/ 2324107 w 2324107"/>
                <a:gd name="connsiteY2" fmla="*/ 804860 h 804860"/>
                <a:gd name="connsiteX3" fmla="*/ 0 w 2324107"/>
                <a:gd name="connsiteY3" fmla="*/ 804860 h 804860"/>
                <a:gd name="connsiteX4" fmla="*/ 0 w 2324107"/>
                <a:gd name="connsiteY4" fmla="*/ 0 h 804860"/>
                <a:gd name="connsiteX0" fmla="*/ 0 w 2324107"/>
                <a:gd name="connsiteY0" fmla="*/ 4762 h 809622"/>
                <a:gd name="connsiteX1" fmla="*/ 1321602 w 2324107"/>
                <a:gd name="connsiteY1" fmla="*/ 0 h 809622"/>
                <a:gd name="connsiteX2" fmla="*/ 2324107 w 2324107"/>
                <a:gd name="connsiteY2" fmla="*/ 809622 h 809622"/>
                <a:gd name="connsiteX3" fmla="*/ 0 w 2324107"/>
                <a:gd name="connsiteY3" fmla="*/ 809622 h 809622"/>
                <a:gd name="connsiteX4" fmla="*/ 0 w 2324107"/>
                <a:gd name="connsiteY4" fmla="*/ 4762 h 809622"/>
                <a:gd name="connsiteX0" fmla="*/ 0 w 2309819"/>
                <a:gd name="connsiteY0" fmla="*/ 4762 h 809622"/>
                <a:gd name="connsiteX1" fmla="*/ 1321602 w 2309819"/>
                <a:gd name="connsiteY1" fmla="*/ 0 h 809622"/>
                <a:gd name="connsiteX2" fmla="*/ 2309819 w 2309819"/>
                <a:gd name="connsiteY2" fmla="*/ 809622 h 809622"/>
                <a:gd name="connsiteX3" fmla="*/ 0 w 2309819"/>
                <a:gd name="connsiteY3" fmla="*/ 809622 h 809622"/>
                <a:gd name="connsiteX4" fmla="*/ 0 w 2309819"/>
                <a:gd name="connsiteY4" fmla="*/ 4762 h 809622"/>
                <a:gd name="connsiteX0" fmla="*/ 0 w 2309819"/>
                <a:gd name="connsiteY0" fmla="*/ 0 h 804860"/>
                <a:gd name="connsiteX1" fmla="*/ 1623842 w 2309819"/>
                <a:gd name="connsiteY1" fmla="*/ 1588 h 804860"/>
                <a:gd name="connsiteX2" fmla="*/ 2309819 w 2309819"/>
                <a:gd name="connsiteY2" fmla="*/ 804860 h 804860"/>
                <a:gd name="connsiteX3" fmla="*/ 0 w 2309819"/>
                <a:gd name="connsiteY3" fmla="*/ 804860 h 804860"/>
                <a:gd name="connsiteX4" fmla="*/ 0 w 2309819"/>
                <a:gd name="connsiteY4" fmla="*/ 0 h 804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9819" h="804860">
                  <a:moveTo>
                    <a:pt x="0" y="0"/>
                  </a:moveTo>
                  <a:lnTo>
                    <a:pt x="1623842" y="1588"/>
                  </a:lnTo>
                  <a:lnTo>
                    <a:pt x="2309819" y="804860"/>
                  </a:lnTo>
                  <a:lnTo>
                    <a:pt x="0" y="8048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3175">
              <a:noFill/>
            </a:ln>
            <a:effectLst>
              <a:outerShdw blurRad="50800" dist="508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Pentagon 27">
              <a:extLst>
                <a:ext uri="{FF2B5EF4-FFF2-40B4-BE49-F238E27FC236}">
                  <a16:creationId xmlns:a16="http://schemas.microsoft.com/office/drawing/2014/main" id="{0CA96BB9-EC98-4993-80C4-676CF7771FA7}"/>
                </a:ext>
              </a:extLst>
            </p:cNvPr>
            <p:cNvSpPr/>
            <p:nvPr/>
          </p:nvSpPr>
          <p:spPr>
            <a:xfrm rot="16200000" flipH="1" flipV="1">
              <a:off x="5953125" y="1593056"/>
              <a:ext cx="2049462" cy="990600"/>
            </a:xfrm>
            <a:custGeom>
              <a:avLst/>
              <a:gdLst>
                <a:gd name="connsiteX0" fmla="*/ 0 w 1887538"/>
                <a:gd name="connsiteY0" fmla="*/ 0 h 990600"/>
                <a:gd name="connsiteX1" fmla="*/ 1392238 w 1887538"/>
                <a:gd name="connsiteY1" fmla="*/ 0 h 990600"/>
                <a:gd name="connsiteX2" fmla="*/ 1887538 w 1887538"/>
                <a:gd name="connsiteY2" fmla="*/ 495300 h 990600"/>
                <a:gd name="connsiteX3" fmla="*/ 1392238 w 1887538"/>
                <a:gd name="connsiteY3" fmla="*/ 990600 h 990600"/>
                <a:gd name="connsiteX4" fmla="*/ 0 w 1887538"/>
                <a:gd name="connsiteY4" fmla="*/ 990600 h 990600"/>
                <a:gd name="connsiteX5" fmla="*/ 0 w 1887538"/>
                <a:gd name="connsiteY5" fmla="*/ 0 h 990600"/>
                <a:gd name="connsiteX0" fmla="*/ 0 w 1887538"/>
                <a:gd name="connsiteY0" fmla="*/ 0 h 990600"/>
                <a:gd name="connsiteX1" fmla="*/ 807244 w 1887538"/>
                <a:gd name="connsiteY1" fmla="*/ 794 h 990600"/>
                <a:gd name="connsiteX2" fmla="*/ 1392238 w 1887538"/>
                <a:gd name="connsiteY2" fmla="*/ 0 h 990600"/>
                <a:gd name="connsiteX3" fmla="*/ 1887538 w 1887538"/>
                <a:gd name="connsiteY3" fmla="*/ 495300 h 990600"/>
                <a:gd name="connsiteX4" fmla="*/ 1392238 w 1887538"/>
                <a:gd name="connsiteY4" fmla="*/ 990600 h 990600"/>
                <a:gd name="connsiteX5" fmla="*/ 0 w 1887538"/>
                <a:gd name="connsiteY5" fmla="*/ 990600 h 990600"/>
                <a:gd name="connsiteX6" fmla="*/ 0 w 1887538"/>
                <a:gd name="connsiteY6" fmla="*/ 0 h 990600"/>
                <a:gd name="connsiteX0" fmla="*/ 0 w 1887538"/>
                <a:gd name="connsiteY0" fmla="*/ 990600 h 990600"/>
                <a:gd name="connsiteX1" fmla="*/ 807244 w 1887538"/>
                <a:gd name="connsiteY1" fmla="*/ 794 h 990600"/>
                <a:gd name="connsiteX2" fmla="*/ 1392238 w 1887538"/>
                <a:gd name="connsiteY2" fmla="*/ 0 h 990600"/>
                <a:gd name="connsiteX3" fmla="*/ 1887538 w 1887538"/>
                <a:gd name="connsiteY3" fmla="*/ 495300 h 990600"/>
                <a:gd name="connsiteX4" fmla="*/ 1392238 w 1887538"/>
                <a:gd name="connsiteY4" fmla="*/ 990600 h 990600"/>
                <a:gd name="connsiteX5" fmla="*/ 0 w 1887538"/>
                <a:gd name="connsiteY5" fmla="*/ 990600 h 990600"/>
                <a:gd name="connsiteX0" fmla="*/ 0 w 1894682"/>
                <a:gd name="connsiteY0" fmla="*/ 992982 h 992982"/>
                <a:gd name="connsiteX1" fmla="*/ 814388 w 1894682"/>
                <a:gd name="connsiteY1" fmla="*/ 794 h 992982"/>
                <a:gd name="connsiteX2" fmla="*/ 1399382 w 1894682"/>
                <a:gd name="connsiteY2" fmla="*/ 0 h 992982"/>
                <a:gd name="connsiteX3" fmla="*/ 1894682 w 1894682"/>
                <a:gd name="connsiteY3" fmla="*/ 495300 h 992982"/>
                <a:gd name="connsiteX4" fmla="*/ 1399382 w 1894682"/>
                <a:gd name="connsiteY4" fmla="*/ 990600 h 992982"/>
                <a:gd name="connsiteX5" fmla="*/ 0 w 1894682"/>
                <a:gd name="connsiteY5" fmla="*/ 992982 h 992982"/>
                <a:gd name="connsiteX0" fmla="*/ 0 w 1889920"/>
                <a:gd name="connsiteY0" fmla="*/ 990601 h 990601"/>
                <a:gd name="connsiteX1" fmla="*/ 809626 w 1889920"/>
                <a:gd name="connsiteY1" fmla="*/ 794 h 990601"/>
                <a:gd name="connsiteX2" fmla="*/ 1394620 w 1889920"/>
                <a:gd name="connsiteY2" fmla="*/ 0 h 990601"/>
                <a:gd name="connsiteX3" fmla="*/ 1889920 w 1889920"/>
                <a:gd name="connsiteY3" fmla="*/ 495300 h 990601"/>
                <a:gd name="connsiteX4" fmla="*/ 1394620 w 1889920"/>
                <a:gd name="connsiteY4" fmla="*/ 990600 h 990601"/>
                <a:gd name="connsiteX5" fmla="*/ 0 w 1889920"/>
                <a:gd name="connsiteY5" fmla="*/ 990601 h 990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9920" h="990601">
                  <a:moveTo>
                    <a:pt x="0" y="990601"/>
                  </a:moveTo>
                  <a:lnTo>
                    <a:pt x="809626" y="794"/>
                  </a:lnTo>
                  <a:lnTo>
                    <a:pt x="1394620" y="0"/>
                  </a:lnTo>
                  <a:lnTo>
                    <a:pt x="1889920" y="495300"/>
                  </a:lnTo>
                  <a:lnTo>
                    <a:pt x="1394620" y="990600"/>
                  </a:lnTo>
                  <a:lnTo>
                    <a:pt x="0" y="990601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3175">
              <a:noFill/>
            </a:ln>
            <a:effectLst>
              <a:outerShdw blurRad="50800" dist="508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grpSp>
        <p:nvGrpSpPr>
          <p:cNvPr id="25" name="Group 107">
            <a:extLst>
              <a:ext uri="{FF2B5EF4-FFF2-40B4-BE49-F238E27FC236}">
                <a16:creationId xmlns:a16="http://schemas.microsoft.com/office/drawing/2014/main" id="{48B93F57-725B-4004-A61C-A70523DCE5A8}"/>
              </a:ext>
            </a:extLst>
          </p:cNvPr>
          <p:cNvGrpSpPr>
            <a:grpSpLocks/>
          </p:cNvGrpSpPr>
          <p:nvPr/>
        </p:nvGrpSpPr>
        <p:grpSpPr bwMode="auto">
          <a:xfrm>
            <a:off x="3139510" y="5378995"/>
            <a:ext cx="831850" cy="153987"/>
            <a:chOff x="2122604" y="3966591"/>
            <a:chExt cx="595196" cy="109537"/>
          </a:xfrm>
        </p:grpSpPr>
        <p:sp>
          <p:nvSpPr>
            <p:cNvPr id="26" name="Oval 36">
              <a:extLst>
                <a:ext uri="{FF2B5EF4-FFF2-40B4-BE49-F238E27FC236}">
                  <a16:creationId xmlns:a16="http://schemas.microsoft.com/office/drawing/2014/main" id="{DCEAF4E0-4104-414F-90B0-AB91D0ACA4FE}"/>
                </a:ext>
              </a:extLst>
            </p:cNvPr>
            <p:cNvSpPr/>
            <p:nvPr/>
          </p:nvSpPr>
          <p:spPr>
            <a:xfrm>
              <a:off x="2122604" y="3966591"/>
              <a:ext cx="109044" cy="109537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" name="Oval 128">
              <a:extLst>
                <a:ext uri="{FF2B5EF4-FFF2-40B4-BE49-F238E27FC236}">
                  <a16:creationId xmlns:a16="http://schemas.microsoft.com/office/drawing/2014/main" id="{4E2714CF-2927-459A-9C4E-C94C16B96D6E}"/>
                </a:ext>
              </a:extLst>
            </p:cNvPr>
            <p:cNvSpPr/>
            <p:nvPr/>
          </p:nvSpPr>
          <p:spPr>
            <a:xfrm>
              <a:off x="2286169" y="3966591"/>
              <a:ext cx="109044" cy="109537"/>
            </a:xfrm>
            <a:prstGeom prst="ellipse">
              <a:avLst/>
            </a:prstGeom>
            <a:solidFill>
              <a:srgbClr val="8E8E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" name="Oval 130">
              <a:extLst>
                <a:ext uri="{FF2B5EF4-FFF2-40B4-BE49-F238E27FC236}">
                  <a16:creationId xmlns:a16="http://schemas.microsoft.com/office/drawing/2014/main" id="{A54EC73B-54CF-457A-A222-0B91DB9DCDF4}"/>
                </a:ext>
              </a:extLst>
            </p:cNvPr>
            <p:cNvSpPr/>
            <p:nvPr/>
          </p:nvSpPr>
          <p:spPr>
            <a:xfrm>
              <a:off x="2445191" y="3966591"/>
              <a:ext cx="104500" cy="109537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9" name="Oval 131">
              <a:extLst>
                <a:ext uri="{FF2B5EF4-FFF2-40B4-BE49-F238E27FC236}">
                  <a16:creationId xmlns:a16="http://schemas.microsoft.com/office/drawing/2014/main" id="{57EF73BB-D9D3-4574-B1C4-B82E5B854CE1}"/>
                </a:ext>
              </a:extLst>
            </p:cNvPr>
            <p:cNvSpPr/>
            <p:nvPr/>
          </p:nvSpPr>
          <p:spPr>
            <a:xfrm>
              <a:off x="2608756" y="3966591"/>
              <a:ext cx="109044" cy="10953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32" name="Text Box 3">
            <a:extLst>
              <a:ext uri="{FF2B5EF4-FFF2-40B4-BE49-F238E27FC236}">
                <a16:creationId xmlns:a16="http://schemas.microsoft.com/office/drawing/2014/main" id="{D85D88BB-235A-4DC5-BC51-82C228DC060A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3810792" y="4849243"/>
            <a:ext cx="4570413" cy="501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NỘI DUNG CHÍNH</a:t>
            </a: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6ABC2BED-1289-4141-94CB-AB695782E9B2}"/>
              </a:ext>
            </a:extLst>
          </p:cNvPr>
          <p:cNvGrpSpPr>
            <a:grpSpLocks noChangeAspect="1"/>
          </p:cNvGrpSpPr>
          <p:nvPr/>
        </p:nvGrpSpPr>
        <p:grpSpPr>
          <a:xfrm>
            <a:off x="1546228" y="1710965"/>
            <a:ext cx="4065964" cy="2520000"/>
            <a:chOff x="2459831" y="1063625"/>
            <a:chExt cx="3306762" cy="2049462"/>
          </a:xfrm>
        </p:grpSpPr>
        <p:sp>
          <p:nvSpPr>
            <p:cNvPr id="6" name="Snip Single Corner Rectangle 26">
              <a:extLst>
                <a:ext uri="{FF2B5EF4-FFF2-40B4-BE49-F238E27FC236}">
                  <a16:creationId xmlns:a16="http://schemas.microsoft.com/office/drawing/2014/main" id="{798B9609-E42C-47F4-983B-1C0634056EB9}"/>
                </a:ext>
              </a:extLst>
            </p:cNvPr>
            <p:cNvSpPr/>
            <p:nvPr/>
          </p:nvSpPr>
          <p:spPr>
            <a:xfrm flipV="1">
              <a:off x="2459831" y="1066800"/>
              <a:ext cx="3300412" cy="871537"/>
            </a:xfrm>
            <a:custGeom>
              <a:avLst/>
              <a:gdLst>
                <a:gd name="connsiteX0" fmla="*/ 0 w 2324107"/>
                <a:gd name="connsiteY0" fmla="*/ 0 h 804860"/>
                <a:gd name="connsiteX1" fmla="*/ 1921677 w 2324107"/>
                <a:gd name="connsiteY1" fmla="*/ 0 h 804860"/>
                <a:gd name="connsiteX2" fmla="*/ 2324107 w 2324107"/>
                <a:gd name="connsiteY2" fmla="*/ 402430 h 804860"/>
                <a:gd name="connsiteX3" fmla="*/ 2324107 w 2324107"/>
                <a:gd name="connsiteY3" fmla="*/ 804860 h 804860"/>
                <a:gd name="connsiteX4" fmla="*/ 0 w 2324107"/>
                <a:gd name="connsiteY4" fmla="*/ 804860 h 804860"/>
                <a:gd name="connsiteX5" fmla="*/ 0 w 2324107"/>
                <a:gd name="connsiteY5" fmla="*/ 0 h 804860"/>
                <a:gd name="connsiteX0" fmla="*/ 0 w 2324107"/>
                <a:gd name="connsiteY0" fmla="*/ 0 h 804860"/>
                <a:gd name="connsiteX1" fmla="*/ 1921677 w 2324107"/>
                <a:gd name="connsiteY1" fmla="*/ 0 h 804860"/>
                <a:gd name="connsiteX2" fmla="*/ 2324107 w 2324107"/>
                <a:gd name="connsiteY2" fmla="*/ 804860 h 804860"/>
                <a:gd name="connsiteX3" fmla="*/ 0 w 2324107"/>
                <a:gd name="connsiteY3" fmla="*/ 804860 h 804860"/>
                <a:gd name="connsiteX4" fmla="*/ 0 w 2324107"/>
                <a:gd name="connsiteY4" fmla="*/ 0 h 804860"/>
                <a:gd name="connsiteX0" fmla="*/ 0 w 2324107"/>
                <a:gd name="connsiteY0" fmla="*/ 4762 h 809622"/>
                <a:gd name="connsiteX1" fmla="*/ 1321602 w 2324107"/>
                <a:gd name="connsiteY1" fmla="*/ 0 h 809622"/>
                <a:gd name="connsiteX2" fmla="*/ 2324107 w 2324107"/>
                <a:gd name="connsiteY2" fmla="*/ 809622 h 809622"/>
                <a:gd name="connsiteX3" fmla="*/ 0 w 2324107"/>
                <a:gd name="connsiteY3" fmla="*/ 809622 h 809622"/>
                <a:gd name="connsiteX4" fmla="*/ 0 w 2324107"/>
                <a:gd name="connsiteY4" fmla="*/ 4762 h 809622"/>
                <a:gd name="connsiteX0" fmla="*/ 0 w 2309819"/>
                <a:gd name="connsiteY0" fmla="*/ 4762 h 809622"/>
                <a:gd name="connsiteX1" fmla="*/ 1321602 w 2309819"/>
                <a:gd name="connsiteY1" fmla="*/ 0 h 809622"/>
                <a:gd name="connsiteX2" fmla="*/ 2309819 w 2309819"/>
                <a:gd name="connsiteY2" fmla="*/ 809622 h 809622"/>
                <a:gd name="connsiteX3" fmla="*/ 0 w 2309819"/>
                <a:gd name="connsiteY3" fmla="*/ 809622 h 809622"/>
                <a:gd name="connsiteX4" fmla="*/ 0 w 2309819"/>
                <a:gd name="connsiteY4" fmla="*/ 4762 h 809622"/>
                <a:gd name="connsiteX0" fmla="*/ 0 w 2309819"/>
                <a:gd name="connsiteY0" fmla="*/ 0 h 804860"/>
                <a:gd name="connsiteX1" fmla="*/ 1623842 w 2309819"/>
                <a:gd name="connsiteY1" fmla="*/ 1588 h 804860"/>
                <a:gd name="connsiteX2" fmla="*/ 2309819 w 2309819"/>
                <a:gd name="connsiteY2" fmla="*/ 804860 h 804860"/>
                <a:gd name="connsiteX3" fmla="*/ 0 w 2309819"/>
                <a:gd name="connsiteY3" fmla="*/ 804860 h 804860"/>
                <a:gd name="connsiteX4" fmla="*/ 0 w 2309819"/>
                <a:gd name="connsiteY4" fmla="*/ 0 h 804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9819" h="804860">
                  <a:moveTo>
                    <a:pt x="0" y="0"/>
                  </a:moveTo>
                  <a:lnTo>
                    <a:pt x="1623842" y="1588"/>
                  </a:lnTo>
                  <a:lnTo>
                    <a:pt x="2309819" y="804860"/>
                  </a:lnTo>
                  <a:lnTo>
                    <a:pt x="0" y="8048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3175">
              <a:noFill/>
            </a:ln>
            <a:effectLst>
              <a:outerShdw blurRad="50800" dist="508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Pentagon 27">
              <a:extLst>
                <a:ext uri="{FF2B5EF4-FFF2-40B4-BE49-F238E27FC236}">
                  <a16:creationId xmlns:a16="http://schemas.microsoft.com/office/drawing/2014/main" id="{95BAFE29-73AF-4976-ADEE-CCF9BEBF4033}"/>
                </a:ext>
              </a:extLst>
            </p:cNvPr>
            <p:cNvSpPr/>
            <p:nvPr/>
          </p:nvSpPr>
          <p:spPr>
            <a:xfrm rot="5400000" flipV="1">
              <a:off x="4246562" y="1593056"/>
              <a:ext cx="2049462" cy="990600"/>
            </a:xfrm>
            <a:custGeom>
              <a:avLst/>
              <a:gdLst>
                <a:gd name="connsiteX0" fmla="*/ 0 w 1887538"/>
                <a:gd name="connsiteY0" fmla="*/ 0 h 990600"/>
                <a:gd name="connsiteX1" fmla="*/ 1392238 w 1887538"/>
                <a:gd name="connsiteY1" fmla="*/ 0 h 990600"/>
                <a:gd name="connsiteX2" fmla="*/ 1887538 w 1887538"/>
                <a:gd name="connsiteY2" fmla="*/ 495300 h 990600"/>
                <a:gd name="connsiteX3" fmla="*/ 1392238 w 1887538"/>
                <a:gd name="connsiteY3" fmla="*/ 990600 h 990600"/>
                <a:gd name="connsiteX4" fmla="*/ 0 w 1887538"/>
                <a:gd name="connsiteY4" fmla="*/ 990600 h 990600"/>
                <a:gd name="connsiteX5" fmla="*/ 0 w 1887538"/>
                <a:gd name="connsiteY5" fmla="*/ 0 h 990600"/>
                <a:gd name="connsiteX0" fmla="*/ 0 w 1887538"/>
                <a:gd name="connsiteY0" fmla="*/ 0 h 990600"/>
                <a:gd name="connsiteX1" fmla="*/ 807244 w 1887538"/>
                <a:gd name="connsiteY1" fmla="*/ 794 h 990600"/>
                <a:gd name="connsiteX2" fmla="*/ 1392238 w 1887538"/>
                <a:gd name="connsiteY2" fmla="*/ 0 h 990600"/>
                <a:gd name="connsiteX3" fmla="*/ 1887538 w 1887538"/>
                <a:gd name="connsiteY3" fmla="*/ 495300 h 990600"/>
                <a:gd name="connsiteX4" fmla="*/ 1392238 w 1887538"/>
                <a:gd name="connsiteY4" fmla="*/ 990600 h 990600"/>
                <a:gd name="connsiteX5" fmla="*/ 0 w 1887538"/>
                <a:gd name="connsiteY5" fmla="*/ 990600 h 990600"/>
                <a:gd name="connsiteX6" fmla="*/ 0 w 1887538"/>
                <a:gd name="connsiteY6" fmla="*/ 0 h 990600"/>
                <a:gd name="connsiteX0" fmla="*/ 0 w 1887538"/>
                <a:gd name="connsiteY0" fmla="*/ 990600 h 990600"/>
                <a:gd name="connsiteX1" fmla="*/ 807244 w 1887538"/>
                <a:gd name="connsiteY1" fmla="*/ 794 h 990600"/>
                <a:gd name="connsiteX2" fmla="*/ 1392238 w 1887538"/>
                <a:gd name="connsiteY2" fmla="*/ 0 h 990600"/>
                <a:gd name="connsiteX3" fmla="*/ 1887538 w 1887538"/>
                <a:gd name="connsiteY3" fmla="*/ 495300 h 990600"/>
                <a:gd name="connsiteX4" fmla="*/ 1392238 w 1887538"/>
                <a:gd name="connsiteY4" fmla="*/ 990600 h 990600"/>
                <a:gd name="connsiteX5" fmla="*/ 0 w 1887538"/>
                <a:gd name="connsiteY5" fmla="*/ 990600 h 990600"/>
                <a:gd name="connsiteX0" fmla="*/ 0 w 1894682"/>
                <a:gd name="connsiteY0" fmla="*/ 992982 h 992982"/>
                <a:gd name="connsiteX1" fmla="*/ 814388 w 1894682"/>
                <a:gd name="connsiteY1" fmla="*/ 794 h 992982"/>
                <a:gd name="connsiteX2" fmla="*/ 1399382 w 1894682"/>
                <a:gd name="connsiteY2" fmla="*/ 0 h 992982"/>
                <a:gd name="connsiteX3" fmla="*/ 1894682 w 1894682"/>
                <a:gd name="connsiteY3" fmla="*/ 495300 h 992982"/>
                <a:gd name="connsiteX4" fmla="*/ 1399382 w 1894682"/>
                <a:gd name="connsiteY4" fmla="*/ 990600 h 992982"/>
                <a:gd name="connsiteX5" fmla="*/ 0 w 1894682"/>
                <a:gd name="connsiteY5" fmla="*/ 992982 h 992982"/>
                <a:gd name="connsiteX0" fmla="*/ 0 w 1889920"/>
                <a:gd name="connsiteY0" fmla="*/ 990601 h 990601"/>
                <a:gd name="connsiteX1" fmla="*/ 809626 w 1889920"/>
                <a:gd name="connsiteY1" fmla="*/ 794 h 990601"/>
                <a:gd name="connsiteX2" fmla="*/ 1394620 w 1889920"/>
                <a:gd name="connsiteY2" fmla="*/ 0 h 990601"/>
                <a:gd name="connsiteX3" fmla="*/ 1889920 w 1889920"/>
                <a:gd name="connsiteY3" fmla="*/ 495300 h 990601"/>
                <a:gd name="connsiteX4" fmla="*/ 1394620 w 1889920"/>
                <a:gd name="connsiteY4" fmla="*/ 990600 h 990601"/>
                <a:gd name="connsiteX5" fmla="*/ 0 w 1889920"/>
                <a:gd name="connsiteY5" fmla="*/ 990601 h 990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9920" h="990601">
                  <a:moveTo>
                    <a:pt x="0" y="990601"/>
                  </a:moveTo>
                  <a:lnTo>
                    <a:pt x="809626" y="794"/>
                  </a:lnTo>
                  <a:lnTo>
                    <a:pt x="1394620" y="0"/>
                  </a:lnTo>
                  <a:lnTo>
                    <a:pt x="1889920" y="495300"/>
                  </a:lnTo>
                  <a:lnTo>
                    <a:pt x="1394620" y="990600"/>
                  </a:lnTo>
                  <a:lnTo>
                    <a:pt x="0" y="990601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3175">
              <a:noFill/>
            </a:ln>
            <a:effectLst>
              <a:outerShdw blurRad="50800" dist="508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7" name="TextBox 1">
              <a:extLst>
                <a:ext uri="{FF2B5EF4-FFF2-40B4-BE49-F238E27FC236}">
                  <a16:creationId xmlns:a16="http://schemas.microsoft.com/office/drawing/2014/main" id="{C1CF1A2B-D972-4032-A509-3935528A1F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4984" y="1965325"/>
              <a:ext cx="476107" cy="425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u="sng" dirty="0">
                  <a:solidFill>
                    <a:schemeClr val="accent2"/>
                  </a:solidFill>
                  <a:latin typeface="Arial" charset="0"/>
                </a:rPr>
                <a:t>01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009B02EB-8C95-4635-B520-4AB390484B10}"/>
              </a:ext>
            </a:extLst>
          </p:cNvPr>
          <p:cNvSpPr txBox="1"/>
          <p:nvPr/>
        </p:nvSpPr>
        <p:spPr>
          <a:xfrm>
            <a:off x="6881963" y="2819687"/>
            <a:ext cx="58541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u="sng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02</a:t>
            </a:r>
          </a:p>
        </p:txBody>
      </p:sp>
      <p:sp>
        <p:nvSpPr>
          <p:cNvPr id="33" name="Text Box 3">
            <a:extLst>
              <a:ext uri="{FF2B5EF4-FFF2-40B4-BE49-F238E27FC236}">
                <a16:creationId xmlns:a16="http://schemas.microsoft.com/office/drawing/2014/main" id="{F946F83A-90E9-4C5A-B738-8B0C88749F9F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1608429" y="1817639"/>
            <a:ext cx="2805453" cy="9110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ĐƠN VỊ VÀ</a:t>
            </a:r>
            <a:br>
              <a:rPr lang="en-US" sz="2800" b="1" dirty="0">
                <a:solidFill>
                  <a:schemeClr val="bg1"/>
                </a:solidFill>
                <a:latin typeface="Arial" charset="0"/>
              </a:rPr>
            </a:b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DỤNG CỤ ĐO</a:t>
            </a:r>
          </a:p>
        </p:txBody>
      </p:sp>
      <p:sp>
        <p:nvSpPr>
          <p:cNvPr id="35" name="Text Box 3">
            <a:extLst>
              <a:ext uri="{FF2B5EF4-FFF2-40B4-BE49-F238E27FC236}">
                <a16:creationId xmlns:a16="http://schemas.microsoft.com/office/drawing/2014/main" id="{617B38AB-0180-4FDF-8DD5-4229E5CA66B2}"/>
              </a:ext>
            </a:extLst>
          </p:cNvPr>
          <p:cNvSpPr txBox="1">
            <a:spLocks noChangeArrowheads="1"/>
          </p:cNvSpPr>
          <p:nvPr/>
        </p:nvSpPr>
        <p:spPr bwMode="ltGray">
          <a:xfrm>
            <a:off x="6998764" y="1788179"/>
            <a:ext cx="3607593" cy="9110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lnSpc>
                <a:spcPct val="95000"/>
              </a:lnSpc>
              <a:spcAft>
                <a:spcPts val="800"/>
              </a:spcAft>
            </a:pP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THỰC HÀNH</a:t>
            </a:r>
            <a:br>
              <a:rPr lang="en-US" sz="2800" b="1" dirty="0">
                <a:solidFill>
                  <a:schemeClr val="bg1"/>
                </a:solidFill>
                <a:latin typeface="Arial" charset="0"/>
              </a:rPr>
            </a:b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ĐO THỜI GIAN</a:t>
            </a:r>
          </a:p>
        </p:txBody>
      </p:sp>
    </p:spTree>
    <p:extLst>
      <p:ext uri="{BB962C8B-B14F-4D97-AF65-F5344CB8AC3E}">
        <p14:creationId xmlns:p14="http://schemas.microsoft.com/office/powerpoint/2010/main" val="90359141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1"/>
          <p:cNvSpPr txBox="1">
            <a:spLocks noGrp="1"/>
          </p:cNvSpPr>
          <p:nvPr>
            <p:ph type="title"/>
          </p:nvPr>
        </p:nvSpPr>
        <p:spPr>
          <a:xfrm>
            <a:off x="3146037" y="8097"/>
            <a:ext cx="5899921" cy="8518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latin typeface="+mj-lt"/>
              </a:rPr>
              <a:t>Đơn vị đo thời gian</a:t>
            </a:r>
            <a:endParaRPr sz="4400" b="1" dirty="0">
              <a:latin typeface="+mj-lt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1E24536E-3053-473A-8518-43875818294C}"/>
              </a:ext>
            </a:extLst>
          </p:cNvPr>
          <p:cNvSpPr txBox="1"/>
          <p:nvPr/>
        </p:nvSpPr>
        <p:spPr>
          <a:xfrm>
            <a:off x="745669" y="1905506"/>
            <a:ext cx="34181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► </a:t>
            </a:r>
            <a:r>
              <a:rPr lang="en-US" sz="3200" dirty="0" err="1"/>
              <a:t>giây</a:t>
            </a:r>
            <a:r>
              <a:rPr lang="en-US" sz="3200" dirty="0"/>
              <a:t> (s)</a:t>
            </a:r>
          </a:p>
          <a:p>
            <a:r>
              <a:rPr lang="en-US" sz="3200" dirty="0"/>
              <a:t>► </a:t>
            </a:r>
            <a:r>
              <a:rPr lang="en-US" sz="3200" dirty="0" err="1"/>
              <a:t>phút</a:t>
            </a:r>
            <a:r>
              <a:rPr lang="en-US" sz="3200" dirty="0"/>
              <a:t> = 60s</a:t>
            </a:r>
          </a:p>
          <a:p>
            <a:r>
              <a:rPr lang="en-US" sz="3200" dirty="0"/>
              <a:t>► </a:t>
            </a:r>
            <a:r>
              <a:rPr lang="en-US" sz="3200" dirty="0" err="1"/>
              <a:t>giờ</a:t>
            </a:r>
            <a:r>
              <a:rPr lang="en-US" sz="3200" dirty="0"/>
              <a:t> = 60 </a:t>
            </a:r>
            <a:r>
              <a:rPr lang="en-US" sz="3200" dirty="0" err="1"/>
              <a:t>phút</a:t>
            </a:r>
            <a:endParaRPr lang="en-US" sz="3200" dirty="0"/>
          </a:p>
          <a:p>
            <a:r>
              <a:rPr lang="en-US" sz="3200" dirty="0"/>
              <a:t>► </a:t>
            </a:r>
            <a:r>
              <a:rPr lang="en-US" sz="3200" dirty="0" err="1"/>
              <a:t>ngày</a:t>
            </a:r>
            <a:r>
              <a:rPr lang="en-US" sz="3200" dirty="0"/>
              <a:t> = 24 </a:t>
            </a:r>
            <a:r>
              <a:rPr lang="en-US" sz="3200" dirty="0" err="1"/>
              <a:t>giờ</a:t>
            </a:r>
            <a:endParaRPr lang="en-US" sz="3200" dirty="0"/>
          </a:p>
        </p:txBody>
      </p:sp>
      <p:sp>
        <p:nvSpPr>
          <p:cNvPr id="3" name="Lưu Đồ: Thay đổi Tiến Trình 2">
            <a:extLst>
              <a:ext uri="{FF2B5EF4-FFF2-40B4-BE49-F238E27FC236}">
                <a16:creationId xmlns:a16="http://schemas.microsoft.com/office/drawing/2014/main" id="{2F0C39C0-82F9-48F4-BDC3-3C911ADBDFAE}"/>
              </a:ext>
            </a:extLst>
          </p:cNvPr>
          <p:cNvSpPr/>
          <p:nvPr/>
        </p:nvSpPr>
        <p:spPr>
          <a:xfrm>
            <a:off x="2759495" y="4788382"/>
            <a:ext cx="6673010" cy="167977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Đơn</a:t>
            </a:r>
            <a:r>
              <a:rPr lang="en-US" sz="3600" dirty="0"/>
              <a:t> </a:t>
            </a:r>
            <a:r>
              <a:rPr lang="en-US" sz="3600" dirty="0" err="1"/>
              <a:t>vị</a:t>
            </a:r>
            <a:r>
              <a:rPr lang="en-US" sz="3600" dirty="0"/>
              <a:t> </a:t>
            </a:r>
            <a:r>
              <a:rPr lang="en-US" sz="3600" dirty="0" err="1"/>
              <a:t>đo</a:t>
            </a:r>
            <a:r>
              <a:rPr lang="en-US" sz="3600" dirty="0"/>
              <a:t> </a:t>
            </a:r>
            <a:r>
              <a:rPr lang="en-US" sz="3600" dirty="0" err="1"/>
              <a:t>thời</a:t>
            </a:r>
            <a:r>
              <a:rPr lang="en-US" sz="3600" dirty="0"/>
              <a:t> </a:t>
            </a:r>
            <a:r>
              <a:rPr lang="en-US" sz="3600" dirty="0" err="1"/>
              <a:t>gian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 err="1"/>
              <a:t>hệ</a:t>
            </a:r>
            <a:r>
              <a:rPr lang="en-US" sz="3600" dirty="0"/>
              <a:t> </a:t>
            </a:r>
            <a:r>
              <a:rPr lang="en-US" sz="3600" dirty="0" err="1"/>
              <a:t>thống</a:t>
            </a:r>
            <a:r>
              <a:rPr lang="en-US" sz="3600" dirty="0"/>
              <a:t> </a:t>
            </a:r>
            <a:r>
              <a:rPr lang="en-US" sz="3600" dirty="0" err="1"/>
              <a:t>đo</a:t>
            </a:r>
            <a:r>
              <a:rPr lang="en-US" sz="3600" dirty="0"/>
              <a:t> </a:t>
            </a:r>
            <a:r>
              <a:rPr lang="en-US" sz="3600" dirty="0" err="1"/>
              <a:t>lường</a:t>
            </a:r>
            <a:r>
              <a:rPr lang="en-US" sz="3600" dirty="0"/>
              <a:t> </a:t>
            </a:r>
            <a:r>
              <a:rPr lang="en-US" sz="3600" dirty="0" err="1"/>
              <a:t>nước</a:t>
            </a:r>
            <a:r>
              <a:rPr lang="en-US" sz="3600" dirty="0"/>
              <a:t> ta </a:t>
            </a:r>
            <a:br>
              <a:rPr lang="en-US" sz="3600" dirty="0"/>
            </a:b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b="1" dirty="0" err="1">
                <a:solidFill>
                  <a:schemeClr val="accent3">
                    <a:lumMod val="75000"/>
                  </a:schemeClr>
                </a:solidFill>
              </a:rPr>
              <a:t>giây</a:t>
            </a:r>
            <a:r>
              <a:rPr lang="en-US" sz="3600" b="1" dirty="0">
                <a:solidFill>
                  <a:schemeClr val="accent3">
                    <a:lumMod val="75000"/>
                  </a:schemeClr>
                </a:solidFill>
              </a:rPr>
              <a:t> (s)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2BBF220-FD68-4F1C-A2E8-CBCBFD12B864}"/>
              </a:ext>
            </a:extLst>
          </p:cNvPr>
          <p:cNvSpPr txBox="1"/>
          <p:nvPr/>
        </p:nvSpPr>
        <p:spPr>
          <a:xfrm>
            <a:off x="4776106" y="1905506"/>
            <a:ext cx="263978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►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tuần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►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tháng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►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►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thập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niên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►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thế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kỉ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D801A4F-6429-4B05-BA0D-19DFFD4376AB}"/>
              </a:ext>
            </a:extLst>
          </p:cNvPr>
          <p:cNvSpPr txBox="1"/>
          <p:nvPr/>
        </p:nvSpPr>
        <p:spPr>
          <a:xfrm>
            <a:off x="8028214" y="1905506"/>
            <a:ext cx="385898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►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khắc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►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canh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►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tuần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trăng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►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âm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lịch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…</a:t>
            </a:r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DE0A5E3E-E4B3-4E21-9C48-6C8E8E606D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26" y="252439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89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57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5"/>
          <p:cNvSpPr txBox="1">
            <a:spLocks noGrp="1"/>
          </p:cNvSpPr>
          <p:nvPr>
            <p:ph type="title"/>
          </p:nvPr>
        </p:nvSpPr>
        <p:spPr>
          <a:xfrm>
            <a:off x="2819409" y="21772"/>
            <a:ext cx="6553182" cy="9334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+mj-lt"/>
              </a:rPr>
              <a:t>D</a:t>
            </a:r>
            <a:r>
              <a:rPr lang="en" b="1" dirty="0">
                <a:latin typeface="+mj-lt"/>
              </a:rPr>
              <a:t>ụng cụ đo thời gian</a:t>
            </a:r>
            <a:endParaRPr b="1" dirty="0">
              <a:latin typeface="+mj-lt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753D1B4-4F06-432A-A9A7-B4E0AE5A0DFC}"/>
              </a:ext>
            </a:extLst>
          </p:cNvPr>
          <p:cNvSpPr txBox="1"/>
          <p:nvPr/>
        </p:nvSpPr>
        <p:spPr>
          <a:xfrm>
            <a:off x="4403271" y="5769429"/>
            <a:ext cx="3385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Đồng</a:t>
            </a:r>
            <a:r>
              <a:rPr lang="en-US" sz="3200" dirty="0"/>
              <a:t> </a:t>
            </a:r>
            <a:r>
              <a:rPr lang="en-US" sz="3200" dirty="0" err="1"/>
              <a:t>hồ</a:t>
            </a:r>
            <a:r>
              <a:rPr lang="en-US" sz="3200" dirty="0"/>
              <a:t> </a:t>
            </a:r>
            <a:r>
              <a:rPr lang="en-US" sz="3200" dirty="0" err="1"/>
              <a:t>Mặt</a:t>
            </a:r>
            <a:r>
              <a:rPr lang="en-US" sz="3200" dirty="0"/>
              <a:t> </a:t>
            </a:r>
            <a:r>
              <a:rPr lang="en-US" sz="3200" dirty="0" err="1"/>
              <a:t>Trời</a:t>
            </a:r>
            <a:endParaRPr lang="en-US" sz="3200" dirty="0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F015BF03-306D-414C-8833-0FAE483D4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1681011"/>
            <a:ext cx="5040000" cy="3362675"/>
          </a:xfrm>
          <a:prstGeom prst="rect">
            <a:avLst/>
          </a:prstGeom>
        </p:spPr>
      </p:pic>
      <p:pic>
        <p:nvPicPr>
          <p:cNvPr id="8" name="Hình ảnh 7" descr="Ảnh có chứa văn bản, đồng hồ mặt trời&#10;&#10;Mô tả được tạo tự động">
            <a:extLst>
              <a:ext uri="{FF2B5EF4-FFF2-40B4-BE49-F238E27FC236}">
                <a16:creationId xmlns:a16="http://schemas.microsoft.com/office/drawing/2014/main" id="{402BA012-EEEA-4E54-BD15-6D1D940FB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174" y="1290789"/>
            <a:ext cx="4695825" cy="3886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5"/>
          <p:cNvSpPr txBox="1">
            <a:spLocks noGrp="1"/>
          </p:cNvSpPr>
          <p:nvPr>
            <p:ph type="title"/>
          </p:nvPr>
        </p:nvSpPr>
        <p:spPr>
          <a:xfrm>
            <a:off x="2819409" y="21772"/>
            <a:ext cx="6553182" cy="9334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+mj-lt"/>
              </a:rPr>
              <a:t>D</a:t>
            </a:r>
            <a:r>
              <a:rPr lang="en" b="1" dirty="0">
                <a:latin typeface="+mj-lt"/>
              </a:rPr>
              <a:t>ụng cụ đo thời gian</a:t>
            </a:r>
            <a:endParaRPr b="1" dirty="0">
              <a:latin typeface="+mj-lt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753D1B4-4F06-432A-A9A7-B4E0AE5A0DFC}"/>
              </a:ext>
            </a:extLst>
          </p:cNvPr>
          <p:cNvSpPr txBox="1"/>
          <p:nvPr/>
        </p:nvSpPr>
        <p:spPr>
          <a:xfrm>
            <a:off x="4403271" y="5769429"/>
            <a:ext cx="3385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Đồng</a:t>
            </a:r>
            <a:r>
              <a:rPr lang="en-US" sz="3200" dirty="0"/>
              <a:t> </a:t>
            </a:r>
            <a:r>
              <a:rPr lang="en-US" sz="3200" dirty="0" err="1"/>
              <a:t>hồ</a:t>
            </a:r>
            <a:r>
              <a:rPr lang="en-US" sz="3200" dirty="0"/>
              <a:t> </a:t>
            </a:r>
            <a:r>
              <a:rPr lang="en-US" sz="3200" dirty="0" err="1"/>
              <a:t>Nến</a:t>
            </a:r>
            <a:endParaRPr lang="en-US" sz="3200" dirty="0"/>
          </a:p>
        </p:txBody>
      </p:sp>
      <p:pic>
        <p:nvPicPr>
          <p:cNvPr id="5" name="Hình ảnh 4" descr="Ink Sketch Of Candle Clock. Stock Vector - Illustration of hour, isolated:  183073229">
            <a:extLst>
              <a:ext uri="{FF2B5EF4-FFF2-40B4-BE49-F238E27FC236}">
                <a16:creationId xmlns:a16="http://schemas.microsoft.com/office/drawing/2014/main" id="{225CCC4E-108F-4E21-A396-38D7A80061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9" b="6925"/>
          <a:stretch/>
        </p:blipFill>
        <p:spPr bwMode="auto">
          <a:xfrm>
            <a:off x="2819409" y="1202348"/>
            <a:ext cx="3597004" cy="432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Hình ảnh 6" descr="Candle Clock | Modern Art Movements To Inspire Your Design">
            <a:extLst>
              <a:ext uri="{FF2B5EF4-FFF2-40B4-BE49-F238E27FC236}">
                <a16:creationId xmlns:a16="http://schemas.microsoft.com/office/drawing/2014/main" id="{F06F7ACC-816A-4D6F-B806-6821918341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80" t="9261" r="24955" b="8683"/>
          <a:stretch/>
        </p:blipFill>
        <p:spPr bwMode="auto">
          <a:xfrm>
            <a:off x="6768747" y="1202348"/>
            <a:ext cx="2229063" cy="432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0348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5"/>
          <p:cNvSpPr txBox="1">
            <a:spLocks noGrp="1"/>
          </p:cNvSpPr>
          <p:nvPr>
            <p:ph type="title"/>
          </p:nvPr>
        </p:nvSpPr>
        <p:spPr>
          <a:xfrm>
            <a:off x="2819409" y="21772"/>
            <a:ext cx="6553182" cy="9334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+mj-lt"/>
              </a:rPr>
              <a:t>D</a:t>
            </a:r>
            <a:r>
              <a:rPr lang="en" b="1" dirty="0">
                <a:latin typeface="+mj-lt"/>
              </a:rPr>
              <a:t>ụng cụ đo thời gian</a:t>
            </a:r>
            <a:endParaRPr b="1" dirty="0">
              <a:latin typeface="+mj-lt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753D1B4-4F06-432A-A9A7-B4E0AE5A0DFC}"/>
              </a:ext>
            </a:extLst>
          </p:cNvPr>
          <p:cNvSpPr txBox="1"/>
          <p:nvPr/>
        </p:nvSpPr>
        <p:spPr>
          <a:xfrm>
            <a:off x="4403271" y="5769429"/>
            <a:ext cx="3385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Đồng</a:t>
            </a:r>
            <a:r>
              <a:rPr lang="en-US" sz="3200" dirty="0"/>
              <a:t> </a:t>
            </a:r>
            <a:r>
              <a:rPr lang="en-US" sz="3200" dirty="0" err="1"/>
              <a:t>hồ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endParaRPr lang="en-US" sz="3200" dirty="0"/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00DF684F-83D4-4822-BEF4-E1167C634B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92" r="5240" b="9682"/>
          <a:stretch/>
        </p:blipFill>
        <p:spPr>
          <a:xfrm>
            <a:off x="5965371" y="1202348"/>
            <a:ext cx="2991353" cy="43200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18BE1148-ACE4-4AF1-8C51-6E8188BB7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0330" y="1202348"/>
            <a:ext cx="2865041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2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434343"/>
      </a:lt2>
      <a:accent1>
        <a:srgbClr val="43AA8B"/>
      </a:accent1>
      <a:accent2>
        <a:srgbClr val="90BE6D"/>
      </a:accent2>
      <a:accent3>
        <a:srgbClr val="F9C74F"/>
      </a:accent3>
      <a:accent4>
        <a:srgbClr val="F3F3F3"/>
      </a:accent4>
      <a:accent5>
        <a:srgbClr val="FFE592"/>
      </a:accent5>
      <a:accent6>
        <a:srgbClr val="FFFFFF"/>
      </a:accent6>
      <a:hlink>
        <a:srgbClr val="43AA8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1458</TotalTime>
  <Words>453</Words>
  <Application>Microsoft Office PowerPoint</Application>
  <PresentationFormat>Widescreen</PresentationFormat>
  <Paragraphs>88</Paragraphs>
  <Slides>22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Barlow Condensed</vt:lpstr>
      <vt:lpstr>Arial</vt:lpstr>
      <vt:lpstr>Handlee</vt:lpstr>
      <vt:lpstr>Abril Fatface</vt:lpstr>
      <vt:lpstr>Calibri</vt:lpstr>
      <vt:lpstr>Montserrat</vt:lpstr>
      <vt:lpstr>SlidesMania</vt:lpstr>
      <vt:lpstr>PowerPoint Presentation</vt:lpstr>
      <vt:lpstr>Chúng ta thường có  cảm nhận sai về thời gian</vt:lpstr>
      <vt:lpstr>Đây là môn thể thao gì?</vt:lpstr>
      <vt:lpstr>ĐO THỜI GIAN</vt:lpstr>
      <vt:lpstr>PowerPoint Presentation</vt:lpstr>
      <vt:lpstr>Đơn vị đo thời gian</vt:lpstr>
      <vt:lpstr>Dụng cụ đo thời gian</vt:lpstr>
      <vt:lpstr>Dụng cụ đo thời gian</vt:lpstr>
      <vt:lpstr>Dụng cụ đo thời gian</vt:lpstr>
      <vt:lpstr>Dụng cụ đo thời gian</vt:lpstr>
      <vt:lpstr>Dụng cụ đo thời gian</vt:lpstr>
      <vt:lpstr>Dụng cụ đo thời gian</vt:lpstr>
      <vt:lpstr>Sử dụng đồng hồ bấm giây đúng cách </vt:lpstr>
      <vt:lpstr>Sử dụng đồng hồ bấm giây đúng cách </vt:lpstr>
      <vt:lpstr>Sử dụng đồng hồ bấm giây đúng cách </vt:lpstr>
      <vt:lpstr>Sử dụng đồng hồ bấm giây đúng cách </vt:lpstr>
      <vt:lpstr>Sử dụng đồng hồ bấm giây đúng cách </vt:lpstr>
      <vt:lpstr>Các bước đo thời gian </vt:lpstr>
      <vt:lpstr>Các bước đo thời gian </vt:lpstr>
      <vt:lpstr>PowerPoint Presentation</vt:lpstr>
      <vt:lpstr>Làm sao để sử dụng thời gian hợp lí?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cp:lastModifiedBy>Tịnh Nguyễn</cp:lastModifiedBy>
  <cp:revision>3</cp:revision>
  <dcterms:modified xsi:type="dcterms:W3CDTF">2024-10-14T03:39:27Z</dcterms:modified>
</cp:coreProperties>
</file>