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60" r:id="rId3"/>
    <p:sldId id="343" r:id="rId4"/>
    <p:sldId id="364" r:id="rId5"/>
    <p:sldId id="283" r:id="rId6"/>
    <p:sldId id="330" r:id="rId7"/>
    <p:sldId id="305" r:id="rId8"/>
    <p:sldId id="367" r:id="rId9"/>
    <p:sldId id="366" r:id="rId10"/>
    <p:sldId id="369" r:id="rId11"/>
    <p:sldId id="368" r:id="rId12"/>
    <p:sldId id="371" r:id="rId13"/>
    <p:sldId id="370" r:id="rId14"/>
    <p:sldId id="372" r:id="rId15"/>
    <p:sldId id="373" r:id="rId16"/>
    <p:sldId id="374" r:id="rId17"/>
    <p:sldId id="340" r:id="rId18"/>
    <p:sldId id="375" r:id="rId19"/>
    <p:sldId id="321" r:id="rId20"/>
    <p:sldId id="322" r:id="rId21"/>
    <p:sldId id="324" r:id="rId22"/>
    <p:sldId id="325" r:id="rId23"/>
    <p:sldId id="326" r:id="rId24"/>
    <p:sldId id="327" r:id="rId25"/>
    <p:sldId id="328" r:id="rId26"/>
    <p:sldId id="376" r:id="rId27"/>
    <p:sldId id="377" r:id="rId28"/>
    <p:sldId id="341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E28F-5ECC-0455-C504-D1E971A9E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F0035-6699-ADEB-B2C9-6AD22C4D7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16D8-294E-7918-E9F5-0B189F68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90773-5CD8-FD56-4585-A33E557B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3AC69-A776-E583-0C11-A3EC81E2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8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9EDD-E13A-A475-B245-5673F848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261E9-59A2-EC1C-84DE-B0520D58C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489DB-726E-3F98-A228-8B93B50B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B2ACD-C709-620B-D4A4-B1F54DE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EA9A5-4D62-9AA3-08DB-A99DC183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AFCB00-8E6E-2170-4C92-00D64717D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A976D-957F-255C-35C5-94850571C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03157-14EC-D6D8-4ACF-7C65C64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7E94A-6F9C-F47D-05F6-38E2A94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98FFC-FB67-6F65-A10B-06590625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130A-6CF2-D28F-42AF-4C3B1ECE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2F6C-090D-4245-EE4E-5CCE80C61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B2CD8-7990-D8DD-B231-F3724B6F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A7B88-C773-E81A-BDD0-127FB16E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F467-FBC9-1539-92A0-05F47301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3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CA5E-4F35-0232-6E11-E3EA129B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7525C-8170-FB55-3600-84600E473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B09BC-513E-704C-C4B6-0B899D69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C714-46F1-0E01-1197-D4D32D44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2C400-A5FA-2C6B-09AB-D5C567D5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CF9F-620D-8688-EB17-8D0369A9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49CAF-E44F-4032-C033-299006CE6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D105E-4A14-780B-4727-E21650A70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2043B-D2E6-3F1B-E02E-42C3FB74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712E4-2A42-17FE-1010-57845968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8CCF2-2742-C015-1842-83D77344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4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C345-0CF4-B404-3ECF-0FEAC2B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13A08-B216-0474-364D-D92085639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5BB4B-5E12-2BB8-7E5B-1BE6FECA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A5EE-B778-5F9F-0EF1-9C6842E1D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4DDA27-98D3-81A6-2743-5E8450A14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59D41-91C1-74B4-4010-7B9AECE7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10E29-33DA-1640-32B4-E8D54490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E3F71-5A10-7C3A-A513-BB3726B1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3694-7A03-1C7D-4684-DEC2192A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08BDE-EC26-A029-6988-D731A356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B8F7-5ECB-2C25-0837-4D55A18A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88F6A-028A-A7B2-0DC8-05C343C4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B4AC57-9787-E2AA-D485-499E0A6B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A78F3-3354-ABD5-82BE-962C2FD1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BC39-699B-6110-5C4E-BC31E6E1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2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2A5E-5935-209B-71D9-161019F7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C5E45-39B0-9CDC-3DE6-285AEF74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C0765-E21F-233C-6257-FF006B4A0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5E159-2CB7-843F-F901-02E7E555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A40B9-AFAF-3A43-9F65-1DF98BFB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363CB-31CA-D424-38B5-A9023BD0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28FE-5AF0-6557-665E-297EA193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D7B56-1C6F-6D39-DA6C-92B252810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3010-9439-C35D-1838-48E1A13C4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D18EB-F274-F0AB-9498-BC30DF29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99351-348C-40BE-DDFA-34C6E212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E801-4B02-62D3-869F-1DBC6CC9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2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CE06F-D763-EBFC-8ECF-05CA3178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F4C19-24B0-7DCE-BD13-406C71BE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5F5C6-BB39-77E0-B428-9E362CDED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4CE3-BD99-4180-B75A-E422C74B1AB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56F97-067D-4C76-CA15-861F80FA6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6E07-C8F3-70C4-8086-B1455EEDB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916B-928A-4A06-A09E-3DD5EC1A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26.xml"/><Relationship Id="rId5" Type="http://schemas.openxmlformats.org/officeDocument/2006/relationships/slide" Target="slide21.xml"/><Relationship Id="rId10" Type="http://schemas.openxmlformats.org/officeDocument/2006/relationships/image" Target="../media/image11.png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ia sẻ bộ hình nền powerpoint chủ đề mùa thu đẹp lung linh chất lượng nhất">
            <a:extLst>
              <a:ext uri="{FF2B5EF4-FFF2-40B4-BE49-F238E27FC236}">
                <a16:creationId xmlns:a16="http://schemas.microsoft.com/office/drawing/2014/main" id="{2224BC3B-86E5-D9D2-8E40-EC043B59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394753E-685B-E0A2-9631-B2B1AE5B2ECB}"/>
              </a:ext>
            </a:extLst>
          </p:cNvPr>
          <p:cNvSpPr txBox="1"/>
          <p:nvPr/>
        </p:nvSpPr>
        <p:spPr>
          <a:xfrm>
            <a:off x="2089279" y="2363548"/>
            <a:ext cx="8687577" cy="213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6000" b="1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</a:t>
            </a:r>
            <a:r>
              <a:rPr lang="en-US" sz="6000" b="1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6000" b="1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SANG THU </a:t>
            </a:r>
            <a:r>
              <a:rPr lang="pl-PL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(HỮU THỈNH)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535F4B6-43DE-764D-2B2F-C1EE82F2AAB1}"/>
              </a:ext>
            </a:extLst>
          </p:cNvPr>
          <p:cNvSpPr txBox="1"/>
          <p:nvPr/>
        </p:nvSpPr>
        <p:spPr>
          <a:xfrm>
            <a:off x="3460954" y="396598"/>
            <a:ext cx="5594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 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CB84B02-979E-56F9-837A-EAFCA8223077}"/>
              </a:ext>
            </a:extLst>
          </p:cNvPr>
          <p:cNvSpPr txBox="1"/>
          <p:nvPr/>
        </p:nvSpPr>
        <p:spPr>
          <a:xfrm>
            <a:off x="476864" y="2861801"/>
            <a:ext cx="11238272" cy="3487365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8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Tại sao ở đây tác giả không dùng từ “bay”, “lan” mà lại dùng “phả”?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Nghệ thật và nội dung trong câu 3 và tác dụng của nó?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Trước sự giao mùa của đất trời, nhà thơ Hữu Thỉnh đã bộc lộ tâm trạng gì? Tâm trạng ấy được thể hiện qua những từ ngữ nào?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363F31-4606-BA1E-3B4D-AAF6F5CA61C0}"/>
              </a:ext>
            </a:extLst>
          </p:cNvPr>
          <p:cNvSpPr txBox="1"/>
          <p:nvPr/>
        </p:nvSpPr>
        <p:spPr>
          <a:xfrm>
            <a:off x="550607" y="1814137"/>
            <a:ext cx="1089414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829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780996"/>
            <a:ext cx="5516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Khổ 1: Tín hiệu báo thu về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101841"/>
            <a:ext cx="5830983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B6CEBC-CE4F-E576-CEEC-EC18E050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14" y="3343054"/>
            <a:ext cx="2948786" cy="351494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5FB9D8E-E145-602D-AD7C-F4C7E717100D}"/>
              </a:ext>
            </a:extLst>
          </p:cNvPr>
          <p:cNvSpPr txBox="1"/>
          <p:nvPr/>
        </p:nvSpPr>
        <p:spPr>
          <a:xfrm>
            <a:off x="1069310" y="1352181"/>
            <a:ext cx="8979257" cy="89255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r>
              <a:rPr lang="fr-F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D72435BD-6C94-99B3-EA15-95B99623A5EE}"/>
              </a:ext>
            </a:extLst>
          </p:cNvPr>
          <p:cNvSpPr txBox="1"/>
          <p:nvPr/>
        </p:nvSpPr>
        <p:spPr>
          <a:xfrm>
            <a:off x="1069309" y="2306264"/>
            <a:ext cx="8979257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nhận của xúc giác: Làn gió heo may mang theo cái se se lạnh,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C5E4355-EEE7-9BFC-4F3C-26365710F9C9}"/>
              </a:ext>
            </a:extLst>
          </p:cNvPr>
          <p:cNvSpPr txBox="1"/>
          <p:nvPr/>
        </p:nvSpPr>
        <p:spPr>
          <a:xfrm>
            <a:off x="1069309" y="3354565"/>
            <a:ext cx="8979257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E7ABB4D9-DDCE-DFD8-125F-62264AB45FF1}"/>
              </a:ext>
            </a:extLst>
          </p:cNvPr>
          <p:cNvSpPr txBox="1"/>
          <p:nvPr/>
        </p:nvSpPr>
        <p:spPr>
          <a:xfrm>
            <a:off x="1069309" y="4402866"/>
            <a:ext cx="7583077" cy="89255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26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kumimoji="0" lang="en-US" altLang="en-US" sz="26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EB2F561-FB88-5617-7062-968B85F06882}"/>
              </a:ext>
            </a:extLst>
          </p:cNvPr>
          <p:cNvSpPr txBox="1"/>
          <p:nvPr/>
        </p:nvSpPr>
        <p:spPr>
          <a:xfrm>
            <a:off x="963561" y="5312622"/>
            <a:ext cx="9576620" cy="1443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=&gt;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Bằng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các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giác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quan: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khứu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giác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,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xúc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giác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và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thị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giác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,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nhà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thơ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cảm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nhận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sự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biến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đổi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của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đất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trời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lúc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sang thu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bằng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một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tâm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hồn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tinh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tế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, 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gắn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bó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với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cuộc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sống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</a:t>
            </a:r>
            <a:r>
              <a:rPr lang="vi-VN" sz="2600" b="1" kern="1200" dirty="0" err="1">
                <a:solidFill>
                  <a:srgbClr val="0066FF"/>
                </a:solidFill>
                <a:effectLst/>
                <a:latin typeface="+mj-lt"/>
              </a:rPr>
              <a:t>làng</a:t>
            </a:r>
            <a:r>
              <a:rPr lang="vi-VN" sz="2600" b="1" kern="1200" dirty="0">
                <a:solidFill>
                  <a:srgbClr val="0066FF"/>
                </a:solidFill>
                <a:effectLst/>
                <a:latin typeface="+mj-lt"/>
              </a:rPr>
              <a:t> quê</a:t>
            </a:r>
            <a:endParaRPr lang="en-US" sz="2600" b="1" dirty="0">
              <a:solidFill>
                <a:srgbClr val="0066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841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7" grpId="0" animBg="1"/>
      <p:bldP spid="44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FFC552C-CBFA-041F-1EE8-018D313E9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23" y="931639"/>
            <a:ext cx="1882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29FB968-F6A7-4248-AE30-ACAFE66DA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8" y="1454859"/>
            <a:ext cx="10567464" cy="524841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1493818-8541-B65B-02C7-8D5ADF013EDE}"/>
              </a:ext>
            </a:extLst>
          </p:cNvPr>
          <p:cNvSpPr txBox="1"/>
          <p:nvPr/>
        </p:nvSpPr>
        <p:spPr>
          <a:xfrm>
            <a:off x="3578941" y="-36077"/>
            <a:ext cx="55945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02 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1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780996"/>
            <a:ext cx="7404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Khổ 2: Quang cảnh đất trời sang thu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101841"/>
            <a:ext cx="5830983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B6CEBC-CE4F-E576-CEEC-EC18E050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14" y="3343054"/>
            <a:ext cx="2948786" cy="351494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5FB9D8E-E145-602D-AD7C-F4C7E717100D}"/>
              </a:ext>
            </a:extLst>
          </p:cNvPr>
          <p:cNvSpPr txBox="1"/>
          <p:nvPr/>
        </p:nvSpPr>
        <p:spPr>
          <a:xfrm>
            <a:off x="1050535" y="1531408"/>
            <a:ext cx="8979257" cy="1043171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200" dirty="0">
                <a:effectLst/>
                <a:latin typeface="+mj-lt"/>
              </a:rPr>
              <a:t>Sông </a:t>
            </a:r>
            <a:r>
              <a:rPr lang="vi-VN" sz="2800" kern="1200" dirty="0" err="1">
                <a:effectLst/>
                <a:latin typeface="+mj-lt"/>
              </a:rPr>
              <a:t>lúc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vào</a:t>
            </a:r>
            <a:r>
              <a:rPr lang="vi-VN" sz="2800" kern="1200" dirty="0">
                <a:effectLst/>
                <a:latin typeface="+mj-lt"/>
              </a:rPr>
              <a:t> thu không </a:t>
            </a:r>
            <a:r>
              <a:rPr lang="vi-VN" sz="2800" kern="1200" dirty="0" err="1">
                <a:effectLst/>
                <a:latin typeface="+mj-lt"/>
              </a:rPr>
              <a:t>còn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chảy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dữ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dội</a:t>
            </a:r>
            <a:r>
              <a:rPr lang="vi-VN" sz="2800" kern="1200" dirty="0">
                <a:effectLst/>
                <a:latin typeface="+mj-lt"/>
              </a:rPr>
              <a:t> như </a:t>
            </a:r>
            <a:r>
              <a:rPr lang="vi-VN" sz="2800" kern="1200" dirty="0" err="1">
                <a:effectLst/>
                <a:latin typeface="+mj-lt"/>
              </a:rPr>
              <a:t>những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ngày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hè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mà</a:t>
            </a:r>
            <a:r>
              <a:rPr lang="vi-VN" sz="2800" kern="1200" dirty="0">
                <a:effectLst/>
                <a:latin typeface="+mj-lt"/>
              </a:rPr>
              <a:t>  “</a:t>
            </a:r>
            <a:r>
              <a:rPr lang="vi-VN" sz="2800" kern="1200" dirty="0" err="1">
                <a:effectLst/>
                <a:latin typeface="+mj-lt"/>
              </a:rPr>
              <a:t>dềnh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dàng</a:t>
            </a:r>
            <a:r>
              <a:rPr lang="vi-VN" sz="2800" kern="1200" dirty="0">
                <a:effectLst/>
                <a:latin typeface="+mj-lt"/>
              </a:rPr>
              <a:t>”, êm ả.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D72435BD-6C94-99B3-EA15-95B99623A5EE}"/>
              </a:ext>
            </a:extLst>
          </p:cNvPr>
          <p:cNvSpPr txBox="1"/>
          <p:nvPr/>
        </p:nvSpPr>
        <p:spPr>
          <a:xfrm>
            <a:off x="1050534" y="2748863"/>
            <a:ext cx="8979258" cy="1043171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200" dirty="0" err="1">
                <a:effectLst/>
                <a:latin typeface="+mj-lt"/>
              </a:rPr>
              <a:t>Đối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lập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với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hình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ảnh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dòng</a:t>
            </a:r>
            <a:r>
              <a:rPr lang="vi-VN" sz="2800" kern="1200" dirty="0">
                <a:effectLst/>
                <a:latin typeface="+mj-lt"/>
              </a:rPr>
              <a:t> sông </a:t>
            </a:r>
            <a:r>
              <a:rPr lang="vi-VN" sz="2800" kern="1200" dirty="0" err="1">
                <a:effectLst/>
                <a:latin typeface="+mj-lt"/>
              </a:rPr>
              <a:t>là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hình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ảnh</a:t>
            </a:r>
            <a:r>
              <a:rPr lang="vi-VN" sz="2800" kern="1200" dirty="0">
                <a:effectLst/>
                <a:latin typeface="+mj-lt"/>
              </a:rPr>
              <a:t> : Chim </a:t>
            </a:r>
            <a:r>
              <a:rPr lang="vi-VN" sz="2800" kern="1200" dirty="0" err="1">
                <a:effectLst/>
                <a:latin typeface="+mj-lt"/>
              </a:rPr>
              <a:t>bắt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đầu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vội</a:t>
            </a:r>
            <a:r>
              <a:rPr lang="vi-VN" sz="2800" kern="1200" dirty="0">
                <a:effectLst/>
                <a:latin typeface="+mj-lt"/>
              </a:rPr>
              <a:t> </a:t>
            </a:r>
            <a:r>
              <a:rPr lang="vi-VN" sz="2800" kern="1200" dirty="0" err="1">
                <a:effectLst/>
                <a:latin typeface="+mj-lt"/>
              </a:rPr>
              <a:t>vã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C5E4355-EEE7-9BFC-4F3C-26365710F9C9}"/>
              </a:ext>
            </a:extLst>
          </p:cNvPr>
          <p:cNvSpPr txBox="1"/>
          <p:nvPr/>
        </p:nvSpPr>
        <p:spPr>
          <a:xfrm>
            <a:off x="1050534" y="4106853"/>
            <a:ext cx="8979257" cy="558743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EB2F561-FB88-5617-7062-968B85F06882}"/>
              </a:ext>
            </a:extLst>
          </p:cNvPr>
          <p:cNvSpPr txBox="1"/>
          <p:nvPr/>
        </p:nvSpPr>
        <p:spPr>
          <a:xfrm>
            <a:off x="1150810" y="5136393"/>
            <a:ext cx="8092404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Bức tranh thiên nhiên sang thu đẹp, quyến rũ, lòng người ngây ngất</a:t>
            </a:r>
            <a:endParaRPr lang="en-US" sz="2800" b="1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9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7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780996"/>
            <a:ext cx="10501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Khổ 3: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triết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kern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b="1" kern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101841"/>
            <a:ext cx="5830983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B6CEBC-CE4F-E576-CEEC-EC18E050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14" y="3343054"/>
            <a:ext cx="2948786" cy="351494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5FB9D8E-E145-602D-AD7C-F4C7E717100D}"/>
              </a:ext>
            </a:extLst>
          </p:cNvPr>
          <p:cNvSpPr txBox="1"/>
          <p:nvPr/>
        </p:nvSpPr>
        <p:spPr>
          <a:xfrm>
            <a:off x="1122205" y="2001994"/>
            <a:ext cx="5268763" cy="556434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D72435BD-6C94-99B3-EA15-95B99623A5EE}"/>
              </a:ext>
            </a:extLst>
          </p:cNvPr>
          <p:cNvSpPr txBox="1"/>
          <p:nvPr/>
        </p:nvSpPr>
        <p:spPr>
          <a:xfrm>
            <a:off x="1050535" y="3159110"/>
            <a:ext cx="9350933" cy="556434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EB2F561-FB88-5617-7062-968B85F06882}"/>
              </a:ext>
            </a:extLst>
          </p:cNvPr>
          <p:cNvSpPr txBox="1"/>
          <p:nvPr/>
        </p:nvSpPr>
        <p:spPr>
          <a:xfrm>
            <a:off x="1150809" y="4535711"/>
            <a:ext cx="8809267" cy="154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=&gt; Ý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nghĩa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triết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lý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: Khi con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người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đã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từng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trải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thì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cũng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vững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vàng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hơn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trước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những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tác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động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bất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thường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của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ngoại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cảnh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của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cuộc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vi-VN" sz="2800" b="1" kern="1200" dirty="0" err="1">
                <a:solidFill>
                  <a:srgbClr val="0000FF"/>
                </a:solidFill>
                <a:effectLst/>
                <a:latin typeface="+mj-lt"/>
              </a:rPr>
              <a:t>đời</a:t>
            </a:r>
            <a:r>
              <a:rPr lang="vi-VN" sz="2800" b="1" kern="1200" dirty="0">
                <a:solidFill>
                  <a:srgbClr val="0000FF"/>
                </a:solidFill>
                <a:effectLst/>
                <a:latin typeface="+mj-lt"/>
              </a:rPr>
              <a:t>. </a:t>
            </a:r>
            <a:endParaRPr lang="en-US" sz="2400" b="1" dirty="0">
              <a:solidFill>
                <a:srgbClr val="0000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30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423560" y="939098"/>
            <a:ext cx="3360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499840" y="226004"/>
            <a:ext cx="3284213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2850531" y="2365437"/>
            <a:ext cx="7010413" cy="523220"/>
          </a:xfrm>
          <a:prstGeom prst="rect">
            <a:avLst/>
          </a:prstGeom>
          <a:gradFill>
            <a:gsLst>
              <a:gs pos="66000">
                <a:srgbClr val="0099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r>
              <a:rPr lang="vi-VN" sz="28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thơ năm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chữ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, âm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điệu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nhẹ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nhàng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, tha </a:t>
            </a:r>
            <a:r>
              <a:rPr lang="vi-VN" sz="2800" dirty="0" err="1">
                <a:solidFill>
                  <a:schemeClr val="bg1"/>
                </a:solidFill>
                <a:latin typeface="+mj-lt"/>
              </a:rPr>
              <a:t>thiết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.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1308582" y="1523874"/>
            <a:ext cx="10094312" cy="4149340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449" y="1755371"/>
            <a:ext cx="2113284" cy="201816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008BA64-5B29-8B67-2D57-5CAA1EA2B312}"/>
              </a:ext>
            </a:extLst>
          </p:cNvPr>
          <p:cNvSpPr txBox="1"/>
          <p:nvPr/>
        </p:nvSpPr>
        <p:spPr>
          <a:xfrm>
            <a:off x="2850531" y="3297876"/>
            <a:ext cx="4591678" cy="523220"/>
          </a:xfrm>
          <a:prstGeom prst="rect">
            <a:avLst/>
          </a:prstGeom>
          <a:gradFill>
            <a:gsLst>
              <a:gs pos="66000">
                <a:srgbClr val="0099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042DD6-AB45-6E48-9DA4-1CD7C4AF3842}"/>
              </a:ext>
            </a:extLst>
          </p:cNvPr>
          <p:cNvSpPr txBox="1"/>
          <p:nvPr/>
        </p:nvSpPr>
        <p:spPr>
          <a:xfrm>
            <a:off x="2850531" y="4241426"/>
            <a:ext cx="4591678" cy="523220"/>
          </a:xfrm>
          <a:prstGeom prst="rect">
            <a:avLst/>
          </a:prstGeom>
          <a:gradFill>
            <a:gsLst>
              <a:gs pos="66000">
                <a:srgbClr val="0099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lvl="0"/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6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355729" y="165059"/>
            <a:ext cx="3252710" cy="707886"/>
          </a:xfrm>
          <a:prstGeom prst="rect">
            <a:avLst/>
          </a:prstGeom>
          <a:gradFill>
            <a:gsLst>
              <a:gs pos="66000">
                <a:srgbClr val="0000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2402959" y="2610784"/>
            <a:ext cx="8474528" cy="954107"/>
          </a:xfrm>
          <a:prstGeom prst="rect">
            <a:avLst/>
          </a:prstGeom>
          <a:gradFill>
            <a:gsLst>
              <a:gs pos="66000">
                <a:srgbClr val="0099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2402959" y="4163330"/>
            <a:ext cx="8474528" cy="954107"/>
          </a:xfrm>
          <a:prstGeom prst="rect">
            <a:avLst/>
          </a:prstGeom>
          <a:gradFill>
            <a:gsLst>
              <a:gs pos="66000">
                <a:srgbClr val="0099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1165359" y="896638"/>
            <a:ext cx="10094312" cy="5796304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9" y="1422924"/>
            <a:ext cx="2455093" cy="23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6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011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24E58-161D-051C-6CDE-A2519051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3" y="1851438"/>
            <a:ext cx="3053002" cy="2228431"/>
          </a:xfrm>
          <a:prstGeom prst="rect">
            <a:avLst/>
          </a:prstGeom>
        </p:spPr>
      </p:pic>
      <p:sp>
        <p:nvSpPr>
          <p:cNvPr id="9" name="Cuộn: Dọc 8">
            <a:extLst>
              <a:ext uri="{FF2B5EF4-FFF2-40B4-BE49-F238E27FC236}">
                <a16:creationId xmlns:a16="http://schemas.microsoft.com/office/drawing/2014/main" id="{63EF5A76-72C6-8990-7894-6B6F53F21198}"/>
              </a:ext>
            </a:extLst>
          </p:cNvPr>
          <p:cNvSpPr/>
          <p:nvPr/>
        </p:nvSpPr>
        <p:spPr>
          <a:xfrm>
            <a:off x="3727276" y="1271904"/>
            <a:ext cx="8297575" cy="4880347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08E9934-ACC4-67D9-F52C-9C2F97BF6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025" y="1029159"/>
            <a:ext cx="2455093" cy="234459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39C34FF-3CC3-2B23-A87F-FC930C76333A}"/>
              </a:ext>
            </a:extLst>
          </p:cNvPr>
          <p:cNvSpPr txBox="1"/>
          <p:nvPr/>
        </p:nvSpPr>
        <p:spPr>
          <a:xfrm>
            <a:off x="4469219" y="2773551"/>
            <a:ext cx="6213986" cy="1877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4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310515" y="329499"/>
            <a:ext cx="4678786" cy="6199002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D4E8CBEB-99F8-6F67-2112-03635AA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649" y="1153822"/>
            <a:ext cx="2903964" cy="5126556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“TRÒ CHƠI Ô CHỮ”</a:t>
            </a:r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093571" y="329499"/>
            <a:ext cx="6906034" cy="3714626"/>
          </a:xfrm>
          <a:prstGeom prst="wedgeRoundRectCallout">
            <a:avLst>
              <a:gd name="adj1" fmla="val -41163"/>
              <a:gd name="adj2" fmla="val 62283"/>
              <a:gd name="adj3" fmla="val 16667"/>
            </a:avLst>
          </a:prstGeom>
          <a:solidFill>
            <a:srgbClr val="0099FF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316133"/>
            <a:ext cx="2604796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353049" y="949942"/>
            <a:ext cx="6387077" cy="2739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04" y="119523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59628"/>
            <a:ext cx="3863375" cy="3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6A53D0F-C47D-A36D-DA27-BCEA5740257E}"/>
              </a:ext>
            </a:extLst>
          </p:cNvPr>
          <p:cNvSpPr txBox="1"/>
          <p:nvPr/>
        </p:nvSpPr>
        <p:spPr>
          <a:xfrm>
            <a:off x="1664496" y="59297"/>
            <a:ext cx="969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3399"/>
                </a:solidFill>
                <a:latin typeface="Algerian" panose="04020705040A02060702" pitchFamily="82" charset="0"/>
              </a:rPr>
              <a:t>Trò</a:t>
            </a:r>
            <a:r>
              <a:rPr lang="en-US" sz="5400" b="1" dirty="0">
                <a:solidFill>
                  <a:srgbClr val="FF3399"/>
                </a:solidFill>
                <a:latin typeface="Algerian" panose="04020705040A02060702" pitchFamily="82" charset="0"/>
              </a:rPr>
              <a:t> </a:t>
            </a:r>
            <a:r>
              <a:rPr lang="en-US" sz="5400" b="1" dirty="0" err="1">
                <a:solidFill>
                  <a:srgbClr val="FF3399"/>
                </a:solidFill>
                <a:latin typeface="Algerian" panose="04020705040A02060702" pitchFamily="82" charset="0"/>
              </a:rPr>
              <a:t>chơi</a:t>
            </a:r>
            <a:r>
              <a:rPr lang="en-US" sz="5400" b="1" dirty="0">
                <a:solidFill>
                  <a:srgbClr val="FF3399"/>
                </a:solidFill>
                <a:latin typeface="Algerian" panose="04020705040A02060702" pitchFamily="82" charset="0"/>
              </a:rPr>
              <a:t> ô </a:t>
            </a:r>
            <a:r>
              <a:rPr lang="en-US" sz="5400" b="1" dirty="0" err="1">
                <a:solidFill>
                  <a:srgbClr val="FF3399"/>
                </a:solidFill>
                <a:latin typeface="Algerian" panose="04020705040A02060702" pitchFamily="82" charset="0"/>
              </a:rPr>
              <a:t>chữ</a:t>
            </a:r>
            <a:endParaRPr lang="en-US" sz="5400" b="1" dirty="0">
              <a:solidFill>
                <a:srgbClr val="FF3399"/>
              </a:solidFill>
              <a:latin typeface="Algerian" panose="04020705040A02060702" pitchFamily="82" charset="0"/>
            </a:endParaRPr>
          </a:p>
        </p:txBody>
      </p: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114D7E8B-E212-1132-0CC3-C5A49B68FE0C}"/>
              </a:ext>
            </a:extLst>
          </p:cNvPr>
          <p:cNvGrpSpPr/>
          <p:nvPr/>
        </p:nvGrpSpPr>
        <p:grpSpPr>
          <a:xfrm>
            <a:off x="2676084" y="5523104"/>
            <a:ext cx="6785209" cy="532042"/>
            <a:chOff x="1482691" y="3540976"/>
            <a:chExt cx="8530513" cy="592812"/>
          </a:xfrm>
          <a:solidFill>
            <a:srgbClr val="00FF00"/>
          </a:solidFill>
        </p:grpSpPr>
        <p:sp>
          <p:nvSpPr>
            <p:cNvPr id="138" name="Hình chữ nhật: Góc Tròn 137">
              <a:extLst>
                <a:ext uri="{FF2B5EF4-FFF2-40B4-BE49-F238E27FC236}">
                  <a16:creationId xmlns:a16="http://schemas.microsoft.com/office/drawing/2014/main" id="{C41C5C02-3074-238C-4A39-DB9E87842408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39" name="Hình chữ nhật: Góc Tròn 138">
              <a:extLst>
                <a:ext uri="{FF2B5EF4-FFF2-40B4-BE49-F238E27FC236}">
                  <a16:creationId xmlns:a16="http://schemas.microsoft.com/office/drawing/2014/main" id="{9FB6F65B-C659-7FBC-2B28-53B2A60EDBBA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40" name="Hình chữ nhật: Góc Tròn 139">
              <a:extLst>
                <a:ext uri="{FF2B5EF4-FFF2-40B4-BE49-F238E27FC236}">
                  <a16:creationId xmlns:a16="http://schemas.microsoft.com/office/drawing/2014/main" id="{5B1B71A1-7C56-ABBB-EB08-8B83D46D180B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41" name="Hình chữ nhật: Góc Tròn 140">
              <a:extLst>
                <a:ext uri="{FF2B5EF4-FFF2-40B4-BE49-F238E27FC236}">
                  <a16:creationId xmlns:a16="http://schemas.microsoft.com/office/drawing/2014/main" id="{A454A96E-3E17-99BE-B375-0063E33C9E24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</a:p>
          </p:txBody>
        </p:sp>
        <p:sp>
          <p:nvSpPr>
            <p:cNvPr id="142" name="Hình chữ nhật: Góc Tròn 141">
              <a:extLst>
                <a:ext uri="{FF2B5EF4-FFF2-40B4-BE49-F238E27FC236}">
                  <a16:creationId xmlns:a16="http://schemas.microsoft.com/office/drawing/2014/main" id="{81C58CB3-98F2-3A46-73F1-482635DD5F7B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3" name="Hình chữ nhật: Góc Tròn 142">
              <a:extLst>
                <a:ext uri="{FF2B5EF4-FFF2-40B4-BE49-F238E27FC236}">
                  <a16:creationId xmlns:a16="http://schemas.microsoft.com/office/drawing/2014/main" id="{E7A41100-7929-15A7-F6CE-8D123F235CFF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44" name="Hình chữ nhật: Góc Tròn 143">
              <a:extLst>
                <a:ext uri="{FF2B5EF4-FFF2-40B4-BE49-F238E27FC236}">
                  <a16:creationId xmlns:a16="http://schemas.microsoft.com/office/drawing/2014/main" id="{5EAAD79F-1F96-BD5B-C765-D98CECCC81D0}"/>
                </a:ext>
              </a:extLst>
            </p:cNvPr>
            <p:cNvSpPr/>
            <p:nvPr/>
          </p:nvSpPr>
          <p:spPr>
            <a:xfrm>
              <a:off x="7385470" y="35648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45" name="Hình chữ nhật: Góc Tròn 144">
              <a:extLst>
                <a:ext uri="{FF2B5EF4-FFF2-40B4-BE49-F238E27FC236}">
                  <a16:creationId xmlns:a16="http://schemas.microsoft.com/office/drawing/2014/main" id="{2722085F-B3FF-A4BE-E4EC-C69169083823}"/>
                </a:ext>
              </a:extLst>
            </p:cNvPr>
            <p:cNvSpPr/>
            <p:nvPr/>
          </p:nvSpPr>
          <p:spPr>
            <a:xfrm>
              <a:off x="8330195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</a:t>
              </a:r>
            </a:p>
          </p:txBody>
        </p:sp>
        <p:sp>
          <p:nvSpPr>
            <p:cNvPr id="146" name="Hình chữ nhật: Góc Tròn 145">
              <a:extLst>
                <a:ext uri="{FF2B5EF4-FFF2-40B4-BE49-F238E27FC236}">
                  <a16:creationId xmlns:a16="http://schemas.microsoft.com/office/drawing/2014/main" id="{5DEE9DBF-11BF-305B-29E9-57D6501DE28F}"/>
                </a:ext>
              </a:extLst>
            </p:cNvPr>
            <p:cNvSpPr/>
            <p:nvPr/>
          </p:nvSpPr>
          <p:spPr>
            <a:xfrm>
              <a:off x="9369392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49" name="Che 1">
            <a:extLst>
              <a:ext uri="{FF2B5EF4-FFF2-40B4-BE49-F238E27FC236}">
                <a16:creationId xmlns:a16="http://schemas.microsoft.com/office/drawing/2014/main" id="{7169BF82-621E-99E8-663C-320A44C7F460}"/>
              </a:ext>
            </a:extLst>
          </p:cNvPr>
          <p:cNvGrpSpPr/>
          <p:nvPr/>
        </p:nvGrpSpPr>
        <p:grpSpPr>
          <a:xfrm>
            <a:off x="2712287" y="5502853"/>
            <a:ext cx="6767426" cy="626296"/>
            <a:chOff x="1633466" y="3517222"/>
            <a:chExt cx="8196923" cy="631524"/>
          </a:xfrm>
          <a:solidFill>
            <a:srgbClr val="33CC33"/>
          </a:solidFill>
        </p:grpSpPr>
        <p:sp>
          <p:nvSpPr>
            <p:cNvPr id="156" name="Hình chữ nhật: Góc Tròn 155">
              <a:extLst>
                <a:ext uri="{FF2B5EF4-FFF2-40B4-BE49-F238E27FC236}">
                  <a16:creationId xmlns:a16="http://schemas.microsoft.com/office/drawing/2014/main" id="{A22E1E83-D206-D8F2-D2FA-746C1F9681C7}"/>
                </a:ext>
              </a:extLst>
            </p:cNvPr>
            <p:cNvSpPr/>
            <p:nvPr/>
          </p:nvSpPr>
          <p:spPr>
            <a:xfrm>
              <a:off x="1633466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7" name="Hình chữ nhật: Góc Tròn 156">
              <a:extLst>
                <a:ext uri="{FF2B5EF4-FFF2-40B4-BE49-F238E27FC236}">
                  <a16:creationId xmlns:a16="http://schemas.microsoft.com/office/drawing/2014/main" id="{2394F59A-B16B-4A69-2EB0-D9F7EEFE7B03}"/>
                </a:ext>
              </a:extLst>
            </p:cNvPr>
            <p:cNvSpPr/>
            <p:nvPr/>
          </p:nvSpPr>
          <p:spPr>
            <a:xfrm>
              <a:off x="2567196" y="351722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8" name="Hình chữ nhật: Góc Tròn 157">
              <a:extLst>
                <a:ext uri="{FF2B5EF4-FFF2-40B4-BE49-F238E27FC236}">
                  <a16:creationId xmlns:a16="http://schemas.microsoft.com/office/drawing/2014/main" id="{201FE336-04F3-A52D-1DC4-F49D34E5DE94}"/>
                </a:ext>
              </a:extLst>
            </p:cNvPr>
            <p:cNvSpPr/>
            <p:nvPr/>
          </p:nvSpPr>
          <p:spPr>
            <a:xfrm>
              <a:off x="3511212" y="352833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9" name="Hình chữ nhật: Góc Tròn 158">
              <a:extLst>
                <a:ext uri="{FF2B5EF4-FFF2-40B4-BE49-F238E27FC236}">
                  <a16:creationId xmlns:a16="http://schemas.microsoft.com/office/drawing/2014/main" id="{8F808CAD-1E7F-93A0-1151-336DAB5BAAD2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0" name="Hình chữ nhật: Góc Tròn 159">
              <a:extLst>
                <a:ext uri="{FF2B5EF4-FFF2-40B4-BE49-F238E27FC236}">
                  <a16:creationId xmlns:a16="http://schemas.microsoft.com/office/drawing/2014/main" id="{C7DC2A78-73D3-C9F3-C78B-7285776F5B93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1" name="Hình chữ nhật: Góc Tròn 160">
              <a:extLst>
                <a:ext uri="{FF2B5EF4-FFF2-40B4-BE49-F238E27FC236}">
                  <a16:creationId xmlns:a16="http://schemas.microsoft.com/office/drawing/2014/main" id="{CEE7D40D-95B3-7046-40CC-5965E600DB09}"/>
                </a:ext>
              </a:extLst>
            </p:cNvPr>
            <p:cNvSpPr/>
            <p:nvPr/>
          </p:nvSpPr>
          <p:spPr>
            <a:xfrm>
              <a:off x="6378083" y="3588909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2" name="Hình chữ nhật: Góc Tròn 161">
              <a:extLst>
                <a:ext uri="{FF2B5EF4-FFF2-40B4-BE49-F238E27FC236}">
                  <a16:creationId xmlns:a16="http://schemas.microsoft.com/office/drawing/2014/main" id="{2939D2BA-01A2-62DC-01AE-6D3D3264E04E}"/>
                </a:ext>
              </a:extLst>
            </p:cNvPr>
            <p:cNvSpPr/>
            <p:nvPr/>
          </p:nvSpPr>
          <p:spPr>
            <a:xfrm>
              <a:off x="7279378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3" name="Hình chữ nhật: Góc Tròn 162">
              <a:extLst>
                <a:ext uri="{FF2B5EF4-FFF2-40B4-BE49-F238E27FC236}">
                  <a16:creationId xmlns:a16="http://schemas.microsoft.com/office/drawing/2014/main" id="{C3B2D6D5-752E-25FD-6899-FAE137C40F12}"/>
                </a:ext>
              </a:extLst>
            </p:cNvPr>
            <p:cNvSpPr/>
            <p:nvPr/>
          </p:nvSpPr>
          <p:spPr>
            <a:xfrm>
              <a:off x="819076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Hình chữ nhật: Góc Tròn 163">
              <a:extLst>
                <a:ext uri="{FF2B5EF4-FFF2-40B4-BE49-F238E27FC236}">
                  <a16:creationId xmlns:a16="http://schemas.microsoft.com/office/drawing/2014/main" id="{CFE7050E-5E4C-4202-7F66-3B7DF9C52678}"/>
                </a:ext>
              </a:extLst>
            </p:cNvPr>
            <p:cNvSpPr/>
            <p:nvPr/>
          </p:nvSpPr>
          <p:spPr>
            <a:xfrm>
              <a:off x="9186577" y="35685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167" name="Nhóm 166">
            <a:extLst>
              <a:ext uri="{FF2B5EF4-FFF2-40B4-BE49-F238E27FC236}">
                <a16:creationId xmlns:a16="http://schemas.microsoft.com/office/drawing/2014/main" id="{63A72135-4AC3-D3E6-48C8-A0700D9D5604}"/>
              </a:ext>
            </a:extLst>
          </p:cNvPr>
          <p:cNvGrpSpPr/>
          <p:nvPr/>
        </p:nvGrpSpPr>
        <p:grpSpPr>
          <a:xfrm>
            <a:off x="2984125" y="3494168"/>
            <a:ext cx="4977450" cy="655090"/>
            <a:chOff x="1482691" y="3546262"/>
            <a:chExt cx="6561170" cy="592747"/>
          </a:xfrm>
          <a:solidFill>
            <a:srgbClr val="00FF00"/>
          </a:solidFill>
        </p:grpSpPr>
        <p:sp>
          <p:nvSpPr>
            <p:cNvPr id="168" name="Hình chữ nhật: Góc Tròn 167">
              <a:extLst>
                <a:ext uri="{FF2B5EF4-FFF2-40B4-BE49-F238E27FC236}">
                  <a16:creationId xmlns:a16="http://schemas.microsoft.com/office/drawing/2014/main" id="{88294374-2F18-864D-C3CE-6B544883DB2B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69" name="Hình chữ nhật: Góc Tròn 168">
              <a:extLst>
                <a:ext uri="{FF2B5EF4-FFF2-40B4-BE49-F238E27FC236}">
                  <a16:creationId xmlns:a16="http://schemas.microsoft.com/office/drawing/2014/main" id="{2A4EE80E-8427-AD46-5793-8CF74AE43656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0" name="Hình chữ nhật: Góc Tròn 169">
              <a:extLst>
                <a:ext uri="{FF2B5EF4-FFF2-40B4-BE49-F238E27FC236}">
                  <a16:creationId xmlns:a16="http://schemas.microsoft.com/office/drawing/2014/main" id="{6C633211-0726-255E-1B70-5CB228B1B840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1" name="Hình chữ nhật: Góc Tròn 170">
              <a:extLst>
                <a:ext uri="{FF2B5EF4-FFF2-40B4-BE49-F238E27FC236}">
                  <a16:creationId xmlns:a16="http://schemas.microsoft.com/office/drawing/2014/main" id="{7524F957-6D4A-23F0-8F95-F2879F996200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72" name="Hình chữ nhật: Góc Tròn 171">
              <a:extLst>
                <a:ext uri="{FF2B5EF4-FFF2-40B4-BE49-F238E27FC236}">
                  <a16:creationId xmlns:a16="http://schemas.microsoft.com/office/drawing/2014/main" id="{697A2602-37A4-78C9-83E8-56DE4EB3659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3" name="Hình chữ nhật: Góc Tròn 172">
              <a:extLst>
                <a:ext uri="{FF2B5EF4-FFF2-40B4-BE49-F238E27FC236}">
                  <a16:creationId xmlns:a16="http://schemas.microsoft.com/office/drawing/2014/main" id="{6E741036-78C3-3DB7-13DF-F2FE3D6476E6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id="{54B0B98C-A7E1-C328-CF2B-64B2E5A23B6F}"/>
                </a:ext>
              </a:extLst>
            </p:cNvPr>
            <p:cNvSpPr/>
            <p:nvPr/>
          </p:nvSpPr>
          <p:spPr>
            <a:xfrm>
              <a:off x="7400049" y="357917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79" name="Che 1">
            <a:extLst>
              <a:ext uri="{FF2B5EF4-FFF2-40B4-BE49-F238E27FC236}">
                <a16:creationId xmlns:a16="http://schemas.microsoft.com/office/drawing/2014/main" id="{A1F69D5E-F31E-13FF-AFDA-70ECE1C0DC8D}"/>
              </a:ext>
            </a:extLst>
          </p:cNvPr>
          <p:cNvGrpSpPr/>
          <p:nvPr/>
        </p:nvGrpSpPr>
        <p:grpSpPr>
          <a:xfrm>
            <a:off x="2952438" y="3489672"/>
            <a:ext cx="4983347" cy="649321"/>
            <a:chOff x="1482691" y="3546262"/>
            <a:chExt cx="6568944" cy="587526"/>
          </a:xfrm>
          <a:solidFill>
            <a:srgbClr val="33CC33"/>
          </a:solidFill>
        </p:grpSpPr>
        <p:sp>
          <p:nvSpPr>
            <p:cNvPr id="180" name="Hình chữ nhật: Góc Tròn 179">
              <a:extLst>
                <a:ext uri="{FF2B5EF4-FFF2-40B4-BE49-F238E27FC236}">
                  <a16:creationId xmlns:a16="http://schemas.microsoft.com/office/drawing/2014/main" id="{15AC98E8-249F-71ED-E4F2-317948D8570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1" name="Hình chữ nhật: Góc Tròn 180">
              <a:extLst>
                <a:ext uri="{FF2B5EF4-FFF2-40B4-BE49-F238E27FC236}">
                  <a16:creationId xmlns:a16="http://schemas.microsoft.com/office/drawing/2014/main" id="{CE0C84CF-12FB-AC6D-03D4-068C0BF0938A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2" name="Hình chữ nhật: Góc Tròn 181">
              <a:extLst>
                <a:ext uri="{FF2B5EF4-FFF2-40B4-BE49-F238E27FC236}">
                  <a16:creationId xmlns:a16="http://schemas.microsoft.com/office/drawing/2014/main" id="{12596137-560F-8C34-E4D5-064B66E376A6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3" name="Hình chữ nhật: Góc Tròn 182">
              <a:extLst>
                <a:ext uri="{FF2B5EF4-FFF2-40B4-BE49-F238E27FC236}">
                  <a16:creationId xmlns:a16="http://schemas.microsoft.com/office/drawing/2014/main" id="{73441F2F-032C-AAC4-25E3-8E82F35DADD8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4" name="Hình chữ nhật: Góc Tròn 183">
              <a:extLst>
                <a:ext uri="{FF2B5EF4-FFF2-40B4-BE49-F238E27FC236}">
                  <a16:creationId xmlns:a16="http://schemas.microsoft.com/office/drawing/2014/main" id="{5B82EC08-B8A7-FDB0-039B-EC4E4EA2BF54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5" name="Hình chữ nhật: Góc Tròn 184">
              <a:extLst>
                <a:ext uri="{FF2B5EF4-FFF2-40B4-BE49-F238E27FC236}">
                  <a16:creationId xmlns:a16="http://schemas.microsoft.com/office/drawing/2014/main" id="{8F680FA9-0F77-AE83-EEDE-68C3CE473E63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6" name="Hình chữ nhật: Góc Tròn 185">
              <a:extLst>
                <a:ext uri="{FF2B5EF4-FFF2-40B4-BE49-F238E27FC236}">
                  <a16:creationId xmlns:a16="http://schemas.microsoft.com/office/drawing/2014/main" id="{930FDF72-A1DB-F1E2-0D29-83824F4B5A58}"/>
                </a:ext>
              </a:extLst>
            </p:cNvPr>
            <p:cNvSpPr/>
            <p:nvPr/>
          </p:nvSpPr>
          <p:spPr>
            <a:xfrm>
              <a:off x="7407823" y="356688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15" name="Nhóm 214">
            <a:extLst>
              <a:ext uri="{FF2B5EF4-FFF2-40B4-BE49-F238E27FC236}">
                <a16:creationId xmlns:a16="http://schemas.microsoft.com/office/drawing/2014/main" id="{18B2E884-E0AF-946A-D364-18FDE4B3634B}"/>
              </a:ext>
            </a:extLst>
          </p:cNvPr>
          <p:cNvGrpSpPr/>
          <p:nvPr/>
        </p:nvGrpSpPr>
        <p:grpSpPr>
          <a:xfrm>
            <a:off x="2743684" y="4506306"/>
            <a:ext cx="4977450" cy="655092"/>
            <a:chOff x="1482691" y="3546262"/>
            <a:chExt cx="6561170" cy="592747"/>
          </a:xfrm>
          <a:solidFill>
            <a:srgbClr val="00FF00"/>
          </a:solidFill>
        </p:grpSpPr>
        <p:sp>
          <p:nvSpPr>
            <p:cNvPr id="216" name="Hình chữ nhật: Góc Tròn 215">
              <a:extLst>
                <a:ext uri="{FF2B5EF4-FFF2-40B4-BE49-F238E27FC236}">
                  <a16:creationId xmlns:a16="http://schemas.microsoft.com/office/drawing/2014/main" id="{BEC685CC-96A0-4298-7AF2-0E426A95CCC2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17" name="Hình chữ nhật: Góc Tròn 216">
              <a:extLst>
                <a:ext uri="{FF2B5EF4-FFF2-40B4-BE49-F238E27FC236}">
                  <a16:creationId xmlns:a16="http://schemas.microsoft.com/office/drawing/2014/main" id="{647FE2AD-DE23-0D1D-98E9-DBB792DFFB5F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18" name="Hình chữ nhật: Góc Tròn 217">
              <a:extLst>
                <a:ext uri="{FF2B5EF4-FFF2-40B4-BE49-F238E27FC236}">
                  <a16:creationId xmlns:a16="http://schemas.microsoft.com/office/drawing/2014/main" id="{EC491DE0-67DB-FCFA-299D-0924D1F5AC8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219" name="Hình chữ nhật: Góc Tròn 218">
              <a:extLst>
                <a:ext uri="{FF2B5EF4-FFF2-40B4-BE49-F238E27FC236}">
                  <a16:creationId xmlns:a16="http://schemas.microsoft.com/office/drawing/2014/main" id="{CCAADFE3-74BB-8EA0-83D3-499BBC6B3F59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20" name="Hình chữ nhật: Góc Tròn 219">
              <a:extLst>
                <a:ext uri="{FF2B5EF4-FFF2-40B4-BE49-F238E27FC236}">
                  <a16:creationId xmlns:a16="http://schemas.microsoft.com/office/drawing/2014/main" id="{7723D589-D8CA-34D3-14BE-8B720464ABAD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1" name="Hình chữ nhật: Góc Tròn 220">
              <a:extLst>
                <a:ext uri="{FF2B5EF4-FFF2-40B4-BE49-F238E27FC236}">
                  <a16:creationId xmlns:a16="http://schemas.microsoft.com/office/drawing/2014/main" id="{AAF323EB-C75C-9DD4-1ABB-9F0969DDF38E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222" name="Hình chữ nhật: Góc Tròn 221">
              <a:extLst>
                <a:ext uri="{FF2B5EF4-FFF2-40B4-BE49-F238E27FC236}">
                  <a16:creationId xmlns:a16="http://schemas.microsoft.com/office/drawing/2014/main" id="{627FF367-7638-CC66-14CB-67E2E9305CC0}"/>
                </a:ext>
              </a:extLst>
            </p:cNvPr>
            <p:cNvSpPr/>
            <p:nvPr/>
          </p:nvSpPr>
          <p:spPr>
            <a:xfrm>
              <a:off x="7400049" y="357917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26" name="Che 1">
            <a:extLst>
              <a:ext uri="{FF2B5EF4-FFF2-40B4-BE49-F238E27FC236}">
                <a16:creationId xmlns:a16="http://schemas.microsoft.com/office/drawing/2014/main" id="{37CFCFC0-7D32-AB1F-0A7B-811BE747914E}"/>
              </a:ext>
            </a:extLst>
          </p:cNvPr>
          <p:cNvGrpSpPr/>
          <p:nvPr/>
        </p:nvGrpSpPr>
        <p:grpSpPr>
          <a:xfrm>
            <a:off x="2761464" y="4491082"/>
            <a:ext cx="4952675" cy="645440"/>
            <a:chOff x="1482691" y="3549775"/>
            <a:chExt cx="6528513" cy="584013"/>
          </a:xfrm>
          <a:solidFill>
            <a:srgbClr val="0000FF"/>
          </a:solidFill>
        </p:grpSpPr>
        <p:sp>
          <p:nvSpPr>
            <p:cNvPr id="227" name="Hình chữ nhật: Góc Tròn 226">
              <a:extLst>
                <a:ext uri="{FF2B5EF4-FFF2-40B4-BE49-F238E27FC236}">
                  <a16:creationId xmlns:a16="http://schemas.microsoft.com/office/drawing/2014/main" id="{314295A1-2B88-4364-8C26-86243CE2E0E3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8" name="Hình chữ nhật: Góc Tròn 227">
              <a:extLst>
                <a:ext uri="{FF2B5EF4-FFF2-40B4-BE49-F238E27FC236}">
                  <a16:creationId xmlns:a16="http://schemas.microsoft.com/office/drawing/2014/main" id="{E2FDF70E-F90C-26E3-C12F-310A43745041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9" name="Hình chữ nhật: Góc Tròn 228">
              <a:extLst>
                <a:ext uri="{FF2B5EF4-FFF2-40B4-BE49-F238E27FC236}">
                  <a16:creationId xmlns:a16="http://schemas.microsoft.com/office/drawing/2014/main" id="{4300FE4D-3D3D-8A36-5E60-BD8539B91207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0" name="Hình chữ nhật: Góc Tròn 229">
              <a:extLst>
                <a:ext uri="{FF2B5EF4-FFF2-40B4-BE49-F238E27FC236}">
                  <a16:creationId xmlns:a16="http://schemas.microsoft.com/office/drawing/2014/main" id="{39EF3520-0817-2116-2F58-0F3D03F603D8}"/>
                </a:ext>
              </a:extLst>
            </p:cNvPr>
            <p:cNvSpPr/>
            <p:nvPr/>
          </p:nvSpPr>
          <p:spPr>
            <a:xfrm>
              <a:off x="4486038" y="3549775"/>
              <a:ext cx="641241" cy="554615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1" name="Hình chữ nhật: Góc Tròn 230">
              <a:extLst>
                <a:ext uri="{FF2B5EF4-FFF2-40B4-BE49-F238E27FC236}">
                  <a16:creationId xmlns:a16="http://schemas.microsoft.com/office/drawing/2014/main" id="{2C692D43-F82A-78B5-D232-470A0AACCC8A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2" name="Hình chữ nhật: Góc Tròn 231">
              <a:extLst>
                <a:ext uri="{FF2B5EF4-FFF2-40B4-BE49-F238E27FC236}">
                  <a16:creationId xmlns:a16="http://schemas.microsoft.com/office/drawing/2014/main" id="{FF5390DB-567F-31F2-1F56-3C3EE3C7DC35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3" name="Hình chữ nhật: Góc Tròn 232">
              <a:extLst>
                <a:ext uri="{FF2B5EF4-FFF2-40B4-BE49-F238E27FC236}">
                  <a16:creationId xmlns:a16="http://schemas.microsoft.com/office/drawing/2014/main" id="{14570161-9E0C-E104-8E89-CCC5C0087F8E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37" name="Nhóm 236">
            <a:extLst>
              <a:ext uri="{FF2B5EF4-FFF2-40B4-BE49-F238E27FC236}">
                <a16:creationId xmlns:a16="http://schemas.microsoft.com/office/drawing/2014/main" id="{807A95FD-EFB0-8620-990A-FD56A2B03164}"/>
              </a:ext>
            </a:extLst>
          </p:cNvPr>
          <p:cNvGrpSpPr/>
          <p:nvPr/>
        </p:nvGrpSpPr>
        <p:grpSpPr>
          <a:xfrm>
            <a:off x="3753151" y="1040563"/>
            <a:ext cx="2995838" cy="526118"/>
            <a:chOff x="1482691" y="3546262"/>
            <a:chExt cx="3630191" cy="571658"/>
          </a:xfrm>
          <a:solidFill>
            <a:srgbClr val="00FF00"/>
          </a:solidFill>
        </p:grpSpPr>
        <p:sp>
          <p:nvSpPr>
            <p:cNvPr id="238" name="Hình chữ nhật: Góc Tròn 237">
              <a:extLst>
                <a:ext uri="{FF2B5EF4-FFF2-40B4-BE49-F238E27FC236}">
                  <a16:creationId xmlns:a16="http://schemas.microsoft.com/office/drawing/2014/main" id="{43C74C36-68B4-716A-A063-FF7E2899D3DC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39" name="Hình chữ nhật: Góc Tròn 238">
              <a:extLst>
                <a:ext uri="{FF2B5EF4-FFF2-40B4-BE49-F238E27FC236}">
                  <a16:creationId xmlns:a16="http://schemas.microsoft.com/office/drawing/2014/main" id="{8F19EA0A-3206-F40B-7CA8-A4B970485EB2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</a:p>
          </p:txBody>
        </p:sp>
        <p:sp>
          <p:nvSpPr>
            <p:cNvPr id="240" name="Hình chữ nhật: Góc Tròn 239">
              <a:extLst>
                <a:ext uri="{FF2B5EF4-FFF2-40B4-BE49-F238E27FC236}">
                  <a16:creationId xmlns:a16="http://schemas.microsoft.com/office/drawing/2014/main" id="{8D72CCB7-511A-5CB8-87DE-4A4287BBD10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41" name="Hình chữ nhật: Góc Tròn 240">
              <a:extLst>
                <a:ext uri="{FF2B5EF4-FFF2-40B4-BE49-F238E27FC236}">
                  <a16:creationId xmlns:a16="http://schemas.microsoft.com/office/drawing/2014/main" id="{B11D338B-2F0A-183D-481C-0D3297106EFC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Ồ</a:t>
              </a:r>
            </a:p>
          </p:txBody>
        </p:sp>
      </p:grpSp>
      <p:grpSp>
        <p:nvGrpSpPr>
          <p:cNvPr id="245" name="Che 1">
            <a:extLst>
              <a:ext uri="{FF2B5EF4-FFF2-40B4-BE49-F238E27FC236}">
                <a16:creationId xmlns:a16="http://schemas.microsoft.com/office/drawing/2014/main" id="{E79B111F-355F-06A2-5526-16CD5F24E187}"/>
              </a:ext>
            </a:extLst>
          </p:cNvPr>
          <p:cNvGrpSpPr/>
          <p:nvPr/>
        </p:nvGrpSpPr>
        <p:grpSpPr>
          <a:xfrm>
            <a:off x="3738861" y="1013587"/>
            <a:ext cx="3012932" cy="582337"/>
            <a:chOff x="1482691" y="3546262"/>
            <a:chExt cx="3630191" cy="571658"/>
          </a:xfrm>
          <a:solidFill>
            <a:srgbClr val="0000FF"/>
          </a:solidFill>
        </p:grpSpPr>
        <p:sp>
          <p:nvSpPr>
            <p:cNvPr id="246" name="Hình chữ nhật: Góc Tròn 245">
              <a:extLst>
                <a:ext uri="{FF2B5EF4-FFF2-40B4-BE49-F238E27FC236}">
                  <a16:creationId xmlns:a16="http://schemas.microsoft.com/office/drawing/2014/main" id="{E9D68239-3F7A-2889-2EB4-5565CE13F5BD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7" name="Hình chữ nhật: Góc Tròn 246">
              <a:extLst>
                <a:ext uri="{FF2B5EF4-FFF2-40B4-BE49-F238E27FC236}">
                  <a16:creationId xmlns:a16="http://schemas.microsoft.com/office/drawing/2014/main" id="{A081A1E6-0B18-1C52-547A-A1CAD9FDB9B2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8" name="Hình chữ nhật: Góc Tròn 247">
              <a:extLst>
                <a:ext uri="{FF2B5EF4-FFF2-40B4-BE49-F238E27FC236}">
                  <a16:creationId xmlns:a16="http://schemas.microsoft.com/office/drawing/2014/main" id="{62DCBBF1-B409-B74A-B36F-852299F8F2A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9" name="Hình chữ nhật: Góc Tròn 248">
              <a:extLst>
                <a:ext uri="{FF2B5EF4-FFF2-40B4-BE49-F238E27FC236}">
                  <a16:creationId xmlns:a16="http://schemas.microsoft.com/office/drawing/2014/main" id="{DFD9D35D-0A71-2041-AFD0-FD9126134D4E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53" name="Nhóm 252">
            <a:extLst>
              <a:ext uri="{FF2B5EF4-FFF2-40B4-BE49-F238E27FC236}">
                <a16:creationId xmlns:a16="http://schemas.microsoft.com/office/drawing/2014/main" id="{423DB15B-209C-7BF9-9B3C-6DE5E46E06C1}"/>
              </a:ext>
            </a:extLst>
          </p:cNvPr>
          <p:cNvGrpSpPr/>
          <p:nvPr/>
        </p:nvGrpSpPr>
        <p:grpSpPr>
          <a:xfrm>
            <a:off x="2979584" y="2620603"/>
            <a:ext cx="4621050" cy="540722"/>
            <a:chOff x="1482691" y="3546262"/>
            <a:chExt cx="5599534" cy="587526"/>
          </a:xfrm>
          <a:solidFill>
            <a:srgbClr val="00FF00"/>
          </a:solidFill>
        </p:grpSpPr>
        <p:sp>
          <p:nvSpPr>
            <p:cNvPr id="254" name="Hình chữ nhật: Góc Tròn 253">
              <a:extLst>
                <a:ext uri="{FF2B5EF4-FFF2-40B4-BE49-F238E27FC236}">
                  <a16:creationId xmlns:a16="http://schemas.microsoft.com/office/drawing/2014/main" id="{7A9EFB27-5BAE-C6E9-0C8B-7A6C977B4961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5" name="Hình chữ nhật: Góc Tròn 254">
              <a:extLst>
                <a:ext uri="{FF2B5EF4-FFF2-40B4-BE49-F238E27FC236}">
                  <a16:creationId xmlns:a16="http://schemas.microsoft.com/office/drawing/2014/main" id="{74337F15-65E0-7B34-AEEB-2C7045423668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</a:t>
              </a:r>
            </a:p>
          </p:txBody>
        </p:sp>
        <p:sp>
          <p:nvSpPr>
            <p:cNvPr id="256" name="Hình chữ nhật: Góc Tròn 255">
              <a:extLst>
                <a:ext uri="{FF2B5EF4-FFF2-40B4-BE49-F238E27FC236}">
                  <a16:creationId xmlns:a16="http://schemas.microsoft.com/office/drawing/2014/main" id="{A77B1962-51F8-0D35-E089-BE329542DF0C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7" name="Hình chữ nhật: Góc Tròn 256">
              <a:extLst>
                <a:ext uri="{FF2B5EF4-FFF2-40B4-BE49-F238E27FC236}">
                  <a16:creationId xmlns:a16="http://schemas.microsoft.com/office/drawing/2014/main" id="{52FD912F-EF2B-A866-C8AE-58C018545013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58" name="Hình chữ nhật: Góc Tròn 257">
              <a:extLst>
                <a:ext uri="{FF2B5EF4-FFF2-40B4-BE49-F238E27FC236}">
                  <a16:creationId xmlns:a16="http://schemas.microsoft.com/office/drawing/2014/main" id="{AEE90309-0D54-EF2F-6E72-682B0E8F341A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9" name="Hình chữ nhật: Góc Tròn 258">
              <a:extLst>
                <a:ext uri="{FF2B5EF4-FFF2-40B4-BE49-F238E27FC236}">
                  <a16:creationId xmlns:a16="http://schemas.microsoft.com/office/drawing/2014/main" id="{70FBB789-0EB3-2C01-5AA1-D02B85148E6D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</a:t>
              </a:r>
            </a:p>
          </p:txBody>
        </p:sp>
      </p:grpSp>
      <p:grpSp>
        <p:nvGrpSpPr>
          <p:cNvPr id="261" name="Che 1">
            <a:extLst>
              <a:ext uri="{FF2B5EF4-FFF2-40B4-BE49-F238E27FC236}">
                <a16:creationId xmlns:a16="http://schemas.microsoft.com/office/drawing/2014/main" id="{B55A2F89-3D54-6FA5-6D2E-EA9BC2522ECD}"/>
              </a:ext>
            </a:extLst>
          </p:cNvPr>
          <p:cNvGrpSpPr/>
          <p:nvPr/>
        </p:nvGrpSpPr>
        <p:grpSpPr>
          <a:xfrm>
            <a:off x="2932129" y="2587926"/>
            <a:ext cx="4621050" cy="540722"/>
            <a:chOff x="1482691" y="3546262"/>
            <a:chExt cx="5599534" cy="587526"/>
          </a:xfrm>
          <a:solidFill>
            <a:srgbClr val="0000FF"/>
          </a:solidFill>
        </p:grpSpPr>
        <p:sp>
          <p:nvSpPr>
            <p:cNvPr id="262" name="Hình chữ nhật: Góc Tròn 261">
              <a:extLst>
                <a:ext uri="{FF2B5EF4-FFF2-40B4-BE49-F238E27FC236}">
                  <a16:creationId xmlns:a16="http://schemas.microsoft.com/office/drawing/2014/main" id="{8915301D-801E-CBB5-5E9E-40EEEC0A7CEF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3" name="Hình chữ nhật: Góc Tròn 262">
              <a:extLst>
                <a:ext uri="{FF2B5EF4-FFF2-40B4-BE49-F238E27FC236}">
                  <a16:creationId xmlns:a16="http://schemas.microsoft.com/office/drawing/2014/main" id="{CC42CC41-E2C9-A398-A6D7-25E711AFA5C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4" name="Hình chữ nhật: Góc Tròn 263">
              <a:extLst>
                <a:ext uri="{FF2B5EF4-FFF2-40B4-BE49-F238E27FC236}">
                  <a16:creationId xmlns:a16="http://schemas.microsoft.com/office/drawing/2014/main" id="{7B62CC9F-3754-0EBC-7391-F420210CF5F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5" name="Hình chữ nhật: Góc Tròn 264">
              <a:extLst>
                <a:ext uri="{FF2B5EF4-FFF2-40B4-BE49-F238E27FC236}">
                  <a16:creationId xmlns:a16="http://schemas.microsoft.com/office/drawing/2014/main" id="{C647F512-DAFA-89B2-64C3-D2200AAA64D0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6" name="Hình chữ nhật: Góc Tròn 265">
              <a:extLst>
                <a:ext uri="{FF2B5EF4-FFF2-40B4-BE49-F238E27FC236}">
                  <a16:creationId xmlns:a16="http://schemas.microsoft.com/office/drawing/2014/main" id="{2876955F-9EBA-4483-6961-358E6E10338B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7" name="Hình chữ nhật: Góc Tròn 266">
              <a:extLst>
                <a:ext uri="{FF2B5EF4-FFF2-40B4-BE49-F238E27FC236}">
                  <a16:creationId xmlns:a16="http://schemas.microsoft.com/office/drawing/2014/main" id="{288306A5-796F-FB71-4223-A5F6958EFCFA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85" name="Nhóm 284">
            <a:extLst>
              <a:ext uri="{FF2B5EF4-FFF2-40B4-BE49-F238E27FC236}">
                <a16:creationId xmlns:a16="http://schemas.microsoft.com/office/drawing/2014/main" id="{A6978824-3C69-701C-1F94-174508D89B49}"/>
              </a:ext>
            </a:extLst>
          </p:cNvPr>
          <p:cNvGrpSpPr/>
          <p:nvPr/>
        </p:nvGrpSpPr>
        <p:grpSpPr>
          <a:xfrm>
            <a:off x="2956388" y="1733921"/>
            <a:ext cx="5381279" cy="555202"/>
            <a:chOff x="1482691" y="3546262"/>
            <a:chExt cx="6561170" cy="592747"/>
          </a:xfrm>
          <a:solidFill>
            <a:srgbClr val="00FF00"/>
          </a:solidFill>
        </p:grpSpPr>
        <p:sp>
          <p:nvSpPr>
            <p:cNvPr id="286" name="Hình chữ nhật: Góc Tròn 285">
              <a:extLst>
                <a:ext uri="{FF2B5EF4-FFF2-40B4-BE49-F238E27FC236}">
                  <a16:creationId xmlns:a16="http://schemas.microsoft.com/office/drawing/2014/main" id="{52794F01-3957-BEF7-F7AB-88D4296E835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7" name="Hình chữ nhật: Góc Tròn 286">
              <a:extLst>
                <a:ext uri="{FF2B5EF4-FFF2-40B4-BE49-F238E27FC236}">
                  <a16:creationId xmlns:a16="http://schemas.microsoft.com/office/drawing/2014/main" id="{F5EC3D76-EA21-5FC7-766F-997C091C7534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288" name="Hình chữ nhật: Góc Tròn 287">
              <a:extLst>
                <a:ext uri="{FF2B5EF4-FFF2-40B4-BE49-F238E27FC236}">
                  <a16:creationId xmlns:a16="http://schemas.microsoft.com/office/drawing/2014/main" id="{950C59A6-B866-CD3D-32BF-AF3A0E85879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</a:p>
          </p:txBody>
        </p:sp>
        <p:sp>
          <p:nvSpPr>
            <p:cNvPr id="289" name="Hình chữ nhật: Góc Tròn 288">
              <a:extLst>
                <a:ext uri="{FF2B5EF4-FFF2-40B4-BE49-F238E27FC236}">
                  <a16:creationId xmlns:a16="http://schemas.microsoft.com/office/drawing/2014/main" id="{4F9359DA-B297-A1E3-12AF-1B9BE5A1B5D3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90" name="Hình chữ nhật: Góc Tròn 289">
              <a:extLst>
                <a:ext uri="{FF2B5EF4-FFF2-40B4-BE49-F238E27FC236}">
                  <a16:creationId xmlns:a16="http://schemas.microsoft.com/office/drawing/2014/main" id="{CECEBB00-E56A-6BE5-2A27-9F84672F4FDD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91" name="Hình chữ nhật: Góc Tròn 290">
              <a:extLst>
                <a:ext uri="{FF2B5EF4-FFF2-40B4-BE49-F238E27FC236}">
                  <a16:creationId xmlns:a16="http://schemas.microsoft.com/office/drawing/2014/main" id="{5AE211AE-B54F-0FE9-A220-98AC03948BA4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Ổ</a:t>
              </a:r>
            </a:p>
          </p:txBody>
        </p:sp>
        <p:sp>
          <p:nvSpPr>
            <p:cNvPr id="292" name="Hình chữ nhật: Góc Tròn 291">
              <a:extLst>
                <a:ext uri="{FF2B5EF4-FFF2-40B4-BE49-F238E27FC236}">
                  <a16:creationId xmlns:a16="http://schemas.microsoft.com/office/drawing/2014/main" id="{CDBFD54C-2763-707B-0305-BB24E02126EA}"/>
                </a:ext>
              </a:extLst>
            </p:cNvPr>
            <p:cNvSpPr/>
            <p:nvPr/>
          </p:nvSpPr>
          <p:spPr>
            <a:xfrm>
              <a:off x="7400049" y="357917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293" name="Che 1">
            <a:extLst>
              <a:ext uri="{FF2B5EF4-FFF2-40B4-BE49-F238E27FC236}">
                <a16:creationId xmlns:a16="http://schemas.microsoft.com/office/drawing/2014/main" id="{17AA41A9-37D1-2585-F157-0E809D3F4CEE}"/>
              </a:ext>
            </a:extLst>
          </p:cNvPr>
          <p:cNvGrpSpPr/>
          <p:nvPr/>
        </p:nvGrpSpPr>
        <p:grpSpPr>
          <a:xfrm>
            <a:off x="2918830" y="1738819"/>
            <a:ext cx="5433819" cy="581292"/>
            <a:chOff x="1482691" y="3546262"/>
            <a:chExt cx="6528513" cy="587526"/>
          </a:xfrm>
          <a:solidFill>
            <a:srgbClr val="33CC33"/>
          </a:solidFill>
        </p:grpSpPr>
        <p:sp>
          <p:nvSpPr>
            <p:cNvPr id="294" name="Hình chữ nhật: Góc Tròn 293">
              <a:extLst>
                <a:ext uri="{FF2B5EF4-FFF2-40B4-BE49-F238E27FC236}">
                  <a16:creationId xmlns:a16="http://schemas.microsoft.com/office/drawing/2014/main" id="{525BAC7C-A4C3-4916-053A-E03323701B2B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5" name="Hình chữ nhật: Góc Tròn 294">
              <a:extLst>
                <a:ext uri="{FF2B5EF4-FFF2-40B4-BE49-F238E27FC236}">
                  <a16:creationId xmlns:a16="http://schemas.microsoft.com/office/drawing/2014/main" id="{52D1D908-0F70-586D-D5F4-0A9DFF0CD6F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6" name="Hình chữ nhật: Góc Tròn 295">
              <a:extLst>
                <a:ext uri="{FF2B5EF4-FFF2-40B4-BE49-F238E27FC236}">
                  <a16:creationId xmlns:a16="http://schemas.microsoft.com/office/drawing/2014/main" id="{0EC73123-9FC2-C28B-69DB-53317C7D579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7" name="Hình chữ nhật: Góc Tròn 296">
              <a:extLst>
                <a:ext uri="{FF2B5EF4-FFF2-40B4-BE49-F238E27FC236}">
                  <a16:creationId xmlns:a16="http://schemas.microsoft.com/office/drawing/2014/main" id="{0BCEA59D-664D-D9D0-1D58-973B6B9E5A07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8" name="Hình chữ nhật: Góc Tròn 297">
              <a:extLst>
                <a:ext uri="{FF2B5EF4-FFF2-40B4-BE49-F238E27FC236}">
                  <a16:creationId xmlns:a16="http://schemas.microsoft.com/office/drawing/2014/main" id="{3B3346F7-7E68-46B9-ECE7-2CD89DCD66F5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9" name="Hình chữ nhật: Góc Tròn 298">
              <a:extLst>
                <a:ext uri="{FF2B5EF4-FFF2-40B4-BE49-F238E27FC236}">
                  <a16:creationId xmlns:a16="http://schemas.microsoft.com/office/drawing/2014/main" id="{06E8C96A-0DF4-D649-9740-74591E50F6C8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0" name="Hình chữ nhật: Góc Tròn 299">
              <a:extLst>
                <a:ext uri="{FF2B5EF4-FFF2-40B4-BE49-F238E27FC236}">
                  <a16:creationId xmlns:a16="http://schemas.microsoft.com/office/drawing/2014/main" id="{6D7E147C-0A76-19C1-7827-9AF0A7A127DF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308" name="Nhóm 307">
            <a:extLst>
              <a:ext uri="{FF2B5EF4-FFF2-40B4-BE49-F238E27FC236}">
                <a16:creationId xmlns:a16="http://schemas.microsoft.com/office/drawing/2014/main" id="{FD6717AE-421E-9CCC-E80C-6FB680C7F07D}"/>
              </a:ext>
            </a:extLst>
          </p:cNvPr>
          <p:cNvGrpSpPr/>
          <p:nvPr/>
        </p:nvGrpSpPr>
        <p:grpSpPr>
          <a:xfrm>
            <a:off x="10851373" y="1024398"/>
            <a:ext cx="775630" cy="5006526"/>
            <a:chOff x="10942787" y="993388"/>
            <a:chExt cx="674914" cy="4781718"/>
          </a:xfrm>
          <a:solidFill>
            <a:srgbClr val="FF00FF"/>
          </a:solidFill>
        </p:grpSpPr>
        <p:sp>
          <p:nvSpPr>
            <p:cNvPr id="301" name="Hình chữ nhật: Góc Tròn 300">
              <a:extLst>
                <a:ext uri="{FF2B5EF4-FFF2-40B4-BE49-F238E27FC236}">
                  <a16:creationId xmlns:a16="http://schemas.microsoft.com/office/drawing/2014/main" id="{887B3080-BD50-9A81-C207-42869F30E199}"/>
                </a:ext>
              </a:extLst>
            </p:cNvPr>
            <p:cNvSpPr/>
            <p:nvPr/>
          </p:nvSpPr>
          <p:spPr>
            <a:xfrm>
              <a:off x="10942787" y="99338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M</a:t>
              </a:r>
            </a:p>
          </p:txBody>
        </p:sp>
        <p:sp>
          <p:nvSpPr>
            <p:cNvPr id="302" name="Hình chữ nhật: Góc Tròn 301">
              <a:extLst>
                <a:ext uri="{FF2B5EF4-FFF2-40B4-BE49-F238E27FC236}">
                  <a16:creationId xmlns:a16="http://schemas.microsoft.com/office/drawing/2014/main" id="{8916E40C-7613-CF06-09A1-33F58E8AE3EA}"/>
                </a:ext>
              </a:extLst>
            </p:cNvPr>
            <p:cNvSpPr/>
            <p:nvPr/>
          </p:nvSpPr>
          <p:spPr>
            <a:xfrm>
              <a:off x="10942787" y="182159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Ù</a:t>
              </a:r>
            </a:p>
          </p:txBody>
        </p:sp>
        <p:sp>
          <p:nvSpPr>
            <p:cNvPr id="303" name="Hình chữ nhật: Góc Tròn 302">
              <a:extLst>
                <a:ext uri="{FF2B5EF4-FFF2-40B4-BE49-F238E27FC236}">
                  <a16:creationId xmlns:a16="http://schemas.microsoft.com/office/drawing/2014/main" id="{48D01A4C-0D7E-A57B-F761-3B22C8EF92F8}"/>
                </a:ext>
              </a:extLst>
            </p:cNvPr>
            <p:cNvSpPr/>
            <p:nvPr/>
          </p:nvSpPr>
          <p:spPr>
            <a:xfrm>
              <a:off x="10942787" y="2649792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A</a:t>
              </a:r>
            </a:p>
          </p:txBody>
        </p:sp>
        <p:sp>
          <p:nvSpPr>
            <p:cNvPr id="304" name="Hình chữ nhật: Góc Tròn 303">
              <a:extLst>
                <a:ext uri="{FF2B5EF4-FFF2-40B4-BE49-F238E27FC236}">
                  <a16:creationId xmlns:a16="http://schemas.microsoft.com/office/drawing/2014/main" id="{54ABCC21-54BA-D0FD-7ECE-A1572E6E0FAF}"/>
                </a:ext>
              </a:extLst>
            </p:cNvPr>
            <p:cNvSpPr/>
            <p:nvPr/>
          </p:nvSpPr>
          <p:spPr>
            <a:xfrm>
              <a:off x="10942787" y="3477994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T</a:t>
              </a:r>
            </a:p>
          </p:txBody>
        </p:sp>
        <p:sp>
          <p:nvSpPr>
            <p:cNvPr id="305" name="Hình chữ nhật: Góc Tròn 304">
              <a:extLst>
                <a:ext uri="{FF2B5EF4-FFF2-40B4-BE49-F238E27FC236}">
                  <a16:creationId xmlns:a16="http://schemas.microsoft.com/office/drawing/2014/main" id="{4A0355F9-848A-5061-F795-40FE8ADDFCD7}"/>
                </a:ext>
              </a:extLst>
            </p:cNvPr>
            <p:cNvSpPr/>
            <p:nvPr/>
          </p:nvSpPr>
          <p:spPr>
            <a:xfrm>
              <a:off x="10942787" y="4306196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H</a:t>
              </a:r>
            </a:p>
          </p:txBody>
        </p:sp>
        <p:sp>
          <p:nvSpPr>
            <p:cNvPr id="306" name="Hình chữ nhật: Góc Tròn 305">
              <a:extLst>
                <a:ext uri="{FF2B5EF4-FFF2-40B4-BE49-F238E27FC236}">
                  <a16:creationId xmlns:a16="http://schemas.microsoft.com/office/drawing/2014/main" id="{84152D58-ADB6-6888-2BE2-DCE533522392}"/>
                </a:ext>
              </a:extLst>
            </p:cNvPr>
            <p:cNvSpPr/>
            <p:nvPr/>
          </p:nvSpPr>
          <p:spPr>
            <a:xfrm>
              <a:off x="10942787" y="513439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U</a:t>
              </a:r>
            </a:p>
          </p:txBody>
        </p:sp>
      </p:grpSp>
      <p:grpSp>
        <p:nvGrpSpPr>
          <p:cNvPr id="309" name="CHE 2">
            <a:extLst>
              <a:ext uri="{FF2B5EF4-FFF2-40B4-BE49-F238E27FC236}">
                <a16:creationId xmlns:a16="http://schemas.microsoft.com/office/drawing/2014/main" id="{C774CCF6-AF8F-A8D8-FC40-A5394D9B3BBF}"/>
              </a:ext>
            </a:extLst>
          </p:cNvPr>
          <p:cNvGrpSpPr/>
          <p:nvPr/>
        </p:nvGrpSpPr>
        <p:grpSpPr>
          <a:xfrm>
            <a:off x="10849477" y="984854"/>
            <a:ext cx="775630" cy="5006526"/>
            <a:chOff x="10942787" y="993388"/>
            <a:chExt cx="674914" cy="4781718"/>
          </a:xfrm>
          <a:solidFill>
            <a:srgbClr val="FF0000"/>
          </a:solidFill>
        </p:grpSpPr>
        <p:sp>
          <p:nvSpPr>
            <p:cNvPr id="310" name="Hình chữ nhật: Góc Tròn 309">
              <a:extLst>
                <a:ext uri="{FF2B5EF4-FFF2-40B4-BE49-F238E27FC236}">
                  <a16:creationId xmlns:a16="http://schemas.microsoft.com/office/drawing/2014/main" id="{D5DD0898-052B-36AD-49E7-F5F7DC9452CC}"/>
                </a:ext>
              </a:extLst>
            </p:cNvPr>
            <p:cNvSpPr/>
            <p:nvPr/>
          </p:nvSpPr>
          <p:spPr>
            <a:xfrm>
              <a:off x="10942787" y="99338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Hình chữ nhật: Góc Tròn 310">
              <a:extLst>
                <a:ext uri="{FF2B5EF4-FFF2-40B4-BE49-F238E27FC236}">
                  <a16:creationId xmlns:a16="http://schemas.microsoft.com/office/drawing/2014/main" id="{00FEBA5D-7568-2773-49C7-5EEDF575CDE5}"/>
                </a:ext>
              </a:extLst>
            </p:cNvPr>
            <p:cNvSpPr/>
            <p:nvPr/>
          </p:nvSpPr>
          <p:spPr>
            <a:xfrm>
              <a:off x="10942787" y="182159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Hình chữ nhật: Góc Tròn 311">
              <a:extLst>
                <a:ext uri="{FF2B5EF4-FFF2-40B4-BE49-F238E27FC236}">
                  <a16:creationId xmlns:a16="http://schemas.microsoft.com/office/drawing/2014/main" id="{0ABD0BE1-3783-3E75-0157-CD8DCD0D8C18}"/>
                </a:ext>
              </a:extLst>
            </p:cNvPr>
            <p:cNvSpPr/>
            <p:nvPr/>
          </p:nvSpPr>
          <p:spPr>
            <a:xfrm>
              <a:off x="10942787" y="2649792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Hình chữ nhật: Góc Tròn 312">
              <a:extLst>
                <a:ext uri="{FF2B5EF4-FFF2-40B4-BE49-F238E27FC236}">
                  <a16:creationId xmlns:a16="http://schemas.microsoft.com/office/drawing/2014/main" id="{BD187F34-29CA-9B0C-0B67-2719E816E9AB}"/>
                </a:ext>
              </a:extLst>
            </p:cNvPr>
            <p:cNvSpPr/>
            <p:nvPr/>
          </p:nvSpPr>
          <p:spPr>
            <a:xfrm>
              <a:off x="10942787" y="3477994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Hình chữ nhật: Góc Tròn 313">
              <a:extLst>
                <a:ext uri="{FF2B5EF4-FFF2-40B4-BE49-F238E27FC236}">
                  <a16:creationId xmlns:a16="http://schemas.microsoft.com/office/drawing/2014/main" id="{C52F7306-4170-5E86-FC13-3021AF8BE0CD}"/>
                </a:ext>
              </a:extLst>
            </p:cNvPr>
            <p:cNvSpPr/>
            <p:nvPr/>
          </p:nvSpPr>
          <p:spPr>
            <a:xfrm>
              <a:off x="10942787" y="4306196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Hình chữ nhật: Góc Tròn 314">
              <a:extLst>
                <a:ext uri="{FF2B5EF4-FFF2-40B4-BE49-F238E27FC236}">
                  <a16:creationId xmlns:a16="http://schemas.microsoft.com/office/drawing/2014/main" id="{E2DCF764-2C20-B8C1-4DD3-8901D5D3D9FF}"/>
                </a:ext>
              </a:extLst>
            </p:cNvPr>
            <p:cNvSpPr/>
            <p:nvPr/>
          </p:nvSpPr>
          <p:spPr>
            <a:xfrm>
              <a:off x="10942787" y="513439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4" name="Oval 87">
            <a:extLst>
              <a:ext uri="{FF2B5EF4-FFF2-40B4-BE49-F238E27FC236}">
                <a16:creationId xmlns:a16="http://schemas.microsoft.com/office/drawing/2014/main" id="{67B18564-5F4A-E9D2-DF60-C043C2FC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1373" y="178733"/>
            <a:ext cx="1194782" cy="684457"/>
          </a:xfrm>
          <a:prstGeom prst="ellipse">
            <a:avLst/>
          </a:prstGeom>
          <a:solidFill>
            <a:srgbClr val="F4AA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Khóa</a:t>
            </a:r>
            <a:endParaRPr lang="en-US" sz="2000" b="1" dirty="0">
              <a:latin typeface=".VnTimeH" pitchFamily="34" charset="0"/>
            </a:endParaRPr>
          </a:p>
        </p:txBody>
      </p:sp>
      <p:sp>
        <p:nvSpPr>
          <p:cNvPr id="341" name="sỐ 1">
            <a:hlinkClick r:id="rId4" action="ppaction://hlinksldjump"/>
            <a:extLst>
              <a:ext uri="{FF2B5EF4-FFF2-40B4-BE49-F238E27FC236}">
                <a16:creationId xmlns:a16="http://schemas.microsoft.com/office/drawing/2014/main" id="{9DEDCFBD-F6E8-5394-0AC9-1DD33137CD14}"/>
              </a:ext>
            </a:extLst>
          </p:cNvPr>
          <p:cNvSpPr/>
          <p:nvPr/>
        </p:nvSpPr>
        <p:spPr>
          <a:xfrm>
            <a:off x="839196" y="1131711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56" name="sỐ 1">
            <a:hlinkClick r:id="rId5" action="ppaction://hlinksldjump"/>
            <a:extLst>
              <a:ext uri="{FF2B5EF4-FFF2-40B4-BE49-F238E27FC236}">
                <a16:creationId xmlns:a16="http://schemas.microsoft.com/office/drawing/2014/main" id="{DB69308A-2CF3-FA18-0D98-F6C33F963A7D}"/>
              </a:ext>
            </a:extLst>
          </p:cNvPr>
          <p:cNvSpPr/>
          <p:nvPr/>
        </p:nvSpPr>
        <p:spPr>
          <a:xfrm>
            <a:off x="775965" y="1809997"/>
            <a:ext cx="674914" cy="424091"/>
          </a:xfrm>
          <a:prstGeom prst="round2DiagRect">
            <a:avLst>
              <a:gd name="adj1" fmla="val 33771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7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5DFB7DA7-2D94-F494-0068-C56C1D3B1DF6}"/>
              </a:ext>
            </a:extLst>
          </p:cNvPr>
          <p:cNvSpPr/>
          <p:nvPr/>
        </p:nvSpPr>
        <p:spPr>
          <a:xfrm>
            <a:off x="788776" y="2679074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58" name="sỐ 1">
            <a:hlinkClick r:id="rId7" action="ppaction://hlinksldjump"/>
            <a:extLst>
              <a:ext uri="{FF2B5EF4-FFF2-40B4-BE49-F238E27FC236}">
                <a16:creationId xmlns:a16="http://schemas.microsoft.com/office/drawing/2014/main" id="{374BCB3F-C8E0-DF4D-B8B6-D209BC203383}"/>
              </a:ext>
            </a:extLst>
          </p:cNvPr>
          <p:cNvSpPr/>
          <p:nvPr/>
        </p:nvSpPr>
        <p:spPr>
          <a:xfrm>
            <a:off x="788776" y="3684522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60" name="sỐ 1">
            <a:hlinkClick r:id="rId8" action="ppaction://hlinksldjump"/>
            <a:extLst>
              <a:ext uri="{FF2B5EF4-FFF2-40B4-BE49-F238E27FC236}">
                <a16:creationId xmlns:a16="http://schemas.microsoft.com/office/drawing/2014/main" id="{4344A22F-ADEB-C9B4-D509-66BBCC696A83}"/>
              </a:ext>
            </a:extLst>
          </p:cNvPr>
          <p:cNvSpPr/>
          <p:nvPr/>
        </p:nvSpPr>
        <p:spPr>
          <a:xfrm>
            <a:off x="724608" y="4797557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1" name="sỐ 1">
            <a:hlinkClick r:id="rId9" action="ppaction://hlinksldjump"/>
            <a:extLst>
              <a:ext uri="{FF2B5EF4-FFF2-40B4-BE49-F238E27FC236}">
                <a16:creationId xmlns:a16="http://schemas.microsoft.com/office/drawing/2014/main" id="{D266DAB5-3D84-BDA3-E350-679627385ADF}"/>
              </a:ext>
            </a:extLst>
          </p:cNvPr>
          <p:cNvSpPr/>
          <p:nvPr/>
        </p:nvSpPr>
        <p:spPr>
          <a:xfrm>
            <a:off x="692686" y="5709509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5A94444-0BA5-4767-66C1-7CF2BB8339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12" y="31330"/>
            <a:ext cx="1063605" cy="1015732"/>
          </a:xfrm>
          <a:prstGeom prst="rect">
            <a:avLst/>
          </a:prstGeom>
        </p:spPr>
      </p:pic>
      <p:sp>
        <p:nvSpPr>
          <p:cNvPr id="23" name="Nút Hành động: Tiến hoặc Tiếp theo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8A3F1C6-7433-4727-5503-72AAE9D91691}"/>
              </a:ext>
            </a:extLst>
          </p:cNvPr>
          <p:cNvSpPr/>
          <p:nvPr/>
        </p:nvSpPr>
        <p:spPr>
          <a:xfrm>
            <a:off x="839196" y="474678"/>
            <a:ext cx="513009" cy="423982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</p:childTnLst>
        </p:cTn>
      </p:par>
    </p:tnLst>
    <p:bldLst>
      <p:bldP spid="341" grpId="0" animBg="1"/>
      <p:bldP spid="356" grpId="0" animBg="1"/>
      <p:bldP spid="357" grpId="0" animBg="1"/>
      <p:bldP spid="358" grpId="0" animBg="1"/>
      <p:bldP spid="360" grpId="0" animBg="1"/>
      <p:bldP spid="3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 flip="none" rotWithShape="1">
            <a:gsLst>
              <a:gs pos="46000">
                <a:schemeClr val="accent6">
                  <a:lumMod val="89000"/>
                </a:schemeClr>
              </a:gs>
              <a:gs pos="97000">
                <a:srgbClr val="00FFFF"/>
              </a:gs>
            </a:gsLst>
            <a:lin ang="2700000" scaled="1"/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5368757" y="1087687"/>
            <a:ext cx="4316419" cy="1814133"/>
          </a:xfrm>
          <a:prstGeom prst="wedgeEllipseCallout">
            <a:avLst>
              <a:gd name="adj1" fmla="val -31209"/>
              <a:gd name="adj2" fmla="val 76387"/>
            </a:avLst>
          </a:prstGeom>
          <a:gradFill flip="none" rotWithShape="1"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80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1A5E226-C929-6766-6777-8DE43A870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9" y="23913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48625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Nút Hành động: Đến Trang chủ 3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B93D769-1970-8FF9-05F4-82BC595FCD01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Che 1">
            <a:extLst>
              <a:ext uri="{FF2B5EF4-FFF2-40B4-BE49-F238E27FC236}">
                <a16:creationId xmlns:a16="http://schemas.microsoft.com/office/drawing/2014/main" id="{F216A84F-E7FA-2B3E-6F36-5B45558E01FB}"/>
              </a:ext>
            </a:extLst>
          </p:cNvPr>
          <p:cNvGrpSpPr/>
          <p:nvPr/>
        </p:nvGrpSpPr>
        <p:grpSpPr>
          <a:xfrm>
            <a:off x="3428413" y="490781"/>
            <a:ext cx="3012932" cy="582337"/>
            <a:chOff x="1482691" y="3546262"/>
            <a:chExt cx="3630191" cy="571658"/>
          </a:xfrm>
          <a:solidFill>
            <a:srgbClr val="0000FF"/>
          </a:solidFill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366790B6-8C96-06A2-E058-131E2FDFFB1E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72CA6A14-603F-132B-4613-96AE0C6D0223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AA24BC5B-28D5-0832-99A4-7FDFBAAF79C0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80DC194-8871-D326-BB57-3D57F94A8A8B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7DD5BCCD-47D5-022E-6168-6DC8BE5F2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07" y="1318751"/>
            <a:ext cx="4052493" cy="4220497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D4FF20E-28F2-1899-4425-9824C183275A}"/>
              </a:ext>
            </a:extLst>
          </p:cNvPr>
          <p:cNvSpPr txBox="1"/>
          <p:nvPr/>
        </p:nvSpPr>
        <p:spPr>
          <a:xfrm>
            <a:off x="1908693" y="3020651"/>
            <a:ext cx="66689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383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892797" y="1883282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út Hành động: Đến Trang chủ 4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5ED4BB6-3C4E-578D-4F80-DCCF72D37B9D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Che 1">
            <a:extLst>
              <a:ext uri="{FF2B5EF4-FFF2-40B4-BE49-F238E27FC236}">
                <a16:creationId xmlns:a16="http://schemas.microsoft.com/office/drawing/2014/main" id="{D5EA646F-AD38-B1D1-2D23-6D04E7F39081}"/>
              </a:ext>
            </a:extLst>
          </p:cNvPr>
          <p:cNvGrpSpPr/>
          <p:nvPr/>
        </p:nvGrpSpPr>
        <p:grpSpPr>
          <a:xfrm>
            <a:off x="2899165" y="699504"/>
            <a:ext cx="5433819" cy="581292"/>
            <a:chOff x="1482691" y="3546262"/>
            <a:chExt cx="6528513" cy="587526"/>
          </a:xfrm>
          <a:solidFill>
            <a:srgbClr val="33CC33"/>
          </a:solidFill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BD4B3EAF-C55C-8192-BA87-C4B932E0AC70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0C030119-CAF9-ACD1-1A93-A0A26A21B4C2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440B7B14-2990-5BAF-45BE-53D258CB12DD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ACB04ED2-190D-3FF6-5A95-2A687BF39D8F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657AF633-6265-74AD-799E-3E0290F481E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A97B7B7-A629-BBF6-C64F-87F213629197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2EFEE742-F155-6E89-2495-E4B0279BA84D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D84AA26-5B8E-11E8-825C-5BD5A6211A8A}"/>
              </a:ext>
            </a:extLst>
          </p:cNvPr>
          <p:cNvSpPr txBox="1"/>
          <p:nvPr/>
        </p:nvSpPr>
        <p:spPr>
          <a:xfrm>
            <a:off x="1952817" y="3266457"/>
            <a:ext cx="6114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b="1" dirty="0"/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A24C4A5F-1B50-1472-8F8D-EF133B581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89" y="1196021"/>
            <a:ext cx="4052493" cy="42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Nút Hành động: Đến Trang chủ 68">
            <a:hlinkClick r:id="rId3" action="ppaction://hlinksldjump" highlightClick="1">
              <a:snd r:embed="rId4" name="suction.wav"/>
            </a:hlinkClick>
            <a:extLst>
              <a:ext uri="{FF2B5EF4-FFF2-40B4-BE49-F238E27FC236}">
                <a16:creationId xmlns:a16="http://schemas.microsoft.com/office/drawing/2014/main" id="{27E7890C-6596-AD99-9C12-C048D41F8C5E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Che 1">
            <a:extLst>
              <a:ext uri="{FF2B5EF4-FFF2-40B4-BE49-F238E27FC236}">
                <a16:creationId xmlns:a16="http://schemas.microsoft.com/office/drawing/2014/main" id="{BE5D50BB-47DC-0F38-AA0B-CFE3AF8AEC38}"/>
              </a:ext>
            </a:extLst>
          </p:cNvPr>
          <p:cNvGrpSpPr/>
          <p:nvPr/>
        </p:nvGrpSpPr>
        <p:grpSpPr>
          <a:xfrm>
            <a:off x="2624354" y="719789"/>
            <a:ext cx="4621050" cy="540722"/>
            <a:chOff x="1482691" y="3546262"/>
            <a:chExt cx="5599534" cy="587526"/>
          </a:xfrm>
          <a:solidFill>
            <a:srgbClr val="0000FF"/>
          </a:solidFill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1F1307F2-B4AE-9164-18F0-FEC9FD05D63D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55EA6C66-EC46-5915-DDE8-B13F451F4FBB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8372BC0-C1B5-9413-4858-C873A6B605B8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A2C5B9C0-C0C8-DC41-B898-E89C0A00BEBF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B1DEECAB-A169-21B6-65AA-9D928E2830D4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ACFA1D1C-1F87-1005-85F6-D2E923B67983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C4133DA5-EFD2-909E-2CE2-2A4DA49F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74" y="1318751"/>
            <a:ext cx="4052493" cy="422049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1D076B5-9DC7-49B2-BED3-132986CDA64B}"/>
              </a:ext>
            </a:extLst>
          </p:cNvPr>
          <p:cNvSpPr txBox="1"/>
          <p:nvPr/>
        </p:nvSpPr>
        <p:spPr>
          <a:xfrm>
            <a:off x="2040882" y="342900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bỗng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6611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Nút Hành động: Đến Trang chủ 6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16D840-1051-F04F-6D39-EC3286D2438B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Che 1">
            <a:extLst>
              <a:ext uri="{FF2B5EF4-FFF2-40B4-BE49-F238E27FC236}">
                <a16:creationId xmlns:a16="http://schemas.microsoft.com/office/drawing/2014/main" id="{41832451-F90F-279E-8841-71CB358D800E}"/>
              </a:ext>
            </a:extLst>
          </p:cNvPr>
          <p:cNvGrpSpPr/>
          <p:nvPr/>
        </p:nvGrpSpPr>
        <p:grpSpPr>
          <a:xfrm>
            <a:off x="2441834" y="665489"/>
            <a:ext cx="4983347" cy="649321"/>
            <a:chOff x="1482691" y="3546262"/>
            <a:chExt cx="6568944" cy="587526"/>
          </a:xfrm>
          <a:solidFill>
            <a:srgbClr val="33CC33"/>
          </a:solidFill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92C0C9FA-CAAF-C5F8-2C3A-B85F335168E5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D18E1B0-C973-501D-C9AB-399CAC633694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602C118F-93FB-5C92-68DA-8D9CB920EEE9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9FF82FB0-DF4D-2DB0-53B0-FAC50C08EA4C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1EABB9C2-C82A-EE0B-C4CE-27A454B56004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467D15B4-7DF6-FC82-8746-834866A3CD7D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95E295AF-4072-FAB8-AF82-3FC3F387618F}"/>
                </a:ext>
              </a:extLst>
            </p:cNvPr>
            <p:cNvSpPr/>
            <p:nvPr/>
          </p:nvSpPr>
          <p:spPr>
            <a:xfrm>
              <a:off x="7407823" y="356688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38FE5FB-6F08-C293-B9CF-64990FDB7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62" y="1156658"/>
            <a:ext cx="4052493" cy="4220497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AF57205-1A89-6F02-7D76-5CAA61815652}"/>
              </a:ext>
            </a:extLst>
          </p:cNvPr>
          <p:cNvSpPr txBox="1"/>
          <p:nvPr/>
        </p:nvSpPr>
        <p:spPr>
          <a:xfrm>
            <a:off x="1976284" y="328612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273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1021943" y="1883282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út Hành động: Đến Trang chủ 4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2C79E6-A2CE-D342-96CD-75B9040A0E84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Che 1">
            <a:extLst>
              <a:ext uri="{FF2B5EF4-FFF2-40B4-BE49-F238E27FC236}">
                <a16:creationId xmlns:a16="http://schemas.microsoft.com/office/drawing/2014/main" id="{94159A3A-FA3B-86FF-376C-AF97D87DE8FE}"/>
              </a:ext>
            </a:extLst>
          </p:cNvPr>
          <p:cNvGrpSpPr/>
          <p:nvPr/>
        </p:nvGrpSpPr>
        <p:grpSpPr>
          <a:xfrm>
            <a:off x="2830290" y="576245"/>
            <a:ext cx="4952675" cy="645440"/>
            <a:chOff x="1482691" y="3549775"/>
            <a:chExt cx="6528513" cy="584013"/>
          </a:xfrm>
          <a:solidFill>
            <a:srgbClr val="0000FF"/>
          </a:solidFill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5A8E9863-3568-1296-3DB1-EB4638D8B9E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B9933C8B-CAD7-466D-D581-3B971BF9BD38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E4CFCBD6-2546-5EB2-B188-78AFB092417C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5BF3A405-A618-45D4-0DFF-011A0A06BF7A}"/>
                </a:ext>
              </a:extLst>
            </p:cNvPr>
            <p:cNvSpPr/>
            <p:nvPr/>
          </p:nvSpPr>
          <p:spPr>
            <a:xfrm>
              <a:off x="4486038" y="3549775"/>
              <a:ext cx="641241" cy="554615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DBDFF4B6-57FC-7A09-A48F-50B36DE8534F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18C4CA57-B782-4B3E-0593-5E05377FCD3B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708C06E7-6904-0324-A66F-774B2907060D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22E4A259-94B3-899A-1925-590A61EF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95" y="1247020"/>
            <a:ext cx="4052493" cy="4220497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C089E9D9-4FB4-8329-B930-0889025F30CB}"/>
              </a:ext>
            </a:extLst>
          </p:cNvPr>
          <p:cNvSpPr txBox="1"/>
          <p:nvPr/>
        </p:nvSpPr>
        <p:spPr>
          <a:xfrm>
            <a:off x="1979862" y="322712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823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892797" y="1726035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Nút Hành động: Đến Trang chủ 5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3AD143-5C34-7E38-95F8-1FCC3D5DA62D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Che 1">
            <a:extLst>
              <a:ext uri="{FF2B5EF4-FFF2-40B4-BE49-F238E27FC236}">
                <a16:creationId xmlns:a16="http://schemas.microsoft.com/office/drawing/2014/main" id="{06FC7BA6-5829-B71A-58BF-DBF0F574AA6D}"/>
              </a:ext>
            </a:extLst>
          </p:cNvPr>
          <p:cNvGrpSpPr/>
          <p:nvPr/>
        </p:nvGrpSpPr>
        <p:grpSpPr>
          <a:xfrm>
            <a:off x="2260003" y="491642"/>
            <a:ext cx="6767426" cy="626296"/>
            <a:chOff x="1633466" y="3517222"/>
            <a:chExt cx="8196923" cy="631524"/>
          </a:xfrm>
          <a:solidFill>
            <a:srgbClr val="33CC33"/>
          </a:solidFill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278746D2-C482-2583-EDF1-DFAFB17581D2}"/>
                </a:ext>
              </a:extLst>
            </p:cNvPr>
            <p:cNvSpPr/>
            <p:nvPr/>
          </p:nvSpPr>
          <p:spPr>
            <a:xfrm>
              <a:off x="1633466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208340C5-CEA1-C227-7150-1E14409CBE5F}"/>
                </a:ext>
              </a:extLst>
            </p:cNvPr>
            <p:cNvSpPr/>
            <p:nvPr/>
          </p:nvSpPr>
          <p:spPr>
            <a:xfrm>
              <a:off x="2567196" y="351722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BB762258-3DAC-971D-1887-40BC88EA4841}"/>
                </a:ext>
              </a:extLst>
            </p:cNvPr>
            <p:cNvSpPr/>
            <p:nvPr/>
          </p:nvSpPr>
          <p:spPr>
            <a:xfrm>
              <a:off x="3511212" y="352833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FADA7674-128C-64F2-E4A3-D39E32A4D719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43F2E8C9-65AB-57FD-B0A0-72685372B1E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CBE54131-6774-23D8-FC53-735E006E6471}"/>
                </a:ext>
              </a:extLst>
            </p:cNvPr>
            <p:cNvSpPr/>
            <p:nvPr/>
          </p:nvSpPr>
          <p:spPr>
            <a:xfrm>
              <a:off x="6378083" y="3588909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836F1999-0613-FA80-D3A8-9ADEA31B55CF}"/>
                </a:ext>
              </a:extLst>
            </p:cNvPr>
            <p:cNvSpPr/>
            <p:nvPr/>
          </p:nvSpPr>
          <p:spPr>
            <a:xfrm>
              <a:off x="7279378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2965D83A-23D5-D9E9-DF80-6229608B54AD}"/>
                </a:ext>
              </a:extLst>
            </p:cNvPr>
            <p:cNvSpPr/>
            <p:nvPr/>
          </p:nvSpPr>
          <p:spPr>
            <a:xfrm>
              <a:off x="819076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83B416E9-CC49-57CE-70A1-DA24E9C20C32}"/>
                </a:ext>
              </a:extLst>
            </p:cNvPr>
            <p:cNvSpPr/>
            <p:nvPr/>
          </p:nvSpPr>
          <p:spPr>
            <a:xfrm>
              <a:off x="9186577" y="35685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938C4EC-C590-D060-4BDB-44796C2A4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07" y="1232299"/>
            <a:ext cx="4052493" cy="422049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7EB3247-3517-12E5-0BF0-EFF173ED1AB0}"/>
              </a:ext>
            </a:extLst>
          </p:cNvPr>
          <p:cNvSpPr txBox="1"/>
          <p:nvPr/>
        </p:nvSpPr>
        <p:spPr>
          <a:xfrm>
            <a:off x="1793038" y="313863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Thỉnh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227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7BFA4E54-C01E-EBE7-23CF-E25D669A7762}"/>
              </a:ext>
            </a:extLst>
          </p:cNvPr>
          <p:cNvSpPr/>
          <p:nvPr/>
        </p:nvSpPr>
        <p:spPr>
          <a:xfrm>
            <a:off x="3529780" y="1530647"/>
            <a:ext cx="8180440" cy="4218590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FD86434-B0F4-0C12-EE69-AC82089D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6158" y="1164014"/>
            <a:ext cx="2455093" cy="23445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D339264-9458-99F9-77E7-AC7F41FAABC0}"/>
              </a:ext>
            </a:extLst>
          </p:cNvPr>
          <p:cNvSpPr txBox="1"/>
          <p:nvPr/>
        </p:nvSpPr>
        <p:spPr>
          <a:xfrm>
            <a:off x="4677217" y="2609991"/>
            <a:ext cx="624642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– 7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80E7713B-4827-D17B-20FE-A535EE67CFEE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9A9548A-E26F-3EFA-23C2-8589B611CB30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33C5834F-A6A4-33A2-F30D-BA78F34C0EE2}"/>
              </a:ext>
            </a:extLst>
          </p:cNvPr>
          <p:cNvSpPr/>
          <p:nvPr/>
        </p:nvSpPr>
        <p:spPr>
          <a:xfrm>
            <a:off x="-1011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23ACB30-A8EE-C182-D751-041AAF9D3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36" y="1852465"/>
            <a:ext cx="3053002" cy="22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32792C7E-D6E8-0089-955E-4A10A40C45C6}"/>
              </a:ext>
            </a:extLst>
          </p:cNvPr>
          <p:cNvGraphicFramePr>
            <a:graphicFrameLocks noGrp="1"/>
          </p:cNvGraphicFramePr>
          <p:nvPr/>
        </p:nvGraphicFramePr>
        <p:xfrm>
          <a:off x="419099" y="673660"/>
          <a:ext cx="11353801" cy="59961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5051">
                  <a:extLst>
                    <a:ext uri="{9D8B030D-6E8A-4147-A177-3AD203B41FA5}">
                      <a16:colId xmlns:a16="http://schemas.microsoft.com/office/drawing/2014/main" val="3878446356"/>
                    </a:ext>
                  </a:extLst>
                </a:gridCol>
                <a:gridCol w="8191499">
                  <a:extLst>
                    <a:ext uri="{9D8B030D-6E8A-4147-A177-3AD203B41FA5}">
                      <a16:colId xmlns:a16="http://schemas.microsoft.com/office/drawing/2014/main" val="913277419"/>
                    </a:ext>
                  </a:extLst>
                </a:gridCol>
                <a:gridCol w="857251">
                  <a:extLst>
                    <a:ext uri="{9D8B030D-6E8A-4147-A177-3AD203B41FA5}">
                      <a16:colId xmlns:a16="http://schemas.microsoft.com/office/drawing/2014/main" val="4293943574"/>
                    </a:ext>
                  </a:extLst>
                </a:gridCol>
              </a:tblGrid>
              <a:tr h="316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536140"/>
                  </a:ext>
                </a:extLst>
              </a:tr>
              <a:tr h="31656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874631"/>
                  </a:ext>
                </a:extLst>
              </a:tr>
              <a:tr h="381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283114"/>
                  </a:ext>
                </a:extLst>
              </a:tr>
              <a:tr h="387745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cảm nhận chung về khoảnh khắc đất trời sang thu trong bài thơ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223271"/>
                  </a:ext>
                </a:extLst>
              </a:tr>
              <a:tr h="1942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Quang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=&gt;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485275"/>
                  </a:ext>
                </a:extLst>
              </a:tr>
              <a:tr h="1349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 năm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âm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fr-FR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085046"/>
                  </a:ext>
                </a:extLst>
              </a:tr>
              <a:tr h="316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 cảm xúc, nhận thức của người viết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981089"/>
                  </a:ext>
                </a:extLst>
              </a:tr>
              <a:tr h="316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159142"/>
                  </a:ext>
                </a:extLst>
              </a:tr>
              <a:tr h="585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44" marR="381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65233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D21ADA7-A599-29BB-468C-8519F366C6C6}"/>
              </a:ext>
            </a:extLst>
          </p:cNvPr>
          <p:cNvSpPr txBox="1"/>
          <p:nvPr/>
        </p:nvSpPr>
        <p:spPr>
          <a:xfrm>
            <a:off x="3652156" y="81159"/>
            <a:ext cx="4887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Rubrics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2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340645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3396342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948DBF6-13AD-1E9E-EA9C-1929538B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76" y="1633831"/>
            <a:ext cx="3396342" cy="193709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6DEB26E-D554-FD5D-3759-025DBD9463C5}"/>
              </a:ext>
            </a:extLst>
          </p:cNvPr>
          <p:cNvSpPr txBox="1"/>
          <p:nvPr/>
        </p:nvSpPr>
        <p:spPr>
          <a:xfrm>
            <a:off x="5576393" y="1248939"/>
            <a:ext cx="3936141" cy="613245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2A9EF-3E96-05AB-7503-4EBF96E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63" y="3689980"/>
            <a:ext cx="3396342" cy="3396342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28C4109D-9B19-A509-12BA-7BAFBE01C707}"/>
              </a:ext>
            </a:extLst>
          </p:cNvPr>
          <p:cNvSpPr/>
          <p:nvPr/>
        </p:nvSpPr>
        <p:spPr>
          <a:xfrm>
            <a:off x="2286000" y="2094051"/>
            <a:ext cx="9525001" cy="2080275"/>
          </a:xfrm>
          <a:prstGeom prst="wedgeRoundRectCallout">
            <a:avLst>
              <a:gd name="adj1" fmla="val 37438"/>
              <a:gd name="adj2" fmla="val 71982"/>
              <a:gd name="adj3" fmla="val 16667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 sang ở quê hương em?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12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E887C3D6-C37D-7639-128B-98F5A3C676F5}"/>
              </a:ext>
            </a:extLst>
          </p:cNvPr>
          <p:cNvSpPr txBox="1"/>
          <p:nvPr/>
        </p:nvSpPr>
        <p:spPr>
          <a:xfrm>
            <a:off x="4792435" y="634754"/>
            <a:ext cx="4561114" cy="61324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CEC79C4-5C9D-C099-61F1-E9B6E8D51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33" y="2575123"/>
            <a:ext cx="3053002" cy="2228431"/>
          </a:xfrm>
          <a:prstGeom prst="rect">
            <a:avLst/>
          </a:prstGeom>
        </p:spPr>
      </p:pic>
      <p:sp>
        <p:nvSpPr>
          <p:cNvPr id="6" name="Cuộn: Ngang 5">
            <a:extLst>
              <a:ext uri="{FF2B5EF4-FFF2-40B4-BE49-F238E27FC236}">
                <a16:creationId xmlns:a16="http://schemas.microsoft.com/office/drawing/2014/main" id="{5A45F8DD-A2BE-37A0-5AE2-502C91220AF1}"/>
              </a:ext>
            </a:extLst>
          </p:cNvPr>
          <p:cNvSpPr/>
          <p:nvPr/>
        </p:nvSpPr>
        <p:spPr>
          <a:xfrm>
            <a:off x="2726869" y="1986636"/>
            <a:ext cx="8507188" cy="3405406"/>
          </a:xfrm>
          <a:prstGeom prst="horizontalScroll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04C04EF-816E-7B7E-9FBA-2688AA357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5179" y="2143470"/>
            <a:ext cx="2100421" cy="18614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645A526-3354-2577-18BD-B997CE89E12C}"/>
              </a:ext>
            </a:extLst>
          </p:cNvPr>
          <p:cNvSpPr txBox="1"/>
          <p:nvPr/>
        </p:nvSpPr>
        <p:spPr>
          <a:xfrm>
            <a:off x="3316972" y="2996840"/>
            <a:ext cx="80885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đọc các tác phẩm khác của Hữu Thỉnh.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bài đọc 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Một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0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hớ mùa thu Hà Nội Hồng Nhung_480p">
            <a:hlinkClick r:id="" action="ppaction://media"/>
            <a:extLst>
              <a:ext uri="{FF2B5EF4-FFF2-40B4-BE49-F238E27FC236}">
                <a16:creationId xmlns:a16="http://schemas.microsoft.com/office/drawing/2014/main" id="{EEBCCE78-EC1F-CFAB-AA60-E2EFFFEF1A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 flip="none" rotWithShape="1">
            <a:gsLst>
              <a:gs pos="46000">
                <a:srgbClr val="0000FF"/>
              </a:gs>
              <a:gs pos="97000">
                <a:srgbClr val="00FFFF"/>
              </a:gs>
            </a:gsLst>
            <a:lin ang="2700000" scaled="1"/>
            <a:tileRect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63907042-A464-7567-F7E3-698B948031EB}"/>
              </a:ext>
            </a:extLst>
          </p:cNvPr>
          <p:cNvSpPr/>
          <p:nvPr/>
        </p:nvSpPr>
        <p:spPr>
          <a:xfrm>
            <a:off x="4071504" y="1087688"/>
            <a:ext cx="7491231" cy="2187358"/>
          </a:xfrm>
          <a:prstGeom prst="wedgeEllipseCallout">
            <a:avLst>
              <a:gd name="adj1" fmla="val -3207"/>
              <a:gd name="adj2" fmla="val 71013"/>
            </a:avLst>
          </a:prstGeom>
          <a:gradFill flip="none" rotWithShape="1"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4544791-C086-53A1-FA61-9E44C185E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7448"/>
            <a:ext cx="2585132" cy="27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F863F7E-5009-4055-96E2-7518EA0A1048}"/>
              </a:ext>
            </a:extLst>
          </p:cNvPr>
          <p:cNvSpPr/>
          <p:nvPr/>
        </p:nvSpPr>
        <p:spPr>
          <a:xfrm>
            <a:off x="6219126" y="2128971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CF8B5DE-F53F-4E2C-A5A8-8B5959A4EFA3}"/>
              </a:ext>
            </a:extLst>
          </p:cNvPr>
          <p:cNvSpPr/>
          <p:nvPr/>
        </p:nvSpPr>
        <p:spPr>
          <a:xfrm>
            <a:off x="5892664" y="618671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000FF"/>
          </a:solidFill>
          <a:ln>
            <a:solidFill>
              <a:srgbClr val="108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54A48FE-97B5-4757-84CC-13917B508B4D}"/>
              </a:ext>
            </a:extLst>
          </p:cNvPr>
          <p:cNvSpPr/>
          <p:nvPr/>
        </p:nvSpPr>
        <p:spPr>
          <a:xfrm>
            <a:off x="6064059" y="5372258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2E49869-9EC0-4CD1-B602-7E259625F1BC}"/>
              </a:ext>
            </a:extLst>
          </p:cNvPr>
          <p:cNvSpPr/>
          <p:nvPr/>
        </p:nvSpPr>
        <p:spPr>
          <a:xfrm>
            <a:off x="6262996" y="3891332"/>
            <a:ext cx="5657088" cy="893364"/>
          </a:xfrm>
          <a:prstGeom prst="roundRect">
            <a:avLst>
              <a:gd name="adj" fmla="val 40550"/>
            </a:avLst>
          </a:prstGeom>
          <a:solidFill>
            <a:srgbClr val="0000FF"/>
          </a:solidFill>
          <a:ln>
            <a:solidFill>
              <a:srgbClr val="108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2595D4-C879-4542-A16F-B19BF3B4FD66}"/>
              </a:ext>
            </a:extLst>
          </p:cNvPr>
          <p:cNvSpPr/>
          <p:nvPr/>
        </p:nvSpPr>
        <p:spPr>
          <a:xfrm>
            <a:off x="1659350" y="744970"/>
            <a:ext cx="3017900" cy="2760326"/>
          </a:xfrm>
          <a:custGeom>
            <a:avLst/>
            <a:gdLst>
              <a:gd name="connsiteX0" fmla="*/ 0 w 1773936"/>
              <a:gd name="connsiteY0" fmla="*/ 0 h 1724092"/>
              <a:gd name="connsiteX1" fmla="*/ 1773936 w 1773936"/>
              <a:gd name="connsiteY1" fmla="*/ 1724092 h 1724092"/>
              <a:gd name="connsiteX2" fmla="*/ 0 w 1773936"/>
              <a:gd name="connsiteY2" fmla="*/ 1724092 h 17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3936" h="1724092">
                <a:moveTo>
                  <a:pt x="0" y="0"/>
                </a:moveTo>
                <a:cubicBezTo>
                  <a:pt x="979718" y="0"/>
                  <a:pt x="1773936" y="771902"/>
                  <a:pt x="1773936" y="1724092"/>
                </a:cubicBezTo>
                <a:lnTo>
                  <a:pt x="0" y="1724092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4CF1B5-593C-45B3-AB9D-D80A9528DECA}"/>
              </a:ext>
            </a:extLst>
          </p:cNvPr>
          <p:cNvSpPr/>
          <p:nvPr/>
        </p:nvSpPr>
        <p:spPr>
          <a:xfrm flipV="1">
            <a:off x="1659350" y="3505296"/>
            <a:ext cx="3017900" cy="2760326"/>
          </a:xfrm>
          <a:custGeom>
            <a:avLst/>
            <a:gdLst>
              <a:gd name="connsiteX0" fmla="*/ 0 w 1773936"/>
              <a:gd name="connsiteY0" fmla="*/ 0 h 1724092"/>
              <a:gd name="connsiteX1" fmla="*/ 1773936 w 1773936"/>
              <a:gd name="connsiteY1" fmla="*/ 1724092 h 1724092"/>
              <a:gd name="connsiteX2" fmla="*/ 0 w 1773936"/>
              <a:gd name="connsiteY2" fmla="*/ 1724092 h 17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3936" h="1724092">
                <a:moveTo>
                  <a:pt x="0" y="0"/>
                </a:moveTo>
                <a:cubicBezTo>
                  <a:pt x="979718" y="0"/>
                  <a:pt x="1773936" y="771902"/>
                  <a:pt x="1773936" y="1724092"/>
                </a:cubicBezTo>
                <a:lnTo>
                  <a:pt x="0" y="1724092"/>
                </a:lnTo>
                <a:close/>
              </a:path>
            </a:pathLst>
          </a:custGeom>
          <a:solidFill>
            <a:srgbClr val="00FFFF">
              <a:alpha val="87451"/>
            </a:srgbClr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FABA322-1BBC-45F9-9AB9-F4BAC5A8F216}"/>
              </a:ext>
            </a:extLst>
          </p:cNvPr>
          <p:cNvSpPr/>
          <p:nvPr/>
        </p:nvSpPr>
        <p:spPr>
          <a:xfrm>
            <a:off x="-495300" y="733044"/>
            <a:ext cx="5657088" cy="5596128"/>
          </a:xfrm>
          <a:prstGeom prst="arc">
            <a:avLst>
              <a:gd name="adj1" fmla="val 16200000"/>
              <a:gd name="adj2" fmla="val 541647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6184CB2-3C21-49C6-9EC3-25727C44028A}"/>
              </a:ext>
            </a:extLst>
          </p:cNvPr>
          <p:cNvSpPr/>
          <p:nvPr/>
        </p:nvSpPr>
        <p:spPr>
          <a:xfrm>
            <a:off x="2162556" y="625906"/>
            <a:ext cx="170688" cy="170688"/>
          </a:xfrm>
          <a:prstGeom prst="flowChartConnector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18838E96-2B95-4E22-9907-505B9E1D9E36}"/>
              </a:ext>
            </a:extLst>
          </p:cNvPr>
          <p:cNvSpPr/>
          <p:nvPr/>
        </p:nvSpPr>
        <p:spPr>
          <a:xfrm>
            <a:off x="2162556" y="6265622"/>
            <a:ext cx="170688" cy="170688"/>
          </a:xfrm>
          <a:prstGeom prst="flowChartConnector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B95C84F-EB51-47F0-8277-091A4BF953D5}"/>
              </a:ext>
            </a:extLst>
          </p:cNvPr>
          <p:cNvSpPr/>
          <p:nvPr/>
        </p:nvSpPr>
        <p:spPr>
          <a:xfrm>
            <a:off x="3726372" y="966508"/>
            <a:ext cx="284480" cy="28448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047DC7A-3CD6-447B-A2D4-A245A371D56C}"/>
              </a:ext>
            </a:extLst>
          </p:cNvPr>
          <p:cNvSpPr/>
          <p:nvPr/>
        </p:nvSpPr>
        <p:spPr>
          <a:xfrm>
            <a:off x="4810771" y="2494531"/>
            <a:ext cx="284480" cy="28448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4930E0A9-C37C-4D7F-B11D-41843EEE2BB6}"/>
              </a:ext>
            </a:extLst>
          </p:cNvPr>
          <p:cNvSpPr/>
          <p:nvPr/>
        </p:nvSpPr>
        <p:spPr>
          <a:xfrm>
            <a:off x="4939713" y="4217564"/>
            <a:ext cx="284480" cy="284480"/>
          </a:xfrm>
          <a:prstGeom prst="flowChartConnector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6F9B827C-A8BA-47CE-8AC7-919F80630B8C}"/>
              </a:ext>
            </a:extLst>
          </p:cNvPr>
          <p:cNvSpPr/>
          <p:nvPr/>
        </p:nvSpPr>
        <p:spPr>
          <a:xfrm>
            <a:off x="3934460" y="5642062"/>
            <a:ext cx="284480" cy="284480"/>
          </a:xfrm>
          <a:prstGeom prst="flowChartConnector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A6BD19D-14D5-4AF1-B2AE-D4D0CABF7282}"/>
              </a:ext>
            </a:extLst>
          </p:cNvPr>
          <p:cNvSpPr/>
          <p:nvPr/>
        </p:nvSpPr>
        <p:spPr>
          <a:xfrm>
            <a:off x="5608184" y="744970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B94E51BD-8C77-425D-AFE7-C4AEB65366C3}"/>
              </a:ext>
            </a:extLst>
          </p:cNvPr>
          <p:cNvSpPr/>
          <p:nvPr/>
        </p:nvSpPr>
        <p:spPr>
          <a:xfrm>
            <a:off x="5951230" y="2269403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9D0AEAA-2832-4439-B611-26EB3C047B05}"/>
              </a:ext>
            </a:extLst>
          </p:cNvPr>
          <p:cNvSpPr/>
          <p:nvPr/>
        </p:nvSpPr>
        <p:spPr>
          <a:xfrm>
            <a:off x="5990894" y="4060766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F6FBB448-987D-4217-B845-3E380EB58C0F}"/>
              </a:ext>
            </a:extLst>
          </p:cNvPr>
          <p:cNvSpPr/>
          <p:nvPr/>
        </p:nvSpPr>
        <p:spPr>
          <a:xfrm>
            <a:off x="5754611" y="5498791"/>
            <a:ext cx="654812" cy="637778"/>
          </a:xfrm>
          <a:prstGeom prst="flowChartConnector">
            <a:avLst/>
          </a:prstGeom>
          <a:solidFill>
            <a:srgbClr val="3333CC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C01BBC-5490-40F6-94D9-A06E48D3ABB8}"/>
              </a:ext>
            </a:extLst>
          </p:cNvPr>
          <p:cNvCxnSpPr>
            <a:cxnSpLocks/>
            <a:stCxn id="17" idx="6"/>
            <a:endCxn id="23" idx="2"/>
          </p:cNvCxnSpPr>
          <p:nvPr/>
        </p:nvCxnSpPr>
        <p:spPr>
          <a:xfrm flipV="1">
            <a:off x="4010852" y="1063859"/>
            <a:ext cx="1597332" cy="44889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2099-E43E-4A45-8297-A5BA95F2D285}"/>
              </a:ext>
            </a:extLst>
          </p:cNvPr>
          <p:cNvCxnSpPr>
            <a:cxnSpLocks/>
            <a:stCxn id="18" idx="6"/>
            <a:endCxn id="24" idx="2"/>
          </p:cNvCxnSpPr>
          <p:nvPr/>
        </p:nvCxnSpPr>
        <p:spPr>
          <a:xfrm flipV="1">
            <a:off x="5095251" y="2588292"/>
            <a:ext cx="855979" cy="48479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D22266-9ABC-4879-BC2C-840BB0797705}"/>
              </a:ext>
            </a:extLst>
          </p:cNvPr>
          <p:cNvCxnSpPr>
            <a:cxnSpLocks/>
            <a:stCxn id="19" idx="6"/>
            <a:endCxn id="25" idx="2"/>
          </p:cNvCxnSpPr>
          <p:nvPr/>
        </p:nvCxnSpPr>
        <p:spPr>
          <a:xfrm>
            <a:off x="5224193" y="4359804"/>
            <a:ext cx="766701" cy="19851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761AA3-F0B7-4685-8121-51919B466FAF}"/>
              </a:ext>
            </a:extLst>
          </p:cNvPr>
          <p:cNvCxnSpPr>
            <a:cxnSpLocks/>
            <a:stCxn id="20" idx="6"/>
            <a:endCxn id="26" idx="2"/>
          </p:cNvCxnSpPr>
          <p:nvPr/>
        </p:nvCxnSpPr>
        <p:spPr>
          <a:xfrm>
            <a:off x="4218940" y="5784302"/>
            <a:ext cx="1535671" cy="33378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Connector 8">
            <a:extLst>
              <a:ext uri="{FF2B5EF4-FFF2-40B4-BE49-F238E27FC236}">
                <a16:creationId xmlns:a16="http://schemas.microsoft.com/office/drawing/2014/main" id="{0CA7C2FD-0750-7E9F-64B8-8E804512EE55}"/>
              </a:ext>
            </a:extLst>
          </p:cNvPr>
          <p:cNvSpPr/>
          <p:nvPr/>
        </p:nvSpPr>
        <p:spPr>
          <a:xfrm>
            <a:off x="643344" y="1612524"/>
            <a:ext cx="3721031" cy="366800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Sang </a:t>
            </a:r>
            <a:r>
              <a:rPr lang="en-US" sz="4000" b="1" dirty="0" err="1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thu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6000">
                <a:srgbClr val="0000FF"/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B41BBAA-053D-755B-F240-4A952DF5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21" y="1310405"/>
            <a:ext cx="2505075" cy="25050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BDEB143-FF8B-215F-CC98-CFC509331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9" y="-337677"/>
            <a:ext cx="7533353" cy="75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3961556" y="927211"/>
            <a:ext cx="194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20" y="143031"/>
            <a:ext cx="7101452" cy="707886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25D504-EC71-4B4C-89C9-1F9D2FDD5722}"/>
              </a:ext>
            </a:extLst>
          </p:cNvPr>
          <p:cNvSpPr txBox="1"/>
          <p:nvPr/>
        </p:nvSpPr>
        <p:spPr>
          <a:xfrm>
            <a:off x="5904656" y="949174"/>
            <a:ext cx="4961111" cy="58477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 Hữu Thỉnh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1C289154-5D47-4EA9-915E-15E56B3A5E20}"/>
              </a:ext>
            </a:extLst>
          </p:cNvPr>
          <p:cNvSpPr/>
          <p:nvPr/>
        </p:nvSpPr>
        <p:spPr>
          <a:xfrm>
            <a:off x="5458235" y="2036422"/>
            <a:ext cx="1726278" cy="592944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66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2345BAF2-96F5-4721-BFE6-B7B0788DB1BD}"/>
              </a:ext>
            </a:extLst>
          </p:cNvPr>
          <p:cNvSpPr/>
          <p:nvPr/>
        </p:nvSpPr>
        <p:spPr>
          <a:xfrm>
            <a:off x="8449520" y="2010683"/>
            <a:ext cx="2691540" cy="731998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66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6">
            <a:extLst>
              <a:ext uri="{FF2B5EF4-FFF2-40B4-BE49-F238E27FC236}">
                <a16:creationId xmlns:a16="http://schemas.microsoft.com/office/drawing/2014/main" id="{F2D9C599-0991-C839-AFC9-EB165033A602}"/>
              </a:ext>
            </a:extLst>
          </p:cNvPr>
          <p:cNvSpPr/>
          <p:nvPr/>
        </p:nvSpPr>
        <p:spPr>
          <a:xfrm>
            <a:off x="5144700" y="3237761"/>
            <a:ext cx="5603743" cy="1087334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66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6">
            <a:extLst>
              <a:ext uri="{FF2B5EF4-FFF2-40B4-BE49-F238E27FC236}">
                <a16:creationId xmlns:a16="http://schemas.microsoft.com/office/drawing/2014/main" id="{AD293E4C-0478-1105-E231-354CF78426EA}"/>
              </a:ext>
            </a:extLst>
          </p:cNvPr>
          <p:cNvSpPr/>
          <p:nvPr/>
        </p:nvSpPr>
        <p:spPr>
          <a:xfrm>
            <a:off x="4497540" y="4552415"/>
            <a:ext cx="7237259" cy="1210974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66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của Hữu Thỉnh chân thật, cảm xúc tinh tế, có nhiều tìm tòi,suy ngẫm chiêm nghiệm.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à thơ Hữu Thỉnh tái đắc cử chức Chủ tịch Hội nhà văn Việt Nam">
            <a:extLst>
              <a:ext uri="{FF2B5EF4-FFF2-40B4-BE49-F238E27FC236}">
                <a16:creationId xmlns:a16="http://schemas.microsoft.com/office/drawing/2014/main" id="{EA72F43A-8052-F93A-362D-CF880214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6" y="1443160"/>
            <a:ext cx="3978762" cy="47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8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869180"/>
            <a:ext cx="3222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Tác phẩm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20" y="143031"/>
            <a:ext cx="7101452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AFED93E-5634-8610-8A19-7D5383F45941}"/>
              </a:ext>
            </a:extLst>
          </p:cNvPr>
          <p:cNvSpPr txBox="1"/>
          <p:nvPr/>
        </p:nvSpPr>
        <p:spPr>
          <a:xfrm>
            <a:off x="845119" y="1520120"/>
            <a:ext cx="3652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Hoàn cảnh sáng tác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ADEFE0-9A32-A276-A8E1-14A08A825015}"/>
              </a:ext>
            </a:extLst>
          </p:cNvPr>
          <p:cNvSpPr txBox="1"/>
          <p:nvPr/>
        </p:nvSpPr>
        <p:spPr>
          <a:xfrm>
            <a:off x="1927123" y="2311005"/>
            <a:ext cx="5688680" cy="95410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thơ được sáng tác năm 1976, in lần đầu năm 1977 trên báo văn nghệ. </a:t>
            </a:r>
            <a:endParaRPr lang="en-US" sz="28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0ABC8B2-0E94-9A40-3135-85655E60C17A}"/>
              </a:ext>
            </a:extLst>
          </p:cNvPr>
          <p:cNvSpPr txBox="1"/>
          <p:nvPr/>
        </p:nvSpPr>
        <p:spPr>
          <a:xfrm>
            <a:off x="923777" y="3532778"/>
            <a:ext cx="3652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Xuất xứ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C307031-3578-698D-E544-349C62924C54}"/>
              </a:ext>
            </a:extLst>
          </p:cNvPr>
          <p:cNvSpPr txBox="1"/>
          <p:nvPr/>
        </p:nvSpPr>
        <p:spPr>
          <a:xfrm>
            <a:off x="1927123" y="4501817"/>
            <a:ext cx="5688680" cy="104361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được rút từ tập thơ Từ chiến hào đến thành phố.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70F435D-8C4A-4E55-6459-95532288B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20" y="1730477"/>
            <a:ext cx="4432196" cy="49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869180"/>
            <a:ext cx="3222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Tác phẩm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20" y="143031"/>
            <a:ext cx="7101452" cy="707886"/>
          </a:xfrm>
          <a:prstGeom prst="rect">
            <a:avLst/>
          </a:prstGeom>
          <a:gradFill>
            <a:gsLst>
              <a:gs pos="50000">
                <a:srgbClr val="0066FF"/>
              </a:gs>
              <a:gs pos="15000">
                <a:schemeClr val="bg1">
                  <a:lumMod val="85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0ABC8B2-0E94-9A40-3135-85655E60C17A}"/>
              </a:ext>
            </a:extLst>
          </p:cNvPr>
          <p:cNvSpPr txBox="1"/>
          <p:nvPr/>
        </p:nvSpPr>
        <p:spPr>
          <a:xfrm>
            <a:off x="1191311" y="5283557"/>
            <a:ext cx="4290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Phương thức biểu đạt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200E543-D144-05D6-5E9B-FEEC889F694D}"/>
              </a:ext>
            </a:extLst>
          </p:cNvPr>
          <p:cNvSpPr txBox="1"/>
          <p:nvPr/>
        </p:nvSpPr>
        <p:spPr>
          <a:xfrm>
            <a:off x="982770" y="1488027"/>
            <a:ext cx="3652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Thể loại, bố cục</a:t>
            </a:r>
            <a:endParaRPr lang="en-US" sz="28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B6CEBC-CE4F-E576-CEEC-EC18E050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29" y="3126658"/>
            <a:ext cx="2948786" cy="3514946"/>
          </a:xfrm>
          <a:prstGeom prst="rect">
            <a:avLst/>
          </a:prstGeom>
        </p:spPr>
      </p:pic>
      <p:sp>
        <p:nvSpPr>
          <p:cNvPr id="25" name="Flowchart: Terminator 22">
            <a:extLst>
              <a:ext uri="{FF2B5EF4-FFF2-40B4-BE49-F238E27FC236}">
                <a16:creationId xmlns:a16="http://schemas.microsoft.com/office/drawing/2014/main" id="{1E8BB57C-AF04-E4EA-8A81-EA76026D2869}"/>
              </a:ext>
            </a:extLst>
          </p:cNvPr>
          <p:cNvSpPr/>
          <p:nvPr/>
        </p:nvSpPr>
        <p:spPr>
          <a:xfrm>
            <a:off x="1593458" y="2077015"/>
            <a:ext cx="1726278" cy="592944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00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id="{3851ADDE-C562-5454-CBBD-2AC979F1F9E2}"/>
              </a:ext>
            </a:extLst>
          </p:cNvPr>
          <p:cNvSpPr/>
          <p:nvPr/>
        </p:nvSpPr>
        <p:spPr>
          <a:xfrm>
            <a:off x="1483690" y="3429000"/>
            <a:ext cx="1726278" cy="592944"/>
          </a:xfrm>
          <a:prstGeom prst="flowChartTerminator">
            <a:avLst/>
          </a:prstGeom>
          <a:gradFill>
            <a:gsLst>
              <a:gs pos="94000">
                <a:schemeClr val="accent6">
                  <a:lumMod val="40000"/>
                  <a:lumOff val="60000"/>
                </a:schemeClr>
              </a:gs>
              <a:gs pos="45000">
                <a:srgbClr val="0000F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5FB9D8E-E145-602D-AD7C-F4C7E717100D}"/>
              </a:ext>
            </a:extLst>
          </p:cNvPr>
          <p:cNvSpPr txBox="1"/>
          <p:nvPr/>
        </p:nvSpPr>
        <p:spPr>
          <a:xfrm>
            <a:off x="3930426" y="2102641"/>
            <a:ext cx="1726278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ăm chữ</a:t>
            </a:r>
            <a:endParaRPr lang="en-US" sz="2800" dirty="0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5775D96-07EC-58D5-4906-1E436DC41529}"/>
              </a:ext>
            </a:extLst>
          </p:cNvPr>
          <p:cNvSpPr txBox="1"/>
          <p:nvPr/>
        </p:nvSpPr>
        <p:spPr>
          <a:xfrm>
            <a:off x="3930426" y="2864321"/>
            <a:ext cx="3797359" cy="548099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1: Tín hiệu mùa thu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D72435BD-6C94-99B3-EA15-95B99623A5EE}"/>
              </a:ext>
            </a:extLst>
          </p:cNvPr>
          <p:cNvSpPr txBox="1"/>
          <p:nvPr/>
        </p:nvSpPr>
        <p:spPr>
          <a:xfrm>
            <a:off x="3930426" y="3531650"/>
            <a:ext cx="5368413" cy="548099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2: Quang cảnh đất trời sang thu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C5E4355-EEE7-9BFC-4F3C-26365710F9C9}"/>
              </a:ext>
            </a:extLst>
          </p:cNvPr>
          <p:cNvSpPr txBox="1"/>
          <p:nvPr/>
        </p:nvSpPr>
        <p:spPr>
          <a:xfrm>
            <a:off x="3930426" y="4198979"/>
            <a:ext cx="5368413" cy="1043619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3: Sự thay đổi âm thầm trong lòng cảnh vật.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Mũi tên: Phải Có Sọc 35">
            <a:extLst>
              <a:ext uri="{FF2B5EF4-FFF2-40B4-BE49-F238E27FC236}">
                <a16:creationId xmlns:a16="http://schemas.microsoft.com/office/drawing/2014/main" id="{9812FFCD-64D3-40E0-3E7E-C3270D041CBF}"/>
              </a:ext>
            </a:extLst>
          </p:cNvPr>
          <p:cNvSpPr/>
          <p:nvPr/>
        </p:nvSpPr>
        <p:spPr>
          <a:xfrm>
            <a:off x="3446316" y="2216348"/>
            <a:ext cx="357529" cy="2689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ũi tên: Phải Có Sọc 38">
            <a:extLst>
              <a:ext uri="{FF2B5EF4-FFF2-40B4-BE49-F238E27FC236}">
                <a16:creationId xmlns:a16="http://schemas.microsoft.com/office/drawing/2014/main" id="{5CE4907C-1A8C-F7F6-119D-7BC3A662C942}"/>
              </a:ext>
            </a:extLst>
          </p:cNvPr>
          <p:cNvSpPr/>
          <p:nvPr/>
        </p:nvSpPr>
        <p:spPr>
          <a:xfrm>
            <a:off x="3336549" y="3666958"/>
            <a:ext cx="357529" cy="2689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ũi tên: Phải Có Sọc 39">
            <a:extLst>
              <a:ext uri="{FF2B5EF4-FFF2-40B4-BE49-F238E27FC236}">
                <a16:creationId xmlns:a16="http://schemas.microsoft.com/office/drawing/2014/main" id="{EB5CF721-4CDE-EC3C-A61C-AD9BB9361AD5}"/>
              </a:ext>
            </a:extLst>
          </p:cNvPr>
          <p:cNvSpPr/>
          <p:nvPr/>
        </p:nvSpPr>
        <p:spPr>
          <a:xfrm rot="2435030">
            <a:off x="3031640" y="4174840"/>
            <a:ext cx="798593" cy="2141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ũi tên: Phải Có Sọc 40">
            <a:extLst>
              <a:ext uri="{FF2B5EF4-FFF2-40B4-BE49-F238E27FC236}">
                <a16:creationId xmlns:a16="http://schemas.microsoft.com/office/drawing/2014/main" id="{9BC2440D-5634-4038-8E79-FD43D7202A97}"/>
              </a:ext>
            </a:extLst>
          </p:cNvPr>
          <p:cNvSpPr/>
          <p:nvPr/>
        </p:nvSpPr>
        <p:spPr>
          <a:xfrm rot="19164970" flipV="1">
            <a:off x="3174862" y="3178686"/>
            <a:ext cx="798593" cy="2141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E7ABB4D9-DDCE-DFD8-125F-62264AB45FF1}"/>
              </a:ext>
            </a:extLst>
          </p:cNvPr>
          <p:cNvSpPr txBox="1"/>
          <p:nvPr/>
        </p:nvSpPr>
        <p:spPr>
          <a:xfrm>
            <a:off x="2435508" y="6021207"/>
            <a:ext cx="3393597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iểu cảm + miêu tả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227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6" grpId="0" animBg="1"/>
      <p:bldP spid="28" grpId="0" animBg="1"/>
      <p:bldP spid="31" grpId="0" animBg="1"/>
      <p:bldP spid="34" grpId="0" animBg="1"/>
      <p:bldP spid="37" grpId="0" animBg="1"/>
      <p:bldP spid="36" grpId="0" animBg="1"/>
      <p:bldP spid="39" grpId="0" animBg="1"/>
      <p:bldP spid="40" grpId="0" animBg="1"/>
      <p:bldP spid="41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Microsoft Office PowerPoint</Application>
  <PresentationFormat>Widescreen</PresentationFormat>
  <Paragraphs>189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.VnTimeH</vt:lpstr>
      <vt:lpstr>Algerian</vt:lpstr>
      <vt:lpstr>Arial</vt:lpstr>
      <vt:lpstr>Broadway</vt:lpstr>
      <vt:lpstr>Calibri</vt:lpstr>
      <vt:lpstr>Calibri Light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“TRÒ CHƠI Ô CHỮ”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2022-08-27T00:52:18Z</dcterms:created>
  <dcterms:modified xsi:type="dcterms:W3CDTF">2022-08-27T00:52:26Z</dcterms:modified>
</cp:coreProperties>
</file>