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62" r:id="rId2"/>
    <p:sldId id="267" r:id="rId3"/>
    <p:sldId id="266" r:id="rId4"/>
    <p:sldId id="264" r:id="rId5"/>
    <p:sldId id="257" r:id="rId6"/>
    <p:sldId id="259" r:id="rId7"/>
    <p:sldId id="258" r:id="rId8"/>
    <p:sldId id="260" r:id="rId9"/>
    <p:sldId id="261" r:id="rId10"/>
    <p:sldId id="265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FE2F-7E65-4F5F-B9F4-9272B6D2F8C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EDD4-3B97-4350-96CE-F07EC783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4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LỚP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2298" y="3245488"/>
            <a:ext cx="4419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VĂN 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230457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 HÀNH TIẾNG VIỆT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26798" y="837130"/>
            <a:ext cx="8800545" cy="71014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 </a:t>
            </a:r>
            <a:br>
              <a:rPr lang="en-US" sz="3600" b="1" dirty="0"/>
            </a:br>
            <a:r>
              <a:rPr lang="en-US" sz="3600" b="1" dirty="0"/>
              <a:t>                            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và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282" y="714356"/>
            <a:ext cx="8715404" cy="6143644"/>
          </a:xfrm>
        </p:spPr>
        <p:txBody>
          <a:bodyPr>
            <a:noAutofit/>
          </a:bodyPr>
          <a:lstStyle/>
          <a:p>
            <a:br>
              <a:rPr lang="vi-VN" sz="3300" dirty="0">
                <a:solidFill>
                  <a:srgbClr val="0070C0"/>
                </a:solidFill>
              </a:rPr>
            </a:br>
            <a:endParaRPr lang="vi-VN" sz="3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57577"/>
            <a:ext cx="11745532" cy="63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1624" y="83671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8297698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14122"/>
              </p:ext>
            </p:extLst>
          </p:nvPr>
        </p:nvGraphicFramePr>
        <p:xfrm>
          <a:off x="248191" y="13061"/>
          <a:ext cx="11730448" cy="666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10">
                  <a:extLst>
                    <a:ext uri="{9D8B030D-6E8A-4147-A177-3AD203B41FA5}">
                      <a16:colId xmlns:a16="http://schemas.microsoft.com/office/drawing/2014/main" val="401225751"/>
                    </a:ext>
                  </a:extLst>
                </a:gridCol>
                <a:gridCol w="3837004">
                  <a:extLst>
                    <a:ext uri="{9D8B030D-6E8A-4147-A177-3AD203B41FA5}">
                      <a16:colId xmlns:a16="http://schemas.microsoft.com/office/drawing/2014/main" val="882125831"/>
                    </a:ext>
                  </a:extLst>
                </a:gridCol>
                <a:gridCol w="4965534">
                  <a:extLst>
                    <a:ext uri="{9D8B030D-6E8A-4147-A177-3AD203B41FA5}">
                      <a16:colId xmlns:a16="http://schemas.microsoft.com/office/drawing/2014/main" val="3073057037"/>
                    </a:ext>
                  </a:extLst>
                </a:gridCol>
              </a:tblGrid>
              <a:tr h="9383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theo dụng ý của tác giả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943633861"/>
                  </a:ext>
                </a:extLst>
              </a:tr>
              <a:tr h="64020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03008917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4396372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 sò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82562660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vén cá nhân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74538824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giàu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4136390438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 đài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4286714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601751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giang hồ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546569435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thù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77456012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 dế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13946885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 hành tang lễ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51634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1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4591587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841170"/>
            <a:ext cx="9872871" cy="190064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5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Một số biện pháp giúp trẻ phát triển kỹ năng giao ti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1319350"/>
            <a:ext cx="5421085" cy="41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26480" y="1384663"/>
            <a:ext cx="5029200" cy="2704011"/>
          </a:xfrm>
          <a:prstGeom prst="wedgeEllipseCallout">
            <a:avLst>
              <a:gd name="adj1" fmla="val -81479"/>
              <a:gd name="adj2" fmla="val 50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Giao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49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006" y="431076"/>
            <a:ext cx="11691257" cy="62179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300" dirty="0">
                <a:solidFill>
                  <a:srgbClr val="0070C0"/>
                </a:solidFill>
              </a:rPr>
              <a:t> 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nhòe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“Ừ,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nhành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/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/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48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313509"/>
            <a:ext cx="11678194" cy="620485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1: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 2: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0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5087976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292527"/>
            <a:ext cx="9872871" cy="2305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7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0031" y="599182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939094" y="716518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99044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11447094" y="587017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821107" y="559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608107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1" y="405493"/>
            <a:ext cx="7238999" cy="152846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TIẾT 77:</a:t>
            </a:r>
          </a:p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CON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GÁI CỦA MẸ</a:t>
            </a:r>
          </a:p>
        </p:txBody>
      </p:sp>
      <p:pic>
        <p:nvPicPr>
          <p:cNvPr id="27" name="Picture 2" descr="Hình ảnh mẹ và con g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20" y="1959987"/>
            <a:ext cx="7028993" cy="39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146318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207265"/>
            <a:ext cx="115652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ăng lực: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nghĩ và ứng xử của cá nhân được gợi ra trong văn bản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thân.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hẩm chất: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Bồi dưỡng tình yêu thương, quan tâm sẻ chia...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065" y="889085"/>
            <a:ext cx="101377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35" y="866724"/>
            <a:ext cx="1144931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668" y="-2201"/>
            <a:ext cx="6096000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7" y="1447774"/>
            <a:ext cx="117565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57001"/>
              </p:ext>
            </p:extLst>
          </p:nvPr>
        </p:nvGraphicFramePr>
        <p:xfrm>
          <a:off x="103030" y="-2"/>
          <a:ext cx="1208897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3">
                  <a:extLst>
                    <a:ext uri="{9D8B030D-6E8A-4147-A177-3AD203B41FA5}">
                      <a16:colId xmlns:a16="http://schemas.microsoft.com/office/drawing/2014/main" val="4165270815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2235931878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758020540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851041650"/>
                    </a:ext>
                  </a:extLst>
                </a:gridCol>
              </a:tblGrid>
              <a:tr h="862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58721190"/>
                  </a:ext>
                </a:extLst>
              </a:tr>
              <a:tr h="3954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ở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khan”.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61255"/>
                  </a:ext>
                </a:extLst>
              </a:tr>
              <a:tr h="20411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Lam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0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68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823" y="1190048"/>
            <a:ext cx="1045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chi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1823" y="1164660"/>
            <a:ext cx="1006079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823" y="2568086"/>
            <a:ext cx="1018719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6" y="1752487"/>
            <a:ext cx="103719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9531" y="3232530"/>
            <a:ext cx="10280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7392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8845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163</TotalTime>
  <Words>1202</Words>
  <Application>Microsoft Office PowerPoint</Application>
  <PresentationFormat>Widescreen</PresentationFormat>
  <Paragraphs>108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Book Antiqua</vt:lpstr>
      <vt:lpstr>Calibri</vt:lpstr>
      <vt:lpstr>Constantia</vt:lpstr>
      <vt:lpstr>Corbel</vt:lpstr>
      <vt:lpstr>Tahoma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21</cp:revision>
  <dcterms:created xsi:type="dcterms:W3CDTF">2021-06-29T14:19:08Z</dcterms:created>
  <dcterms:modified xsi:type="dcterms:W3CDTF">2025-01-12T02:02:05Z</dcterms:modified>
</cp:coreProperties>
</file>