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8" r:id="rId3"/>
  </p:sldMasterIdLst>
  <p:notesMasterIdLst>
    <p:notesMasterId r:id="rId34"/>
  </p:notesMasterIdLst>
  <p:sldIdLst>
    <p:sldId id="270" r:id="rId4"/>
    <p:sldId id="780" r:id="rId5"/>
    <p:sldId id="844" r:id="rId6"/>
    <p:sldId id="845" r:id="rId7"/>
    <p:sldId id="846" r:id="rId8"/>
    <p:sldId id="847" r:id="rId9"/>
    <p:sldId id="848" r:id="rId10"/>
    <p:sldId id="849" r:id="rId11"/>
    <p:sldId id="850" r:id="rId12"/>
    <p:sldId id="280" r:id="rId13"/>
    <p:sldId id="375" r:id="rId14"/>
    <p:sldId id="373" r:id="rId15"/>
    <p:sldId id="365" r:id="rId16"/>
    <p:sldId id="402" r:id="rId17"/>
    <p:sldId id="366" r:id="rId18"/>
    <p:sldId id="368" r:id="rId19"/>
    <p:sldId id="403" r:id="rId20"/>
    <p:sldId id="265" r:id="rId21"/>
    <p:sldId id="263" r:id="rId22"/>
    <p:sldId id="851" r:id="rId23"/>
    <p:sldId id="853" r:id="rId24"/>
    <p:sldId id="852" r:id="rId25"/>
    <p:sldId id="854" r:id="rId26"/>
    <p:sldId id="406" r:id="rId27"/>
    <p:sldId id="855" r:id="rId28"/>
    <p:sldId id="856" r:id="rId29"/>
    <p:sldId id="857" r:id="rId30"/>
    <p:sldId id="858" r:id="rId31"/>
    <p:sldId id="859" r:id="rId32"/>
    <p:sldId id="271"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30E"/>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00E093-2A1D-4E02-8908-DC258A56C66E}" v="37" dt="2022-06-27T14:15:58.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33" autoAdjust="0"/>
    <p:restoredTop sz="94660"/>
  </p:normalViewPr>
  <p:slideViewPr>
    <p:cSldViewPr snapToGrid="0">
      <p:cViewPr varScale="1">
        <p:scale>
          <a:sx n="115" d="100"/>
          <a:sy n="115" d="100"/>
        </p:scale>
        <p:origin x="84"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oatuan1989@gmail.com" userId="8f87ba699b520547" providerId="LiveId" clId="{F200E093-2A1D-4E02-8908-DC258A56C66E}"/>
    <pc:docChg chg="undo custSel addSld delSld modSld sldOrd modMainMaster">
      <pc:chgData name="khoatuan1989@gmail.com" userId="8f87ba699b520547" providerId="LiveId" clId="{F200E093-2A1D-4E02-8908-DC258A56C66E}" dt="2022-06-27T14:16:54.480" v="188"/>
      <pc:docMkLst>
        <pc:docMk/>
      </pc:docMkLst>
      <pc:sldChg chg="modSp mod">
        <pc:chgData name="khoatuan1989@gmail.com" userId="8f87ba699b520547" providerId="LiveId" clId="{F200E093-2A1D-4E02-8908-DC258A56C66E}" dt="2022-06-27T14:11:01.347" v="50" actId="1076"/>
        <pc:sldMkLst>
          <pc:docMk/>
          <pc:sldMk cId="1001959319" sldId="258"/>
        </pc:sldMkLst>
        <pc:picChg chg="mod">
          <ac:chgData name="khoatuan1989@gmail.com" userId="8f87ba699b520547" providerId="LiveId" clId="{F200E093-2A1D-4E02-8908-DC258A56C66E}" dt="2022-06-27T14:11:01.347" v="50" actId="1076"/>
          <ac:picMkLst>
            <pc:docMk/>
            <pc:sldMk cId="1001959319" sldId="258"/>
            <ac:picMk id="7" creationId="{5F236AA7-627F-4B85-BFEB-7C0E48ECAEBD}"/>
          </ac:picMkLst>
        </pc:picChg>
      </pc:sldChg>
      <pc:sldChg chg="modSp add del mod">
        <pc:chgData name="khoatuan1989@gmail.com" userId="8f87ba699b520547" providerId="LiveId" clId="{F200E093-2A1D-4E02-8908-DC258A56C66E}" dt="2022-06-27T14:16:03.567" v="181" actId="47"/>
        <pc:sldMkLst>
          <pc:docMk/>
          <pc:sldMk cId="1305237526" sldId="259"/>
        </pc:sldMkLst>
        <pc:spChg chg="mod">
          <ac:chgData name="khoatuan1989@gmail.com" userId="8f87ba699b520547" providerId="LiveId" clId="{F200E093-2A1D-4E02-8908-DC258A56C66E}" dt="2022-06-27T14:13:04.824" v="111" actId="20577"/>
          <ac:spMkLst>
            <pc:docMk/>
            <pc:sldMk cId="1305237526" sldId="259"/>
            <ac:spMk id="99" creationId="{2BC2D9CE-7292-5D29-D5D3-1C95A939E188}"/>
          </ac:spMkLst>
        </pc:spChg>
      </pc:sldChg>
      <pc:sldChg chg="addSp delSp modSp add del mod addAnim delAnim">
        <pc:chgData name="khoatuan1989@gmail.com" userId="8f87ba699b520547" providerId="LiveId" clId="{F200E093-2A1D-4E02-8908-DC258A56C66E}" dt="2022-06-27T14:12:49.280" v="67" actId="47"/>
        <pc:sldMkLst>
          <pc:docMk/>
          <pc:sldMk cId="2682218429" sldId="260"/>
        </pc:sldMkLst>
        <pc:spChg chg="add del">
          <ac:chgData name="khoatuan1989@gmail.com" userId="8f87ba699b520547" providerId="LiveId" clId="{F200E093-2A1D-4E02-8908-DC258A56C66E}" dt="2022-06-27T14:09:57.763" v="40" actId="21"/>
          <ac:spMkLst>
            <pc:docMk/>
            <pc:sldMk cId="2682218429" sldId="260"/>
            <ac:spMk id="6" creationId="{D908192E-618C-7FD3-0B04-609E46791488}"/>
          </ac:spMkLst>
        </pc:spChg>
        <pc:spChg chg="del">
          <ac:chgData name="khoatuan1989@gmail.com" userId="8f87ba699b520547" providerId="LiveId" clId="{F200E093-2A1D-4E02-8908-DC258A56C66E}" dt="2022-06-27T14:09:51.280" v="38" actId="21"/>
          <ac:spMkLst>
            <pc:docMk/>
            <pc:sldMk cId="2682218429" sldId="260"/>
            <ac:spMk id="7" creationId="{EE71BF10-3EC6-5BC4-334E-4E2A8B526DE7}"/>
          </ac:spMkLst>
        </pc:spChg>
        <pc:picChg chg="del mod">
          <ac:chgData name="khoatuan1989@gmail.com" userId="8f87ba699b520547" providerId="LiveId" clId="{F200E093-2A1D-4E02-8908-DC258A56C66E}" dt="2022-06-27T14:10:05.503" v="42" actId="21"/>
          <ac:picMkLst>
            <pc:docMk/>
            <pc:sldMk cId="2682218429" sldId="260"/>
            <ac:picMk id="10" creationId="{097F8AC4-C172-5761-908D-CD00FC33CAC7}"/>
          </ac:picMkLst>
        </pc:picChg>
      </pc:sldChg>
      <pc:sldChg chg="add setBg">
        <pc:chgData name="khoatuan1989@gmail.com" userId="8f87ba699b520547" providerId="LiveId" clId="{F200E093-2A1D-4E02-8908-DC258A56C66E}" dt="2022-06-27T14:05:55.198" v="1"/>
        <pc:sldMkLst>
          <pc:docMk/>
          <pc:sldMk cId="3438333456" sldId="261"/>
        </pc:sldMkLst>
      </pc:sldChg>
      <pc:sldChg chg="modSp mod">
        <pc:chgData name="khoatuan1989@gmail.com" userId="8f87ba699b520547" providerId="LiveId" clId="{F200E093-2A1D-4E02-8908-DC258A56C66E}" dt="2022-06-27T14:07:23.564" v="7" actId="1076"/>
        <pc:sldMkLst>
          <pc:docMk/>
          <pc:sldMk cId="909151061" sldId="263"/>
        </pc:sldMkLst>
        <pc:picChg chg="mod">
          <ac:chgData name="khoatuan1989@gmail.com" userId="8f87ba699b520547" providerId="LiveId" clId="{F200E093-2A1D-4E02-8908-DC258A56C66E}" dt="2022-06-27T14:07:23.564" v="7" actId="1076"/>
          <ac:picMkLst>
            <pc:docMk/>
            <pc:sldMk cId="909151061" sldId="263"/>
            <ac:picMk id="3" creationId="{563BA8AA-1827-40BC-8334-3770845D71E0}"/>
          </ac:picMkLst>
        </pc:picChg>
      </pc:sldChg>
      <pc:sldChg chg="add ord">
        <pc:chgData name="khoatuan1989@gmail.com" userId="8f87ba699b520547" providerId="LiveId" clId="{F200E093-2A1D-4E02-8908-DC258A56C66E}" dt="2022-06-27T14:16:50.334" v="186"/>
        <pc:sldMkLst>
          <pc:docMk/>
          <pc:sldMk cId="2198878582" sldId="266"/>
        </pc:sldMkLst>
      </pc:sldChg>
      <pc:sldChg chg="add modTransition">
        <pc:chgData name="khoatuan1989@gmail.com" userId="8f87ba699b520547" providerId="LiveId" clId="{F200E093-2A1D-4E02-8908-DC258A56C66E}" dt="2022-06-27T14:09:25.003" v="33"/>
        <pc:sldMkLst>
          <pc:docMk/>
          <pc:sldMk cId="4037546687" sldId="267"/>
        </pc:sldMkLst>
      </pc:sldChg>
      <pc:sldChg chg="ord">
        <pc:chgData name="khoatuan1989@gmail.com" userId="8f87ba699b520547" providerId="LiveId" clId="{F200E093-2A1D-4E02-8908-DC258A56C66E}" dt="2022-06-27T14:11:08.696" v="52"/>
        <pc:sldMkLst>
          <pc:docMk/>
          <pc:sldMk cId="3371484800" sldId="285"/>
        </pc:sldMkLst>
      </pc:sldChg>
      <pc:sldChg chg="add">
        <pc:chgData name="khoatuan1989@gmail.com" userId="8f87ba699b520547" providerId="LiveId" clId="{F200E093-2A1D-4E02-8908-DC258A56C66E}" dt="2022-06-27T14:05:55.198" v="1"/>
        <pc:sldMkLst>
          <pc:docMk/>
          <pc:sldMk cId="4132106242" sldId="298"/>
        </pc:sldMkLst>
      </pc:sldChg>
      <pc:sldChg chg="add">
        <pc:chgData name="khoatuan1989@gmail.com" userId="8f87ba699b520547" providerId="LiveId" clId="{F200E093-2A1D-4E02-8908-DC258A56C66E}" dt="2022-06-27T14:05:55.198" v="1"/>
        <pc:sldMkLst>
          <pc:docMk/>
          <pc:sldMk cId="2729094061" sldId="299"/>
        </pc:sldMkLst>
      </pc:sldChg>
      <pc:sldChg chg="add">
        <pc:chgData name="khoatuan1989@gmail.com" userId="8f87ba699b520547" providerId="LiveId" clId="{F200E093-2A1D-4E02-8908-DC258A56C66E}" dt="2022-06-27T14:05:55.198" v="1"/>
        <pc:sldMkLst>
          <pc:docMk/>
          <pc:sldMk cId="3461288490" sldId="300"/>
        </pc:sldMkLst>
      </pc:sldChg>
      <pc:sldChg chg="add">
        <pc:chgData name="khoatuan1989@gmail.com" userId="8f87ba699b520547" providerId="LiveId" clId="{F200E093-2A1D-4E02-8908-DC258A56C66E}" dt="2022-06-27T14:05:55.198" v="1"/>
        <pc:sldMkLst>
          <pc:docMk/>
          <pc:sldMk cId="51071123" sldId="318"/>
        </pc:sldMkLst>
      </pc:sldChg>
      <pc:sldChg chg="modSp add mod">
        <pc:chgData name="khoatuan1989@gmail.com" userId="8f87ba699b520547" providerId="LiveId" clId="{F200E093-2A1D-4E02-8908-DC258A56C66E}" dt="2022-06-27T14:09:25.003" v="33"/>
        <pc:sldMkLst>
          <pc:docMk/>
          <pc:sldMk cId="3044821250" sldId="320"/>
        </pc:sldMkLst>
        <pc:spChg chg="mod">
          <ac:chgData name="khoatuan1989@gmail.com" userId="8f87ba699b520547" providerId="LiveId" clId="{F200E093-2A1D-4E02-8908-DC258A56C66E}" dt="2022-06-27T14:09:25.003" v="33"/>
          <ac:spMkLst>
            <pc:docMk/>
            <pc:sldMk cId="3044821250" sldId="320"/>
            <ac:spMk id="2" creationId="{00000000-0000-0000-0000-000000000000}"/>
          </ac:spMkLst>
        </pc:spChg>
      </pc:sldChg>
      <pc:sldChg chg="add">
        <pc:chgData name="khoatuan1989@gmail.com" userId="8f87ba699b520547" providerId="LiveId" clId="{F200E093-2A1D-4E02-8908-DC258A56C66E}" dt="2022-06-27T14:05:55.198" v="1"/>
        <pc:sldMkLst>
          <pc:docMk/>
          <pc:sldMk cId="1125462215" sldId="346"/>
        </pc:sldMkLst>
      </pc:sldChg>
      <pc:sldChg chg="add">
        <pc:chgData name="khoatuan1989@gmail.com" userId="8f87ba699b520547" providerId="LiveId" clId="{F200E093-2A1D-4E02-8908-DC258A56C66E}" dt="2022-06-27T14:05:55.198" v="1"/>
        <pc:sldMkLst>
          <pc:docMk/>
          <pc:sldMk cId="528375613" sldId="347"/>
        </pc:sldMkLst>
      </pc:sldChg>
      <pc:sldChg chg="modSp add ord">
        <pc:chgData name="khoatuan1989@gmail.com" userId="8f87ba699b520547" providerId="LiveId" clId="{F200E093-2A1D-4E02-8908-DC258A56C66E}" dt="2022-06-27T14:16:54.480" v="188"/>
        <pc:sldMkLst>
          <pc:docMk/>
          <pc:sldMk cId="699384098" sldId="351"/>
        </pc:sldMkLst>
        <pc:picChg chg="mod">
          <ac:chgData name="khoatuan1989@gmail.com" userId="8f87ba699b520547" providerId="LiveId" clId="{F200E093-2A1D-4E02-8908-DC258A56C66E}" dt="2022-06-27T14:09:25.003" v="33"/>
          <ac:picMkLst>
            <pc:docMk/>
            <pc:sldMk cId="699384098" sldId="351"/>
            <ac:picMk id="4" creationId="{2DE549C3-84CA-F1BC-F56F-C3A783523F63}"/>
          </ac:picMkLst>
        </pc:picChg>
      </pc:sldChg>
      <pc:sldChg chg="add del">
        <pc:chgData name="khoatuan1989@gmail.com" userId="8f87ba699b520547" providerId="LiveId" clId="{F200E093-2A1D-4E02-8908-DC258A56C66E}" dt="2022-06-27T14:16:42.106" v="184" actId="47"/>
        <pc:sldMkLst>
          <pc:docMk/>
          <pc:sldMk cId="3795900695" sldId="352"/>
        </pc:sldMkLst>
      </pc:sldChg>
      <pc:sldChg chg="add del">
        <pc:chgData name="khoatuan1989@gmail.com" userId="8f87ba699b520547" providerId="LiveId" clId="{F200E093-2A1D-4E02-8908-DC258A56C66E}" dt="2022-06-27T14:16:36.532" v="182" actId="47"/>
        <pc:sldMkLst>
          <pc:docMk/>
          <pc:sldMk cId="494977561" sldId="353"/>
        </pc:sldMkLst>
      </pc:sldChg>
      <pc:sldChg chg="add del">
        <pc:chgData name="khoatuan1989@gmail.com" userId="8f87ba699b520547" providerId="LiveId" clId="{F200E093-2A1D-4E02-8908-DC258A56C66E}" dt="2022-06-27T14:16:39.603" v="183" actId="47"/>
        <pc:sldMkLst>
          <pc:docMk/>
          <pc:sldMk cId="3492363555" sldId="354"/>
        </pc:sldMkLst>
      </pc:sldChg>
      <pc:sldChg chg="add">
        <pc:chgData name="khoatuan1989@gmail.com" userId="8f87ba699b520547" providerId="LiveId" clId="{F200E093-2A1D-4E02-8908-DC258A56C66E}" dt="2022-06-27T14:05:55.198" v="1"/>
        <pc:sldMkLst>
          <pc:docMk/>
          <pc:sldMk cId="24195440" sldId="356"/>
        </pc:sldMkLst>
      </pc:sldChg>
      <pc:sldChg chg="add">
        <pc:chgData name="khoatuan1989@gmail.com" userId="8f87ba699b520547" providerId="LiveId" clId="{F200E093-2A1D-4E02-8908-DC258A56C66E}" dt="2022-06-27T14:05:55.198" v="1"/>
        <pc:sldMkLst>
          <pc:docMk/>
          <pc:sldMk cId="4103132594" sldId="358"/>
        </pc:sldMkLst>
      </pc:sldChg>
      <pc:sldChg chg="add">
        <pc:chgData name="khoatuan1989@gmail.com" userId="8f87ba699b520547" providerId="LiveId" clId="{F200E093-2A1D-4E02-8908-DC258A56C66E}" dt="2022-06-27T14:05:55.198" v="1"/>
        <pc:sldMkLst>
          <pc:docMk/>
          <pc:sldMk cId="2578461900" sldId="359"/>
        </pc:sldMkLst>
      </pc:sldChg>
      <pc:sldChg chg="add">
        <pc:chgData name="khoatuan1989@gmail.com" userId="8f87ba699b520547" providerId="LiveId" clId="{F200E093-2A1D-4E02-8908-DC258A56C66E}" dt="2022-06-27T14:05:55.198" v="1"/>
        <pc:sldMkLst>
          <pc:docMk/>
          <pc:sldMk cId="1433010087" sldId="360"/>
        </pc:sldMkLst>
      </pc:sldChg>
      <pc:sldChg chg="add">
        <pc:chgData name="khoatuan1989@gmail.com" userId="8f87ba699b520547" providerId="LiveId" clId="{F200E093-2A1D-4E02-8908-DC258A56C66E}" dt="2022-06-27T14:05:55.198" v="1"/>
        <pc:sldMkLst>
          <pc:docMk/>
          <pc:sldMk cId="2923139239" sldId="361"/>
        </pc:sldMkLst>
      </pc:sldChg>
      <pc:sldChg chg="add">
        <pc:chgData name="khoatuan1989@gmail.com" userId="8f87ba699b520547" providerId="LiveId" clId="{F200E093-2A1D-4E02-8908-DC258A56C66E}" dt="2022-06-27T14:05:55.198" v="1"/>
        <pc:sldMkLst>
          <pc:docMk/>
          <pc:sldMk cId="2041711085" sldId="362"/>
        </pc:sldMkLst>
      </pc:sldChg>
      <pc:sldChg chg="add">
        <pc:chgData name="khoatuan1989@gmail.com" userId="8f87ba699b520547" providerId="LiveId" clId="{F200E093-2A1D-4E02-8908-DC258A56C66E}" dt="2022-06-27T14:05:55.198" v="1"/>
        <pc:sldMkLst>
          <pc:docMk/>
          <pc:sldMk cId="1611984560" sldId="363"/>
        </pc:sldMkLst>
      </pc:sldChg>
      <pc:sldChg chg="add">
        <pc:chgData name="khoatuan1989@gmail.com" userId="8f87ba699b520547" providerId="LiveId" clId="{F200E093-2A1D-4E02-8908-DC258A56C66E}" dt="2022-06-27T14:05:55.198" v="1"/>
        <pc:sldMkLst>
          <pc:docMk/>
          <pc:sldMk cId="736297810" sldId="364"/>
        </pc:sldMkLst>
      </pc:sldChg>
      <pc:sldChg chg="modSp mod">
        <pc:chgData name="khoatuan1989@gmail.com" userId="8f87ba699b520547" providerId="LiveId" clId="{F200E093-2A1D-4E02-8908-DC258A56C66E}" dt="2022-06-27T14:10:36.232" v="47" actId="1076"/>
        <pc:sldMkLst>
          <pc:docMk/>
          <pc:sldMk cId="892084996" sldId="373"/>
        </pc:sldMkLst>
        <pc:picChg chg="mod">
          <ac:chgData name="khoatuan1989@gmail.com" userId="8f87ba699b520547" providerId="LiveId" clId="{F200E093-2A1D-4E02-8908-DC258A56C66E}" dt="2022-06-27T14:06:53.303" v="5" actId="1076"/>
          <ac:picMkLst>
            <pc:docMk/>
            <pc:sldMk cId="892084996" sldId="373"/>
            <ac:picMk id="9" creationId="{00000000-0000-0000-0000-000000000000}"/>
          </ac:picMkLst>
        </pc:picChg>
        <pc:picChg chg="mod">
          <ac:chgData name="khoatuan1989@gmail.com" userId="8f87ba699b520547" providerId="LiveId" clId="{F200E093-2A1D-4E02-8908-DC258A56C66E}" dt="2022-06-27T14:10:36.232" v="47" actId="1076"/>
          <ac:picMkLst>
            <pc:docMk/>
            <pc:sldMk cId="892084996" sldId="373"/>
            <ac:picMk id="19" creationId="{03CD5F2B-12FB-4E55-AD12-46E99D97542A}"/>
          </ac:picMkLst>
        </pc:picChg>
      </pc:sldChg>
      <pc:sldChg chg="add">
        <pc:chgData name="khoatuan1989@gmail.com" userId="8f87ba699b520547" providerId="LiveId" clId="{F200E093-2A1D-4E02-8908-DC258A56C66E}" dt="2022-06-27T14:05:55.198" v="1"/>
        <pc:sldMkLst>
          <pc:docMk/>
          <pc:sldMk cId="576718954" sldId="374"/>
        </pc:sldMkLst>
      </pc:sldChg>
      <pc:sldChg chg="new del">
        <pc:chgData name="khoatuan1989@gmail.com" userId="8f87ba699b520547" providerId="LiveId" clId="{F200E093-2A1D-4E02-8908-DC258A56C66E}" dt="2022-06-27T14:05:58.683" v="2" actId="47"/>
        <pc:sldMkLst>
          <pc:docMk/>
          <pc:sldMk cId="2316040191" sldId="376"/>
        </pc:sldMkLst>
      </pc:sldChg>
      <pc:sldChg chg="add">
        <pc:chgData name="khoatuan1989@gmail.com" userId="8f87ba699b520547" providerId="LiveId" clId="{F200E093-2A1D-4E02-8908-DC258A56C66E}" dt="2022-06-27T14:05:55.198" v="1"/>
        <pc:sldMkLst>
          <pc:docMk/>
          <pc:sldMk cId="299901974" sldId="377"/>
        </pc:sldMkLst>
      </pc:sldChg>
      <pc:sldChg chg="modSp add mod">
        <pc:chgData name="khoatuan1989@gmail.com" userId="8f87ba699b520547" providerId="LiveId" clId="{F200E093-2A1D-4E02-8908-DC258A56C66E}" dt="2022-06-27T14:13:26.840" v="159" actId="20577"/>
        <pc:sldMkLst>
          <pc:docMk/>
          <pc:sldMk cId="2421922067" sldId="378"/>
        </pc:sldMkLst>
        <pc:spChg chg="mod">
          <ac:chgData name="khoatuan1989@gmail.com" userId="8f87ba699b520547" providerId="LiveId" clId="{F200E093-2A1D-4E02-8908-DC258A56C66E}" dt="2022-06-27T14:13:26.840" v="159" actId="20577"/>
          <ac:spMkLst>
            <pc:docMk/>
            <pc:sldMk cId="2421922067" sldId="378"/>
            <ac:spMk id="14" creationId="{761421B1-1906-4F8E-BF53-DF1E9D07C1F2}"/>
          </ac:spMkLst>
        </pc:spChg>
      </pc:sldChg>
      <pc:sldChg chg="add modTransition">
        <pc:chgData name="khoatuan1989@gmail.com" userId="8f87ba699b520547" providerId="LiveId" clId="{F200E093-2A1D-4E02-8908-DC258A56C66E}" dt="2022-06-27T14:09:25.003" v="33"/>
        <pc:sldMkLst>
          <pc:docMk/>
          <pc:sldMk cId="474407067" sldId="379"/>
        </pc:sldMkLst>
      </pc:sldChg>
      <pc:sldChg chg="add">
        <pc:chgData name="khoatuan1989@gmail.com" userId="8f87ba699b520547" providerId="LiveId" clId="{F200E093-2A1D-4E02-8908-DC258A56C66E}" dt="2022-06-27T14:05:55.198" v="1"/>
        <pc:sldMkLst>
          <pc:docMk/>
          <pc:sldMk cId="2424943120" sldId="380"/>
        </pc:sldMkLst>
      </pc:sldChg>
      <pc:sldChg chg="add">
        <pc:chgData name="khoatuan1989@gmail.com" userId="8f87ba699b520547" providerId="LiveId" clId="{F200E093-2A1D-4E02-8908-DC258A56C66E}" dt="2022-06-27T14:05:55.198" v="1"/>
        <pc:sldMkLst>
          <pc:docMk/>
          <pc:sldMk cId="4163716893" sldId="381"/>
        </pc:sldMkLst>
      </pc:sldChg>
      <pc:sldChg chg="add">
        <pc:chgData name="khoatuan1989@gmail.com" userId="8f87ba699b520547" providerId="LiveId" clId="{F200E093-2A1D-4E02-8908-DC258A56C66E}" dt="2022-06-27T14:05:55.198" v="1"/>
        <pc:sldMkLst>
          <pc:docMk/>
          <pc:sldMk cId="3388177751" sldId="383"/>
        </pc:sldMkLst>
      </pc:sldChg>
      <pc:sldChg chg="modSp add">
        <pc:chgData name="khoatuan1989@gmail.com" userId="8f87ba699b520547" providerId="LiveId" clId="{F200E093-2A1D-4E02-8908-DC258A56C66E}" dt="2022-06-27T14:09:25.003" v="33"/>
        <pc:sldMkLst>
          <pc:docMk/>
          <pc:sldMk cId="1635234162" sldId="384"/>
        </pc:sldMkLst>
        <pc:spChg chg="mod">
          <ac:chgData name="khoatuan1989@gmail.com" userId="8f87ba699b520547" providerId="LiveId" clId="{F200E093-2A1D-4E02-8908-DC258A56C66E}" dt="2022-06-27T14:09:25.003" v="33"/>
          <ac:spMkLst>
            <pc:docMk/>
            <pc:sldMk cId="1635234162" sldId="384"/>
            <ac:spMk id="2" creationId="{00000000-0000-0000-0000-000000000000}"/>
          </ac:spMkLst>
        </pc:spChg>
      </pc:sldChg>
      <pc:sldChg chg="add">
        <pc:chgData name="khoatuan1989@gmail.com" userId="8f87ba699b520547" providerId="LiveId" clId="{F200E093-2A1D-4E02-8908-DC258A56C66E}" dt="2022-06-27T14:05:55.198" v="1"/>
        <pc:sldMkLst>
          <pc:docMk/>
          <pc:sldMk cId="4258784191" sldId="385"/>
        </pc:sldMkLst>
      </pc:sldChg>
      <pc:sldChg chg="add">
        <pc:chgData name="khoatuan1989@gmail.com" userId="8f87ba699b520547" providerId="LiveId" clId="{F200E093-2A1D-4E02-8908-DC258A56C66E}" dt="2022-06-27T14:05:55.198" v="1"/>
        <pc:sldMkLst>
          <pc:docMk/>
          <pc:sldMk cId="3433638695" sldId="386"/>
        </pc:sldMkLst>
      </pc:sldChg>
      <pc:sldChg chg="add">
        <pc:chgData name="khoatuan1989@gmail.com" userId="8f87ba699b520547" providerId="LiveId" clId="{F200E093-2A1D-4E02-8908-DC258A56C66E}" dt="2022-06-27T14:05:55.198" v="1"/>
        <pc:sldMkLst>
          <pc:docMk/>
          <pc:sldMk cId="4006553474" sldId="387"/>
        </pc:sldMkLst>
      </pc:sldChg>
      <pc:sldChg chg="add">
        <pc:chgData name="khoatuan1989@gmail.com" userId="8f87ba699b520547" providerId="LiveId" clId="{F200E093-2A1D-4E02-8908-DC258A56C66E}" dt="2022-06-27T14:05:55.198" v="1"/>
        <pc:sldMkLst>
          <pc:docMk/>
          <pc:sldMk cId="2603914367" sldId="388"/>
        </pc:sldMkLst>
      </pc:sldChg>
      <pc:sldChg chg="add modTransition">
        <pc:chgData name="khoatuan1989@gmail.com" userId="8f87ba699b520547" providerId="LiveId" clId="{F200E093-2A1D-4E02-8908-DC258A56C66E}" dt="2022-06-27T14:09:25.003" v="33"/>
        <pc:sldMkLst>
          <pc:docMk/>
          <pc:sldMk cId="4281345377" sldId="389"/>
        </pc:sldMkLst>
      </pc:sldChg>
      <pc:sldChg chg="add setBg">
        <pc:chgData name="khoatuan1989@gmail.com" userId="8f87ba699b520547" providerId="LiveId" clId="{F200E093-2A1D-4E02-8908-DC258A56C66E}" dt="2022-06-27T14:05:55.198" v="1"/>
        <pc:sldMkLst>
          <pc:docMk/>
          <pc:sldMk cId="3423027517" sldId="390"/>
        </pc:sldMkLst>
      </pc:sldChg>
      <pc:sldChg chg="add setBg">
        <pc:chgData name="khoatuan1989@gmail.com" userId="8f87ba699b520547" providerId="LiveId" clId="{F200E093-2A1D-4E02-8908-DC258A56C66E}" dt="2022-06-27T14:05:55.198" v="1"/>
        <pc:sldMkLst>
          <pc:docMk/>
          <pc:sldMk cId="711869206" sldId="391"/>
        </pc:sldMkLst>
      </pc:sldChg>
      <pc:sldChg chg="add setBg">
        <pc:chgData name="khoatuan1989@gmail.com" userId="8f87ba699b520547" providerId="LiveId" clId="{F200E093-2A1D-4E02-8908-DC258A56C66E}" dt="2022-06-27T14:05:55.198" v="1"/>
        <pc:sldMkLst>
          <pc:docMk/>
          <pc:sldMk cId="2222197637" sldId="392"/>
        </pc:sldMkLst>
      </pc:sldChg>
      <pc:sldChg chg="add setBg">
        <pc:chgData name="khoatuan1989@gmail.com" userId="8f87ba699b520547" providerId="LiveId" clId="{F200E093-2A1D-4E02-8908-DC258A56C66E}" dt="2022-06-27T14:05:55.198" v="1"/>
        <pc:sldMkLst>
          <pc:docMk/>
          <pc:sldMk cId="2172248019" sldId="393"/>
        </pc:sldMkLst>
      </pc:sldChg>
      <pc:sldChg chg="add setBg">
        <pc:chgData name="khoatuan1989@gmail.com" userId="8f87ba699b520547" providerId="LiveId" clId="{F200E093-2A1D-4E02-8908-DC258A56C66E}" dt="2022-06-27T14:05:55.198" v="1"/>
        <pc:sldMkLst>
          <pc:docMk/>
          <pc:sldMk cId="1925806360" sldId="394"/>
        </pc:sldMkLst>
      </pc:sldChg>
      <pc:sldChg chg="add setBg">
        <pc:chgData name="khoatuan1989@gmail.com" userId="8f87ba699b520547" providerId="LiveId" clId="{F200E093-2A1D-4E02-8908-DC258A56C66E}" dt="2022-06-27T14:05:55.198" v="1"/>
        <pc:sldMkLst>
          <pc:docMk/>
          <pc:sldMk cId="1328699712" sldId="395"/>
        </pc:sldMkLst>
      </pc:sldChg>
      <pc:sldChg chg="add">
        <pc:chgData name="khoatuan1989@gmail.com" userId="8f87ba699b520547" providerId="LiveId" clId="{F200E093-2A1D-4E02-8908-DC258A56C66E}" dt="2022-06-27T14:05:55.198" v="1"/>
        <pc:sldMkLst>
          <pc:docMk/>
          <pc:sldMk cId="2740831612" sldId="396"/>
        </pc:sldMkLst>
      </pc:sldChg>
      <pc:sldChg chg="add">
        <pc:chgData name="khoatuan1989@gmail.com" userId="8f87ba699b520547" providerId="LiveId" clId="{F200E093-2A1D-4E02-8908-DC258A56C66E}" dt="2022-06-27T14:05:55.198" v="1"/>
        <pc:sldMkLst>
          <pc:docMk/>
          <pc:sldMk cId="3549270877" sldId="397"/>
        </pc:sldMkLst>
      </pc:sldChg>
      <pc:sldChg chg="add">
        <pc:chgData name="khoatuan1989@gmail.com" userId="8f87ba699b520547" providerId="LiveId" clId="{F200E093-2A1D-4E02-8908-DC258A56C66E}" dt="2022-06-27T14:05:55.198" v="1"/>
        <pc:sldMkLst>
          <pc:docMk/>
          <pc:sldMk cId="4294428314" sldId="398"/>
        </pc:sldMkLst>
      </pc:sldChg>
      <pc:sldChg chg="add">
        <pc:chgData name="khoatuan1989@gmail.com" userId="8f87ba699b520547" providerId="LiveId" clId="{F200E093-2A1D-4E02-8908-DC258A56C66E}" dt="2022-06-27T14:05:55.198" v="1"/>
        <pc:sldMkLst>
          <pc:docMk/>
          <pc:sldMk cId="573388373" sldId="399"/>
        </pc:sldMkLst>
      </pc:sldChg>
      <pc:sldChg chg="addSp delSp modSp add mod modAnim">
        <pc:chgData name="khoatuan1989@gmail.com" userId="8f87ba699b520547" providerId="LiveId" clId="{F200E093-2A1D-4E02-8908-DC258A56C66E}" dt="2022-06-27T14:12:47.672" v="66" actId="1076"/>
        <pc:sldMkLst>
          <pc:docMk/>
          <pc:sldMk cId="416442466" sldId="400"/>
        </pc:sldMkLst>
        <pc:spChg chg="add mod">
          <ac:chgData name="khoatuan1989@gmail.com" userId="8f87ba699b520547" providerId="LiveId" clId="{F200E093-2A1D-4E02-8908-DC258A56C66E}" dt="2022-06-27T14:12:47.672" v="66" actId="1076"/>
          <ac:spMkLst>
            <pc:docMk/>
            <pc:sldMk cId="416442466" sldId="400"/>
            <ac:spMk id="4" creationId="{69858FD6-F5DD-5E52-C034-F176EBC2A315}"/>
          </ac:spMkLst>
        </pc:spChg>
        <pc:spChg chg="add mod">
          <ac:chgData name="khoatuan1989@gmail.com" userId="8f87ba699b520547" providerId="LiveId" clId="{F200E093-2A1D-4E02-8908-DC258A56C66E}" dt="2022-06-27T14:12:43.992" v="65" actId="1076"/>
          <ac:spMkLst>
            <pc:docMk/>
            <pc:sldMk cId="416442466" sldId="400"/>
            <ac:spMk id="5" creationId="{FD3D9DB6-5FE6-4D80-7E76-8E90D6538E34}"/>
          </ac:spMkLst>
        </pc:spChg>
        <pc:picChg chg="add del mod">
          <ac:chgData name="khoatuan1989@gmail.com" userId="8f87ba699b520547" providerId="LiveId" clId="{F200E093-2A1D-4E02-8908-DC258A56C66E}" dt="2022-06-27T14:10:08.632" v="44"/>
          <ac:picMkLst>
            <pc:docMk/>
            <pc:sldMk cId="416442466" sldId="400"/>
            <ac:picMk id="6" creationId="{B99E1AE5-F4DA-B833-3E68-5F1378E8DF6E}"/>
          </ac:picMkLst>
        </pc:picChg>
        <pc:picChg chg="add del mod">
          <ac:chgData name="khoatuan1989@gmail.com" userId="8f87ba699b520547" providerId="LiveId" clId="{F200E093-2A1D-4E02-8908-DC258A56C66E}" dt="2022-06-27T14:10:48.085" v="49" actId="478"/>
          <ac:picMkLst>
            <pc:docMk/>
            <pc:sldMk cId="416442466" sldId="400"/>
            <ac:picMk id="7" creationId="{5221CF7A-A3AB-1E32-AFC3-437CA5B1962B}"/>
          </ac:picMkLst>
        </pc:picChg>
        <pc:picChg chg="add mod">
          <ac:chgData name="khoatuan1989@gmail.com" userId="8f87ba699b520547" providerId="LiveId" clId="{F200E093-2A1D-4E02-8908-DC258A56C66E}" dt="2022-06-27T14:11:20.661" v="54" actId="1076"/>
          <ac:picMkLst>
            <pc:docMk/>
            <pc:sldMk cId="416442466" sldId="400"/>
            <ac:picMk id="8" creationId="{C4D9705F-339C-73EA-2AED-9D1D479C2194}"/>
          </ac:picMkLst>
        </pc:picChg>
      </pc:sldChg>
      <pc:sldChg chg="addSp delSp modSp add del mod addAnim delAnim">
        <pc:chgData name="khoatuan1989@gmail.com" userId="8f87ba699b520547" providerId="LiveId" clId="{F200E093-2A1D-4E02-8908-DC258A56C66E}" dt="2022-06-27T14:09:34.599" v="34" actId="2696"/>
        <pc:sldMkLst>
          <pc:docMk/>
          <pc:sldMk cId="3883929811" sldId="400"/>
        </pc:sldMkLst>
        <pc:spChg chg="del">
          <ac:chgData name="khoatuan1989@gmail.com" userId="8f87ba699b520547" providerId="LiveId" clId="{F200E093-2A1D-4E02-8908-DC258A56C66E}" dt="2022-06-27T14:07:51.401" v="9" actId="478"/>
          <ac:spMkLst>
            <pc:docMk/>
            <pc:sldMk cId="3883929811" sldId="400"/>
            <ac:spMk id="15" creationId="{CD6BF381-A719-4384-851C-0BF5DEF477F8}"/>
          </ac:spMkLst>
        </pc:spChg>
        <pc:spChg chg="del">
          <ac:chgData name="khoatuan1989@gmail.com" userId="8f87ba699b520547" providerId="LiveId" clId="{F200E093-2A1D-4E02-8908-DC258A56C66E}" dt="2022-06-27T14:08:08.449" v="18" actId="478"/>
          <ac:spMkLst>
            <pc:docMk/>
            <pc:sldMk cId="3883929811" sldId="400"/>
            <ac:spMk id="18" creationId="{23C37135-CC51-42A6-B603-5A2AA28A926E}"/>
          </ac:spMkLst>
        </pc:spChg>
        <pc:spChg chg="del">
          <ac:chgData name="khoatuan1989@gmail.com" userId="8f87ba699b520547" providerId="LiveId" clId="{F200E093-2A1D-4E02-8908-DC258A56C66E}" dt="2022-06-27T14:08:14.406" v="22" actId="478"/>
          <ac:spMkLst>
            <pc:docMk/>
            <pc:sldMk cId="3883929811" sldId="400"/>
            <ac:spMk id="38" creationId="{18828B45-209F-4384-8A8C-398346A86CA4}"/>
          </ac:spMkLst>
        </pc:spChg>
        <pc:spChg chg="add del">
          <ac:chgData name="khoatuan1989@gmail.com" userId="8f87ba699b520547" providerId="LiveId" clId="{F200E093-2A1D-4E02-8908-DC258A56C66E}" dt="2022-06-27T14:09:04.371" v="29" actId="478"/>
          <ac:spMkLst>
            <pc:docMk/>
            <pc:sldMk cId="3883929811" sldId="400"/>
            <ac:spMk id="42" creationId="{359E0C7B-FE5D-4ADB-AAB1-7B23D4B34C3D}"/>
          </ac:spMkLst>
        </pc:spChg>
        <pc:grpChg chg="del mod">
          <ac:chgData name="khoatuan1989@gmail.com" userId="8f87ba699b520547" providerId="LiveId" clId="{F200E093-2A1D-4E02-8908-DC258A56C66E}" dt="2022-06-27T14:08:00.699" v="14" actId="478"/>
          <ac:grpSpMkLst>
            <pc:docMk/>
            <pc:sldMk cId="3883929811" sldId="400"/>
            <ac:grpSpMk id="12" creationId="{5721FC75-7CC3-4EF9-883E-52078F6854BC}"/>
          </ac:grpSpMkLst>
        </pc:grpChg>
        <pc:picChg chg="add del mod">
          <ac:chgData name="khoatuan1989@gmail.com" userId="8f87ba699b520547" providerId="LiveId" clId="{F200E093-2A1D-4E02-8908-DC258A56C66E}" dt="2022-06-27T14:08:06.028" v="17" actId="1076"/>
          <ac:picMkLst>
            <pc:docMk/>
            <pc:sldMk cId="3883929811" sldId="400"/>
            <ac:picMk id="16" creationId="{68AFFE7B-7389-447A-A90E-08CB02B9D1C3}"/>
          </ac:picMkLst>
        </pc:picChg>
        <pc:picChg chg="del mod">
          <ac:chgData name="khoatuan1989@gmail.com" userId="8f87ba699b520547" providerId="LiveId" clId="{F200E093-2A1D-4E02-8908-DC258A56C66E}" dt="2022-06-27T14:08:12.061" v="21" actId="478"/>
          <ac:picMkLst>
            <pc:docMk/>
            <pc:sldMk cId="3883929811" sldId="400"/>
            <ac:picMk id="34" creationId="{5046FF1B-0967-474D-B62D-8D486EA8A06F}"/>
          </ac:picMkLst>
        </pc:picChg>
        <pc:picChg chg="del">
          <ac:chgData name="khoatuan1989@gmail.com" userId="8f87ba699b520547" providerId="LiveId" clId="{F200E093-2A1D-4E02-8908-DC258A56C66E}" dt="2022-06-27T14:08:09.583" v="19" actId="478"/>
          <ac:picMkLst>
            <pc:docMk/>
            <pc:sldMk cId="3883929811" sldId="400"/>
            <ac:picMk id="35" creationId="{F774358A-8038-4910-BB9F-25B26F8D2965}"/>
          </ac:picMkLst>
        </pc:picChg>
        <pc:picChg chg="del">
          <ac:chgData name="khoatuan1989@gmail.com" userId="8f87ba699b520547" providerId="LiveId" clId="{F200E093-2A1D-4E02-8908-DC258A56C66E}" dt="2022-06-27T14:08:10.794" v="20" actId="478"/>
          <ac:picMkLst>
            <pc:docMk/>
            <pc:sldMk cId="3883929811" sldId="400"/>
            <ac:picMk id="37" creationId="{C6D3A1B4-6CEE-44AC-A6C1-31144B8F7642}"/>
          </ac:picMkLst>
        </pc:picChg>
      </pc:sldChg>
      <pc:sldChg chg="add del">
        <pc:chgData name="khoatuan1989@gmail.com" userId="8f87ba699b520547" providerId="LiveId" clId="{F200E093-2A1D-4E02-8908-DC258A56C66E}" dt="2022-06-27T14:08:49.600" v="27"/>
        <pc:sldMkLst>
          <pc:docMk/>
          <pc:sldMk cId="1461495884" sldId="401"/>
        </pc:sldMkLst>
      </pc:sldChg>
      <pc:sldChg chg="addSp delSp modSp add mod delAnim modAnim">
        <pc:chgData name="khoatuan1989@gmail.com" userId="8f87ba699b520547" providerId="LiveId" clId="{F200E093-2A1D-4E02-8908-DC258A56C66E}" dt="2022-06-27T14:15:58.864" v="180"/>
        <pc:sldMkLst>
          <pc:docMk/>
          <pc:sldMk cId="1654647758" sldId="401"/>
        </pc:sldMkLst>
        <pc:spChg chg="del">
          <ac:chgData name="khoatuan1989@gmail.com" userId="8f87ba699b520547" providerId="LiveId" clId="{F200E093-2A1D-4E02-8908-DC258A56C66E}" dt="2022-06-27T14:13:42.875" v="161" actId="478"/>
          <ac:spMkLst>
            <pc:docMk/>
            <pc:sldMk cId="1654647758" sldId="401"/>
            <ac:spMk id="4" creationId="{69858FD6-F5DD-5E52-C034-F176EBC2A315}"/>
          </ac:spMkLst>
        </pc:spChg>
        <pc:spChg chg="del">
          <ac:chgData name="khoatuan1989@gmail.com" userId="8f87ba699b520547" providerId="LiveId" clId="{F200E093-2A1D-4E02-8908-DC258A56C66E}" dt="2022-06-27T14:13:44.938" v="162" actId="478"/>
          <ac:spMkLst>
            <pc:docMk/>
            <pc:sldMk cId="1654647758" sldId="401"/>
            <ac:spMk id="5" creationId="{FD3D9DB6-5FE6-4D80-7E76-8E90D6538E34}"/>
          </ac:spMkLst>
        </pc:spChg>
        <pc:spChg chg="add mod">
          <ac:chgData name="khoatuan1989@gmail.com" userId="8f87ba699b520547" providerId="LiveId" clId="{F200E093-2A1D-4E02-8908-DC258A56C66E}" dt="2022-06-27T14:13:50.775" v="163"/>
          <ac:spMkLst>
            <pc:docMk/>
            <pc:sldMk cId="1654647758" sldId="401"/>
            <ac:spMk id="7" creationId="{C84C21E0-C63C-01A2-9B5E-0218DB9A340D}"/>
          </ac:spMkLst>
        </pc:spChg>
        <pc:spChg chg="mod">
          <ac:chgData name="khoatuan1989@gmail.com" userId="8f87ba699b520547" providerId="LiveId" clId="{F200E093-2A1D-4E02-8908-DC258A56C66E}" dt="2022-06-27T14:13:57.631" v="164"/>
          <ac:spMkLst>
            <pc:docMk/>
            <pc:sldMk cId="1654647758" sldId="401"/>
            <ac:spMk id="10" creationId="{B00C34D0-D2D7-BA61-7285-5729DE45BCF7}"/>
          </ac:spMkLst>
        </pc:spChg>
        <pc:spChg chg="mod">
          <ac:chgData name="khoatuan1989@gmail.com" userId="8f87ba699b520547" providerId="LiveId" clId="{F200E093-2A1D-4E02-8908-DC258A56C66E}" dt="2022-06-27T14:13:57.631" v="164"/>
          <ac:spMkLst>
            <pc:docMk/>
            <pc:sldMk cId="1654647758" sldId="401"/>
            <ac:spMk id="11" creationId="{91972BFA-8A1D-69B4-97C8-C98C28D6DD2F}"/>
          </ac:spMkLst>
        </pc:spChg>
        <pc:spChg chg="mod">
          <ac:chgData name="khoatuan1989@gmail.com" userId="8f87ba699b520547" providerId="LiveId" clId="{F200E093-2A1D-4E02-8908-DC258A56C66E}" dt="2022-06-27T14:13:57.631" v="164"/>
          <ac:spMkLst>
            <pc:docMk/>
            <pc:sldMk cId="1654647758" sldId="401"/>
            <ac:spMk id="14" creationId="{0CB12676-DFC6-9EE8-326D-F055010760C7}"/>
          </ac:spMkLst>
        </pc:spChg>
        <pc:spChg chg="mod">
          <ac:chgData name="khoatuan1989@gmail.com" userId="8f87ba699b520547" providerId="LiveId" clId="{F200E093-2A1D-4E02-8908-DC258A56C66E}" dt="2022-06-27T14:13:57.631" v="164"/>
          <ac:spMkLst>
            <pc:docMk/>
            <pc:sldMk cId="1654647758" sldId="401"/>
            <ac:spMk id="19" creationId="{B3C22DA5-3DCC-607C-3AE8-BF7F0E0388CF}"/>
          </ac:spMkLst>
        </pc:spChg>
        <pc:spChg chg="mod">
          <ac:chgData name="khoatuan1989@gmail.com" userId="8f87ba699b520547" providerId="LiveId" clId="{F200E093-2A1D-4E02-8908-DC258A56C66E}" dt="2022-06-27T14:13:57.631" v="164"/>
          <ac:spMkLst>
            <pc:docMk/>
            <pc:sldMk cId="1654647758" sldId="401"/>
            <ac:spMk id="20" creationId="{93EA8C9E-47AB-4D33-A808-9138D7F44F52}"/>
          </ac:spMkLst>
        </pc:spChg>
        <pc:spChg chg="add mod">
          <ac:chgData name="khoatuan1989@gmail.com" userId="8f87ba699b520547" providerId="LiveId" clId="{F200E093-2A1D-4E02-8908-DC258A56C66E}" dt="2022-06-27T14:14:15.432" v="166"/>
          <ac:spMkLst>
            <pc:docMk/>
            <pc:sldMk cId="1654647758" sldId="401"/>
            <ac:spMk id="22" creationId="{00D594AA-23F1-0539-5198-08E6E4511271}"/>
          </ac:spMkLst>
        </pc:spChg>
        <pc:spChg chg="mod">
          <ac:chgData name="khoatuan1989@gmail.com" userId="8f87ba699b520547" providerId="LiveId" clId="{F200E093-2A1D-4E02-8908-DC258A56C66E}" dt="2022-06-27T14:14:20.764" v="167"/>
          <ac:spMkLst>
            <pc:docMk/>
            <pc:sldMk cId="1654647758" sldId="401"/>
            <ac:spMk id="24" creationId="{A050EB48-E36C-9BB0-484D-6C0DBA12D15E}"/>
          </ac:spMkLst>
        </pc:spChg>
        <pc:spChg chg="mod">
          <ac:chgData name="khoatuan1989@gmail.com" userId="8f87ba699b520547" providerId="LiveId" clId="{F200E093-2A1D-4E02-8908-DC258A56C66E}" dt="2022-06-27T14:14:20.764" v="167"/>
          <ac:spMkLst>
            <pc:docMk/>
            <pc:sldMk cId="1654647758" sldId="401"/>
            <ac:spMk id="25" creationId="{31BE18BC-DF5D-5176-EC6D-93D9FB720641}"/>
          </ac:spMkLst>
        </pc:spChg>
        <pc:spChg chg="mod">
          <ac:chgData name="khoatuan1989@gmail.com" userId="8f87ba699b520547" providerId="LiveId" clId="{F200E093-2A1D-4E02-8908-DC258A56C66E}" dt="2022-06-27T14:14:20.764" v="167"/>
          <ac:spMkLst>
            <pc:docMk/>
            <pc:sldMk cId="1654647758" sldId="401"/>
            <ac:spMk id="28" creationId="{FD30A50F-3314-FF00-A38A-DAF78F2B84B4}"/>
          </ac:spMkLst>
        </pc:spChg>
        <pc:spChg chg="mod">
          <ac:chgData name="khoatuan1989@gmail.com" userId="8f87ba699b520547" providerId="LiveId" clId="{F200E093-2A1D-4E02-8908-DC258A56C66E}" dt="2022-06-27T14:14:20.764" v="167"/>
          <ac:spMkLst>
            <pc:docMk/>
            <pc:sldMk cId="1654647758" sldId="401"/>
            <ac:spMk id="31" creationId="{572C8C7D-EFED-5C9D-8EAA-DFED7EB58156}"/>
          </ac:spMkLst>
        </pc:spChg>
        <pc:spChg chg="mod">
          <ac:chgData name="khoatuan1989@gmail.com" userId="8f87ba699b520547" providerId="LiveId" clId="{F200E093-2A1D-4E02-8908-DC258A56C66E}" dt="2022-06-27T14:14:20.764" v="167"/>
          <ac:spMkLst>
            <pc:docMk/>
            <pc:sldMk cId="1654647758" sldId="401"/>
            <ac:spMk id="32" creationId="{00C9FD4F-16F1-F8AB-0DFF-3FE1673AADF1}"/>
          </ac:spMkLst>
        </pc:spChg>
        <pc:spChg chg="add mod">
          <ac:chgData name="khoatuan1989@gmail.com" userId="8f87ba699b520547" providerId="LiveId" clId="{F200E093-2A1D-4E02-8908-DC258A56C66E}" dt="2022-06-27T14:14:28.478" v="168"/>
          <ac:spMkLst>
            <pc:docMk/>
            <pc:sldMk cId="1654647758" sldId="401"/>
            <ac:spMk id="33" creationId="{5545A46B-A8A7-96E0-2F53-B02345585F21}"/>
          </ac:spMkLst>
        </pc:spChg>
        <pc:spChg chg="mod">
          <ac:chgData name="khoatuan1989@gmail.com" userId="8f87ba699b520547" providerId="LiveId" clId="{F200E093-2A1D-4E02-8908-DC258A56C66E}" dt="2022-06-27T14:14:40.849" v="169"/>
          <ac:spMkLst>
            <pc:docMk/>
            <pc:sldMk cId="1654647758" sldId="401"/>
            <ac:spMk id="35" creationId="{ADBC34BE-A10D-0160-6691-33353BE2FD44}"/>
          </ac:spMkLst>
        </pc:spChg>
        <pc:spChg chg="mod">
          <ac:chgData name="khoatuan1989@gmail.com" userId="8f87ba699b520547" providerId="LiveId" clId="{F200E093-2A1D-4E02-8908-DC258A56C66E}" dt="2022-06-27T14:14:40.849" v="169"/>
          <ac:spMkLst>
            <pc:docMk/>
            <pc:sldMk cId="1654647758" sldId="401"/>
            <ac:spMk id="36" creationId="{E9933966-93B0-978D-20F8-CA3A569D7974}"/>
          </ac:spMkLst>
        </pc:spChg>
        <pc:spChg chg="mod">
          <ac:chgData name="khoatuan1989@gmail.com" userId="8f87ba699b520547" providerId="LiveId" clId="{F200E093-2A1D-4E02-8908-DC258A56C66E}" dt="2022-06-27T14:14:40.849" v="169"/>
          <ac:spMkLst>
            <pc:docMk/>
            <pc:sldMk cId="1654647758" sldId="401"/>
            <ac:spMk id="38" creationId="{54B98B08-FFE6-786D-817D-DB79B3E4A691}"/>
          </ac:spMkLst>
        </pc:spChg>
        <pc:spChg chg="mod">
          <ac:chgData name="khoatuan1989@gmail.com" userId="8f87ba699b520547" providerId="LiveId" clId="{F200E093-2A1D-4E02-8908-DC258A56C66E}" dt="2022-06-27T14:14:48.131" v="170"/>
          <ac:spMkLst>
            <pc:docMk/>
            <pc:sldMk cId="1654647758" sldId="401"/>
            <ac:spMk id="42" creationId="{FF8E69A4-B0A0-2992-34B9-091DC474475F}"/>
          </ac:spMkLst>
        </pc:spChg>
        <pc:spChg chg="mod">
          <ac:chgData name="khoatuan1989@gmail.com" userId="8f87ba699b520547" providerId="LiveId" clId="{F200E093-2A1D-4E02-8908-DC258A56C66E}" dt="2022-06-27T14:14:48.131" v="170"/>
          <ac:spMkLst>
            <pc:docMk/>
            <pc:sldMk cId="1654647758" sldId="401"/>
            <ac:spMk id="43" creationId="{70302E73-88C1-1A63-73A3-46D5BB7C3FAF}"/>
          </ac:spMkLst>
        </pc:spChg>
        <pc:spChg chg="mod">
          <ac:chgData name="khoatuan1989@gmail.com" userId="8f87ba699b520547" providerId="LiveId" clId="{F200E093-2A1D-4E02-8908-DC258A56C66E}" dt="2022-06-27T14:15:17.652" v="175"/>
          <ac:spMkLst>
            <pc:docMk/>
            <pc:sldMk cId="1654647758" sldId="401"/>
            <ac:spMk id="47" creationId="{80D6C91D-E5B4-8599-FEF0-284D7A0C90A8}"/>
          </ac:spMkLst>
        </pc:spChg>
        <pc:spChg chg="mod">
          <ac:chgData name="khoatuan1989@gmail.com" userId="8f87ba699b520547" providerId="LiveId" clId="{F200E093-2A1D-4E02-8908-DC258A56C66E}" dt="2022-06-27T14:15:23.429" v="176" actId="1076"/>
          <ac:spMkLst>
            <pc:docMk/>
            <pc:sldMk cId="1654647758" sldId="401"/>
            <ac:spMk id="48" creationId="{0AD9A7CB-7F23-64B0-9682-1D954CB42F63}"/>
          </ac:spMkLst>
        </pc:spChg>
        <pc:spChg chg="mod">
          <ac:chgData name="khoatuan1989@gmail.com" userId="8f87ba699b520547" providerId="LiveId" clId="{F200E093-2A1D-4E02-8908-DC258A56C66E}" dt="2022-06-27T14:15:17.652" v="175"/>
          <ac:spMkLst>
            <pc:docMk/>
            <pc:sldMk cId="1654647758" sldId="401"/>
            <ac:spMk id="51" creationId="{5A8E19C2-BBAC-4616-C782-7CFB82FD1F4A}"/>
          </ac:spMkLst>
        </pc:spChg>
        <pc:spChg chg="mod">
          <ac:chgData name="khoatuan1989@gmail.com" userId="8f87ba699b520547" providerId="LiveId" clId="{F200E093-2A1D-4E02-8908-DC258A56C66E}" dt="2022-06-27T14:15:17.652" v="175"/>
          <ac:spMkLst>
            <pc:docMk/>
            <pc:sldMk cId="1654647758" sldId="401"/>
            <ac:spMk id="54" creationId="{0651DBCB-3CF4-DCDB-5FBD-B116145D3237}"/>
          </ac:spMkLst>
        </pc:spChg>
        <pc:spChg chg="mod">
          <ac:chgData name="khoatuan1989@gmail.com" userId="8f87ba699b520547" providerId="LiveId" clId="{F200E093-2A1D-4E02-8908-DC258A56C66E}" dt="2022-06-27T14:15:17.652" v="175"/>
          <ac:spMkLst>
            <pc:docMk/>
            <pc:sldMk cId="1654647758" sldId="401"/>
            <ac:spMk id="55" creationId="{7948D0EE-DDDB-BDC9-60FA-28A6843A24C5}"/>
          </ac:spMkLst>
        </pc:spChg>
        <pc:spChg chg="add mod">
          <ac:chgData name="khoatuan1989@gmail.com" userId="8f87ba699b520547" providerId="LiveId" clId="{F200E093-2A1D-4E02-8908-DC258A56C66E}" dt="2022-06-27T14:15:43.826" v="178"/>
          <ac:spMkLst>
            <pc:docMk/>
            <pc:sldMk cId="1654647758" sldId="401"/>
            <ac:spMk id="56" creationId="{27CE2665-AA01-FA91-9DA6-0DC3B1EECA85}"/>
          </ac:spMkLst>
        </pc:spChg>
        <pc:spChg chg="add mod">
          <ac:chgData name="khoatuan1989@gmail.com" userId="8f87ba699b520547" providerId="LiveId" clId="{F200E093-2A1D-4E02-8908-DC258A56C66E}" dt="2022-06-27T14:15:50.356" v="179"/>
          <ac:spMkLst>
            <pc:docMk/>
            <pc:sldMk cId="1654647758" sldId="401"/>
            <ac:spMk id="57" creationId="{3E7977C4-2007-90C6-CF01-5647FB917DB6}"/>
          </ac:spMkLst>
        </pc:spChg>
        <pc:grpChg chg="add mod">
          <ac:chgData name="khoatuan1989@gmail.com" userId="8f87ba699b520547" providerId="LiveId" clId="{F200E093-2A1D-4E02-8908-DC258A56C66E}" dt="2022-06-27T14:13:57.631" v="164"/>
          <ac:grpSpMkLst>
            <pc:docMk/>
            <pc:sldMk cId="1654647758" sldId="401"/>
            <ac:grpSpMk id="9" creationId="{884B537A-7094-4BAA-86E4-1A87689B806B}"/>
          </ac:grpSpMkLst>
        </pc:grpChg>
        <pc:grpChg chg="mod">
          <ac:chgData name="khoatuan1989@gmail.com" userId="8f87ba699b520547" providerId="LiveId" clId="{F200E093-2A1D-4E02-8908-DC258A56C66E}" dt="2022-06-27T14:13:57.631" v="164"/>
          <ac:grpSpMkLst>
            <pc:docMk/>
            <pc:sldMk cId="1654647758" sldId="401"/>
            <ac:grpSpMk id="12" creationId="{62155A66-EB15-BDCB-F827-2FB4470E2585}"/>
          </ac:grpSpMkLst>
        </pc:grpChg>
        <pc:grpChg chg="add mod">
          <ac:chgData name="khoatuan1989@gmail.com" userId="8f87ba699b520547" providerId="LiveId" clId="{F200E093-2A1D-4E02-8908-DC258A56C66E}" dt="2022-06-27T14:14:20.764" v="167"/>
          <ac:grpSpMkLst>
            <pc:docMk/>
            <pc:sldMk cId="1654647758" sldId="401"/>
            <ac:grpSpMk id="23" creationId="{A88A2879-3717-C48C-4A84-60B6DDEC189E}"/>
          </ac:grpSpMkLst>
        </pc:grpChg>
        <pc:grpChg chg="mod">
          <ac:chgData name="khoatuan1989@gmail.com" userId="8f87ba699b520547" providerId="LiveId" clId="{F200E093-2A1D-4E02-8908-DC258A56C66E}" dt="2022-06-27T14:14:20.764" v="167"/>
          <ac:grpSpMkLst>
            <pc:docMk/>
            <pc:sldMk cId="1654647758" sldId="401"/>
            <ac:grpSpMk id="26" creationId="{319BA56E-6052-5E87-70A0-A93149E24D1E}"/>
          </ac:grpSpMkLst>
        </pc:grpChg>
        <pc:grpChg chg="add mod">
          <ac:chgData name="khoatuan1989@gmail.com" userId="8f87ba699b520547" providerId="LiveId" clId="{F200E093-2A1D-4E02-8908-DC258A56C66E}" dt="2022-06-27T14:14:40.849" v="169"/>
          <ac:grpSpMkLst>
            <pc:docMk/>
            <pc:sldMk cId="1654647758" sldId="401"/>
            <ac:grpSpMk id="34" creationId="{5861814A-7A4B-6A42-AA83-FEA7B626BF3F}"/>
          </ac:grpSpMkLst>
        </pc:grpChg>
        <pc:grpChg chg="add mod">
          <ac:chgData name="khoatuan1989@gmail.com" userId="8f87ba699b520547" providerId="LiveId" clId="{F200E093-2A1D-4E02-8908-DC258A56C66E}" dt="2022-06-27T14:14:48.131" v="170"/>
          <ac:grpSpMkLst>
            <pc:docMk/>
            <pc:sldMk cId="1654647758" sldId="401"/>
            <ac:grpSpMk id="41" creationId="{6050DC1E-A2BC-E0E0-E42C-7CE565424902}"/>
          </ac:grpSpMkLst>
        </pc:grpChg>
        <pc:grpChg chg="add mod">
          <ac:chgData name="khoatuan1989@gmail.com" userId="8f87ba699b520547" providerId="LiveId" clId="{F200E093-2A1D-4E02-8908-DC258A56C66E}" dt="2022-06-27T14:15:17.652" v="175"/>
          <ac:grpSpMkLst>
            <pc:docMk/>
            <pc:sldMk cId="1654647758" sldId="401"/>
            <ac:grpSpMk id="46" creationId="{AC47D3AB-4D8C-C1FA-7373-5D3B5B4E8789}"/>
          </ac:grpSpMkLst>
        </pc:grpChg>
        <pc:grpChg chg="mod">
          <ac:chgData name="khoatuan1989@gmail.com" userId="8f87ba699b520547" providerId="LiveId" clId="{F200E093-2A1D-4E02-8908-DC258A56C66E}" dt="2022-06-27T14:15:17.652" v="175"/>
          <ac:grpSpMkLst>
            <pc:docMk/>
            <pc:sldMk cId="1654647758" sldId="401"/>
            <ac:grpSpMk id="49" creationId="{9F4E34F4-4211-50CC-2A0B-6128614E6098}"/>
          </ac:grpSpMkLst>
        </pc:grpChg>
        <pc:picChg chg="del">
          <ac:chgData name="khoatuan1989@gmail.com" userId="8f87ba699b520547" providerId="LiveId" clId="{F200E093-2A1D-4E02-8908-DC258A56C66E}" dt="2022-06-27T14:15:30.305" v="177" actId="478"/>
          <ac:picMkLst>
            <pc:docMk/>
            <pc:sldMk cId="1654647758" sldId="401"/>
            <ac:picMk id="8" creationId="{C4D9705F-339C-73EA-2AED-9D1D479C2194}"/>
          </ac:picMkLst>
        </pc:picChg>
        <pc:picChg chg="add mod">
          <ac:chgData name="khoatuan1989@gmail.com" userId="8f87ba699b520547" providerId="LiveId" clId="{F200E093-2A1D-4E02-8908-DC258A56C66E}" dt="2022-06-27T14:14:04.781" v="165"/>
          <ac:picMkLst>
            <pc:docMk/>
            <pc:sldMk cId="1654647758" sldId="401"/>
            <ac:picMk id="21" creationId="{0BFC7BC4-3608-D8AF-0C64-26E24C91158C}"/>
          </ac:picMkLst>
        </pc:picChg>
        <pc:picChg chg="add mod">
          <ac:chgData name="khoatuan1989@gmail.com" userId="8f87ba699b520547" providerId="LiveId" clId="{F200E093-2A1D-4E02-8908-DC258A56C66E}" dt="2022-06-27T14:14:54.549" v="171"/>
          <ac:picMkLst>
            <pc:docMk/>
            <pc:sldMk cId="1654647758" sldId="401"/>
            <ac:picMk id="44" creationId="{4A4EBD1C-7D05-6B33-A351-C8BC30BE40C1}"/>
          </ac:picMkLst>
        </pc:picChg>
        <pc:picChg chg="add mod">
          <ac:chgData name="khoatuan1989@gmail.com" userId="8f87ba699b520547" providerId="LiveId" clId="{F200E093-2A1D-4E02-8908-DC258A56C66E}" dt="2022-06-27T14:15:10.535" v="174"/>
          <ac:picMkLst>
            <pc:docMk/>
            <pc:sldMk cId="1654647758" sldId="401"/>
            <ac:picMk id="45" creationId="{9CD81E34-EEE3-051E-EE21-E346746F7405}"/>
          </ac:picMkLst>
        </pc:picChg>
        <pc:picChg chg="add mod">
          <ac:chgData name="khoatuan1989@gmail.com" userId="8f87ba699b520547" providerId="LiveId" clId="{F200E093-2A1D-4E02-8908-DC258A56C66E}" dt="2022-06-27T14:15:58.864" v="180"/>
          <ac:picMkLst>
            <pc:docMk/>
            <pc:sldMk cId="1654647758" sldId="401"/>
            <ac:picMk id="58" creationId="{0AB7088F-3BE4-1BDA-3A08-9164249F905A}"/>
          </ac:picMkLst>
        </pc:picChg>
        <pc:cxnChg chg="mod">
          <ac:chgData name="khoatuan1989@gmail.com" userId="8f87ba699b520547" providerId="LiveId" clId="{F200E093-2A1D-4E02-8908-DC258A56C66E}" dt="2022-06-27T14:13:57.631" v="164"/>
          <ac:cxnSpMkLst>
            <pc:docMk/>
            <pc:sldMk cId="1654647758" sldId="401"/>
            <ac:cxnSpMk id="13" creationId="{451765A2-5DAD-4FA4-5A80-67496D29E993}"/>
          </ac:cxnSpMkLst>
        </pc:cxnChg>
        <pc:cxnChg chg="mod">
          <ac:chgData name="khoatuan1989@gmail.com" userId="8f87ba699b520547" providerId="LiveId" clId="{F200E093-2A1D-4E02-8908-DC258A56C66E}" dt="2022-06-27T14:13:57.631" v="164"/>
          <ac:cxnSpMkLst>
            <pc:docMk/>
            <pc:sldMk cId="1654647758" sldId="401"/>
            <ac:cxnSpMk id="15" creationId="{4726352A-7E53-EAF9-05A1-274EB298EFA4}"/>
          </ac:cxnSpMkLst>
        </pc:cxnChg>
        <pc:cxnChg chg="mod">
          <ac:chgData name="khoatuan1989@gmail.com" userId="8f87ba699b520547" providerId="LiveId" clId="{F200E093-2A1D-4E02-8908-DC258A56C66E}" dt="2022-06-27T14:13:57.631" v="164"/>
          <ac:cxnSpMkLst>
            <pc:docMk/>
            <pc:sldMk cId="1654647758" sldId="401"/>
            <ac:cxnSpMk id="18" creationId="{A3142289-857F-10DF-E444-B572D1374424}"/>
          </ac:cxnSpMkLst>
        </pc:cxnChg>
        <pc:cxnChg chg="mod">
          <ac:chgData name="khoatuan1989@gmail.com" userId="8f87ba699b520547" providerId="LiveId" clId="{F200E093-2A1D-4E02-8908-DC258A56C66E}" dt="2022-06-27T14:14:20.764" v="167"/>
          <ac:cxnSpMkLst>
            <pc:docMk/>
            <pc:sldMk cId="1654647758" sldId="401"/>
            <ac:cxnSpMk id="27" creationId="{B5490BE0-3DB4-3AF5-94C4-6419CF84D1A3}"/>
          </ac:cxnSpMkLst>
        </pc:cxnChg>
        <pc:cxnChg chg="mod">
          <ac:chgData name="khoatuan1989@gmail.com" userId="8f87ba699b520547" providerId="LiveId" clId="{F200E093-2A1D-4E02-8908-DC258A56C66E}" dt="2022-06-27T14:14:20.764" v="167"/>
          <ac:cxnSpMkLst>
            <pc:docMk/>
            <pc:sldMk cId="1654647758" sldId="401"/>
            <ac:cxnSpMk id="29" creationId="{D091ED32-F22C-93A4-2C32-079E2AA83148}"/>
          </ac:cxnSpMkLst>
        </pc:cxnChg>
        <pc:cxnChg chg="mod">
          <ac:chgData name="khoatuan1989@gmail.com" userId="8f87ba699b520547" providerId="LiveId" clId="{F200E093-2A1D-4E02-8908-DC258A56C66E}" dt="2022-06-27T14:14:20.764" v="167"/>
          <ac:cxnSpMkLst>
            <pc:docMk/>
            <pc:sldMk cId="1654647758" sldId="401"/>
            <ac:cxnSpMk id="30" creationId="{D1C20E9D-2054-810B-8971-47FBCA92D5EF}"/>
          </ac:cxnSpMkLst>
        </pc:cxnChg>
        <pc:cxnChg chg="mod">
          <ac:chgData name="khoatuan1989@gmail.com" userId="8f87ba699b520547" providerId="LiveId" clId="{F200E093-2A1D-4E02-8908-DC258A56C66E}" dt="2022-06-27T14:14:40.849" v="169"/>
          <ac:cxnSpMkLst>
            <pc:docMk/>
            <pc:sldMk cId="1654647758" sldId="401"/>
            <ac:cxnSpMk id="37" creationId="{9DA78676-4334-909A-7ABC-D88E3BF5A4FE}"/>
          </ac:cxnSpMkLst>
        </pc:cxnChg>
        <pc:cxnChg chg="mod">
          <ac:chgData name="khoatuan1989@gmail.com" userId="8f87ba699b520547" providerId="LiveId" clId="{F200E093-2A1D-4E02-8908-DC258A56C66E}" dt="2022-06-27T14:14:40.849" v="169"/>
          <ac:cxnSpMkLst>
            <pc:docMk/>
            <pc:sldMk cId="1654647758" sldId="401"/>
            <ac:cxnSpMk id="39" creationId="{2639917E-0DC7-7DC8-8854-57DEF715BB8D}"/>
          </ac:cxnSpMkLst>
        </pc:cxnChg>
        <pc:cxnChg chg="mod">
          <ac:chgData name="khoatuan1989@gmail.com" userId="8f87ba699b520547" providerId="LiveId" clId="{F200E093-2A1D-4E02-8908-DC258A56C66E}" dt="2022-06-27T14:14:40.849" v="169"/>
          <ac:cxnSpMkLst>
            <pc:docMk/>
            <pc:sldMk cId="1654647758" sldId="401"/>
            <ac:cxnSpMk id="40" creationId="{B074CEFB-8033-05AC-F4A6-CFD23478920D}"/>
          </ac:cxnSpMkLst>
        </pc:cxnChg>
        <pc:cxnChg chg="mod">
          <ac:chgData name="khoatuan1989@gmail.com" userId="8f87ba699b520547" providerId="LiveId" clId="{F200E093-2A1D-4E02-8908-DC258A56C66E}" dt="2022-06-27T14:15:17.652" v="175"/>
          <ac:cxnSpMkLst>
            <pc:docMk/>
            <pc:sldMk cId="1654647758" sldId="401"/>
            <ac:cxnSpMk id="50" creationId="{69E0AE08-D48E-AA53-0286-8477FD43A3AB}"/>
          </ac:cxnSpMkLst>
        </pc:cxnChg>
        <pc:cxnChg chg="mod">
          <ac:chgData name="khoatuan1989@gmail.com" userId="8f87ba699b520547" providerId="LiveId" clId="{F200E093-2A1D-4E02-8908-DC258A56C66E}" dt="2022-06-27T14:15:17.652" v="175"/>
          <ac:cxnSpMkLst>
            <pc:docMk/>
            <pc:sldMk cId="1654647758" sldId="401"/>
            <ac:cxnSpMk id="52" creationId="{DCEE901C-858B-CD1D-3F17-1C9C57EA8AB4}"/>
          </ac:cxnSpMkLst>
        </pc:cxnChg>
        <pc:cxnChg chg="mod">
          <ac:chgData name="khoatuan1989@gmail.com" userId="8f87ba699b520547" providerId="LiveId" clId="{F200E093-2A1D-4E02-8908-DC258A56C66E}" dt="2022-06-27T14:15:17.652" v="175"/>
          <ac:cxnSpMkLst>
            <pc:docMk/>
            <pc:sldMk cId="1654647758" sldId="401"/>
            <ac:cxnSpMk id="53" creationId="{2CFD9733-A582-43E2-CD89-E281226DAE75}"/>
          </ac:cxnSpMkLst>
        </pc:cxnChg>
      </pc:sldChg>
      <pc:sldChg chg="add del">
        <pc:chgData name="khoatuan1989@gmail.com" userId="8f87ba699b520547" providerId="LiveId" clId="{F200E093-2A1D-4E02-8908-DC258A56C66E}" dt="2022-06-27T14:08:46.988" v="25"/>
        <pc:sldMkLst>
          <pc:docMk/>
          <pc:sldMk cId="4153237348" sldId="401"/>
        </pc:sldMkLst>
      </pc:sldChg>
      <pc:sldChg chg="add del">
        <pc:chgData name="khoatuan1989@gmail.com" userId="8f87ba699b520547" providerId="LiveId" clId="{F200E093-2A1D-4E02-8908-DC258A56C66E}" dt="2022-06-27T14:15:03.951" v="173"/>
        <pc:sldMkLst>
          <pc:docMk/>
          <pc:sldMk cId="2319780165" sldId="402"/>
        </pc:sldMkLst>
      </pc:sldChg>
      <pc:sldMasterChg chg="modTransition modSldLayout">
        <pc:chgData name="khoatuan1989@gmail.com" userId="8f87ba699b520547" providerId="LiveId" clId="{F200E093-2A1D-4E02-8908-DC258A56C66E}" dt="2022-06-27T14:09:25.003" v="33"/>
        <pc:sldMasterMkLst>
          <pc:docMk/>
          <pc:sldMasterMk cId="427025485" sldId="2147483681"/>
        </pc:sldMasterMkLst>
        <pc:sldLayoutChg chg="modTransition">
          <pc:chgData name="khoatuan1989@gmail.com" userId="8f87ba699b520547" providerId="LiveId" clId="{F200E093-2A1D-4E02-8908-DC258A56C66E}" dt="2022-06-27T14:09:25.003" v="33"/>
          <pc:sldLayoutMkLst>
            <pc:docMk/>
            <pc:sldMasterMk cId="2823531851" sldId="2147483648"/>
            <pc:sldLayoutMk cId="2482615590" sldId="21474836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7BF17-1556-5D4E-B5D6-9E831DA650F9}" type="datetimeFigureOut">
              <a:rPr lang="en-VN" smtClean="0"/>
              <a:t>12/24/2024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6EDEC-4C41-874D-B6E3-ECD5390AF6CA}" type="slidenum">
              <a:rPr lang="en-VN" smtClean="0"/>
              <a:t>‹#›</a:t>
            </a:fld>
            <a:endParaRPr lang="en-VN"/>
          </a:p>
        </p:txBody>
      </p:sp>
    </p:spTree>
    <p:extLst>
      <p:ext uri="{BB962C8B-B14F-4D97-AF65-F5344CB8AC3E}">
        <p14:creationId xmlns:p14="http://schemas.microsoft.com/office/powerpoint/2010/main" val="3061415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t>
            </a:r>
            <a:r>
              <a:rPr lang="en-US" baseline="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baseline="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baseline="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baseline="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baseline="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Sdt</a:t>
            </a:r>
            <a:r>
              <a:rPr lang="en-US" baseline="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aseline="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aseline="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000" dirty="0"/>
          </a:p>
          <a:p>
            <a:pPr marL="158750" indent="0" algn="ctr">
              <a:buNone/>
            </a:pPr>
            <a:endParaRPr lang="en-US" sz="1000" dirty="0">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26958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t>2024/12/24</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t>2024/12/24</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t>2024/12/24</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t>2024/12/24</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9445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4449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2024/12/24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2024/12/24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7106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228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2876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7392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020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669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7778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056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7019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6123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0028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t>2024/12/24</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2024/12/24</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2024/12/24</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t>2024/12/24</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t>2024/12/24</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2024/12/24</a:t>
            </a:fld>
            <a:endParaRPr lang="zh-CN" altLang="en-US"/>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 id="2147483667" r:id="rId14"/>
    <p:sldLayoutId id="2147483680" r:id="rId15"/>
  </p:sldLayoutIdLst>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24/12/2024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577636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1.xml"/><Relationship Id="rId3" Type="http://schemas.openxmlformats.org/officeDocument/2006/relationships/slideLayout" Target="../slideLayouts/slideLayout20.xml"/><Relationship Id="rId7" Type="http://schemas.openxmlformats.org/officeDocument/2006/relationships/slide" Target="slide13.xml"/><Relationship Id="rId12" Type="http://schemas.openxmlformats.org/officeDocument/2006/relationships/image" Target="../media/image26.gif"/><Relationship Id="rId17" Type="http://schemas.openxmlformats.org/officeDocument/2006/relationships/image" Target="../media/image23.png"/><Relationship Id="rId2" Type="http://schemas.openxmlformats.org/officeDocument/2006/relationships/audio" Target="../media/media3.wav"/><Relationship Id="rId16" Type="http://schemas.openxmlformats.org/officeDocument/2006/relationships/image" Target="../media/image15.png"/><Relationship Id="rId1" Type="http://schemas.microsoft.com/office/2007/relationships/media" Target="../media/media3.wav"/><Relationship Id="rId6" Type="http://schemas.openxmlformats.org/officeDocument/2006/relationships/slide" Target="slide12.xml"/><Relationship Id="rId11" Type="http://schemas.openxmlformats.org/officeDocument/2006/relationships/slide" Target="slide16.xml"/><Relationship Id="rId5" Type="http://schemas.openxmlformats.org/officeDocument/2006/relationships/image" Target="../media/image25.png"/><Relationship Id="rId15" Type="http://schemas.openxmlformats.org/officeDocument/2006/relationships/image" Target="../media/image28.gif"/><Relationship Id="rId10" Type="http://schemas.openxmlformats.org/officeDocument/2006/relationships/slide" Target="slide17.xml"/><Relationship Id="rId4" Type="http://schemas.openxmlformats.org/officeDocument/2006/relationships/image" Target="../media/image24.png"/><Relationship Id="rId9" Type="http://schemas.openxmlformats.org/officeDocument/2006/relationships/slide" Target="slide15.xml"/><Relationship Id="rId14" Type="http://schemas.openxmlformats.org/officeDocument/2006/relationships/image" Target="../media/image27.gif"/></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audio" Target="../media/audio3.wav"/><Relationship Id="rId7" Type="http://schemas.microsoft.com/office/2007/relationships/hdphoto" Target="../media/hdphoto2.wdp"/><Relationship Id="rId12"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0.png"/><Relationship Id="rId11" Type="http://schemas.microsoft.com/office/2007/relationships/hdphoto" Target="../media/hdphoto4.wdp"/><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0.png"/><Relationship Id="rId11" Type="http://schemas.microsoft.com/office/2007/relationships/hdphoto" Target="../media/hdphoto4.wdp"/><Relationship Id="rId5" Type="http://schemas.openxmlformats.org/officeDocument/2006/relationships/image" Target="../media/image29.png"/><Relationship Id="rId15" Type="http://schemas.openxmlformats.org/officeDocument/2006/relationships/slide" Target="slide11.xml"/><Relationship Id="rId10" Type="http://schemas.openxmlformats.org/officeDocument/2006/relationships/image" Target="../media/image32.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0.png"/><Relationship Id="rId11" Type="http://schemas.microsoft.com/office/2007/relationships/hdphoto" Target="../media/hdphoto4.wdp"/><Relationship Id="rId5" Type="http://schemas.openxmlformats.org/officeDocument/2006/relationships/image" Target="../media/image29.png"/><Relationship Id="rId15" Type="http://schemas.openxmlformats.org/officeDocument/2006/relationships/slide" Target="slide11.xml"/><Relationship Id="rId10" Type="http://schemas.openxmlformats.org/officeDocument/2006/relationships/image" Target="../media/image32.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3.wav"/><Relationship Id="rId7" Type="http://schemas.microsoft.com/office/2007/relationships/hdphoto" Target="../media/hdphoto2.wdp"/><Relationship Id="rId12"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0.png"/><Relationship Id="rId11" Type="http://schemas.microsoft.com/office/2007/relationships/hdphoto" Target="../media/hdphoto4.wdp"/><Relationship Id="rId5" Type="http://schemas.openxmlformats.org/officeDocument/2006/relationships/image" Target="../media/image29.png"/><Relationship Id="rId15" Type="http://schemas.openxmlformats.org/officeDocument/2006/relationships/slide" Target="slide11.xml"/><Relationship Id="rId10" Type="http://schemas.openxmlformats.org/officeDocument/2006/relationships/image" Target="../media/image32.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audio" Target="../media/audio3.wav"/><Relationship Id="rId7" Type="http://schemas.microsoft.com/office/2007/relationships/hdphoto" Target="../media/hdphoto2.wdp"/><Relationship Id="rId12"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0.png"/><Relationship Id="rId11" Type="http://schemas.microsoft.com/office/2007/relationships/hdphoto" Target="../media/hdphoto4.wdp"/><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slide" Target="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0.png"/><Relationship Id="rId11" Type="http://schemas.microsoft.com/office/2007/relationships/hdphoto" Target="../media/hdphoto4.wdp"/><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slide" Target="slide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KGWJCAc4kGg" TargetMode="Externa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6.jpeg"/><Relationship Id="rId18" Type="http://schemas.openxmlformats.org/officeDocument/2006/relationships/slide" Target="slide7.xml"/><Relationship Id="rId3" Type="http://schemas.openxmlformats.org/officeDocument/2006/relationships/slideLayout" Target="../slideLayouts/slideLayout15.xml"/><Relationship Id="rId7" Type="http://schemas.openxmlformats.org/officeDocument/2006/relationships/image" Target="../media/image12.gif"/><Relationship Id="rId12" Type="http://schemas.openxmlformats.org/officeDocument/2006/relationships/image" Target="../media/image8.png"/><Relationship Id="rId17" Type="http://schemas.openxmlformats.org/officeDocument/2006/relationships/slide" Target="slide6.xml"/><Relationship Id="rId2" Type="http://schemas.openxmlformats.org/officeDocument/2006/relationships/audio" Target="../media/media2.mp3"/><Relationship Id="rId16" Type="http://schemas.openxmlformats.org/officeDocument/2006/relationships/slide" Target="slide5.xml"/><Relationship Id="rId20" Type="http://schemas.openxmlformats.org/officeDocument/2006/relationships/image" Target="../media/image7.png"/><Relationship Id="rId1" Type="http://schemas.microsoft.com/office/2007/relationships/media" Target="../media/media2.mp3"/><Relationship Id="rId6" Type="http://schemas.openxmlformats.org/officeDocument/2006/relationships/image" Target="../media/image11.gif"/><Relationship Id="rId11" Type="http://schemas.openxmlformats.org/officeDocument/2006/relationships/slide" Target="slide18.xml"/><Relationship Id="rId5" Type="http://schemas.openxmlformats.org/officeDocument/2006/relationships/audio" Target="../media/audio1.wav"/><Relationship Id="rId15" Type="http://schemas.openxmlformats.org/officeDocument/2006/relationships/slide" Target="slide4.xml"/><Relationship Id="rId10" Type="http://schemas.openxmlformats.org/officeDocument/2006/relationships/image" Target="../media/image15.png"/><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4.gif"/><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42.gif"/><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0.gif"/><Relationship Id="rId4" Type="http://schemas.openxmlformats.org/officeDocument/2006/relationships/image" Target="../media/image9.pn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B69DCD86-5631-4775-A30C-49D0CA0685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4695192"/>
            <a:ext cx="12192000" cy="2162808"/>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grpSp>
        <p:nvGrpSpPr>
          <p:cNvPr id="2" name="Google Shape;1398;p44">
            <a:extLst>
              <a:ext uri="{FF2B5EF4-FFF2-40B4-BE49-F238E27FC236}">
                <a16:creationId xmlns:a16="http://schemas.microsoft.com/office/drawing/2014/main" id="{7A43FA93-8C28-AF37-3788-6D14B1949521}"/>
              </a:ext>
            </a:extLst>
          </p:cNvPr>
          <p:cNvGrpSpPr/>
          <p:nvPr/>
        </p:nvGrpSpPr>
        <p:grpSpPr>
          <a:xfrm flipH="1">
            <a:off x="6837293" y="3379447"/>
            <a:ext cx="3615482" cy="3088651"/>
            <a:chOff x="5097629" y="1416875"/>
            <a:chExt cx="3148278" cy="2689525"/>
          </a:xfrm>
        </p:grpSpPr>
        <p:sp>
          <p:nvSpPr>
            <p:cNvPr id="3" name="Google Shape;1399;p44">
              <a:extLst>
                <a:ext uri="{FF2B5EF4-FFF2-40B4-BE49-F238E27FC236}">
                  <a16:creationId xmlns:a16="http://schemas.microsoft.com/office/drawing/2014/main" id="{F38F0815-F824-07BE-1753-E37A5C36ED2F}"/>
                </a:ext>
              </a:extLst>
            </p:cNvPr>
            <p:cNvSpPr/>
            <p:nvPr/>
          </p:nvSpPr>
          <p:spPr>
            <a:xfrm>
              <a:off x="6134350" y="3404700"/>
              <a:ext cx="1547100" cy="701700"/>
            </a:xfrm>
            <a:prstGeom prst="trapezoid">
              <a:avLst>
                <a:gd name="adj" fmla="val 2500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1400;p44">
              <a:extLst>
                <a:ext uri="{FF2B5EF4-FFF2-40B4-BE49-F238E27FC236}">
                  <a16:creationId xmlns:a16="http://schemas.microsoft.com/office/drawing/2014/main" id="{8A51FC7E-10C8-96DE-8837-24B36C3FAAE1}"/>
                </a:ext>
              </a:extLst>
            </p:cNvPr>
            <p:cNvSpPr/>
            <p:nvPr/>
          </p:nvSpPr>
          <p:spPr>
            <a:xfrm flipH="1">
              <a:off x="6480575" y="3579300"/>
              <a:ext cx="702375" cy="526325"/>
            </a:xfrm>
            <a:prstGeom prst="flowChartManualInput">
              <a:avLst/>
            </a:prstGeom>
            <a:solidFill>
              <a:srgbClr val="EA7D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oogle Shape;1401;p44">
              <a:extLst>
                <a:ext uri="{FF2B5EF4-FFF2-40B4-BE49-F238E27FC236}">
                  <a16:creationId xmlns:a16="http://schemas.microsoft.com/office/drawing/2014/main" id="{F62492BF-4FBF-8330-BE0E-0EAB289A6D10}"/>
                </a:ext>
              </a:extLst>
            </p:cNvPr>
            <p:cNvGrpSpPr/>
            <p:nvPr/>
          </p:nvGrpSpPr>
          <p:grpSpPr>
            <a:xfrm rot="-1629263">
              <a:off x="5312704" y="1600741"/>
              <a:ext cx="1091406" cy="1206086"/>
              <a:chOff x="5102449" y="995932"/>
              <a:chExt cx="1091382" cy="1206059"/>
            </a:xfrm>
          </p:grpSpPr>
          <p:sp>
            <p:nvSpPr>
              <p:cNvPr id="102" name="Google Shape;1402;p44">
                <a:extLst>
                  <a:ext uri="{FF2B5EF4-FFF2-40B4-BE49-F238E27FC236}">
                    <a16:creationId xmlns:a16="http://schemas.microsoft.com/office/drawing/2014/main" id="{34A2D200-92D8-548D-562C-00D641031919}"/>
                  </a:ext>
                </a:extLst>
              </p:cNvPr>
              <p:cNvSpPr/>
              <p:nvPr/>
            </p:nvSpPr>
            <p:spPr>
              <a:xfrm>
                <a:off x="5702474" y="995932"/>
                <a:ext cx="355734" cy="206382"/>
              </a:xfrm>
              <a:custGeom>
                <a:avLst/>
                <a:gdLst/>
                <a:ahLst/>
                <a:cxnLst/>
                <a:rect l="l" t="t" r="r" b="b"/>
                <a:pathLst>
                  <a:path w="9606" h="5573" fill="none" extrusionOk="0">
                    <a:moveTo>
                      <a:pt x="106" y="5520"/>
                    </a:moveTo>
                    <a:cubicBezTo>
                      <a:pt x="0" y="5572"/>
                      <a:pt x="2312" y="0"/>
                      <a:pt x="9605" y="1396"/>
                    </a:cubicBezTo>
                  </a:path>
                </a:pathLst>
              </a:custGeom>
              <a:solidFill>
                <a:srgbClr val="DB355D"/>
              </a:solidFill>
              <a:ln w="7325" cap="rnd" cmpd="sng">
                <a:solidFill>
                  <a:srgbClr val="DD5D6C"/>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403;p44">
                <a:extLst>
                  <a:ext uri="{FF2B5EF4-FFF2-40B4-BE49-F238E27FC236}">
                    <a16:creationId xmlns:a16="http://schemas.microsoft.com/office/drawing/2014/main" id="{17EF1B55-F4AD-B3A9-E809-861F6479F49B}"/>
                  </a:ext>
                </a:extLst>
              </p:cNvPr>
              <p:cNvSpPr/>
              <p:nvPr/>
            </p:nvSpPr>
            <p:spPr>
              <a:xfrm>
                <a:off x="5102449" y="1775525"/>
                <a:ext cx="426466" cy="426466"/>
              </a:xfrm>
              <a:custGeom>
                <a:avLst/>
                <a:gdLst/>
                <a:ahLst/>
                <a:cxnLst/>
                <a:rect l="l" t="t" r="r" b="b"/>
                <a:pathLst>
                  <a:path w="11516" h="11516" fill="none" extrusionOk="0">
                    <a:moveTo>
                      <a:pt x="9830" y="1686"/>
                    </a:moveTo>
                    <a:cubicBezTo>
                      <a:pt x="10909" y="2767"/>
                      <a:pt x="11516" y="4231"/>
                      <a:pt x="11516" y="5758"/>
                    </a:cubicBezTo>
                    <a:cubicBezTo>
                      <a:pt x="11516" y="7285"/>
                      <a:pt x="10909" y="8749"/>
                      <a:pt x="9830" y="9829"/>
                    </a:cubicBezTo>
                    <a:cubicBezTo>
                      <a:pt x="8749" y="10909"/>
                      <a:pt x="7285" y="11515"/>
                      <a:pt x="5758" y="11515"/>
                    </a:cubicBezTo>
                    <a:cubicBezTo>
                      <a:pt x="4231" y="11515"/>
                      <a:pt x="2766" y="10909"/>
                      <a:pt x="1687" y="9829"/>
                    </a:cubicBezTo>
                    <a:cubicBezTo>
                      <a:pt x="607" y="8749"/>
                      <a:pt x="1" y="7285"/>
                      <a:pt x="1" y="5758"/>
                    </a:cubicBezTo>
                    <a:cubicBezTo>
                      <a:pt x="1" y="4231"/>
                      <a:pt x="607" y="2767"/>
                      <a:pt x="1687" y="1686"/>
                    </a:cubicBezTo>
                    <a:cubicBezTo>
                      <a:pt x="2766" y="607"/>
                      <a:pt x="4231" y="0"/>
                      <a:pt x="5758" y="0"/>
                    </a:cubicBezTo>
                    <a:cubicBezTo>
                      <a:pt x="7285" y="0"/>
                      <a:pt x="8749" y="607"/>
                      <a:pt x="9830" y="1686"/>
                    </a:cubicBezTo>
                    <a:close/>
                  </a:path>
                </a:pathLst>
              </a:custGeom>
              <a:solidFill>
                <a:srgbClr val="DB355D"/>
              </a:solidFill>
              <a:ln w="7325" cap="rnd" cmpd="sng">
                <a:solidFill>
                  <a:srgbClr val="DD5D6C"/>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404;p44">
                <a:extLst>
                  <a:ext uri="{FF2B5EF4-FFF2-40B4-BE49-F238E27FC236}">
                    <a16:creationId xmlns:a16="http://schemas.microsoft.com/office/drawing/2014/main" id="{AF151B15-ACAD-25AB-8EA6-02EAAACEBCB4}"/>
                  </a:ext>
                </a:extLst>
              </p:cNvPr>
              <p:cNvSpPr/>
              <p:nvPr/>
            </p:nvSpPr>
            <p:spPr>
              <a:xfrm>
                <a:off x="5145184" y="1767489"/>
                <a:ext cx="417245" cy="417208"/>
              </a:xfrm>
              <a:custGeom>
                <a:avLst/>
                <a:gdLst/>
                <a:ahLst/>
                <a:cxnLst/>
                <a:rect l="l" t="t" r="r" b="b"/>
                <a:pathLst>
                  <a:path w="11267" h="11266" extrusionOk="0">
                    <a:moveTo>
                      <a:pt x="5633" y="0"/>
                    </a:moveTo>
                    <a:cubicBezTo>
                      <a:pt x="2523" y="0"/>
                      <a:pt x="1" y="2522"/>
                      <a:pt x="1" y="5633"/>
                    </a:cubicBezTo>
                    <a:cubicBezTo>
                      <a:pt x="1" y="8743"/>
                      <a:pt x="2523" y="11266"/>
                      <a:pt x="5633" y="11266"/>
                    </a:cubicBezTo>
                    <a:cubicBezTo>
                      <a:pt x="8745" y="11266"/>
                      <a:pt x="11266" y="8743"/>
                      <a:pt x="11266" y="5633"/>
                    </a:cubicBezTo>
                    <a:cubicBezTo>
                      <a:pt x="11266" y="2522"/>
                      <a:pt x="8745" y="0"/>
                      <a:pt x="5633" y="0"/>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405;p44">
                <a:extLst>
                  <a:ext uri="{FF2B5EF4-FFF2-40B4-BE49-F238E27FC236}">
                    <a16:creationId xmlns:a16="http://schemas.microsoft.com/office/drawing/2014/main" id="{CE00C33F-8B6B-3EA8-A181-301579026979}"/>
                  </a:ext>
                </a:extLst>
              </p:cNvPr>
              <p:cNvSpPr/>
              <p:nvPr/>
            </p:nvSpPr>
            <p:spPr>
              <a:xfrm>
                <a:off x="5249206" y="1042925"/>
                <a:ext cx="944625" cy="1095125"/>
              </a:xfrm>
              <a:custGeom>
                <a:avLst/>
                <a:gdLst/>
                <a:ahLst/>
                <a:cxnLst/>
                <a:rect l="l" t="t" r="r" b="b"/>
                <a:pathLst>
                  <a:path w="25508" h="29572" extrusionOk="0">
                    <a:moveTo>
                      <a:pt x="20450" y="1"/>
                    </a:moveTo>
                    <a:cubicBezTo>
                      <a:pt x="17370" y="1"/>
                      <a:pt x="14519" y="1835"/>
                      <a:pt x="13283" y="4754"/>
                    </a:cubicBezTo>
                    <a:cubicBezTo>
                      <a:pt x="12524" y="6539"/>
                      <a:pt x="11128" y="7980"/>
                      <a:pt x="9367" y="8792"/>
                    </a:cubicBezTo>
                    <a:lnTo>
                      <a:pt x="5891" y="10390"/>
                    </a:lnTo>
                    <a:cubicBezTo>
                      <a:pt x="1524" y="12400"/>
                      <a:pt x="0" y="17844"/>
                      <a:pt x="2689" y="21827"/>
                    </a:cubicBezTo>
                    <a:lnTo>
                      <a:pt x="7916" y="29571"/>
                    </a:lnTo>
                    <a:lnTo>
                      <a:pt x="17987" y="18432"/>
                    </a:lnTo>
                    <a:cubicBezTo>
                      <a:pt x="17604" y="16394"/>
                      <a:pt x="18762" y="15334"/>
                      <a:pt x="20027" y="14579"/>
                    </a:cubicBezTo>
                    <a:cubicBezTo>
                      <a:pt x="20147" y="14507"/>
                      <a:pt x="20251" y="14474"/>
                      <a:pt x="20340" y="14474"/>
                    </a:cubicBezTo>
                    <a:cubicBezTo>
                      <a:pt x="21270" y="14474"/>
                      <a:pt x="20597" y="18041"/>
                      <a:pt x="20597" y="18041"/>
                    </a:cubicBezTo>
                    <a:cubicBezTo>
                      <a:pt x="22893" y="17268"/>
                      <a:pt x="24202" y="14762"/>
                      <a:pt x="23524" y="12435"/>
                    </a:cubicBezTo>
                    <a:cubicBezTo>
                      <a:pt x="23286" y="11607"/>
                      <a:pt x="22817" y="10864"/>
                      <a:pt x="22174" y="10294"/>
                    </a:cubicBezTo>
                    <a:cubicBezTo>
                      <a:pt x="21183" y="9419"/>
                      <a:pt x="20530" y="8226"/>
                      <a:pt x="20424" y="6909"/>
                    </a:cubicBezTo>
                    <a:lnTo>
                      <a:pt x="20404" y="6682"/>
                    </a:lnTo>
                    <a:cubicBezTo>
                      <a:pt x="20296" y="5327"/>
                      <a:pt x="21361" y="4165"/>
                      <a:pt x="22720" y="4154"/>
                    </a:cubicBezTo>
                    <a:lnTo>
                      <a:pt x="25508" y="4131"/>
                    </a:lnTo>
                    <a:lnTo>
                      <a:pt x="25332" y="758"/>
                    </a:lnTo>
                    <a:lnTo>
                      <a:pt x="21847" y="127"/>
                    </a:lnTo>
                    <a:cubicBezTo>
                      <a:pt x="21379" y="42"/>
                      <a:pt x="20912" y="1"/>
                      <a:pt x="20450"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Google Shape;1406;p44">
              <a:extLst>
                <a:ext uri="{FF2B5EF4-FFF2-40B4-BE49-F238E27FC236}">
                  <a16:creationId xmlns:a16="http://schemas.microsoft.com/office/drawing/2014/main" id="{C0D5D9F0-0EDA-9B2F-F407-F91EBEA1E1AC}"/>
                </a:ext>
              </a:extLst>
            </p:cNvPr>
            <p:cNvSpPr/>
            <p:nvPr/>
          </p:nvSpPr>
          <p:spPr>
            <a:xfrm rot="-938931">
              <a:off x="5922623" y="1469925"/>
              <a:ext cx="411747" cy="431238"/>
            </a:xfrm>
            <a:custGeom>
              <a:avLst/>
              <a:gdLst/>
              <a:ahLst/>
              <a:cxnLst/>
              <a:rect l="l" t="t" r="r" b="b"/>
              <a:pathLst>
                <a:path w="11450" h="11992" extrusionOk="0">
                  <a:moveTo>
                    <a:pt x="6905" y="0"/>
                  </a:moveTo>
                  <a:cubicBezTo>
                    <a:pt x="6502" y="0"/>
                    <a:pt x="6088" y="47"/>
                    <a:pt x="5670" y="142"/>
                  </a:cubicBezTo>
                  <a:cubicBezTo>
                    <a:pt x="4156" y="486"/>
                    <a:pt x="2709" y="1431"/>
                    <a:pt x="1648" y="2772"/>
                  </a:cubicBezTo>
                  <a:cubicBezTo>
                    <a:pt x="588" y="4113"/>
                    <a:pt x="0" y="5738"/>
                    <a:pt x="16" y="7290"/>
                  </a:cubicBezTo>
                  <a:cubicBezTo>
                    <a:pt x="30" y="8843"/>
                    <a:pt x="647" y="10196"/>
                    <a:pt x="1727" y="11051"/>
                  </a:cubicBezTo>
                  <a:cubicBezTo>
                    <a:pt x="2510" y="11670"/>
                    <a:pt x="3490" y="11991"/>
                    <a:pt x="4546" y="11991"/>
                  </a:cubicBezTo>
                  <a:cubicBezTo>
                    <a:pt x="4949" y="11991"/>
                    <a:pt x="5363" y="11945"/>
                    <a:pt x="5781" y="11850"/>
                  </a:cubicBezTo>
                  <a:cubicBezTo>
                    <a:pt x="7295" y="11508"/>
                    <a:pt x="8742" y="10561"/>
                    <a:pt x="9802" y="9220"/>
                  </a:cubicBezTo>
                  <a:cubicBezTo>
                    <a:pt x="10862" y="7879"/>
                    <a:pt x="11449" y="6254"/>
                    <a:pt x="11435" y="4701"/>
                  </a:cubicBezTo>
                  <a:cubicBezTo>
                    <a:pt x="11419" y="3149"/>
                    <a:pt x="10804" y="1797"/>
                    <a:pt x="9724" y="941"/>
                  </a:cubicBezTo>
                  <a:cubicBezTo>
                    <a:pt x="8941" y="322"/>
                    <a:pt x="7960" y="0"/>
                    <a:pt x="69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07;p44">
              <a:extLst>
                <a:ext uri="{FF2B5EF4-FFF2-40B4-BE49-F238E27FC236}">
                  <a16:creationId xmlns:a16="http://schemas.microsoft.com/office/drawing/2014/main" id="{61A1DADD-61AD-A04A-C90A-AF997337DFF2}"/>
                </a:ext>
              </a:extLst>
            </p:cNvPr>
            <p:cNvSpPr/>
            <p:nvPr/>
          </p:nvSpPr>
          <p:spPr>
            <a:xfrm>
              <a:off x="6061851" y="1437650"/>
              <a:ext cx="814731" cy="827756"/>
            </a:xfrm>
            <a:custGeom>
              <a:avLst/>
              <a:gdLst/>
              <a:ahLst/>
              <a:cxnLst/>
              <a:rect l="l" t="t" r="r" b="b"/>
              <a:pathLst>
                <a:path w="31813" h="24387" extrusionOk="0">
                  <a:moveTo>
                    <a:pt x="12309" y="1"/>
                  </a:moveTo>
                  <a:cubicBezTo>
                    <a:pt x="5510" y="1"/>
                    <a:pt x="1" y="5459"/>
                    <a:pt x="1" y="12194"/>
                  </a:cubicBezTo>
                  <a:cubicBezTo>
                    <a:pt x="1" y="18929"/>
                    <a:pt x="5510" y="24387"/>
                    <a:pt x="12309" y="24387"/>
                  </a:cubicBezTo>
                  <a:cubicBezTo>
                    <a:pt x="12314" y="24387"/>
                    <a:pt x="12319" y="24387"/>
                    <a:pt x="12325" y="24387"/>
                  </a:cubicBezTo>
                  <a:cubicBezTo>
                    <a:pt x="14483" y="24387"/>
                    <a:pt x="16604" y="23822"/>
                    <a:pt x="18475" y="22746"/>
                  </a:cubicBezTo>
                  <a:cubicBezTo>
                    <a:pt x="19701" y="23690"/>
                    <a:pt x="21273" y="24254"/>
                    <a:pt x="22988" y="24254"/>
                  </a:cubicBezTo>
                  <a:cubicBezTo>
                    <a:pt x="26896" y="24254"/>
                    <a:pt x="28976" y="22285"/>
                    <a:pt x="30487" y="18988"/>
                  </a:cubicBezTo>
                  <a:cubicBezTo>
                    <a:pt x="30606" y="18726"/>
                    <a:pt x="30716" y="18451"/>
                    <a:pt x="30814" y="18174"/>
                  </a:cubicBezTo>
                  <a:cubicBezTo>
                    <a:pt x="28854" y="17245"/>
                    <a:pt x="27665" y="14445"/>
                    <a:pt x="27665" y="14445"/>
                  </a:cubicBezTo>
                  <a:lnTo>
                    <a:pt x="27665" y="14445"/>
                  </a:lnTo>
                  <a:cubicBezTo>
                    <a:pt x="28955" y="14951"/>
                    <a:pt x="30170" y="15078"/>
                    <a:pt x="31063" y="15078"/>
                  </a:cubicBezTo>
                  <a:cubicBezTo>
                    <a:pt x="31243" y="15078"/>
                    <a:pt x="31410" y="15073"/>
                    <a:pt x="31562" y="15065"/>
                  </a:cubicBezTo>
                  <a:cubicBezTo>
                    <a:pt x="31793" y="13538"/>
                    <a:pt x="31812" y="12343"/>
                    <a:pt x="31782" y="12343"/>
                  </a:cubicBezTo>
                  <a:lnTo>
                    <a:pt x="31782" y="12343"/>
                  </a:lnTo>
                  <a:cubicBezTo>
                    <a:pt x="31779" y="12343"/>
                    <a:pt x="31776" y="12351"/>
                    <a:pt x="31773" y="12366"/>
                  </a:cubicBezTo>
                  <a:cubicBezTo>
                    <a:pt x="31773" y="12366"/>
                    <a:pt x="31481" y="12383"/>
                    <a:pt x="30999" y="12383"/>
                  </a:cubicBezTo>
                  <a:cubicBezTo>
                    <a:pt x="29249" y="12383"/>
                    <a:pt x="24996" y="12161"/>
                    <a:pt x="23111" y="10101"/>
                  </a:cubicBezTo>
                  <a:cubicBezTo>
                    <a:pt x="19689" y="6363"/>
                    <a:pt x="17705" y="1"/>
                    <a:pt x="12309"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408;p44">
              <a:extLst>
                <a:ext uri="{FF2B5EF4-FFF2-40B4-BE49-F238E27FC236}">
                  <a16:creationId xmlns:a16="http://schemas.microsoft.com/office/drawing/2014/main" id="{19983500-16A0-5EA9-268A-A6EB235E45D9}"/>
                </a:ext>
              </a:extLst>
            </p:cNvPr>
            <p:cNvSpPr/>
            <p:nvPr/>
          </p:nvSpPr>
          <p:spPr>
            <a:xfrm>
              <a:off x="6172949" y="2137046"/>
              <a:ext cx="1242499" cy="923847"/>
            </a:xfrm>
            <a:custGeom>
              <a:avLst/>
              <a:gdLst/>
              <a:ahLst/>
              <a:cxnLst/>
              <a:rect l="l" t="t" r="r" b="b"/>
              <a:pathLst>
                <a:path w="36606" h="27218" extrusionOk="0">
                  <a:moveTo>
                    <a:pt x="15318" y="0"/>
                  </a:moveTo>
                  <a:cubicBezTo>
                    <a:pt x="13570" y="0"/>
                    <a:pt x="10733" y="2168"/>
                    <a:pt x="6582" y="11408"/>
                  </a:cubicBezTo>
                  <a:cubicBezTo>
                    <a:pt x="0" y="26057"/>
                    <a:pt x="12892" y="27218"/>
                    <a:pt x="17144" y="27218"/>
                  </a:cubicBezTo>
                  <a:cubicBezTo>
                    <a:pt x="17945" y="27218"/>
                    <a:pt x="18439" y="27176"/>
                    <a:pt x="18439" y="27176"/>
                  </a:cubicBezTo>
                  <a:lnTo>
                    <a:pt x="36605" y="9893"/>
                  </a:lnTo>
                  <a:cubicBezTo>
                    <a:pt x="31334" y="2595"/>
                    <a:pt x="24969" y="1292"/>
                    <a:pt x="21094" y="1292"/>
                  </a:cubicBezTo>
                  <a:cubicBezTo>
                    <a:pt x="18941" y="1292"/>
                    <a:pt x="17557" y="1694"/>
                    <a:pt x="17557" y="1694"/>
                  </a:cubicBezTo>
                  <a:cubicBezTo>
                    <a:pt x="17557" y="1694"/>
                    <a:pt x="16863" y="0"/>
                    <a:pt x="153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409;p44">
              <a:extLst>
                <a:ext uri="{FF2B5EF4-FFF2-40B4-BE49-F238E27FC236}">
                  <a16:creationId xmlns:a16="http://schemas.microsoft.com/office/drawing/2014/main" id="{91ED2473-144F-13D5-DBE6-E37011B85372}"/>
                </a:ext>
              </a:extLst>
            </p:cNvPr>
            <p:cNvSpPr/>
            <p:nvPr/>
          </p:nvSpPr>
          <p:spPr>
            <a:xfrm>
              <a:off x="6493780" y="2125132"/>
              <a:ext cx="309929" cy="288545"/>
            </a:xfrm>
            <a:custGeom>
              <a:avLst/>
              <a:gdLst/>
              <a:ahLst/>
              <a:cxnLst/>
              <a:rect l="l" t="t" r="r" b="b"/>
              <a:pathLst>
                <a:path w="9131" h="8501" extrusionOk="0">
                  <a:moveTo>
                    <a:pt x="4566" y="0"/>
                  </a:moveTo>
                  <a:cubicBezTo>
                    <a:pt x="2044" y="0"/>
                    <a:pt x="1" y="1903"/>
                    <a:pt x="1" y="4250"/>
                  </a:cubicBezTo>
                  <a:cubicBezTo>
                    <a:pt x="1" y="6598"/>
                    <a:pt x="2044" y="8501"/>
                    <a:pt x="4566" y="8501"/>
                  </a:cubicBezTo>
                  <a:cubicBezTo>
                    <a:pt x="7087" y="8501"/>
                    <a:pt x="9131" y="6598"/>
                    <a:pt x="9131" y="4250"/>
                  </a:cubicBezTo>
                  <a:cubicBezTo>
                    <a:pt x="9131" y="1903"/>
                    <a:pt x="7087" y="0"/>
                    <a:pt x="45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410;p44">
              <a:extLst>
                <a:ext uri="{FF2B5EF4-FFF2-40B4-BE49-F238E27FC236}">
                  <a16:creationId xmlns:a16="http://schemas.microsoft.com/office/drawing/2014/main" id="{E9BC6222-968E-F4C8-6CA4-31042D802BF3}"/>
                </a:ext>
              </a:extLst>
            </p:cNvPr>
            <p:cNvSpPr/>
            <p:nvPr/>
          </p:nvSpPr>
          <p:spPr>
            <a:xfrm>
              <a:off x="5949841" y="1435035"/>
              <a:ext cx="563038" cy="715644"/>
            </a:xfrm>
            <a:custGeom>
              <a:avLst/>
              <a:gdLst/>
              <a:ahLst/>
              <a:cxnLst/>
              <a:rect l="l" t="t" r="r" b="b"/>
              <a:pathLst>
                <a:path w="16588" h="21084" extrusionOk="0">
                  <a:moveTo>
                    <a:pt x="13129" y="1"/>
                  </a:moveTo>
                  <a:cubicBezTo>
                    <a:pt x="10460" y="1"/>
                    <a:pt x="7829" y="889"/>
                    <a:pt x="5680" y="2581"/>
                  </a:cubicBezTo>
                  <a:lnTo>
                    <a:pt x="4876" y="3214"/>
                  </a:lnTo>
                  <a:cubicBezTo>
                    <a:pt x="1711" y="5705"/>
                    <a:pt x="1" y="9612"/>
                    <a:pt x="317" y="13628"/>
                  </a:cubicBezTo>
                  <a:lnTo>
                    <a:pt x="908" y="21083"/>
                  </a:lnTo>
                  <a:lnTo>
                    <a:pt x="16588" y="509"/>
                  </a:lnTo>
                  <a:cubicBezTo>
                    <a:pt x="15451" y="168"/>
                    <a:pt x="14286" y="1"/>
                    <a:pt x="13129"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411;p44">
              <a:extLst>
                <a:ext uri="{FF2B5EF4-FFF2-40B4-BE49-F238E27FC236}">
                  <a16:creationId xmlns:a16="http://schemas.microsoft.com/office/drawing/2014/main" id="{C28B49DA-468F-B91E-F22B-74524839A357}"/>
                </a:ext>
              </a:extLst>
            </p:cNvPr>
            <p:cNvSpPr/>
            <p:nvPr/>
          </p:nvSpPr>
          <p:spPr>
            <a:xfrm>
              <a:off x="6269450" y="1515785"/>
              <a:ext cx="662490" cy="790419"/>
            </a:xfrm>
            <a:custGeom>
              <a:avLst/>
              <a:gdLst/>
              <a:ahLst/>
              <a:cxnLst/>
              <a:rect l="l" t="t" r="r" b="b"/>
              <a:pathLst>
                <a:path w="19518" h="23287" extrusionOk="0">
                  <a:moveTo>
                    <a:pt x="6704" y="0"/>
                  </a:moveTo>
                  <a:cubicBezTo>
                    <a:pt x="1632" y="0"/>
                    <a:pt x="1" y="4350"/>
                    <a:pt x="1" y="11122"/>
                  </a:cubicBezTo>
                  <a:cubicBezTo>
                    <a:pt x="1" y="17893"/>
                    <a:pt x="5218" y="23286"/>
                    <a:pt x="10289" y="23286"/>
                  </a:cubicBezTo>
                  <a:cubicBezTo>
                    <a:pt x="15361" y="23286"/>
                    <a:pt x="19518" y="21083"/>
                    <a:pt x="19518" y="14312"/>
                  </a:cubicBezTo>
                  <a:cubicBezTo>
                    <a:pt x="19518" y="7540"/>
                    <a:pt x="11776" y="0"/>
                    <a:pt x="6704" y="0"/>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12;p44">
              <a:extLst>
                <a:ext uri="{FF2B5EF4-FFF2-40B4-BE49-F238E27FC236}">
                  <a16:creationId xmlns:a16="http://schemas.microsoft.com/office/drawing/2014/main" id="{CD61FDBB-CA44-C239-97F1-B61D093E01CF}"/>
                </a:ext>
              </a:extLst>
            </p:cNvPr>
            <p:cNvSpPr/>
            <p:nvPr/>
          </p:nvSpPr>
          <p:spPr>
            <a:xfrm>
              <a:off x="6745129" y="1830234"/>
              <a:ext cx="79867" cy="90525"/>
            </a:xfrm>
            <a:custGeom>
              <a:avLst/>
              <a:gdLst/>
              <a:ahLst/>
              <a:cxnLst/>
              <a:rect l="l" t="t" r="r" b="b"/>
              <a:pathLst>
                <a:path w="2353" h="2667" fill="none" extrusionOk="0">
                  <a:moveTo>
                    <a:pt x="0" y="838"/>
                  </a:moveTo>
                  <a:cubicBezTo>
                    <a:pt x="0" y="838"/>
                    <a:pt x="888" y="2667"/>
                    <a:pt x="1620" y="2524"/>
                  </a:cubicBezTo>
                  <a:cubicBezTo>
                    <a:pt x="2353" y="2382"/>
                    <a:pt x="1710" y="0"/>
                    <a:pt x="1710" y="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413;p44">
              <a:extLst>
                <a:ext uri="{FF2B5EF4-FFF2-40B4-BE49-F238E27FC236}">
                  <a16:creationId xmlns:a16="http://schemas.microsoft.com/office/drawing/2014/main" id="{C6F08668-2824-8BB6-B27D-BBB0DA9F03F1}"/>
                </a:ext>
              </a:extLst>
            </p:cNvPr>
            <p:cNvSpPr/>
            <p:nvPr/>
          </p:nvSpPr>
          <p:spPr>
            <a:xfrm>
              <a:off x="6534885" y="1944147"/>
              <a:ext cx="86519" cy="93546"/>
            </a:xfrm>
            <a:custGeom>
              <a:avLst/>
              <a:gdLst/>
              <a:ahLst/>
              <a:cxnLst/>
              <a:rect l="l" t="t" r="r" b="b"/>
              <a:pathLst>
                <a:path w="2549" h="2756" fill="none" extrusionOk="0">
                  <a:moveTo>
                    <a:pt x="1" y="1073"/>
                  </a:moveTo>
                  <a:cubicBezTo>
                    <a:pt x="1" y="1073"/>
                    <a:pt x="1139" y="2756"/>
                    <a:pt x="1843" y="2511"/>
                  </a:cubicBezTo>
                  <a:cubicBezTo>
                    <a:pt x="2549" y="2267"/>
                    <a:pt x="1576" y="1"/>
                    <a:pt x="1576"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414;p44">
              <a:extLst>
                <a:ext uri="{FF2B5EF4-FFF2-40B4-BE49-F238E27FC236}">
                  <a16:creationId xmlns:a16="http://schemas.microsoft.com/office/drawing/2014/main" id="{7A773ADC-9E0B-F1CA-8BE5-F7FC3BF77748}"/>
                </a:ext>
              </a:extLst>
            </p:cNvPr>
            <p:cNvSpPr/>
            <p:nvPr/>
          </p:nvSpPr>
          <p:spPr>
            <a:xfrm>
              <a:off x="6099360" y="1492772"/>
              <a:ext cx="526686" cy="477130"/>
            </a:xfrm>
            <a:custGeom>
              <a:avLst/>
              <a:gdLst/>
              <a:ahLst/>
              <a:cxnLst/>
              <a:rect l="l" t="t" r="r" b="b"/>
              <a:pathLst>
                <a:path w="15517" h="14057" extrusionOk="0">
                  <a:moveTo>
                    <a:pt x="13412" y="1"/>
                  </a:moveTo>
                  <a:lnTo>
                    <a:pt x="13412" y="1"/>
                  </a:lnTo>
                  <a:cubicBezTo>
                    <a:pt x="0" y="301"/>
                    <a:pt x="4544" y="14057"/>
                    <a:pt x="4544" y="14057"/>
                  </a:cubicBezTo>
                  <a:cubicBezTo>
                    <a:pt x="15517" y="12478"/>
                    <a:pt x="13412" y="1"/>
                    <a:pt x="13412"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415;p44">
              <a:extLst>
                <a:ext uri="{FF2B5EF4-FFF2-40B4-BE49-F238E27FC236}">
                  <a16:creationId xmlns:a16="http://schemas.microsoft.com/office/drawing/2014/main" id="{9712340D-35A4-6A56-E93E-AE8F22A2E5AA}"/>
                </a:ext>
              </a:extLst>
            </p:cNvPr>
            <p:cNvSpPr/>
            <p:nvPr/>
          </p:nvSpPr>
          <p:spPr>
            <a:xfrm>
              <a:off x="6402744" y="1416875"/>
              <a:ext cx="513245" cy="267942"/>
            </a:xfrm>
            <a:custGeom>
              <a:avLst/>
              <a:gdLst/>
              <a:ahLst/>
              <a:cxnLst/>
              <a:rect l="l" t="t" r="r" b="b"/>
              <a:pathLst>
                <a:path w="15121" h="7894" extrusionOk="0">
                  <a:moveTo>
                    <a:pt x="4109" y="0"/>
                  </a:moveTo>
                  <a:cubicBezTo>
                    <a:pt x="3218" y="0"/>
                    <a:pt x="2320" y="122"/>
                    <a:pt x="1437" y="373"/>
                  </a:cubicBezTo>
                  <a:cubicBezTo>
                    <a:pt x="875" y="532"/>
                    <a:pt x="377" y="676"/>
                    <a:pt x="1" y="786"/>
                  </a:cubicBezTo>
                  <a:lnTo>
                    <a:pt x="3605" y="3240"/>
                  </a:lnTo>
                  <a:cubicBezTo>
                    <a:pt x="3605" y="3240"/>
                    <a:pt x="7655" y="7894"/>
                    <a:pt x="12403" y="7894"/>
                  </a:cubicBezTo>
                  <a:cubicBezTo>
                    <a:pt x="13292" y="7894"/>
                    <a:pt x="14205" y="7731"/>
                    <a:pt x="15120" y="7344"/>
                  </a:cubicBezTo>
                  <a:lnTo>
                    <a:pt x="11332" y="3189"/>
                  </a:lnTo>
                  <a:cubicBezTo>
                    <a:pt x="9453" y="1128"/>
                    <a:pt x="6818" y="0"/>
                    <a:pt x="4109" y="0"/>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416;p44">
              <a:extLst>
                <a:ext uri="{FF2B5EF4-FFF2-40B4-BE49-F238E27FC236}">
                  <a16:creationId xmlns:a16="http://schemas.microsoft.com/office/drawing/2014/main" id="{07459D62-BED3-8B88-866D-CF82E2FE50F1}"/>
                </a:ext>
              </a:extLst>
            </p:cNvPr>
            <p:cNvSpPr/>
            <p:nvPr/>
          </p:nvSpPr>
          <p:spPr>
            <a:xfrm>
              <a:off x="6480983" y="1880232"/>
              <a:ext cx="41376" cy="73214"/>
            </a:xfrm>
            <a:custGeom>
              <a:avLst/>
              <a:gdLst/>
              <a:ahLst/>
              <a:cxnLst/>
              <a:rect l="l" t="t" r="r" b="b"/>
              <a:pathLst>
                <a:path w="1219" h="2157" fill="none" extrusionOk="0">
                  <a:moveTo>
                    <a:pt x="1218" y="1"/>
                  </a:moveTo>
                  <a:cubicBezTo>
                    <a:pt x="1218" y="1"/>
                    <a:pt x="0" y="58"/>
                    <a:pt x="28" y="215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417;p44">
              <a:extLst>
                <a:ext uri="{FF2B5EF4-FFF2-40B4-BE49-F238E27FC236}">
                  <a16:creationId xmlns:a16="http://schemas.microsoft.com/office/drawing/2014/main" id="{1F82875F-C794-3D8D-AA0C-B51DF3049A1D}"/>
                </a:ext>
              </a:extLst>
            </p:cNvPr>
            <p:cNvSpPr/>
            <p:nvPr/>
          </p:nvSpPr>
          <p:spPr>
            <a:xfrm>
              <a:off x="6735082" y="1734888"/>
              <a:ext cx="79018" cy="48164"/>
            </a:xfrm>
            <a:custGeom>
              <a:avLst/>
              <a:gdLst/>
              <a:ahLst/>
              <a:cxnLst/>
              <a:rect l="l" t="t" r="r" b="b"/>
              <a:pathLst>
                <a:path w="2328" h="1419" fill="none" extrusionOk="0">
                  <a:moveTo>
                    <a:pt x="1" y="625"/>
                  </a:moveTo>
                  <a:cubicBezTo>
                    <a:pt x="1" y="625"/>
                    <a:pt x="1391" y="1"/>
                    <a:pt x="2327" y="1419"/>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418;p44">
              <a:extLst>
                <a:ext uri="{FF2B5EF4-FFF2-40B4-BE49-F238E27FC236}">
                  <a16:creationId xmlns:a16="http://schemas.microsoft.com/office/drawing/2014/main" id="{C4FCD5C3-0F8C-950C-3B00-CC9B4A5D1BFA}"/>
                </a:ext>
              </a:extLst>
            </p:cNvPr>
            <p:cNvSpPr/>
            <p:nvPr/>
          </p:nvSpPr>
          <p:spPr>
            <a:xfrm>
              <a:off x="6732264" y="1906572"/>
              <a:ext cx="92358" cy="100300"/>
            </a:xfrm>
            <a:custGeom>
              <a:avLst/>
              <a:gdLst/>
              <a:ahLst/>
              <a:cxnLst/>
              <a:rect l="l" t="t" r="r" b="b"/>
              <a:pathLst>
                <a:path w="2721" h="2955" fill="none" extrusionOk="0">
                  <a:moveTo>
                    <a:pt x="0" y="1"/>
                  </a:moveTo>
                  <a:cubicBezTo>
                    <a:pt x="88" y="58"/>
                    <a:pt x="526" y="1960"/>
                    <a:pt x="2720" y="1843"/>
                  </a:cubicBezTo>
                  <a:cubicBezTo>
                    <a:pt x="2720" y="1843"/>
                    <a:pt x="2603" y="2604"/>
                    <a:pt x="1579" y="2954"/>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419;p44">
              <a:extLst>
                <a:ext uri="{FF2B5EF4-FFF2-40B4-BE49-F238E27FC236}">
                  <a16:creationId xmlns:a16="http://schemas.microsoft.com/office/drawing/2014/main" id="{7D017E33-A7B4-933C-17E2-FCCBC3FA5360}"/>
                </a:ext>
              </a:extLst>
            </p:cNvPr>
            <p:cNvSpPr/>
            <p:nvPr/>
          </p:nvSpPr>
          <p:spPr>
            <a:xfrm>
              <a:off x="6682639" y="2063389"/>
              <a:ext cx="78441" cy="37744"/>
            </a:xfrm>
            <a:custGeom>
              <a:avLst/>
              <a:gdLst/>
              <a:ahLst/>
              <a:cxnLst/>
              <a:rect l="l" t="t" r="r" b="b"/>
              <a:pathLst>
                <a:path w="2311" h="1112" fill="none" extrusionOk="0">
                  <a:moveTo>
                    <a:pt x="0" y="1"/>
                  </a:moveTo>
                  <a:cubicBezTo>
                    <a:pt x="0" y="1"/>
                    <a:pt x="702" y="1112"/>
                    <a:pt x="2310" y="52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420;p44">
              <a:extLst>
                <a:ext uri="{FF2B5EF4-FFF2-40B4-BE49-F238E27FC236}">
                  <a16:creationId xmlns:a16="http://schemas.microsoft.com/office/drawing/2014/main" id="{22C2ACA4-3E5D-BA7A-AF57-021865563267}"/>
                </a:ext>
              </a:extLst>
            </p:cNvPr>
            <p:cNvSpPr/>
            <p:nvPr/>
          </p:nvSpPr>
          <p:spPr>
            <a:xfrm>
              <a:off x="6572087" y="2857148"/>
              <a:ext cx="1368629" cy="835495"/>
            </a:xfrm>
            <a:custGeom>
              <a:avLst/>
              <a:gdLst/>
              <a:ahLst/>
              <a:cxnLst/>
              <a:rect l="l" t="t" r="r" b="b"/>
              <a:pathLst>
                <a:path w="40322" h="24615" extrusionOk="0">
                  <a:moveTo>
                    <a:pt x="36707" y="1"/>
                  </a:moveTo>
                  <a:cubicBezTo>
                    <a:pt x="36385" y="1"/>
                    <a:pt x="36056" y="69"/>
                    <a:pt x="35737" y="215"/>
                  </a:cubicBezTo>
                  <a:lnTo>
                    <a:pt x="35610" y="274"/>
                  </a:lnTo>
                  <a:cubicBezTo>
                    <a:pt x="34274" y="885"/>
                    <a:pt x="33847" y="2554"/>
                    <a:pt x="34691" y="3757"/>
                  </a:cubicBezTo>
                  <a:cubicBezTo>
                    <a:pt x="37768" y="8153"/>
                    <a:pt x="37998" y="14899"/>
                    <a:pt x="37947" y="17688"/>
                  </a:cubicBezTo>
                  <a:cubicBezTo>
                    <a:pt x="37933" y="18495"/>
                    <a:pt x="37501" y="19237"/>
                    <a:pt x="36806" y="19650"/>
                  </a:cubicBezTo>
                  <a:cubicBezTo>
                    <a:pt x="32335" y="22309"/>
                    <a:pt x="27579" y="23121"/>
                    <a:pt x="23440" y="23121"/>
                  </a:cubicBezTo>
                  <a:cubicBezTo>
                    <a:pt x="18695" y="23121"/>
                    <a:pt x="14762" y="22055"/>
                    <a:pt x="12997" y="21485"/>
                  </a:cubicBezTo>
                  <a:cubicBezTo>
                    <a:pt x="12371" y="21282"/>
                    <a:pt x="11859" y="20824"/>
                    <a:pt x="11589" y="20223"/>
                  </a:cubicBezTo>
                  <a:lnTo>
                    <a:pt x="9668" y="15958"/>
                  </a:lnTo>
                  <a:cubicBezTo>
                    <a:pt x="9267" y="15068"/>
                    <a:pt x="8409" y="14583"/>
                    <a:pt x="7537" y="14583"/>
                  </a:cubicBezTo>
                  <a:cubicBezTo>
                    <a:pt x="6944" y="14583"/>
                    <a:pt x="6345" y="14807"/>
                    <a:pt x="5880" y="15280"/>
                  </a:cubicBezTo>
                  <a:lnTo>
                    <a:pt x="1430" y="19809"/>
                  </a:lnTo>
                  <a:cubicBezTo>
                    <a:pt x="1" y="21262"/>
                    <a:pt x="994" y="23720"/>
                    <a:pt x="3032" y="23773"/>
                  </a:cubicBezTo>
                  <a:lnTo>
                    <a:pt x="35712" y="24613"/>
                  </a:lnTo>
                  <a:cubicBezTo>
                    <a:pt x="35732" y="24614"/>
                    <a:pt x="35753" y="24614"/>
                    <a:pt x="35774" y="24614"/>
                  </a:cubicBezTo>
                  <a:cubicBezTo>
                    <a:pt x="36762" y="24614"/>
                    <a:pt x="37647" y="23990"/>
                    <a:pt x="37974" y="23051"/>
                  </a:cubicBezTo>
                  <a:cubicBezTo>
                    <a:pt x="40322" y="16297"/>
                    <a:pt x="39616" y="6878"/>
                    <a:pt x="39022" y="2048"/>
                  </a:cubicBezTo>
                  <a:cubicBezTo>
                    <a:pt x="38872" y="831"/>
                    <a:pt x="37835" y="1"/>
                    <a:pt x="36707" y="1"/>
                  </a:cubicBezTo>
                  <a:close/>
                </a:path>
              </a:pathLst>
            </a:custGeom>
            <a:solidFill>
              <a:srgbClr val="EA7D7B"/>
            </a:solidFill>
            <a:ln w="9525" cap="flat" cmpd="sng">
              <a:solidFill>
                <a:srgbClr val="EA7D7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421;p44">
              <a:extLst>
                <a:ext uri="{FF2B5EF4-FFF2-40B4-BE49-F238E27FC236}">
                  <a16:creationId xmlns:a16="http://schemas.microsoft.com/office/drawing/2014/main" id="{2DF11DBA-131A-D5B4-562E-F7380CFB52AC}"/>
                </a:ext>
              </a:extLst>
            </p:cNvPr>
            <p:cNvSpPr/>
            <p:nvPr/>
          </p:nvSpPr>
          <p:spPr>
            <a:xfrm>
              <a:off x="6695775" y="2835187"/>
              <a:ext cx="985826" cy="458122"/>
            </a:xfrm>
            <a:custGeom>
              <a:avLst/>
              <a:gdLst/>
              <a:ahLst/>
              <a:cxnLst/>
              <a:rect l="l" t="t" r="r" b="b"/>
              <a:pathLst>
                <a:path w="29044" h="13497" extrusionOk="0">
                  <a:moveTo>
                    <a:pt x="19415" y="1"/>
                  </a:moveTo>
                  <a:cubicBezTo>
                    <a:pt x="10144" y="1"/>
                    <a:pt x="1" y="3234"/>
                    <a:pt x="1" y="3234"/>
                  </a:cubicBezTo>
                  <a:lnTo>
                    <a:pt x="3040" y="9983"/>
                  </a:lnTo>
                  <a:lnTo>
                    <a:pt x="4625" y="13496"/>
                  </a:lnTo>
                  <a:lnTo>
                    <a:pt x="4738" y="13381"/>
                  </a:lnTo>
                  <a:lnTo>
                    <a:pt x="9390" y="11252"/>
                  </a:lnTo>
                  <a:lnTo>
                    <a:pt x="26738" y="3311"/>
                  </a:lnTo>
                  <a:lnTo>
                    <a:pt x="29044" y="2257"/>
                  </a:lnTo>
                  <a:cubicBezTo>
                    <a:pt x="28108" y="1518"/>
                    <a:pt x="27031" y="981"/>
                    <a:pt x="25879" y="678"/>
                  </a:cubicBezTo>
                  <a:cubicBezTo>
                    <a:pt x="25721" y="635"/>
                    <a:pt x="25560" y="595"/>
                    <a:pt x="25397" y="561"/>
                  </a:cubicBezTo>
                  <a:cubicBezTo>
                    <a:pt x="23530" y="163"/>
                    <a:pt x="21494" y="1"/>
                    <a:pt x="19415"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422;p44">
              <a:extLst>
                <a:ext uri="{FF2B5EF4-FFF2-40B4-BE49-F238E27FC236}">
                  <a16:creationId xmlns:a16="http://schemas.microsoft.com/office/drawing/2014/main" id="{BE9B222D-E569-2610-2001-858BB5852EE9}"/>
                </a:ext>
              </a:extLst>
            </p:cNvPr>
            <p:cNvSpPr/>
            <p:nvPr/>
          </p:nvSpPr>
          <p:spPr>
            <a:xfrm>
              <a:off x="6852695" y="2911797"/>
              <a:ext cx="1039218" cy="730103"/>
            </a:xfrm>
            <a:custGeom>
              <a:avLst/>
              <a:gdLst/>
              <a:ahLst/>
              <a:cxnLst/>
              <a:rect l="l" t="t" r="r" b="b"/>
              <a:pathLst>
                <a:path w="30617" h="21510" extrusionOk="0">
                  <a:moveTo>
                    <a:pt x="24421" y="0"/>
                  </a:moveTo>
                  <a:lnTo>
                    <a:pt x="22115" y="1055"/>
                  </a:lnTo>
                  <a:cubicBezTo>
                    <a:pt x="23222" y="4888"/>
                    <a:pt x="23436" y="7769"/>
                    <a:pt x="23436" y="7769"/>
                  </a:cubicBezTo>
                  <a:lnTo>
                    <a:pt x="22860" y="8012"/>
                  </a:lnTo>
                  <a:cubicBezTo>
                    <a:pt x="17445" y="10298"/>
                    <a:pt x="12820" y="12291"/>
                    <a:pt x="8418" y="12291"/>
                  </a:cubicBezTo>
                  <a:cubicBezTo>
                    <a:pt x="8408" y="12291"/>
                    <a:pt x="8398" y="12291"/>
                    <a:pt x="8389" y="12291"/>
                  </a:cubicBezTo>
                  <a:cubicBezTo>
                    <a:pt x="7752" y="12291"/>
                    <a:pt x="7117" y="12246"/>
                    <a:pt x="6488" y="12153"/>
                  </a:cubicBezTo>
                  <a:lnTo>
                    <a:pt x="4767" y="8994"/>
                  </a:lnTo>
                  <a:lnTo>
                    <a:pt x="115" y="11124"/>
                  </a:lnTo>
                  <a:lnTo>
                    <a:pt x="1" y="11239"/>
                  </a:lnTo>
                  <a:lnTo>
                    <a:pt x="3732" y="19524"/>
                  </a:lnTo>
                  <a:cubicBezTo>
                    <a:pt x="3732" y="19524"/>
                    <a:pt x="8696" y="21510"/>
                    <a:pt x="15172" y="21510"/>
                  </a:cubicBezTo>
                  <a:cubicBezTo>
                    <a:pt x="19648" y="21510"/>
                    <a:pt x="24847" y="20561"/>
                    <a:pt x="29628" y="17351"/>
                  </a:cubicBezTo>
                  <a:cubicBezTo>
                    <a:pt x="29628" y="17351"/>
                    <a:pt x="30617" y="4880"/>
                    <a:pt x="24421" y="0"/>
                  </a:cubicBezTo>
                  <a:close/>
                </a:path>
              </a:pathLst>
            </a:custGeom>
            <a:solidFill>
              <a:srgbClr val="EA7D7B"/>
            </a:solidFill>
            <a:ln w="9525" cap="flat" cmpd="sng">
              <a:solidFill>
                <a:srgbClr val="EA7D7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423;p44">
              <a:extLst>
                <a:ext uri="{FF2B5EF4-FFF2-40B4-BE49-F238E27FC236}">
                  <a16:creationId xmlns:a16="http://schemas.microsoft.com/office/drawing/2014/main" id="{9FC5BE0B-47E2-3B39-71A2-D90823EB04DB}"/>
                </a:ext>
              </a:extLst>
            </p:cNvPr>
            <p:cNvSpPr/>
            <p:nvPr/>
          </p:nvSpPr>
          <p:spPr>
            <a:xfrm>
              <a:off x="7307092" y="3380856"/>
              <a:ext cx="635573" cy="463213"/>
            </a:xfrm>
            <a:custGeom>
              <a:avLst/>
              <a:gdLst/>
              <a:ahLst/>
              <a:cxnLst/>
              <a:rect l="l" t="t" r="r" b="b"/>
              <a:pathLst>
                <a:path w="18725" h="13647" extrusionOk="0">
                  <a:moveTo>
                    <a:pt x="17047" y="1"/>
                  </a:moveTo>
                  <a:lnTo>
                    <a:pt x="989" y="302"/>
                  </a:lnTo>
                  <a:lnTo>
                    <a:pt x="427" y="287"/>
                  </a:lnTo>
                  <a:lnTo>
                    <a:pt x="427" y="287"/>
                  </a:lnTo>
                  <a:cubicBezTo>
                    <a:pt x="0" y="2535"/>
                    <a:pt x="1668" y="6686"/>
                    <a:pt x="4056" y="13647"/>
                  </a:cubicBezTo>
                  <a:lnTo>
                    <a:pt x="4794" y="13550"/>
                  </a:lnTo>
                  <a:lnTo>
                    <a:pt x="5726" y="13424"/>
                  </a:lnTo>
                  <a:cubicBezTo>
                    <a:pt x="7543" y="13182"/>
                    <a:pt x="9318" y="12685"/>
                    <a:pt x="10997" y="11948"/>
                  </a:cubicBezTo>
                  <a:lnTo>
                    <a:pt x="16040" y="8535"/>
                  </a:lnTo>
                  <a:cubicBezTo>
                    <a:pt x="16099" y="8496"/>
                    <a:pt x="16156" y="8455"/>
                    <a:pt x="16213" y="8413"/>
                  </a:cubicBezTo>
                  <a:cubicBezTo>
                    <a:pt x="17168" y="7687"/>
                    <a:pt x="17661" y="6504"/>
                    <a:pt x="17590" y="5307"/>
                  </a:cubicBezTo>
                  <a:lnTo>
                    <a:pt x="17537" y="4416"/>
                  </a:lnTo>
                  <a:lnTo>
                    <a:pt x="18527" y="1871"/>
                  </a:lnTo>
                  <a:cubicBezTo>
                    <a:pt x="18724" y="922"/>
                    <a:pt x="18016" y="26"/>
                    <a:pt x="17047" y="1"/>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424;p44">
              <a:extLst>
                <a:ext uri="{FF2B5EF4-FFF2-40B4-BE49-F238E27FC236}">
                  <a16:creationId xmlns:a16="http://schemas.microsoft.com/office/drawing/2014/main" id="{8FFB8134-F594-8C3D-F045-5650F15AF22F}"/>
                </a:ext>
              </a:extLst>
            </p:cNvPr>
            <p:cNvSpPr/>
            <p:nvPr/>
          </p:nvSpPr>
          <p:spPr>
            <a:xfrm>
              <a:off x="6016505" y="2692660"/>
              <a:ext cx="1434206" cy="1195726"/>
            </a:xfrm>
            <a:custGeom>
              <a:avLst/>
              <a:gdLst/>
              <a:ahLst/>
              <a:cxnLst/>
              <a:rect l="l" t="t" r="r" b="b"/>
              <a:pathLst>
                <a:path w="42254" h="35228" extrusionOk="0">
                  <a:moveTo>
                    <a:pt x="7264" y="0"/>
                  </a:moveTo>
                  <a:cubicBezTo>
                    <a:pt x="5799" y="0"/>
                    <a:pt x="4188" y="156"/>
                    <a:pt x="2444" y="538"/>
                  </a:cubicBezTo>
                  <a:lnTo>
                    <a:pt x="0" y="7379"/>
                  </a:lnTo>
                  <a:cubicBezTo>
                    <a:pt x="0" y="7379"/>
                    <a:pt x="3771" y="23032"/>
                    <a:pt x="20279" y="32061"/>
                  </a:cubicBezTo>
                  <a:cubicBezTo>
                    <a:pt x="24895" y="34586"/>
                    <a:pt x="30022" y="35228"/>
                    <a:pt x="34040" y="35228"/>
                  </a:cubicBezTo>
                  <a:cubicBezTo>
                    <a:pt x="38187" y="35228"/>
                    <a:pt x="41152" y="34544"/>
                    <a:pt x="41152" y="34544"/>
                  </a:cubicBezTo>
                  <a:cubicBezTo>
                    <a:pt x="41807" y="34503"/>
                    <a:pt x="42254" y="33858"/>
                    <a:pt x="42056" y="33230"/>
                  </a:cubicBezTo>
                  <a:cubicBezTo>
                    <a:pt x="40306" y="27641"/>
                    <a:pt x="40025" y="23124"/>
                    <a:pt x="40335" y="20784"/>
                  </a:cubicBezTo>
                  <a:cubicBezTo>
                    <a:pt x="40400" y="20314"/>
                    <a:pt x="40041" y="19893"/>
                    <a:pt x="39566" y="19880"/>
                  </a:cubicBezTo>
                  <a:lnTo>
                    <a:pt x="31928" y="19119"/>
                  </a:lnTo>
                  <a:cubicBezTo>
                    <a:pt x="29287" y="18857"/>
                    <a:pt x="26903" y="17421"/>
                    <a:pt x="25437" y="15208"/>
                  </a:cubicBezTo>
                  <a:lnTo>
                    <a:pt x="17355" y="3005"/>
                  </a:lnTo>
                  <a:cubicBezTo>
                    <a:pt x="17355" y="3005"/>
                    <a:pt x="13705" y="0"/>
                    <a:pt x="72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425;p44">
              <a:extLst>
                <a:ext uri="{FF2B5EF4-FFF2-40B4-BE49-F238E27FC236}">
                  <a16:creationId xmlns:a16="http://schemas.microsoft.com/office/drawing/2014/main" id="{789F8243-9A84-E9AF-03AD-99E844E0B621}"/>
                </a:ext>
              </a:extLst>
            </p:cNvPr>
            <p:cNvSpPr/>
            <p:nvPr/>
          </p:nvSpPr>
          <p:spPr>
            <a:xfrm>
              <a:off x="5783180" y="1993772"/>
              <a:ext cx="684009" cy="688897"/>
            </a:xfrm>
            <a:custGeom>
              <a:avLst/>
              <a:gdLst/>
              <a:ahLst/>
              <a:cxnLst/>
              <a:rect l="l" t="t" r="r" b="b"/>
              <a:pathLst>
                <a:path w="20152" h="20296" extrusionOk="0">
                  <a:moveTo>
                    <a:pt x="10373" y="0"/>
                  </a:moveTo>
                  <a:cubicBezTo>
                    <a:pt x="10296" y="0"/>
                    <a:pt x="10218" y="1"/>
                    <a:pt x="10139" y="2"/>
                  </a:cubicBezTo>
                  <a:cubicBezTo>
                    <a:pt x="4578" y="104"/>
                    <a:pt x="0" y="5039"/>
                    <a:pt x="0" y="10468"/>
                  </a:cubicBezTo>
                  <a:cubicBezTo>
                    <a:pt x="0" y="13130"/>
                    <a:pt x="1086" y="15544"/>
                    <a:pt x="2848" y="17315"/>
                  </a:cubicBezTo>
                  <a:cubicBezTo>
                    <a:pt x="3626" y="18095"/>
                    <a:pt x="4527" y="18743"/>
                    <a:pt x="5513" y="19232"/>
                  </a:cubicBezTo>
                  <a:cubicBezTo>
                    <a:pt x="5867" y="19408"/>
                    <a:pt x="6230" y="19563"/>
                    <a:pt x="6604" y="19697"/>
                  </a:cubicBezTo>
                  <a:cubicBezTo>
                    <a:pt x="7714" y="20092"/>
                    <a:pt x="8884" y="20295"/>
                    <a:pt x="10063" y="20295"/>
                  </a:cubicBezTo>
                  <a:cubicBezTo>
                    <a:pt x="10068" y="20295"/>
                    <a:pt x="10072" y="20295"/>
                    <a:pt x="10076" y="20295"/>
                  </a:cubicBezTo>
                  <a:cubicBezTo>
                    <a:pt x="15641" y="20295"/>
                    <a:pt x="20151" y="15895"/>
                    <a:pt x="20151" y="10467"/>
                  </a:cubicBezTo>
                  <a:lnTo>
                    <a:pt x="20151" y="10467"/>
                  </a:lnTo>
                  <a:cubicBezTo>
                    <a:pt x="20151" y="10467"/>
                    <a:pt x="20151" y="10468"/>
                    <a:pt x="20151" y="10468"/>
                  </a:cubicBezTo>
                  <a:lnTo>
                    <a:pt x="20151" y="10466"/>
                  </a:lnTo>
                  <a:cubicBezTo>
                    <a:pt x="20151" y="10467"/>
                    <a:pt x="20151" y="10467"/>
                    <a:pt x="20151" y="10467"/>
                  </a:cubicBezTo>
                  <a:lnTo>
                    <a:pt x="20151" y="10467"/>
                  </a:lnTo>
                  <a:cubicBezTo>
                    <a:pt x="20151" y="8578"/>
                    <a:pt x="19596" y="6732"/>
                    <a:pt x="18555" y="5158"/>
                  </a:cubicBezTo>
                  <a:cubicBezTo>
                    <a:pt x="17451" y="3482"/>
                    <a:pt x="15729" y="0"/>
                    <a:pt x="10373" y="0"/>
                  </a:cubicBezTo>
                  <a:close/>
                </a:path>
              </a:pathLst>
            </a:custGeom>
            <a:solidFill>
              <a:srgbClr val="F1A9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426;p44">
              <a:extLst>
                <a:ext uri="{FF2B5EF4-FFF2-40B4-BE49-F238E27FC236}">
                  <a16:creationId xmlns:a16="http://schemas.microsoft.com/office/drawing/2014/main" id="{A78C7BD7-B18E-62C0-11B4-2846F28F5BAB}"/>
                </a:ext>
              </a:extLst>
            </p:cNvPr>
            <p:cNvSpPr/>
            <p:nvPr/>
          </p:nvSpPr>
          <p:spPr>
            <a:xfrm>
              <a:off x="5773676" y="2060674"/>
              <a:ext cx="1047092" cy="682346"/>
            </a:xfrm>
            <a:custGeom>
              <a:avLst/>
              <a:gdLst/>
              <a:ahLst/>
              <a:cxnLst/>
              <a:rect l="l" t="t" r="r" b="b"/>
              <a:pathLst>
                <a:path w="30849" h="20103" extrusionOk="0">
                  <a:moveTo>
                    <a:pt x="11314" y="0"/>
                  </a:moveTo>
                  <a:cubicBezTo>
                    <a:pt x="5138" y="0"/>
                    <a:pt x="0" y="6630"/>
                    <a:pt x="3209" y="13021"/>
                  </a:cubicBezTo>
                  <a:cubicBezTo>
                    <a:pt x="3254" y="13113"/>
                    <a:pt x="3302" y="13203"/>
                    <a:pt x="3350" y="13294"/>
                  </a:cubicBezTo>
                  <a:cubicBezTo>
                    <a:pt x="5858" y="17980"/>
                    <a:pt x="9624" y="20103"/>
                    <a:pt x="13213" y="20103"/>
                  </a:cubicBezTo>
                  <a:cubicBezTo>
                    <a:pt x="16302" y="20103"/>
                    <a:pt x="19259" y="18530"/>
                    <a:pt x="21169" y="15665"/>
                  </a:cubicBezTo>
                  <a:lnTo>
                    <a:pt x="25758" y="18035"/>
                  </a:lnTo>
                  <a:cubicBezTo>
                    <a:pt x="25758" y="18035"/>
                    <a:pt x="30849" y="9307"/>
                    <a:pt x="28496" y="8845"/>
                  </a:cubicBezTo>
                  <a:cubicBezTo>
                    <a:pt x="19473" y="7070"/>
                    <a:pt x="15694" y="1160"/>
                    <a:pt x="15694" y="1160"/>
                  </a:cubicBezTo>
                  <a:cubicBezTo>
                    <a:pt x="14239" y="358"/>
                    <a:pt x="12748" y="0"/>
                    <a:pt x="11314" y="0"/>
                  </a:cubicBezTo>
                  <a:close/>
                </a:path>
              </a:pathLst>
            </a:custGeom>
            <a:solidFill>
              <a:srgbClr val="DD7E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427;p44">
              <a:extLst>
                <a:ext uri="{FF2B5EF4-FFF2-40B4-BE49-F238E27FC236}">
                  <a16:creationId xmlns:a16="http://schemas.microsoft.com/office/drawing/2014/main" id="{D4B4D788-B106-D615-B2CB-D829C898211A}"/>
                </a:ext>
              </a:extLst>
            </p:cNvPr>
            <p:cNvSpPr/>
            <p:nvPr/>
          </p:nvSpPr>
          <p:spPr>
            <a:xfrm>
              <a:off x="5799609" y="2037083"/>
              <a:ext cx="613409" cy="609472"/>
            </a:xfrm>
            <a:custGeom>
              <a:avLst/>
              <a:gdLst/>
              <a:ahLst/>
              <a:cxnLst/>
              <a:rect l="l" t="t" r="r" b="b"/>
              <a:pathLst>
                <a:path w="18072" h="17956" extrusionOk="0">
                  <a:moveTo>
                    <a:pt x="11970" y="1"/>
                  </a:moveTo>
                  <a:cubicBezTo>
                    <a:pt x="9801" y="1"/>
                    <a:pt x="7369" y="551"/>
                    <a:pt x="5070" y="2272"/>
                  </a:cubicBezTo>
                  <a:cubicBezTo>
                    <a:pt x="740" y="5508"/>
                    <a:pt x="1" y="11133"/>
                    <a:pt x="2364" y="16037"/>
                  </a:cubicBezTo>
                  <a:cubicBezTo>
                    <a:pt x="3142" y="16818"/>
                    <a:pt x="4042" y="17466"/>
                    <a:pt x="5029" y="17956"/>
                  </a:cubicBezTo>
                  <a:lnTo>
                    <a:pt x="3708" y="15913"/>
                  </a:lnTo>
                  <a:cubicBezTo>
                    <a:pt x="3631" y="15795"/>
                    <a:pt x="3569" y="15670"/>
                    <a:pt x="3522" y="15537"/>
                  </a:cubicBezTo>
                  <a:lnTo>
                    <a:pt x="3521" y="15536"/>
                  </a:lnTo>
                  <a:cubicBezTo>
                    <a:pt x="3212" y="14678"/>
                    <a:pt x="3569" y="13723"/>
                    <a:pt x="4363" y="13277"/>
                  </a:cubicBezTo>
                  <a:cubicBezTo>
                    <a:pt x="6394" y="12131"/>
                    <a:pt x="9547" y="9802"/>
                    <a:pt x="10514" y="6008"/>
                  </a:cubicBezTo>
                  <a:cubicBezTo>
                    <a:pt x="10727" y="5179"/>
                    <a:pt x="11482" y="4625"/>
                    <a:pt x="12304" y="4625"/>
                  </a:cubicBezTo>
                  <a:cubicBezTo>
                    <a:pt x="12447" y="4625"/>
                    <a:pt x="12591" y="4641"/>
                    <a:pt x="12736" y="4676"/>
                  </a:cubicBezTo>
                  <a:cubicBezTo>
                    <a:pt x="13451" y="4848"/>
                    <a:pt x="14288" y="4990"/>
                    <a:pt x="15110" y="4990"/>
                  </a:cubicBezTo>
                  <a:cubicBezTo>
                    <a:pt x="16093" y="4990"/>
                    <a:pt x="17055" y="4787"/>
                    <a:pt x="17760" y="4191"/>
                  </a:cubicBezTo>
                  <a:cubicBezTo>
                    <a:pt x="17873" y="4097"/>
                    <a:pt x="17977" y="3993"/>
                    <a:pt x="18071" y="3880"/>
                  </a:cubicBezTo>
                  <a:cubicBezTo>
                    <a:pt x="16950" y="2181"/>
                    <a:pt x="15309" y="839"/>
                    <a:pt x="13362" y="74"/>
                  </a:cubicBezTo>
                  <a:cubicBezTo>
                    <a:pt x="12914" y="27"/>
                    <a:pt x="12448" y="1"/>
                    <a:pt x="11970" y="1"/>
                  </a:cubicBezTo>
                  <a:close/>
                </a:path>
              </a:pathLst>
            </a:custGeom>
            <a:solidFill>
              <a:srgbClr val="F1A9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428;p44">
              <a:extLst>
                <a:ext uri="{FF2B5EF4-FFF2-40B4-BE49-F238E27FC236}">
                  <a16:creationId xmlns:a16="http://schemas.microsoft.com/office/drawing/2014/main" id="{ABFE10F4-B63C-6885-5B0F-2EB57A567C5A}"/>
                </a:ext>
              </a:extLst>
            </p:cNvPr>
            <p:cNvSpPr/>
            <p:nvPr/>
          </p:nvSpPr>
          <p:spPr>
            <a:xfrm>
              <a:off x="6466761" y="2383303"/>
              <a:ext cx="150840" cy="215806"/>
            </a:xfrm>
            <a:custGeom>
              <a:avLst/>
              <a:gdLst/>
              <a:ahLst/>
              <a:cxnLst/>
              <a:rect l="l" t="t" r="r" b="b"/>
              <a:pathLst>
                <a:path w="4444" h="6358" extrusionOk="0">
                  <a:moveTo>
                    <a:pt x="732" y="0"/>
                  </a:moveTo>
                  <a:cubicBezTo>
                    <a:pt x="732" y="1"/>
                    <a:pt x="1632" y="3768"/>
                    <a:pt x="1" y="6357"/>
                  </a:cubicBezTo>
                  <a:lnTo>
                    <a:pt x="4332" y="5457"/>
                  </a:lnTo>
                  <a:cubicBezTo>
                    <a:pt x="4332" y="5457"/>
                    <a:pt x="4443" y="1744"/>
                    <a:pt x="7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429;p44">
              <a:extLst>
                <a:ext uri="{FF2B5EF4-FFF2-40B4-BE49-F238E27FC236}">
                  <a16:creationId xmlns:a16="http://schemas.microsoft.com/office/drawing/2014/main" id="{6464C181-DF0B-7C06-6885-348FA1318601}"/>
                </a:ext>
              </a:extLst>
            </p:cNvPr>
            <p:cNvSpPr/>
            <p:nvPr/>
          </p:nvSpPr>
          <p:spPr>
            <a:xfrm>
              <a:off x="6062328" y="2543786"/>
              <a:ext cx="93138" cy="87300"/>
            </a:xfrm>
            <a:custGeom>
              <a:avLst/>
              <a:gdLst/>
              <a:ahLst/>
              <a:cxnLst/>
              <a:rect l="l" t="t" r="r" b="b"/>
              <a:pathLst>
                <a:path w="2744" h="2572" fill="none" extrusionOk="0">
                  <a:moveTo>
                    <a:pt x="1" y="1515"/>
                  </a:moveTo>
                  <a:cubicBezTo>
                    <a:pt x="1" y="1515"/>
                    <a:pt x="1143" y="2571"/>
                    <a:pt x="1943" y="2343"/>
                  </a:cubicBezTo>
                  <a:cubicBezTo>
                    <a:pt x="2743" y="2115"/>
                    <a:pt x="1543" y="1"/>
                    <a:pt x="1543"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430;p44">
              <a:extLst>
                <a:ext uri="{FF2B5EF4-FFF2-40B4-BE49-F238E27FC236}">
                  <a16:creationId xmlns:a16="http://schemas.microsoft.com/office/drawing/2014/main" id="{852DD519-F8B6-5DA6-B931-F13D44F0C801}"/>
                </a:ext>
              </a:extLst>
            </p:cNvPr>
            <p:cNvSpPr/>
            <p:nvPr/>
          </p:nvSpPr>
          <p:spPr>
            <a:xfrm>
              <a:off x="6218535" y="2344845"/>
              <a:ext cx="93647" cy="94428"/>
            </a:xfrm>
            <a:custGeom>
              <a:avLst/>
              <a:gdLst/>
              <a:ahLst/>
              <a:cxnLst/>
              <a:rect l="l" t="t" r="r" b="b"/>
              <a:pathLst>
                <a:path w="2759" h="2782" fill="none" extrusionOk="0">
                  <a:moveTo>
                    <a:pt x="1" y="1414"/>
                  </a:moveTo>
                  <a:cubicBezTo>
                    <a:pt x="1" y="1414"/>
                    <a:pt x="1502" y="2781"/>
                    <a:pt x="2130" y="2378"/>
                  </a:cubicBezTo>
                  <a:cubicBezTo>
                    <a:pt x="2759" y="1974"/>
                    <a:pt x="1278" y="1"/>
                    <a:pt x="1278"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431;p44">
              <a:extLst>
                <a:ext uri="{FF2B5EF4-FFF2-40B4-BE49-F238E27FC236}">
                  <a16:creationId xmlns:a16="http://schemas.microsoft.com/office/drawing/2014/main" id="{FDF04A00-852D-9A42-A9AD-E09AC49646BA}"/>
                </a:ext>
              </a:extLst>
            </p:cNvPr>
            <p:cNvSpPr/>
            <p:nvPr/>
          </p:nvSpPr>
          <p:spPr>
            <a:xfrm>
              <a:off x="6201122" y="2273463"/>
              <a:ext cx="93885" cy="48674"/>
            </a:xfrm>
            <a:custGeom>
              <a:avLst/>
              <a:gdLst/>
              <a:ahLst/>
              <a:cxnLst/>
              <a:rect l="l" t="t" r="r" b="b"/>
              <a:pathLst>
                <a:path w="2766" h="1434" fill="none" extrusionOk="0">
                  <a:moveTo>
                    <a:pt x="1" y="1433"/>
                  </a:moveTo>
                  <a:cubicBezTo>
                    <a:pt x="1" y="1433"/>
                    <a:pt x="967" y="1"/>
                    <a:pt x="2766" y="56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432;p44">
              <a:extLst>
                <a:ext uri="{FF2B5EF4-FFF2-40B4-BE49-F238E27FC236}">
                  <a16:creationId xmlns:a16="http://schemas.microsoft.com/office/drawing/2014/main" id="{4C2D8B0F-733A-C222-6018-318BC242A886}"/>
                </a:ext>
              </a:extLst>
            </p:cNvPr>
            <p:cNvSpPr/>
            <p:nvPr/>
          </p:nvSpPr>
          <p:spPr>
            <a:xfrm>
              <a:off x="5994442" y="2507500"/>
              <a:ext cx="33943" cy="66731"/>
            </a:xfrm>
            <a:custGeom>
              <a:avLst/>
              <a:gdLst/>
              <a:ahLst/>
              <a:cxnLst/>
              <a:rect l="l" t="t" r="r" b="b"/>
              <a:pathLst>
                <a:path w="1000" h="1966" fill="none" extrusionOk="0">
                  <a:moveTo>
                    <a:pt x="999" y="1"/>
                  </a:moveTo>
                  <a:cubicBezTo>
                    <a:pt x="999" y="1"/>
                    <a:pt x="1" y="599"/>
                    <a:pt x="167" y="1966"/>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433;p44">
              <a:extLst>
                <a:ext uri="{FF2B5EF4-FFF2-40B4-BE49-F238E27FC236}">
                  <a16:creationId xmlns:a16="http://schemas.microsoft.com/office/drawing/2014/main" id="{095C6546-E569-84C1-9F2C-8A248A6ED032}"/>
                </a:ext>
              </a:extLst>
            </p:cNvPr>
            <p:cNvSpPr/>
            <p:nvPr/>
          </p:nvSpPr>
          <p:spPr>
            <a:xfrm>
              <a:off x="6158761" y="2489612"/>
              <a:ext cx="65170" cy="57227"/>
            </a:xfrm>
            <a:custGeom>
              <a:avLst/>
              <a:gdLst/>
              <a:ahLst/>
              <a:cxnLst/>
              <a:rect l="l" t="t" r="r" b="b"/>
              <a:pathLst>
                <a:path w="1920" h="1686" fill="none" extrusionOk="0">
                  <a:moveTo>
                    <a:pt x="1" y="1"/>
                  </a:moveTo>
                  <a:cubicBezTo>
                    <a:pt x="1" y="1"/>
                    <a:pt x="621" y="819"/>
                    <a:pt x="353" y="1490"/>
                  </a:cubicBezTo>
                  <a:cubicBezTo>
                    <a:pt x="274" y="1686"/>
                    <a:pt x="1646" y="1490"/>
                    <a:pt x="1919" y="785"/>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434;p44">
              <a:extLst>
                <a:ext uri="{FF2B5EF4-FFF2-40B4-BE49-F238E27FC236}">
                  <a16:creationId xmlns:a16="http://schemas.microsoft.com/office/drawing/2014/main" id="{477ED3AE-4394-D75A-EA3B-66E67098359B}"/>
                </a:ext>
              </a:extLst>
            </p:cNvPr>
            <p:cNvSpPr/>
            <p:nvPr/>
          </p:nvSpPr>
          <p:spPr>
            <a:xfrm>
              <a:off x="5859586" y="2650978"/>
              <a:ext cx="969160" cy="900834"/>
            </a:xfrm>
            <a:custGeom>
              <a:avLst/>
              <a:gdLst/>
              <a:ahLst/>
              <a:cxnLst/>
              <a:rect l="l" t="t" r="r" b="b"/>
              <a:pathLst>
                <a:path w="28553" h="26540" extrusionOk="0">
                  <a:moveTo>
                    <a:pt x="3948" y="1"/>
                  </a:moveTo>
                  <a:cubicBezTo>
                    <a:pt x="2257" y="1529"/>
                    <a:pt x="1312" y="3694"/>
                    <a:pt x="788" y="5735"/>
                  </a:cubicBezTo>
                  <a:cubicBezTo>
                    <a:pt x="0" y="8797"/>
                    <a:pt x="435" y="12047"/>
                    <a:pt x="1931" y="14833"/>
                  </a:cubicBezTo>
                  <a:lnTo>
                    <a:pt x="7846" y="22298"/>
                  </a:lnTo>
                  <a:cubicBezTo>
                    <a:pt x="9122" y="24673"/>
                    <a:pt x="11502" y="26250"/>
                    <a:pt x="14186" y="26504"/>
                  </a:cubicBezTo>
                  <a:cubicBezTo>
                    <a:pt x="14440" y="26528"/>
                    <a:pt x="14693" y="26540"/>
                    <a:pt x="14944" y="26540"/>
                  </a:cubicBezTo>
                  <a:cubicBezTo>
                    <a:pt x="17757" y="26540"/>
                    <a:pt x="20389" y="25067"/>
                    <a:pt x="21852" y="22623"/>
                  </a:cubicBezTo>
                  <a:lnTo>
                    <a:pt x="28553" y="13151"/>
                  </a:lnTo>
                  <a:lnTo>
                    <a:pt x="15404" y="2646"/>
                  </a:lnTo>
                  <a:lnTo>
                    <a:pt x="11540" y="11254"/>
                  </a:lnTo>
                  <a:lnTo>
                    <a:pt x="6396" y="6966"/>
                  </a:lnTo>
                  <a:cubicBezTo>
                    <a:pt x="5823" y="6489"/>
                    <a:pt x="5612" y="5703"/>
                    <a:pt x="5871" y="5003"/>
                  </a:cubicBezTo>
                  <a:lnTo>
                    <a:pt x="7067" y="1764"/>
                  </a:lnTo>
                  <a:lnTo>
                    <a:pt x="3948" y="1"/>
                  </a:lnTo>
                  <a:close/>
                </a:path>
              </a:pathLst>
            </a:custGeom>
            <a:solidFill>
              <a:srgbClr val="DD7E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435;p44">
              <a:extLst>
                <a:ext uri="{FF2B5EF4-FFF2-40B4-BE49-F238E27FC236}">
                  <a16:creationId xmlns:a16="http://schemas.microsoft.com/office/drawing/2014/main" id="{F75031DE-459A-FA0B-CB3B-E7ED8E516836}"/>
                </a:ext>
              </a:extLst>
            </p:cNvPr>
            <p:cNvSpPr/>
            <p:nvPr/>
          </p:nvSpPr>
          <p:spPr>
            <a:xfrm>
              <a:off x="7014502" y="2947539"/>
              <a:ext cx="633673" cy="381480"/>
            </a:xfrm>
            <a:custGeom>
              <a:avLst/>
              <a:gdLst/>
              <a:ahLst/>
              <a:cxnLst/>
              <a:rect l="l" t="t" r="r" b="b"/>
              <a:pathLst>
                <a:path w="18669" h="11239" extrusionOk="0">
                  <a:moveTo>
                    <a:pt x="17348" y="1"/>
                  </a:moveTo>
                  <a:lnTo>
                    <a:pt x="0" y="7942"/>
                  </a:lnTo>
                  <a:lnTo>
                    <a:pt x="1721" y="11100"/>
                  </a:lnTo>
                  <a:cubicBezTo>
                    <a:pt x="2350" y="11193"/>
                    <a:pt x="2985" y="11238"/>
                    <a:pt x="3622" y="11238"/>
                  </a:cubicBezTo>
                  <a:cubicBezTo>
                    <a:pt x="3631" y="11238"/>
                    <a:pt x="3641" y="11238"/>
                    <a:pt x="3651" y="11238"/>
                  </a:cubicBezTo>
                  <a:cubicBezTo>
                    <a:pt x="8054" y="11238"/>
                    <a:pt x="12678" y="9245"/>
                    <a:pt x="18093" y="6959"/>
                  </a:cubicBezTo>
                  <a:lnTo>
                    <a:pt x="18669" y="6716"/>
                  </a:lnTo>
                  <a:cubicBezTo>
                    <a:pt x="18669" y="6716"/>
                    <a:pt x="18455" y="3835"/>
                    <a:pt x="17348" y="1"/>
                  </a:cubicBezTo>
                  <a:close/>
                </a:path>
              </a:pathLst>
            </a:custGeom>
            <a:solidFill>
              <a:srgbClr val="EA7D7B"/>
            </a:solidFill>
            <a:ln w="9525" cap="flat" cmpd="sng">
              <a:solidFill>
                <a:srgbClr val="EA7D7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436;p44">
              <a:extLst>
                <a:ext uri="{FF2B5EF4-FFF2-40B4-BE49-F238E27FC236}">
                  <a16:creationId xmlns:a16="http://schemas.microsoft.com/office/drawing/2014/main" id="{3D81C7F6-26E0-AE69-B4AC-F4DAE5157BC6}"/>
                </a:ext>
              </a:extLst>
            </p:cNvPr>
            <p:cNvSpPr/>
            <p:nvPr/>
          </p:nvSpPr>
          <p:spPr>
            <a:xfrm>
              <a:off x="6321824" y="2305030"/>
              <a:ext cx="1281499" cy="953105"/>
            </a:xfrm>
            <a:custGeom>
              <a:avLst/>
              <a:gdLst/>
              <a:ahLst/>
              <a:cxnLst/>
              <a:rect l="l" t="t" r="r" b="b"/>
              <a:pathLst>
                <a:path w="37755" h="28080" extrusionOk="0">
                  <a:moveTo>
                    <a:pt x="16828" y="0"/>
                  </a:moveTo>
                  <a:cubicBezTo>
                    <a:pt x="13291" y="0"/>
                    <a:pt x="9868" y="1433"/>
                    <a:pt x="7417" y="4040"/>
                  </a:cubicBezTo>
                  <a:cubicBezTo>
                    <a:pt x="5029" y="6580"/>
                    <a:pt x="2265" y="10631"/>
                    <a:pt x="0" y="16999"/>
                  </a:cubicBezTo>
                  <a:lnTo>
                    <a:pt x="13909" y="25877"/>
                  </a:lnTo>
                  <a:lnTo>
                    <a:pt x="14056" y="25602"/>
                  </a:lnTo>
                  <a:lnTo>
                    <a:pt x="16880" y="20403"/>
                  </a:lnTo>
                  <a:lnTo>
                    <a:pt x="17639" y="28080"/>
                  </a:lnTo>
                  <a:lnTo>
                    <a:pt x="23344" y="26601"/>
                  </a:lnTo>
                  <a:cubicBezTo>
                    <a:pt x="28685" y="25216"/>
                    <a:pt x="33623" y="22588"/>
                    <a:pt x="37755" y="18931"/>
                  </a:cubicBezTo>
                  <a:cubicBezTo>
                    <a:pt x="37514" y="18092"/>
                    <a:pt x="37229" y="17209"/>
                    <a:pt x="36896" y="16297"/>
                  </a:cubicBezTo>
                  <a:cubicBezTo>
                    <a:pt x="34424" y="9569"/>
                    <a:pt x="29232" y="1447"/>
                    <a:pt x="18456" y="102"/>
                  </a:cubicBezTo>
                  <a:cubicBezTo>
                    <a:pt x="17913" y="34"/>
                    <a:pt x="17369" y="0"/>
                    <a:pt x="16828" y="0"/>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437;p44">
              <a:extLst>
                <a:ext uri="{FF2B5EF4-FFF2-40B4-BE49-F238E27FC236}">
                  <a16:creationId xmlns:a16="http://schemas.microsoft.com/office/drawing/2014/main" id="{5F387CEF-A049-78B9-B3F4-5F0776409A55}"/>
                </a:ext>
              </a:extLst>
            </p:cNvPr>
            <p:cNvSpPr/>
            <p:nvPr/>
          </p:nvSpPr>
          <p:spPr>
            <a:xfrm>
              <a:off x="7393239" y="3221358"/>
              <a:ext cx="377203" cy="216587"/>
            </a:xfrm>
            <a:custGeom>
              <a:avLst/>
              <a:gdLst/>
              <a:ahLst/>
              <a:cxnLst/>
              <a:rect l="l" t="t" r="r" b="b"/>
              <a:pathLst>
                <a:path w="11113" h="6381" extrusionOk="0">
                  <a:moveTo>
                    <a:pt x="10123" y="0"/>
                  </a:moveTo>
                  <a:cubicBezTo>
                    <a:pt x="9403" y="0"/>
                    <a:pt x="6336" y="1038"/>
                    <a:pt x="4278" y="1764"/>
                  </a:cubicBezTo>
                  <a:cubicBezTo>
                    <a:pt x="3039" y="2201"/>
                    <a:pt x="1975" y="3032"/>
                    <a:pt x="1251" y="4129"/>
                  </a:cubicBezTo>
                  <a:lnTo>
                    <a:pt x="1" y="6024"/>
                  </a:lnTo>
                  <a:lnTo>
                    <a:pt x="4736" y="6380"/>
                  </a:lnTo>
                  <a:lnTo>
                    <a:pt x="8201" y="3711"/>
                  </a:lnTo>
                  <a:cubicBezTo>
                    <a:pt x="8521" y="3464"/>
                    <a:pt x="8851" y="3232"/>
                    <a:pt x="9204" y="3038"/>
                  </a:cubicBezTo>
                  <a:cubicBezTo>
                    <a:pt x="11113" y="1990"/>
                    <a:pt x="10911" y="182"/>
                    <a:pt x="10218" y="9"/>
                  </a:cubicBezTo>
                  <a:cubicBezTo>
                    <a:pt x="10194" y="3"/>
                    <a:pt x="10162" y="0"/>
                    <a:pt x="10123" y="0"/>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438;p44">
              <a:extLst>
                <a:ext uri="{FF2B5EF4-FFF2-40B4-BE49-F238E27FC236}">
                  <a16:creationId xmlns:a16="http://schemas.microsoft.com/office/drawing/2014/main" id="{1C66CF58-744C-5AA7-84A9-635EDF513D5B}"/>
                </a:ext>
              </a:extLst>
            </p:cNvPr>
            <p:cNvSpPr/>
            <p:nvPr/>
          </p:nvSpPr>
          <p:spPr>
            <a:xfrm>
              <a:off x="7271757" y="2450340"/>
              <a:ext cx="974150" cy="783393"/>
            </a:xfrm>
            <a:custGeom>
              <a:avLst/>
              <a:gdLst/>
              <a:ahLst/>
              <a:cxnLst/>
              <a:rect l="l" t="t" r="r" b="b"/>
              <a:pathLst>
                <a:path w="28700" h="23080" extrusionOk="0">
                  <a:moveTo>
                    <a:pt x="5185" y="0"/>
                  </a:moveTo>
                  <a:lnTo>
                    <a:pt x="0" y="6496"/>
                  </a:lnTo>
                  <a:lnTo>
                    <a:pt x="10801" y="20789"/>
                  </a:lnTo>
                  <a:cubicBezTo>
                    <a:pt x="12289" y="22280"/>
                    <a:pt x="14284" y="23080"/>
                    <a:pt x="16320" y="23080"/>
                  </a:cubicBezTo>
                  <a:cubicBezTo>
                    <a:pt x="17195" y="23080"/>
                    <a:pt x="18077" y="22932"/>
                    <a:pt x="18930" y="22628"/>
                  </a:cubicBezTo>
                  <a:cubicBezTo>
                    <a:pt x="22230" y="22395"/>
                    <a:pt x="28700" y="14556"/>
                    <a:pt x="16507" y="5847"/>
                  </a:cubicBezTo>
                  <a:lnTo>
                    <a:pt x="5185" y="0"/>
                  </a:ln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439;p44">
              <a:extLst>
                <a:ext uri="{FF2B5EF4-FFF2-40B4-BE49-F238E27FC236}">
                  <a16:creationId xmlns:a16="http://schemas.microsoft.com/office/drawing/2014/main" id="{14D8F4A2-3AC4-435A-D59A-70B75F82C26E}"/>
                </a:ext>
              </a:extLst>
            </p:cNvPr>
            <p:cNvSpPr/>
            <p:nvPr/>
          </p:nvSpPr>
          <p:spPr>
            <a:xfrm>
              <a:off x="6697303" y="2308153"/>
              <a:ext cx="1049808" cy="516367"/>
            </a:xfrm>
            <a:custGeom>
              <a:avLst/>
              <a:gdLst/>
              <a:ahLst/>
              <a:cxnLst/>
              <a:rect l="l" t="t" r="r" b="b"/>
              <a:pathLst>
                <a:path w="30929" h="15213" extrusionOk="0">
                  <a:moveTo>
                    <a:pt x="8780" y="1"/>
                  </a:moveTo>
                  <a:cubicBezTo>
                    <a:pt x="8491" y="1"/>
                    <a:pt x="8202" y="39"/>
                    <a:pt x="7921" y="114"/>
                  </a:cubicBezTo>
                  <a:lnTo>
                    <a:pt x="313" y="2159"/>
                  </a:lnTo>
                  <a:cubicBezTo>
                    <a:pt x="59" y="2227"/>
                    <a:pt x="1" y="2561"/>
                    <a:pt x="216" y="2713"/>
                  </a:cubicBezTo>
                  <a:cubicBezTo>
                    <a:pt x="1432" y="3577"/>
                    <a:pt x="3374" y="3785"/>
                    <a:pt x="4961" y="3785"/>
                  </a:cubicBezTo>
                  <a:cubicBezTo>
                    <a:pt x="6433" y="3785"/>
                    <a:pt x="7600" y="3606"/>
                    <a:pt x="7600" y="3606"/>
                  </a:cubicBezTo>
                  <a:lnTo>
                    <a:pt x="7600" y="3606"/>
                  </a:lnTo>
                  <a:lnTo>
                    <a:pt x="1533" y="5550"/>
                  </a:lnTo>
                  <a:cubicBezTo>
                    <a:pt x="1174" y="5664"/>
                    <a:pt x="1098" y="6150"/>
                    <a:pt x="1415" y="6354"/>
                  </a:cubicBezTo>
                  <a:cubicBezTo>
                    <a:pt x="2110" y="6804"/>
                    <a:pt x="2967" y="6952"/>
                    <a:pt x="3792" y="6952"/>
                  </a:cubicBezTo>
                  <a:cubicBezTo>
                    <a:pt x="5377" y="6952"/>
                    <a:pt x="6849" y="6406"/>
                    <a:pt x="6849" y="6406"/>
                  </a:cubicBezTo>
                  <a:lnTo>
                    <a:pt x="10328" y="7088"/>
                  </a:lnTo>
                  <a:lnTo>
                    <a:pt x="5198" y="9716"/>
                  </a:lnTo>
                  <a:cubicBezTo>
                    <a:pt x="4956" y="9840"/>
                    <a:pt x="4931" y="10184"/>
                    <a:pt x="5157" y="10333"/>
                  </a:cubicBezTo>
                  <a:cubicBezTo>
                    <a:pt x="5771" y="10737"/>
                    <a:pt x="6659" y="10872"/>
                    <a:pt x="7577" y="10872"/>
                  </a:cubicBezTo>
                  <a:cubicBezTo>
                    <a:pt x="9470" y="10872"/>
                    <a:pt x="11490" y="10295"/>
                    <a:pt x="11490" y="10295"/>
                  </a:cubicBezTo>
                  <a:lnTo>
                    <a:pt x="14426" y="11819"/>
                  </a:lnTo>
                  <a:cubicBezTo>
                    <a:pt x="15082" y="12160"/>
                    <a:pt x="15797" y="12328"/>
                    <a:pt x="16510" y="12328"/>
                  </a:cubicBezTo>
                  <a:cubicBezTo>
                    <a:pt x="17435" y="12328"/>
                    <a:pt x="18355" y="12045"/>
                    <a:pt x="19136" y="11490"/>
                  </a:cubicBezTo>
                  <a:lnTo>
                    <a:pt x="20430" y="10568"/>
                  </a:lnTo>
                  <a:lnTo>
                    <a:pt x="23290" y="15212"/>
                  </a:lnTo>
                  <a:lnTo>
                    <a:pt x="30928" y="10766"/>
                  </a:lnTo>
                  <a:lnTo>
                    <a:pt x="25011" y="5723"/>
                  </a:lnTo>
                  <a:cubicBezTo>
                    <a:pt x="23238" y="4213"/>
                    <a:pt x="21146" y="3123"/>
                    <a:pt x="18891" y="2535"/>
                  </a:cubicBezTo>
                  <a:lnTo>
                    <a:pt x="9852" y="179"/>
                  </a:lnTo>
                  <a:cubicBezTo>
                    <a:pt x="9505" y="60"/>
                    <a:pt x="9143" y="1"/>
                    <a:pt x="8780" y="1"/>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440;p44">
              <a:extLst>
                <a:ext uri="{FF2B5EF4-FFF2-40B4-BE49-F238E27FC236}">
                  <a16:creationId xmlns:a16="http://schemas.microsoft.com/office/drawing/2014/main" id="{DEE95B7C-3BAD-5040-5476-11437DCA7618}"/>
                </a:ext>
              </a:extLst>
            </p:cNvPr>
            <p:cNvSpPr/>
            <p:nvPr/>
          </p:nvSpPr>
          <p:spPr>
            <a:xfrm>
              <a:off x="7364116" y="2471894"/>
              <a:ext cx="834714" cy="819576"/>
            </a:xfrm>
            <a:custGeom>
              <a:avLst/>
              <a:gdLst/>
              <a:ahLst/>
              <a:cxnLst/>
              <a:rect l="l" t="t" r="r" b="b"/>
              <a:pathLst>
                <a:path w="24592" h="24146" extrusionOk="0">
                  <a:moveTo>
                    <a:pt x="5774" y="0"/>
                  </a:moveTo>
                  <a:cubicBezTo>
                    <a:pt x="5352" y="0"/>
                    <a:pt x="4961" y="301"/>
                    <a:pt x="4886" y="752"/>
                  </a:cubicBezTo>
                  <a:cubicBezTo>
                    <a:pt x="4619" y="2323"/>
                    <a:pt x="3683" y="5392"/>
                    <a:pt x="444" y="9326"/>
                  </a:cubicBezTo>
                  <a:cubicBezTo>
                    <a:pt x="28" y="9831"/>
                    <a:pt x="1" y="10552"/>
                    <a:pt x="378" y="11086"/>
                  </a:cubicBezTo>
                  <a:lnTo>
                    <a:pt x="6953" y="20376"/>
                  </a:lnTo>
                  <a:cubicBezTo>
                    <a:pt x="8684" y="22823"/>
                    <a:pt x="11436" y="24145"/>
                    <a:pt x="14237" y="24145"/>
                  </a:cubicBezTo>
                  <a:cubicBezTo>
                    <a:pt x="15871" y="24145"/>
                    <a:pt x="17521" y="23695"/>
                    <a:pt x="18995" y="22757"/>
                  </a:cubicBezTo>
                  <a:cubicBezTo>
                    <a:pt x="19042" y="22727"/>
                    <a:pt x="19087" y="22699"/>
                    <a:pt x="19133" y="22670"/>
                  </a:cubicBezTo>
                  <a:cubicBezTo>
                    <a:pt x="24536" y="19179"/>
                    <a:pt x="24591" y="11290"/>
                    <a:pt x="19223" y="7745"/>
                  </a:cubicBezTo>
                  <a:cubicBezTo>
                    <a:pt x="15334" y="5174"/>
                    <a:pt x="10586" y="2040"/>
                    <a:pt x="6138" y="78"/>
                  </a:cubicBezTo>
                  <a:cubicBezTo>
                    <a:pt x="6018" y="25"/>
                    <a:pt x="5895" y="0"/>
                    <a:pt x="5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441;p44">
              <a:extLst>
                <a:ext uri="{FF2B5EF4-FFF2-40B4-BE49-F238E27FC236}">
                  <a16:creationId xmlns:a16="http://schemas.microsoft.com/office/drawing/2014/main" id="{33FC9A9F-BCB3-1B02-2DA2-A807A450DEA8}"/>
                </a:ext>
              </a:extLst>
            </p:cNvPr>
            <p:cNvSpPr/>
            <p:nvPr/>
          </p:nvSpPr>
          <p:spPr>
            <a:xfrm>
              <a:off x="6793905" y="2964340"/>
              <a:ext cx="161770" cy="219031"/>
            </a:xfrm>
            <a:custGeom>
              <a:avLst/>
              <a:gdLst/>
              <a:ahLst/>
              <a:cxnLst/>
              <a:rect l="l" t="t" r="r" b="b"/>
              <a:pathLst>
                <a:path w="4766" h="6453" fill="none" extrusionOk="0">
                  <a:moveTo>
                    <a:pt x="0" y="6453"/>
                  </a:moveTo>
                  <a:cubicBezTo>
                    <a:pt x="0" y="6453"/>
                    <a:pt x="1549" y="2340"/>
                    <a:pt x="4765" y="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442;p44">
              <a:extLst>
                <a:ext uri="{FF2B5EF4-FFF2-40B4-BE49-F238E27FC236}">
                  <a16:creationId xmlns:a16="http://schemas.microsoft.com/office/drawing/2014/main" id="{F5792F05-149B-0808-B815-6C1948ED46C0}"/>
                </a:ext>
              </a:extLst>
            </p:cNvPr>
            <p:cNvSpPr/>
            <p:nvPr/>
          </p:nvSpPr>
          <p:spPr>
            <a:xfrm>
              <a:off x="6399723" y="3560143"/>
              <a:ext cx="101454" cy="85094"/>
            </a:xfrm>
            <a:custGeom>
              <a:avLst/>
              <a:gdLst/>
              <a:ahLst/>
              <a:cxnLst/>
              <a:rect l="l" t="t" r="r" b="b"/>
              <a:pathLst>
                <a:path w="2989" h="2507" fill="none" extrusionOk="0">
                  <a:moveTo>
                    <a:pt x="1" y="1"/>
                  </a:moveTo>
                  <a:lnTo>
                    <a:pt x="2989" y="250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443;p44">
              <a:extLst>
                <a:ext uri="{FF2B5EF4-FFF2-40B4-BE49-F238E27FC236}">
                  <a16:creationId xmlns:a16="http://schemas.microsoft.com/office/drawing/2014/main" id="{35AF1117-6157-BB26-BC43-93FCD262444E}"/>
                </a:ext>
              </a:extLst>
            </p:cNvPr>
            <p:cNvSpPr/>
            <p:nvPr/>
          </p:nvSpPr>
          <p:spPr>
            <a:xfrm>
              <a:off x="6283672" y="2025542"/>
              <a:ext cx="230571" cy="253177"/>
            </a:xfrm>
            <a:custGeom>
              <a:avLst/>
              <a:gdLst/>
              <a:ahLst/>
              <a:cxnLst/>
              <a:rect l="l" t="t" r="r" b="b"/>
              <a:pathLst>
                <a:path w="6793" h="7459" extrusionOk="0">
                  <a:moveTo>
                    <a:pt x="3396" y="0"/>
                  </a:moveTo>
                  <a:cubicBezTo>
                    <a:pt x="1520" y="0"/>
                    <a:pt x="0" y="1669"/>
                    <a:pt x="0" y="3729"/>
                  </a:cubicBezTo>
                  <a:cubicBezTo>
                    <a:pt x="0" y="5788"/>
                    <a:pt x="1520" y="7458"/>
                    <a:pt x="3396" y="7458"/>
                  </a:cubicBezTo>
                  <a:cubicBezTo>
                    <a:pt x="5272" y="7458"/>
                    <a:pt x="6792" y="5788"/>
                    <a:pt x="6792" y="3729"/>
                  </a:cubicBezTo>
                  <a:cubicBezTo>
                    <a:pt x="6792" y="1669"/>
                    <a:pt x="5272" y="0"/>
                    <a:pt x="3396" y="0"/>
                  </a:cubicBezTo>
                  <a:close/>
                </a:path>
              </a:pathLst>
            </a:custGeom>
            <a:solidFill>
              <a:srgbClr val="DD7E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444;p44">
              <a:extLst>
                <a:ext uri="{FF2B5EF4-FFF2-40B4-BE49-F238E27FC236}">
                  <a16:creationId xmlns:a16="http://schemas.microsoft.com/office/drawing/2014/main" id="{B5777F4D-588B-02C6-076B-EE990FC9D963}"/>
                </a:ext>
              </a:extLst>
            </p:cNvPr>
            <p:cNvSpPr/>
            <p:nvPr/>
          </p:nvSpPr>
          <p:spPr>
            <a:xfrm>
              <a:off x="6329597" y="2078969"/>
              <a:ext cx="76710" cy="115133"/>
            </a:xfrm>
            <a:custGeom>
              <a:avLst/>
              <a:gdLst/>
              <a:ahLst/>
              <a:cxnLst/>
              <a:rect l="l" t="t" r="r" b="b"/>
              <a:pathLst>
                <a:path w="2260" h="3392" fill="none" extrusionOk="0">
                  <a:moveTo>
                    <a:pt x="1229" y="3391"/>
                  </a:moveTo>
                  <a:cubicBezTo>
                    <a:pt x="1229" y="3391"/>
                    <a:pt x="1" y="885"/>
                    <a:pt x="2260"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445;p44">
              <a:extLst>
                <a:ext uri="{FF2B5EF4-FFF2-40B4-BE49-F238E27FC236}">
                  <a16:creationId xmlns:a16="http://schemas.microsoft.com/office/drawing/2014/main" id="{314078FC-699D-9CBA-CECE-B24ECF7195AC}"/>
                </a:ext>
              </a:extLst>
            </p:cNvPr>
            <p:cNvSpPr/>
            <p:nvPr/>
          </p:nvSpPr>
          <p:spPr>
            <a:xfrm>
              <a:off x="6363676" y="2143529"/>
              <a:ext cx="76405" cy="84890"/>
            </a:xfrm>
            <a:custGeom>
              <a:avLst/>
              <a:gdLst/>
              <a:ahLst/>
              <a:cxnLst/>
              <a:rect l="l" t="t" r="r" b="b"/>
              <a:pathLst>
                <a:path w="2251" h="2501" fill="none" extrusionOk="0">
                  <a:moveTo>
                    <a:pt x="1" y="626"/>
                  </a:moveTo>
                  <a:cubicBezTo>
                    <a:pt x="1" y="626"/>
                    <a:pt x="2250" y="0"/>
                    <a:pt x="1793" y="250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446;p44">
              <a:extLst>
                <a:ext uri="{FF2B5EF4-FFF2-40B4-BE49-F238E27FC236}">
                  <a16:creationId xmlns:a16="http://schemas.microsoft.com/office/drawing/2014/main" id="{7BB8D68A-8760-17F1-098E-428CC012B320}"/>
                </a:ext>
              </a:extLst>
            </p:cNvPr>
            <p:cNvSpPr/>
            <p:nvPr/>
          </p:nvSpPr>
          <p:spPr>
            <a:xfrm>
              <a:off x="6449925" y="2252452"/>
              <a:ext cx="23386" cy="10624"/>
            </a:xfrm>
            <a:custGeom>
              <a:avLst/>
              <a:gdLst/>
              <a:ahLst/>
              <a:cxnLst/>
              <a:rect l="l" t="t" r="r" b="b"/>
              <a:pathLst>
                <a:path w="689" h="313" extrusionOk="0">
                  <a:moveTo>
                    <a:pt x="688" y="0"/>
                  </a:moveTo>
                  <a:lnTo>
                    <a:pt x="1" y="313"/>
                  </a:lnTo>
                </a:path>
              </a:pathLst>
            </a:custGeom>
            <a:solidFill>
              <a:srgbClr val="FFBA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447;p44">
              <a:extLst>
                <a:ext uri="{FF2B5EF4-FFF2-40B4-BE49-F238E27FC236}">
                  <a16:creationId xmlns:a16="http://schemas.microsoft.com/office/drawing/2014/main" id="{0A289D70-32CA-29E4-B52B-E29271FCB499}"/>
                </a:ext>
              </a:extLst>
            </p:cNvPr>
            <p:cNvSpPr/>
            <p:nvPr/>
          </p:nvSpPr>
          <p:spPr>
            <a:xfrm>
              <a:off x="6449925" y="2252452"/>
              <a:ext cx="23386" cy="10624"/>
            </a:xfrm>
            <a:custGeom>
              <a:avLst/>
              <a:gdLst/>
              <a:ahLst/>
              <a:cxnLst/>
              <a:rect l="l" t="t" r="r" b="b"/>
              <a:pathLst>
                <a:path w="689" h="313" fill="none" extrusionOk="0">
                  <a:moveTo>
                    <a:pt x="688" y="0"/>
                  </a:moveTo>
                  <a:lnTo>
                    <a:pt x="1" y="313"/>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448;p44">
              <a:extLst>
                <a:ext uri="{FF2B5EF4-FFF2-40B4-BE49-F238E27FC236}">
                  <a16:creationId xmlns:a16="http://schemas.microsoft.com/office/drawing/2014/main" id="{4B732D0C-9385-11E8-B1A4-0433E617D4D7}"/>
                </a:ext>
              </a:extLst>
            </p:cNvPr>
            <p:cNvSpPr/>
            <p:nvPr/>
          </p:nvSpPr>
          <p:spPr>
            <a:xfrm>
              <a:off x="6280922" y="2178185"/>
              <a:ext cx="27629" cy="42428"/>
            </a:xfrm>
            <a:custGeom>
              <a:avLst/>
              <a:gdLst/>
              <a:ahLst/>
              <a:cxnLst/>
              <a:rect l="l" t="t" r="r" b="b"/>
              <a:pathLst>
                <a:path w="814" h="1250" extrusionOk="0">
                  <a:moveTo>
                    <a:pt x="1" y="1"/>
                  </a:moveTo>
                  <a:lnTo>
                    <a:pt x="813" y="1250"/>
                  </a:lnTo>
                </a:path>
              </a:pathLst>
            </a:custGeom>
            <a:solidFill>
              <a:srgbClr val="FFBA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449;p44">
              <a:extLst>
                <a:ext uri="{FF2B5EF4-FFF2-40B4-BE49-F238E27FC236}">
                  <a16:creationId xmlns:a16="http://schemas.microsoft.com/office/drawing/2014/main" id="{804FBE68-0825-95DD-E728-71FCDED4A2A1}"/>
                </a:ext>
              </a:extLst>
            </p:cNvPr>
            <p:cNvSpPr/>
            <p:nvPr/>
          </p:nvSpPr>
          <p:spPr>
            <a:xfrm>
              <a:off x="6280922" y="2178185"/>
              <a:ext cx="27629" cy="42428"/>
            </a:xfrm>
            <a:custGeom>
              <a:avLst/>
              <a:gdLst/>
              <a:ahLst/>
              <a:cxnLst/>
              <a:rect l="l" t="t" r="r" b="b"/>
              <a:pathLst>
                <a:path w="814" h="1250" fill="none" extrusionOk="0">
                  <a:moveTo>
                    <a:pt x="1" y="1"/>
                  </a:moveTo>
                  <a:lnTo>
                    <a:pt x="813" y="1250"/>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450;p44">
              <a:extLst>
                <a:ext uri="{FF2B5EF4-FFF2-40B4-BE49-F238E27FC236}">
                  <a16:creationId xmlns:a16="http://schemas.microsoft.com/office/drawing/2014/main" id="{E77970F4-31BE-0F23-2360-A13043B8D623}"/>
                </a:ext>
              </a:extLst>
            </p:cNvPr>
            <p:cNvSpPr/>
            <p:nvPr/>
          </p:nvSpPr>
          <p:spPr>
            <a:xfrm>
              <a:off x="5726427" y="2065629"/>
              <a:ext cx="263971" cy="392138"/>
            </a:xfrm>
            <a:custGeom>
              <a:avLst/>
              <a:gdLst/>
              <a:ahLst/>
              <a:cxnLst/>
              <a:rect l="l" t="t" r="r" b="b"/>
              <a:pathLst>
                <a:path w="7777" h="11553" fill="none" extrusionOk="0">
                  <a:moveTo>
                    <a:pt x="6029" y="1"/>
                  </a:moveTo>
                  <a:cubicBezTo>
                    <a:pt x="6029" y="1"/>
                    <a:pt x="0" y="6594"/>
                    <a:pt x="7777" y="11552"/>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451;p44">
              <a:extLst>
                <a:ext uri="{FF2B5EF4-FFF2-40B4-BE49-F238E27FC236}">
                  <a16:creationId xmlns:a16="http://schemas.microsoft.com/office/drawing/2014/main" id="{E43AEE7F-3923-11DD-978B-E17120CA4AC8}"/>
                </a:ext>
              </a:extLst>
            </p:cNvPr>
            <p:cNvSpPr/>
            <p:nvPr/>
          </p:nvSpPr>
          <p:spPr>
            <a:xfrm>
              <a:off x="6423925" y="1440296"/>
              <a:ext cx="133190" cy="121888"/>
            </a:xfrm>
            <a:custGeom>
              <a:avLst/>
              <a:gdLst/>
              <a:ahLst/>
              <a:cxnLst/>
              <a:rect l="l" t="t" r="r" b="b"/>
              <a:pathLst>
                <a:path w="3924" h="3591" fill="none" extrusionOk="0">
                  <a:moveTo>
                    <a:pt x="1" y="0"/>
                  </a:moveTo>
                  <a:cubicBezTo>
                    <a:pt x="1" y="0"/>
                    <a:pt x="3126" y="532"/>
                    <a:pt x="3924" y="359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452;p44">
              <a:extLst>
                <a:ext uri="{FF2B5EF4-FFF2-40B4-BE49-F238E27FC236}">
                  <a16:creationId xmlns:a16="http://schemas.microsoft.com/office/drawing/2014/main" id="{C70D8236-2C86-3265-DEDB-501B5BFDAD34}"/>
                </a:ext>
              </a:extLst>
            </p:cNvPr>
            <p:cNvSpPr/>
            <p:nvPr/>
          </p:nvSpPr>
          <p:spPr>
            <a:xfrm>
              <a:off x="6177939" y="1584656"/>
              <a:ext cx="270827" cy="286678"/>
            </a:xfrm>
            <a:custGeom>
              <a:avLst/>
              <a:gdLst/>
              <a:ahLst/>
              <a:cxnLst/>
              <a:rect l="l" t="t" r="r" b="b"/>
              <a:pathLst>
                <a:path w="7979" h="8446" fill="none" extrusionOk="0">
                  <a:moveTo>
                    <a:pt x="7713" y="1"/>
                  </a:moveTo>
                  <a:cubicBezTo>
                    <a:pt x="7713" y="1"/>
                    <a:pt x="7979" y="6384"/>
                    <a:pt x="1" y="8445"/>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453;p44">
              <a:extLst>
                <a:ext uri="{FF2B5EF4-FFF2-40B4-BE49-F238E27FC236}">
                  <a16:creationId xmlns:a16="http://schemas.microsoft.com/office/drawing/2014/main" id="{8FF0F993-3B27-4CA4-DF45-9927F1D9F701}"/>
                </a:ext>
              </a:extLst>
            </p:cNvPr>
            <p:cNvSpPr/>
            <p:nvPr/>
          </p:nvSpPr>
          <p:spPr>
            <a:xfrm>
              <a:off x="7021460" y="3099400"/>
              <a:ext cx="520067" cy="212684"/>
            </a:xfrm>
            <a:custGeom>
              <a:avLst/>
              <a:gdLst/>
              <a:ahLst/>
              <a:cxnLst/>
              <a:rect l="l" t="t" r="r" b="b"/>
              <a:pathLst>
                <a:path w="15322" h="6266" fill="none" extrusionOk="0">
                  <a:moveTo>
                    <a:pt x="1" y="6266"/>
                  </a:moveTo>
                  <a:cubicBezTo>
                    <a:pt x="1" y="6266"/>
                    <a:pt x="9510" y="4907"/>
                    <a:pt x="15322"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454;p44">
              <a:extLst>
                <a:ext uri="{FF2B5EF4-FFF2-40B4-BE49-F238E27FC236}">
                  <a16:creationId xmlns:a16="http://schemas.microsoft.com/office/drawing/2014/main" id="{19AB1476-2FBB-9B1F-04B6-D2A92FAB5D40}"/>
                </a:ext>
              </a:extLst>
            </p:cNvPr>
            <p:cNvSpPr/>
            <p:nvPr/>
          </p:nvSpPr>
          <p:spPr>
            <a:xfrm>
              <a:off x="5993594" y="2651046"/>
              <a:ext cx="105867" cy="59841"/>
            </a:xfrm>
            <a:custGeom>
              <a:avLst/>
              <a:gdLst/>
              <a:ahLst/>
              <a:cxnLst/>
              <a:rect l="l" t="t" r="r" b="b"/>
              <a:pathLst>
                <a:path w="3119" h="1763" fill="none" extrusionOk="0">
                  <a:moveTo>
                    <a:pt x="0" y="0"/>
                  </a:moveTo>
                  <a:cubicBezTo>
                    <a:pt x="0" y="0"/>
                    <a:pt x="1384" y="1162"/>
                    <a:pt x="3119" y="1762"/>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455;p44">
              <a:extLst>
                <a:ext uri="{FF2B5EF4-FFF2-40B4-BE49-F238E27FC236}">
                  <a16:creationId xmlns:a16="http://schemas.microsoft.com/office/drawing/2014/main" id="{AF68C1C9-6634-D351-8634-4AE21DFAB9F9}"/>
                </a:ext>
              </a:extLst>
            </p:cNvPr>
            <p:cNvSpPr/>
            <p:nvPr/>
          </p:nvSpPr>
          <p:spPr>
            <a:xfrm>
              <a:off x="5981578" y="2690284"/>
              <a:ext cx="70838" cy="57261"/>
            </a:xfrm>
            <a:custGeom>
              <a:avLst/>
              <a:gdLst/>
              <a:ahLst/>
              <a:cxnLst/>
              <a:rect l="l" t="t" r="r" b="b"/>
              <a:pathLst>
                <a:path w="2087" h="1687" fill="none" extrusionOk="0">
                  <a:moveTo>
                    <a:pt x="2087" y="1"/>
                  </a:moveTo>
                  <a:lnTo>
                    <a:pt x="1" y="168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456;p44">
              <a:extLst>
                <a:ext uri="{FF2B5EF4-FFF2-40B4-BE49-F238E27FC236}">
                  <a16:creationId xmlns:a16="http://schemas.microsoft.com/office/drawing/2014/main" id="{113B2375-E78A-95C2-A8F8-767126C4F744}"/>
                </a:ext>
              </a:extLst>
            </p:cNvPr>
            <p:cNvSpPr/>
            <p:nvPr/>
          </p:nvSpPr>
          <p:spPr>
            <a:xfrm>
              <a:off x="6941999" y="2411849"/>
              <a:ext cx="165096" cy="21553"/>
            </a:xfrm>
            <a:custGeom>
              <a:avLst/>
              <a:gdLst/>
              <a:ahLst/>
              <a:cxnLst/>
              <a:rect l="l" t="t" r="r" b="b"/>
              <a:pathLst>
                <a:path w="4864" h="635" fill="none" extrusionOk="0">
                  <a:moveTo>
                    <a:pt x="1" y="634"/>
                  </a:moveTo>
                  <a:lnTo>
                    <a:pt x="1461" y="171"/>
                  </a:lnTo>
                  <a:cubicBezTo>
                    <a:pt x="1961" y="13"/>
                    <a:pt x="2497" y="0"/>
                    <a:pt x="3004" y="135"/>
                  </a:cubicBezTo>
                  <a:lnTo>
                    <a:pt x="4863" y="633"/>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457;p44">
              <a:extLst>
                <a:ext uri="{FF2B5EF4-FFF2-40B4-BE49-F238E27FC236}">
                  <a16:creationId xmlns:a16="http://schemas.microsoft.com/office/drawing/2014/main" id="{BEA24AF4-D578-2086-DE7F-EC4214B84866}"/>
                </a:ext>
              </a:extLst>
            </p:cNvPr>
            <p:cNvSpPr/>
            <p:nvPr/>
          </p:nvSpPr>
          <p:spPr>
            <a:xfrm>
              <a:off x="7047902" y="2529054"/>
              <a:ext cx="39000" cy="19687"/>
            </a:xfrm>
            <a:custGeom>
              <a:avLst/>
              <a:gdLst/>
              <a:ahLst/>
              <a:cxnLst/>
              <a:rect l="l" t="t" r="r" b="b"/>
              <a:pathLst>
                <a:path w="1149" h="580" fill="none" extrusionOk="0">
                  <a:moveTo>
                    <a:pt x="1" y="580"/>
                  </a:moveTo>
                  <a:lnTo>
                    <a:pt x="1149" y="1"/>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458;p44">
              <a:extLst>
                <a:ext uri="{FF2B5EF4-FFF2-40B4-BE49-F238E27FC236}">
                  <a16:creationId xmlns:a16="http://schemas.microsoft.com/office/drawing/2014/main" id="{3175B86D-C123-F571-76E9-0DC0259BDAEB}"/>
                </a:ext>
              </a:extLst>
            </p:cNvPr>
            <p:cNvSpPr/>
            <p:nvPr/>
          </p:nvSpPr>
          <p:spPr>
            <a:xfrm>
              <a:off x="6824454" y="2255575"/>
              <a:ext cx="406597" cy="111637"/>
            </a:xfrm>
            <a:custGeom>
              <a:avLst/>
              <a:gdLst/>
              <a:ahLst/>
              <a:cxnLst/>
              <a:rect l="l" t="t" r="r" b="b"/>
              <a:pathLst>
                <a:path w="11979" h="3289" extrusionOk="0">
                  <a:moveTo>
                    <a:pt x="4589" y="1"/>
                  </a:moveTo>
                  <a:cubicBezTo>
                    <a:pt x="3936" y="1"/>
                    <a:pt x="3288" y="222"/>
                    <a:pt x="2762" y="650"/>
                  </a:cubicBezTo>
                  <a:lnTo>
                    <a:pt x="0" y="2897"/>
                  </a:lnTo>
                  <a:lnTo>
                    <a:pt x="11978" y="3289"/>
                  </a:lnTo>
                  <a:lnTo>
                    <a:pt x="5861" y="295"/>
                  </a:lnTo>
                  <a:cubicBezTo>
                    <a:pt x="5457" y="98"/>
                    <a:pt x="5022" y="1"/>
                    <a:pt x="4589" y="1"/>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459;p44">
              <a:extLst>
                <a:ext uri="{FF2B5EF4-FFF2-40B4-BE49-F238E27FC236}">
                  <a16:creationId xmlns:a16="http://schemas.microsoft.com/office/drawing/2014/main" id="{A5D2169E-2021-62BA-EC67-963F2FB792F3}"/>
                </a:ext>
              </a:extLst>
            </p:cNvPr>
            <p:cNvSpPr/>
            <p:nvPr/>
          </p:nvSpPr>
          <p:spPr>
            <a:xfrm>
              <a:off x="6824454" y="2312294"/>
              <a:ext cx="315360" cy="41647"/>
            </a:xfrm>
            <a:custGeom>
              <a:avLst/>
              <a:gdLst/>
              <a:ahLst/>
              <a:cxnLst/>
              <a:rect l="l" t="t" r="r" b="b"/>
              <a:pathLst>
                <a:path w="9291" h="1227" fill="none" extrusionOk="0">
                  <a:moveTo>
                    <a:pt x="0" y="1226"/>
                  </a:moveTo>
                  <a:cubicBezTo>
                    <a:pt x="90" y="1116"/>
                    <a:pt x="1814" y="634"/>
                    <a:pt x="3106" y="284"/>
                  </a:cubicBezTo>
                  <a:cubicBezTo>
                    <a:pt x="4033" y="33"/>
                    <a:pt x="5003" y="1"/>
                    <a:pt x="5944" y="189"/>
                  </a:cubicBezTo>
                  <a:lnTo>
                    <a:pt x="9291" y="858"/>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460;p44">
              <a:extLst>
                <a:ext uri="{FF2B5EF4-FFF2-40B4-BE49-F238E27FC236}">
                  <a16:creationId xmlns:a16="http://schemas.microsoft.com/office/drawing/2014/main" id="{7202B4CC-89CC-B599-75B6-715FD8E7BE6D}"/>
                </a:ext>
              </a:extLst>
            </p:cNvPr>
            <p:cNvSpPr/>
            <p:nvPr/>
          </p:nvSpPr>
          <p:spPr>
            <a:xfrm>
              <a:off x="7799641" y="3454139"/>
              <a:ext cx="131324" cy="73927"/>
            </a:xfrm>
            <a:custGeom>
              <a:avLst/>
              <a:gdLst/>
              <a:ahLst/>
              <a:cxnLst/>
              <a:rect l="l" t="t" r="r" b="b"/>
              <a:pathLst>
                <a:path w="3869" h="2178" fill="none" extrusionOk="0">
                  <a:moveTo>
                    <a:pt x="3868" y="1"/>
                  </a:moveTo>
                  <a:lnTo>
                    <a:pt x="3534" y="290"/>
                  </a:lnTo>
                  <a:cubicBezTo>
                    <a:pt x="2585" y="1108"/>
                    <a:pt x="1476" y="1722"/>
                    <a:pt x="279" y="2091"/>
                  </a:cubicBezTo>
                  <a:lnTo>
                    <a:pt x="0" y="217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461;p44">
              <a:extLst>
                <a:ext uri="{FF2B5EF4-FFF2-40B4-BE49-F238E27FC236}">
                  <a16:creationId xmlns:a16="http://schemas.microsoft.com/office/drawing/2014/main" id="{974F6F08-DEE6-0DE7-76B7-E5410A090E48}"/>
                </a:ext>
              </a:extLst>
            </p:cNvPr>
            <p:cNvSpPr/>
            <p:nvPr/>
          </p:nvSpPr>
          <p:spPr>
            <a:xfrm>
              <a:off x="7834330" y="3534415"/>
              <a:ext cx="65781" cy="53935"/>
            </a:xfrm>
            <a:custGeom>
              <a:avLst/>
              <a:gdLst/>
              <a:ahLst/>
              <a:cxnLst/>
              <a:rect l="l" t="t" r="r" b="b"/>
              <a:pathLst>
                <a:path w="1938" h="1589" fill="none" extrusionOk="0">
                  <a:moveTo>
                    <a:pt x="1938" y="1"/>
                  </a:moveTo>
                  <a:cubicBezTo>
                    <a:pt x="1938" y="1"/>
                    <a:pt x="1535" y="701"/>
                    <a:pt x="1" y="1588"/>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462;p44">
              <a:extLst>
                <a:ext uri="{FF2B5EF4-FFF2-40B4-BE49-F238E27FC236}">
                  <a16:creationId xmlns:a16="http://schemas.microsoft.com/office/drawing/2014/main" id="{C81DD519-F857-BD4B-22A1-D18DB0F379D5}"/>
                </a:ext>
              </a:extLst>
            </p:cNvPr>
            <p:cNvSpPr/>
            <p:nvPr/>
          </p:nvSpPr>
          <p:spPr>
            <a:xfrm>
              <a:off x="7851709" y="3601995"/>
              <a:ext cx="46603" cy="35640"/>
            </a:xfrm>
            <a:custGeom>
              <a:avLst/>
              <a:gdLst/>
              <a:ahLst/>
              <a:cxnLst/>
              <a:rect l="l" t="t" r="r" b="b"/>
              <a:pathLst>
                <a:path w="1373" h="1050" fill="none" extrusionOk="0">
                  <a:moveTo>
                    <a:pt x="1372" y="0"/>
                  </a:moveTo>
                  <a:lnTo>
                    <a:pt x="0" y="1050"/>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463;p44">
              <a:extLst>
                <a:ext uri="{FF2B5EF4-FFF2-40B4-BE49-F238E27FC236}">
                  <a16:creationId xmlns:a16="http://schemas.microsoft.com/office/drawing/2014/main" id="{DEB64CFE-74D3-027D-64B9-C176B3243BC8}"/>
                </a:ext>
              </a:extLst>
            </p:cNvPr>
            <p:cNvSpPr/>
            <p:nvPr/>
          </p:nvSpPr>
          <p:spPr>
            <a:xfrm>
              <a:off x="7574054" y="3382791"/>
              <a:ext cx="51864" cy="31804"/>
            </a:xfrm>
            <a:custGeom>
              <a:avLst/>
              <a:gdLst/>
              <a:ahLst/>
              <a:cxnLst/>
              <a:rect l="l" t="t" r="r" b="b"/>
              <a:pathLst>
                <a:path w="1528" h="937" fill="none" extrusionOk="0">
                  <a:moveTo>
                    <a:pt x="1528" y="0"/>
                  </a:moveTo>
                  <a:lnTo>
                    <a:pt x="1" y="93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64;p44">
              <a:extLst>
                <a:ext uri="{FF2B5EF4-FFF2-40B4-BE49-F238E27FC236}">
                  <a16:creationId xmlns:a16="http://schemas.microsoft.com/office/drawing/2014/main" id="{DEF02C19-13AC-C8A3-558E-94F9C98B036B}"/>
                </a:ext>
              </a:extLst>
            </p:cNvPr>
            <p:cNvSpPr/>
            <p:nvPr/>
          </p:nvSpPr>
          <p:spPr>
            <a:xfrm>
              <a:off x="7163987" y="3844043"/>
              <a:ext cx="280738" cy="55021"/>
            </a:xfrm>
            <a:custGeom>
              <a:avLst/>
              <a:gdLst/>
              <a:ahLst/>
              <a:cxnLst/>
              <a:rect l="l" t="t" r="r" b="b"/>
              <a:pathLst>
                <a:path w="8271" h="1621" fill="none" extrusionOk="0">
                  <a:moveTo>
                    <a:pt x="1" y="1356"/>
                  </a:moveTo>
                  <a:cubicBezTo>
                    <a:pt x="1" y="1356"/>
                    <a:pt x="6725" y="1621"/>
                    <a:pt x="8270"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465;p44">
              <a:extLst>
                <a:ext uri="{FF2B5EF4-FFF2-40B4-BE49-F238E27FC236}">
                  <a16:creationId xmlns:a16="http://schemas.microsoft.com/office/drawing/2014/main" id="{1577F5E8-6949-F82C-C450-79B527237E8E}"/>
                </a:ext>
              </a:extLst>
            </p:cNvPr>
            <p:cNvSpPr/>
            <p:nvPr/>
          </p:nvSpPr>
          <p:spPr>
            <a:xfrm>
              <a:off x="6229295" y="3032939"/>
              <a:ext cx="26611" cy="152945"/>
            </a:xfrm>
            <a:custGeom>
              <a:avLst/>
              <a:gdLst/>
              <a:ahLst/>
              <a:cxnLst/>
              <a:rect l="l" t="t" r="r" b="b"/>
              <a:pathLst>
                <a:path w="784" h="4506" fill="none" extrusionOk="0">
                  <a:moveTo>
                    <a:pt x="648" y="1"/>
                  </a:moveTo>
                  <a:cubicBezTo>
                    <a:pt x="648" y="1"/>
                    <a:pt x="1" y="1997"/>
                    <a:pt x="784" y="4505"/>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466;p44">
              <a:extLst>
                <a:ext uri="{FF2B5EF4-FFF2-40B4-BE49-F238E27FC236}">
                  <a16:creationId xmlns:a16="http://schemas.microsoft.com/office/drawing/2014/main" id="{183BBAB2-4849-F8B1-89B8-3B6461A35C7D}"/>
                </a:ext>
              </a:extLst>
            </p:cNvPr>
            <p:cNvSpPr/>
            <p:nvPr/>
          </p:nvSpPr>
          <p:spPr>
            <a:xfrm>
              <a:off x="7309230" y="2708376"/>
              <a:ext cx="43922" cy="9402"/>
            </a:xfrm>
            <a:custGeom>
              <a:avLst/>
              <a:gdLst/>
              <a:ahLst/>
              <a:cxnLst/>
              <a:rect l="l" t="t" r="r" b="b"/>
              <a:pathLst>
                <a:path w="1294" h="277" fill="none" extrusionOk="0">
                  <a:moveTo>
                    <a:pt x="1294" y="0"/>
                  </a:moveTo>
                  <a:lnTo>
                    <a:pt x="1" y="276"/>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467;p44">
              <a:extLst>
                <a:ext uri="{FF2B5EF4-FFF2-40B4-BE49-F238E27FC236}">
                  <a16:creationId xmlns:a16="http://schemas.microsoft.com/office/drawing/2014/main" id="{E83DE8BF-6FFD-8527-6236-7D641DEA91BD}"/>
                </a:ext>
              </a:extLst>
            </p:cNvPr>
            <p:cNvSpPr/>
            <p:nvPr/>
          </p:nvSpPr>
          <p:spPr>
            <a:xfrm rot="3743474" flipH="1">
              <a:off x="5746456" y="1847201"/>
              <a:ext cx="161770" cy="219031"/>
            </a:xfrm>
            <a:custGeom>
              <a:avLst/>
              <a:gdLst/>
              <a:ahLst/>
              <a:cxnLst/>
              <a:rect l="l" t="t" r="r" b="b"/>
              <a:pathLst>
                <a:path w="4766" h="6453" fill="none" extrusionOk="0">
                  <a:moveTo>
                    <a:pt x="0" y="6453"/>
                  </a:moveTo>
                  <a:cubicBezTo>
                    <a:pt x="0" y="6453"/>
                    <a:pt x="1549" y="2340"/>
                    <a:pt x="4765" y="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468;p44">
              <a:extLst>
                <a:ext uri="{FF2B5EF4-FFF2-40B4-BE49-F238E27FC236}">
                  <a16:creationId xmlns:a16="http://schemas.microsoft.com/office/drawing/2014/main" id="{2FCC2C79-F167-EE1C-F6AE-12F20237D7FE}"/>
                </a:ext>
              </a:extLst>
            </p:cNvPr>
            <p:cNvSpPr/>
            <p:nvPr/>
          </p:nvSpPr>
          <p:spPr>
            <a:xfrm rot="-2173706" flipH="1">
              <a:off x="6274142" y="2505390"/>
              <a:ext cx="78440" cy="37744"/>
            </a:xfrm>
            <a:custGeom>
              <a:avLst/>
              <a:gdLst/>
              <a:ahLst/>
              <a:cxnLst/>
              <a:rect l="l" t="t" r="r" b="b"/>
              <a:pathLst>
                <a:path w="2311" h="1112" fill="none" extrusionOk="0">
                  <a:moveTo>
                    <a:pt x="0" y="1"/>
                  </a:moveTo>
                  <a:cubicBezTo>
                    <a:pt x="0" y="1"/>
                    <a:pt x="702" y="1112"/>
                    <a:pt x="2310" y="52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cxnSp>
          <p:nvCxnSpPr>
            <p:cNvPr id="101" name="Google Shape;1469;p44">
              <a:extLst>
                <a:ext uri="{FF2B5EF4-FFF2-40B4-BE49-F238E27FC236}">
                  <a16:creationId xmlns:a16="http://schemas.microsoft.com/office/drawing/2014/main" id="{43F79075-9CEF-6A52-621B-EF9067F38976}"/>
                </a:ext>
              </a:extLst>
            </p:cNvPr>
            <p:cNvCxnSpPr/>
            <p:nvPr/>
          </p:nvCxnSpPr>
          <p:spPr>
            <a:xfrm>
              <a:off x="5960650" y="4102550"/>
              <a:ext cx="1894500" cy="0"/>
            </a:xfrm>
            <a:prstGeom prst="straightConnector1">
              <a:avLst/>
            </a:prstGeom>
            <a:noFill/>
            <a:ln w="9525" cap="flat" cmpd="sng">
              <a:solidFill>
                <a:srgbClr val="000000"/>
              </a:solidFill>
              <a:prstDash val="solid"/>
              <a:round/>
              <a:headEnd type="none" w="med" len="med"/>
              <a:tailEnd type="none" w="med" len="med"/>
            </a:ln>
          </p:spPr>
        </p:cxnSp>
      </p:grpSp>
      <p:pic>
        <p:nvPicPr>
          <p:cNvPr id="106" name="Picture 105" descr="A picture containing graphics, clipart, graphic design, design&#10;&#10;Description automatically generated">
            <a:extLst>
              <a:ext uri="{FF2B5EF4-FFF2-40B4-BE49-F238E27FC236}">
                <a16:creationId xmlns:a16="http://schemas.microsoft.com/office/drawing/2014/main" id="{EA2BE554-7F30-22DB-B8E8-4F63323A2F59}"/>
              </a:ext>
            </a:extLst>
          </p:cNvPr>
          <p:cNvPicPr>
            <a:picLocks noChangeAspect="1"/>
          </p:cNvPicPr>
          <p:nvPr/>
        </p:nvPicPr>
        <p:blipFill>
          <a:blip r:embed="rId5"/>
          <a:stretch>
            <a:fillRect/>
          </a:stretch>
        </p:blipFill>
        <p:spPr>
          <a:xfrm>
            <a:off x="9987915" y="1732970"/>
            <a:ext cx="759406" cy="759406"/>
          </a:xfrm>
          <a:prstGeom prst="rect">
            <a:avLst/>
          </a:prstGeom>
        </p:spPr>
      </p:pic>
      <p:pic>
        <p:nvPicPr>
          <p:cNvPr id="107" name="Picture 106" descr="A group of colorful musical notes&#10;&#10;Description automatically generated with low confidence">
            <a:extLst>
              <a:ext uri="{FF2B5EF4-FFF2-40B4-BE49-F238E27FC236}">
                <a16:creationId xmlns:a16="http://schemas.microsoft.com/office/drawing/2014/main" id="{AB800181-9551-C00B-61F6-E5EF9795B192}"/>
              </a:ext>
            </a:extLst>
          </p:cNvPr>
          <p:cNvPicPr>
            <a:picLocks noChangeAspect="1"/>
          </p:cNvPicPr>
          <p:nvPr/>
        </p:nvPicPr>
        <p:blipFill rotWithShape="1">
          <a:blip r:embed="rId6"/>
          <a:srcRect t="11117" r="35292"/>
          <a:stretch/>
        </p:blipFill>
        <p:spPr>
          <a:xfrm rot="10097280" flipV="1">
            <a:off x="308074" y="1410669"/>
            <a:ext cx="980764" cy="1341303"/>
          </a:xfrm>
          <a:prstGeom prst="rect">
            <a:avLst/>
          </a:prstGeom>
        </p:spPr>
      </p:pic>
      <p:pic>
        <p:nvPicPr>
          <p:cNvPr id="108" name="Picture 8">
            <a:extLst>
              <a:ext uri="{FF2B5EF4-FFF2-40B4-BE49-F238E27FC236}">
                <a16:creationId xmlns:a16="http://schemas.microsoft.com/office/drawing/2014/main" id="{F71E21E8-C9BF-1B37-3F33-16BFDA41F135}"/>
              </a:ext>
            </a:extLst>
          </p:cNvPr>
          <p:cNvPicPr>
            <a:picLocks noChangeAspect="1"/>
          </p:cNvPicPr>
          <p:nvPr/>
        </p:nvPicPr>
        <p:blipFill>
          <a:blip r:embed="rId7"/>
          <a:srcRect/>
          <a:stretch>
            <a:fillRect/>
          </a:stretch>
        </p:blipFill>
        <p:spPr>
          <a:xfrm rot="352087">
            <a:off x="10145655" y="814243"/>
            <a:ext cx="368578" cy="384390"/>
          </a:xfrm>
          <a:prstGeom prst="rect">
            <a:avLst/>
          </a:prstGeom>
        </p:spPr>
      </p:pic>
      <p:pic>
        <p:nvPicPr>
          <p:cNvPr id="109" name="Picture 8">
            <a:extLst>
              <a:ext uri="{FF2B5EF4-FFF2-40B4-BE49-F238E27FC236}">
                <a16:creationId xmlns:a16="http://schemas.microsoft.com/office/drawing/2014/main" id="{9C982C96-3F36-F785-EDB5-F33CEE46A3EA}"/>
              </a:ext>
            </a:extLst>
          </p:cNvPr>
          <p:cNvPicPr>
            <a:picLocks noChangeAspect="1"/>
          </p:cNvPicPr>
          <p:nvPr/>
        </p:nvPicPr>
        <p:blipFill>
          <a:blip r:embed="rId7"/>
          <a:srcRect/>
          <a:stretch>
            <a:fillRect/>
          </a:stretch>
        </p:blipFill>
        <p:spPr>
          <a:xfrm rot="352087">
            <a:off x="2795902" y="277413"/>
            <a:ext cx="368578" cy="384390"/>
          </a:xfrm>
          <a:prstGeom prst="rect">
            <a:avLst/>
          </a:prstGeom>
        </p:spPr>
      </p:pic>
      <p:sp>
        <p:nvSpPr>
          <p:cNvPr id="8" name="TextBox 7">
            <a:extLst>
              <a:ext uri="{FF2B5EF4-FFF2-40B4-BE49-F238E27FC236}">
                <a16:creationId xmlns:a16="http://schemas.microsoft.com/office/drawing/2014/main" id="{ACDB3804-37C0-39FA-C74C-A9FE38DE01A6}"/>
              </a:ext>
            </a:extLst>
          </p:cNvPr>
          <p:cNvSpPr txBox="1"/>
          <p:nvPr/>
        </p:nvSpPr>
        <p:spPr>
          <a:xfrm>
            <a:off x="1325031" y="465071"/>
            <a:ext cx="8945191" cy="2751715"/>
          </a:xfrm>
          <a:prstGeom prst="rect">
            <a:avLst/>
          </a:prstGeom>
          <a:noFill/>
        </p:spPr>
        <p:txBody>
          <a:bodyPr wrap="square" rtlCol="0">
            <a:spAutoFit/>
          </a:bodyPr>
          <a:lstStyle/>
          <a:p>
            <a:pPr algn="ctr">
              <a:lnSpc>
                <a:spcPct val="150000"/>
              </a:lnSpc>
            </a:pPr>
            <a:r>
              <a:rPr lang="en-VN" sz="4000" b="1" dirty="0">
                <a:solidFill>
                  <a:srgbClr val="C00000"/>
                </a:solidFill>
                <a:latin typeface="Times New Roman" panose="02020603050405020304" pitchFamily="18" charset="0"/>
                <a:cs typeface="Times New Roman" panose="02020603050405020304" pitchFamily="18" charset="0"/>
              </a:rPr>
              <a:t>Bài 1:</a:t>
            </a:r>
          </a:p>
          <a:p>
            <a:pPr algn="ctr">
              <a:lnSpc>
                <a:spcPct val="150000"/>
              </a:lnSpc>
            </a:pPr>
            <a:r>
              <a:rPr lang="en-VN" sz="4000" b="1" dirty="0">
                <a:solidFill>
                  <a:srgbClr val="C00000"/>
                </a:solidFill>
                <a:latin typeface="Times New Roman" panose="02020603050405020304" pitchFamily="18" charset="0"/>
                <a:cs typeface="Times New Roman" panose="02020603050405020304" pitchFamily="18" charset="0"/>
              </a:rPr>
              <a:t> NHỮNG GƯƠNG MẶT THÂN YÊU</a:t>
            </a:r>
          </a:p>
          <a:p>
            <a:pPr algn="ctr">
              <a:lnSpc>
                <a:spcPct val="150000"/>
              </a:lnSpc>
            </a:pPr>
            <a:r>
              <a:rPr lang="en-VN" sz="4000" b="1" dirty="0">
                <a:solidFill>
                  <a:srgbClr val="C00000"/>
                </a:solidFill>
                <a:latin typeface="Times New Roman" panose="02020603050405020304" pitchFamily="18" charset="0"/>
                <a:cs typeface="Times New Roman" panose="02020603050405020304" pitchFamily="18" charset="0"/>
              </a:rPr>
              <a:t>( Thơ sáu chữ, bảy chữ )</a:t>
            </a:r>
          </a:p>
        </p:txBody>
      </p:sp>
    </p:spTree>
    <p:extLst>
      <p:ext uri="{BB962C8B-B14F-4D97-AF65-F5344CB8AC3E}">
        <p14:creationId xmlns:p14="http://schemas.microsoft.com/office/powerpoint/2010/main" val="41764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1881" y="25599"/>
            <a:ext cx="1950720" cy="1770695"/>
          </a:xfrm>
          <a:prstGeom prst="rect">
            <a:avLst/>
          </a:prstGeom>
        </p:spPr>
      </p:pic>
      <p:sp>
        <p:nvSpPr>
          <p:cNvPr id="48" name="椭圆 47">
            <a:extLst>
              <a:ext uri="{FF2B5EF4-FFF2-40B4-BE49-F238E27FC236}">
                <a16:creationId xmlns:a16="http://schemas.microsoft.com/office/drawing/2014/main" id="{7BA8F4C1-773D-41B6-807D-C3EC4D7D6FE8}"/>
              </a:ext>
            </a:extLst>
          </p:cNvPr>
          <p:cNvSpPr/>
          <p:nvPr/>
        </p:nvSpPr>
        <p:spPr>
          <a:xfrm>
            <a:off x="2683917" y="1287357"/>
            <a:ext cx="3511749" cy="3511744"/>
          </a:xfrm>
          <a:prstGeom prst="ellipse">
            <a:avLst/>
          </a:prstGeom>
          <a:blipFill dpi="0" rotWithShape="1">
            <a:blip r:embed="rId4">
              <a:extLst>
                <a:ext uri="{28A0092B-C50C-407E-A947-70E740481C1C}">
                  <a14:useLocalDpi xmlns:a14="http://schemas.microsoft.com/office/drawing/2010/main"/>
                </a:ext>
              </a:extLst>
            </a:blip>
            <a:srcRect/>
            <a:stretch>
              <a:fillRect/>
            </a:stretch>
          </a:blipFill>
          <a:ln w="19050">
            <a:noFill/>
          </a:ln>
          <a:effectLst>
            <a:outerShdw blurRad="342900" dist="838200" dir="2700000" sx="63000" sy="63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400">
              <a:cs typeface="+mn-ea"/>
              <a:sym typeface="+mn-lt"/>
            </a:endParaRPr>
          </a:p>
        </p:txBody>
      </p:sp>
      <p:sp>
        <p:nvSpPr>
          <p:cNvPr id="49" name="文本框 48">
            <a:extLst>
              <a:ext uri="{FF2B5EF4-FFF2-40B4-BE49-F238E27FC236}">
                <a16:creationId xmlns:a16="http://schemas.microsoft.com/office/drawing/2014/main" id="{8F677159-0056-4B30-8D6D-6569AB9C595E}"/>
              </a:ext>
            </a:extLst>
          </p:cNvPr>
          <p:cNvSpPr txBox="1"/>
          <p:nvPr/>
        </p:nvSpPr>
        <p:spPr>
          <a:xfrm>
            <a:off x="2990101" y="2197496"/>
            <a:ext cx="2625150" cy="1446550"/>
          </a:xfrm>
          <a:prstGeom prst="rect">
            <a:avLst/>
          </a:prstGeom>
          <a:noFill/>
        </p:spPr>
        <p:txBody>
          <a:bodyPr wrap="square" rtlCol="0">
            <a:spAutoFit/>
          </a:bodyPr>
          <a:lstStyle/>
          <a:p>
            <a:pPr algn="ctr"/>
            <a:r>
              <a:rPr lang="en-US" altLang="zh-CN" sz="4400" b="1" dirty="0" err="1">
                <a:solidFill>
                  <a:schemeClr val="bg1"/>
                </a:solidFill>
                <a:latin typeface="Times New Roman" panose="02020603050405020304" pitchFamily="18" charset="0"/>
                <a:cs typeface="Times New Roman" panose="02020603050405020304" pitchFamily="18" charset="0"/>
                <a:sym typeface="+mn-lt"/>
              </a:rPr>
              <a:t>Tiến</a:t>
            </a:r>
            <a:r>
              <a:rPr lang="en-US" altLang="zh-CN" sz="4400" b="1" dirty="0">
                <a:solidFill>
                  <a:schemeClr val="bg1"/>
                </a:solidFill>
                <a:latin typeface="Times New Roman" panose="02020603050405020304" pitchFamily="18" charset="0"/>
                <a:cs typeface="Times New Roman" panose="02020603050405020304" pitchFamily="18" charset="0"/>
                <a:sym typeface="+mn-lt"/>
              </a:rPr>
              <a:t> </a:t>
            </a:r>
            <a:r>
              <a:rPr lang="en-US" altLang="zh-CN" sz="4400" b="1" dirty="0" err="1">
                <a:solidFill>
                  <a:schemeClr val="bg1"/>
                </a:solidFill>
                <a:latin typeface="Times New Roman" panose="02020603050405020304" pitchFamily="18" charset="0"/>
                <a:cs typeface="Times New Roman" panose="02020603050405020304" pitchFamily="18" charset="0"/>
                <a:sym typeface="+mn-lt"/>
              </a:rPr>
              <a:t>trình</a:t>
            </a:r>
            <a:r>
              <a:rPr lang="en-US" altLang="zh-CN" sz="4400" b="1" dirty="0">
                <a:solidFill>
                  <a:schemeClr val="bg1"/>
                </a:solidFill>
                <a:latin typeface="Times New Roman" panose="02020603050405020304" pitchFamily="18" charset="0"/>
                <a:cs typeface="Times New Roman" panose="02020603050405020304" pitchFamily="18" charset="0"/>
                <a:sym typeface="+mn-lt"/>
              </a:rPr>
              <a:t> </a:t>
            </a:r>
            <a:r>
              <a:rPr lang="en-US" altLang="zh-CN" sz="4400" b="1" dirty="0" err="1">
                <a:solidFill>
                  <a:schemeClr val="bg1"/>
                </a:solidFill>
                <a:latin typeface="Times New Roman" panose="02020603050405020304" pitchFamily="18" charset="0"/>
                <a:cs typeface="Times New Roman" panose="02020603050405020304" pitchFamily="18" charset="0"/>
                <a:sym typeface="+mn-lt"/>
              </a:rPr>
              <a:t>bài</a:t>
            </a:r>
            <a:r>
              <a:rPr lang="en-US" altLang="zh-CN" sz="4400" b="1" dirty="0">
                <a:solidFill>
                  <a:schemeClr val="bg1"/>
                </a:solidFill>
                <a:latin typeface="Times New Roman" panose="02020603050405020304" pitchFamily="18" charset="0"/>
                <a:cs typeface="Times New Roman" panose="02020603050405020304" pitchFamily="18" charset="0"/>
                <a:sym typeface="+mn-lt"/>
              </a:rPr>
              <a:t> </a:t>
            </a:r>
            <a:r>
              <a:rPr lang="en-US" altLang="zh-CN" sz="4400" b="1" dirty="0" err="1">
                <a:solidFill>
                  <a:schemeClr val="bg1"/>
                </a:solidFill>
                <a:latin typeface="Times New Roman" panose="02020603050405020304" pitchFamily="18" charset="0"/>
                <a:cs typeface="Times New Roman" panose="02020603050405020304" pitchFamily="18" charset="0"/>
                <a:sym typeface="+mn-lt"/>
              </a:rPr>
              <a:t>học</a:t>
            </a:r>
            <a:endParaRPr lang="en-US" altLang="zh-CN" sz="44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3237" y="1991547"/>
            <a:ext cx="4497758" cy="5439145"/>
          </a:xfrm>
          <a:prstGeom prst="rect">
            <a:avLst/>
          </a:prstGeom>
        </p:spPr>
      </p:pic>
      <p:sp>
        <p:nvSpPr>
          <p:cNvPr id="9" name="Rounded Rectangle 8">
            <a:extLst>
              <a:ext uri="{FF2B5EF4-FFF2-40B4-BE49-F238E27FC236}">
                <a16:creationId xmlns:a16="http://schemas.microsoft.com/office/drawing/2014/main" id="{7B8F65EF-23BA-BEED-9D6B-E2DB65C4EBF0}"/>
              </a:ext>
            </a:extLst>
          </p:cNvPr>
          <p:cNvSpPr/>
          <p:nvPr/>
        </p:nvSpPr>
        <p:spPr>
          <a:xfrm>
            <a:off x="5211487" y="1114876"/>
            <a:ext cx="367133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TextBox 19">
            <a:extLst>
              <a:ext uri="{FF2B5EF4-FFF2-40B4-BE49-F238E27FC236}">
                <a16:creationId xmlns:a16="http://schemas.microsoft.com/office/drawing/2014/main" id="{089C434D-1524-6B0B-93E2-1AEAFB4EDE49}"/>
              </a:ext>
            </a:extLst>
          </p:cNvPr>
          <p:cNvSpPr txBox="1"/>
          <p:nvPr/>
        </p:nvSpPr>
        <p:spPr>
          <a:xfrm>
            <a:off x="5577895" y="1159225"/>
            <a:ext cx="2731770"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Tri thức ngữ văn</a:t>
            </a:r>
          </a:p>
        </p:txBody>
      </p:sp>
      <p:sp>
        <p:nvSpPr>
          <p:cNvPr id="21" name="Rounded Rectangle 20">
            <a:extLst>
              <a:ext uri="{FF2B5EF4-FFF2-40B4-BE49-F238E27FC236}">
                <a16:creationId xmlns:a16="http://schemas.microsoft.com/office/drawing/2014/main" id="{B130D427-7FAD-E1B4-1E87-48D39DEF4C79}"/>
              </a:ext>
            </a:extLst>
          </p:cNvPr>
          <p:cNvSpPr/>
          <p:nvPr/>
        </p:nvSpPr>
        <p:spPr>
          <a:xfrm>
            <a:off x="5612489" y="4160316"/>
            <a:ext cx="4269899"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2" name="Rounded Rectangle 21">
            <a:extLst>
              <a:ext uri="{FF2B5EF4-FFF2-40B4-BE49-F238E27FC236}">
                <a16:creationId xmlns:a16="http://schemas.microsoft.com/office/drawing/2014/main" id="{CCC1EC58-D528-1501-FD4C-F28C15045C8D}"/>
              </a:ext>
            </a:extLst>
          </p:cNvPr>
          <p:cNvSpPr/>
          <p:nvPr/>
        </p:nvSpPr>
        <p:spPr>
          <a:xfrm>
            <a:off x="6160911" y="3119376"/>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Rounded Rectangle 22">
            <a:extLst>
              <a:ext uri="{FF2B5EF4-FFF2-40B4-BE49-F238E27FC236}">
                <a16:creationId xmlns:a16="http://schemas.microsoft.com/office/drawing/2014/main" id="{0D000902-143D-729E-CD40-A3495BFBD6B8}"/>
              </a:ext>
            </a:extLst>
          </p:cNvPr>
          <p:cNvSpPr/>
          <p:nvPr/>
        </p:nvSpPr>
        <p:spPr>
          <a:xfrm>
            <a:off x="6027445" y="2084441"/>
            <a:ext cx="4173309"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TextBox 32">
            <a:extLst>
              <a:ext uri="{FF2B5EF4-FFF2-40B4-BE49-F238E27FC236}">
                <a16:creationId xmlns:a16="http://schemas.microsoft.com/office/drawing/2014/main" id="{6B75F813-9BB0-D07C-3E40-9EBF52DAE3A7}"/>
              </a:ext>
            </a:extLst>
          </p:cNvPr>
          <p:cNvSpPr txBox="1"/>
          <p:nvPr/>
        </p:nvSpPr>
        <p:spPr>
          <a:xfrm>
            <a:off x="6278588" y="2109667"/>
            <a:ext cx="4104754"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Trải nghiệm cùng văn bản</a:t>
            </a:r>
          </a:p>
        </p:txBody>
      </p:sp>
      <p:sp>
        <p:nvSpPr>
          <p:cNvPr id="34" name="TextBox 33">
            <a:extLst>
              <a:ext uri="{FF2B5EF4-FFF2-40B4-BE49-F238E27FC236}">
                <a16:creationId xmlns:a16="http://schemas.microsoft.com/office/drawing/2014/main" id="{EF67CA71-D7C7-CD31-1207-A2A93D402E7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sp>
        <p:nvSpPr>
          <p:cNvPr id="35" name="TextBox 34">
            <a:extLst>
              <a:ext uri="{FF2B5EF4-FFF2-40B4-BE49-F238E27FC236}">
                <a16:creationId xmlns:a16="http://schemas.microsoft.com/office/drawing/2014/main" id="{0A892CCC-F97D-C242-1B27-70E3BAB3DAE3}"/>
              </a:ext>
            </a:extLst>
          </p:cNvPr>
          <p:cNvSpPr txBox="1"/>
          <p:nvPr/>
        </p:nvSpPr>
        <p:spPr>
          <a:xfrm>
            <a:off x="5777634" y="4217324"/>
            <a:ext cx="4104754"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Khái quát đặc điểm thể loại</a:t>
            </a:r>
          </a:p>
        </p:txBody>
      </p:sp>
      <p:grpSp>
        <p:nvGrpSpPr>
          <p:cNvPr id="2" name="组合 11">
            <a:extLst>
              <a:ext uri="{FF2B5EF4-FFF2-40B4-BE49-F238E27FC236}">
                <a16:creationId xmlns:a16="http://schemas.microsoft.com/office/drawing/2014/main" id="{70BA8666-EF9D-B055-F9B3-A797A62F8C1E}"/>
              </a:ext>
            </a:extLst>
          </p:cNvPr>
          <p:cNvGrpSpPr/>
          <p:nvPr/>
        </p:nvGrpSpPr>
        <p:grpSpPr>
          <a:xfrm>
            <a:off x="4707678" y="1030203"/>
            <a:ext cx="874304" cy="786472"/>
            <a:chOff x="6818812" y="2162158"/>
            <a:chExt cx="1038497" cy="934170"/>
          </a:xfrm>
        </p:grpSpPr>
        <p:pic>
          <p:nvPicPr>
            <p:cNvPr id="3" name="图片 12">
              <a:extLst>
                <a:ext uri="{FF2B5EF4-FFF2-40B4-BE49-F238E27FC236}">
                  <a16:creationId xmlns:a16="http://schemas.microsoft.com/office/drawing/2014/main" id="{E745DA4F-6725-58D0-D7B1-625D4F0357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4" name="文本框 13">
              <a:extLst>
                <a:ext uri="{FF2B5EF4-FFF2-40B4-BE49-F238E27FC236}">
                  <a16:creationId xmlns:a16="http://schemas.microsoft.com/office/drawing/2014/main" id="{8709F37F-3B79-A79D-24CD-DBBDB1CCB0C6}"/>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nvGrpSpPr>
          <p:cNvPr id="5" name="组合 11">
            <a:extLst>
              <a:ext uri="{FF2B5EF4-FFF2-40B4-BE49-F238E27FC236}">
                <a16:creationId xmlns:a16="http://schemas.microsoft.com/office/drawing/2014/main" id="{75DFF1D6-D664-DB8A-B525-04072E386F41}"/>
              </a:ext>
            </a:extLst>
          </p:cNvPr>
          <p:cNvGrpSpPr/>
          <p:nvPr/>
        </p:nvGrpSpPr>
        <p:grpSpPr>
          <a:xfrm>
            <a:off x="5451247" y="2007987"/>
            <a:ext cx="874304" cy="786472"/>
            <a:chOff x="6818812" y="2162158"/>
            <a:chExt cx="1038497" cy="934170"/>
          </a:xfrm>
        </p:grpSpPr>
        <p:pic>
          <p:nvPicPr>
            <p:cNvPr id="6" name="图片 12">
              <a:extLst>
                <a:ext uri="{FF2B5EF4-FFF2-40B4-BE49-F238E27FC236}">
                  <a16:creationId xmlns:a16="http://schemas.microsoft.com/office/drawing/2014/main" id="{96E6FEF2-7908-48AA-B69F-9F718F6EFA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7" name="文本框 13">
              <a:extLst>
                <a:ext uri="{FF2B5EF4-FFF2-40B4-BE49-F238E27FC236}">
                  <a16:creationId xmlns:a16="http://schemas.microsoft.com/office/drawing/2014/main" id="{8E6A5A42-E9FA-EA81-6FF4-F2BEE928F23D}"/>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nvGrpSpPr>
          <p:cNvPr id="8" name="组合 11">
            <a:extLst>
              <a:ext uri="{FF2B5EF4-FFF2-40B4-BE49-F238E27FC236}">
                <a16:creationId xmlns:a16="http://schemas.microsoft.com/office/drawing/2014/main" id="{D15D8A85-D21E-AB0A-9B32-FB9E4DB91015}"/>
              </a:ext>
            </a:extLst>
          </p:cNvPr>
          <p:cNvGrpSpPr/>
          <p:nvPr/>
        </p:nvGrpSpPr>
        <p:grpSpPr>
          <a:xfrm>
            <a:off x="5633979" y="3045206"/>
            <a:ext cx="874304" cy="786472"/>
            <a:chOff x="6818812" y="2162158"/>
            <a:chExt cx="1038497" cy="934170"/>
          </a:xfrm>
        </p:grpSpPr>
        <p:pic>
          <p:nvPicPr>
            <p:cNvPr id="10" name="图片 12">
              <a:extLst>
                <a:ext uri="{FF2B5EF4-FFF2-40B4-BE49-F238E27FC236}">
                  <a16:creationId xmlns:a16="http://schemas.microsoft.com/office/drawing/2014/main" id="{0E84D628-03F0-C4B2-2F0C-DB4254A92A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2" name="文本框 13">
              <a:extLst>
                <a:ext uri="{FF2B5EF4-FFF2-40B4-BE49-F238E27FC236}">
                  <a16:creationId xmlns:a16="http://schemas.microsoft.com/office/drawing/2014/main" id="{E54BC446-C3BD-5FE3-C3D1-6BF3B486A344}"/>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nvGrpSpPr>
          <p:cNvPr id="13" name="组合 11">
            <a:extLst>
              <a:ext uri="{FF2B5EF4-FFF2-40B4-BE49-F238E27FC236}">
                <a16:creationId xmlns:a16="http://schemas.microsoft.com/office/drawing/2014/main" id="{0BABBAD0-E023-59D8-75FF-A244C1706471}"/>
              </a:ext>
            </a:extLst>
          </p:cNvPr>
          <p:cNvGrpSpPr/>
          <p:nvPr/>
        </p:nvGrpSpPr>
        <p:grpSpPr>
          <a:xfrm>
            <a:off x="4999575" y="4079151"/>
            <a:ext cx="874304" cy="786472"/>
            <a:chOff x="6818812" y="2162158"/>
            <a:chExt cx="1038497" cy="934170"/>
          </a:xfrm>
        </p:grpSpPr>
        <p:pic>
          <p:nvPicPr>
            <p:cNvPr id="14" name="图片 12">
              <a:extLst>
                <a:ext uri="{FF2B5EF4-FFF2-40B4-BE49-F238E27FC236}">
                  <a16:creationId xmlns:a16="http://schemas.microsoft.com/office/drawing/2014/main" id="{728BB0ED-FB0E-4A63-DB22-56491826F4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5" name="文本框 13">
              <a:extLst>
                <a:ext uri="{FF2B5EF4-FFF2-40B4-BE49-F238E27FC236}">
                  <a16:creationId xmlns:a16="http://schemas.microsoft.com/office/drawing/2014/main" id="{67BA79F4-1DCF-F332-2F3A-A76261060D4E}"/>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IV</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Tree>
    <p:extLst>
      <p:ext uri="{BB962C8B-B14F-4D97-AF65-F5344CB8AC3E}">
        <p14:creationId xmlns:p14="http://schemas.microsoft.com/office/powerpoint/2010/main" val="34132789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4" y="748969"/>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126831"/>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KẸO</a:t>
              </a:r>
            </a:p>
          </p:txBody>
        </p:sp>
        <p:sp>
          <p:nvSpPr>
            <p:cNvPr id="10" name="TextBox 9"/>
            <p:cNvSpPr txBox="1"/>
            <p:nvPr/>
          </p:nvSpPr>
          <p:spPr>
            <a:xfrm rot="12232592">
              <a:off x="5742638" y="2042417"/>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CỤC GÔM</a:t>
              </a:r>
            </a:p>
          </p:txBody>
        </p:sp>
        <p:sp>
          <p:nvSpPr>
            <p:cNvPr id="11" name="TextBox 10"/>
            <p:cNvSpPr txBox="1"/>
            <p:nvPr/>
          </p:nvSpPr>
          <p:spPr>
            <a:xfrm rot="17590276">
              <a:off x="8020995" y="1123904"/>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BÚT BI</a:t>
              </a:r>
            </a:p>
          </p:txBody>
        </p:sp>
        <p:sp>
          <p:nvSpPr>
            <p:cNvPr id="12" name="TextBox 11"/>
            <p:cNvSpPr txBox="1"/>
            <p:nvPr/>
          </p:nvSpPr>
          <p:spPr>
            <a:xfrm rot="20155085">
              <a:off x="9102450" y="1922617"/>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BÚT CHÌ</a:t>
              </a:r>
            </a:p>
          </p:txBody>
        </p:sp>
        <p:sp>
          <p:nvSpPr>
            <p:cNvPr id="17" name="TextBox 16"/>
            <p:cNvSpPr txBox="1"/>
            <p:nvPr/>
          </p:nvSpPr>
          <p:spPr>
            <a:xfrm rot="9501114">
              <a:off x="5695716" y="3455271"/>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BÚT CHÌ</a:t>
              </a:r>
            </a:p>
          </p:txBody>
        </p:sp>
        <p:sp>
          <p:nvSpPr>
            <p:cNvPr id="19" name="TextBox 18"/>
            <p:cNvSpPr txBox="1"/>
            <p:nvPr/>
          </p:nvSpPr>
          <p:spPr>
            <a:xfrm rot="6703311">
              <a:off x="6660978" y="4350541"/>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BÚT BI</a:t>
              </a:r>
            </a:p>
          </p:txBody>
        </p:sp>
        <p:sp>
          <p:nvSpPr>
            <p:cNvPr id="20" name="TextBox 19"/>
            <p:cNvSpPr txBox="1"/>
            <p:nvPr/>
          </p:nvSpPr>
          <p:spPr>
            <a:xfrm rot="3829829">
              <a:off x="8019635" y="4342634"/>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KẸO</a:t>
              </a:r>
            </a:p>
          </p:txBody>
        </p:sp>
        <p:sp>
          <p:nvSpPr>
            <p:cNvPr id="21" name="TextBox 20"/>
            <p:cNvSpPr txBox="1"/>
            <p:nvPr/>
          </p:nvSpPr>
          <p:spPr>
            <a:xfrm rot="1321648">
              <a:off x="9076936" y="3502765"/>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CỤC GÔM</a:t>
              </a: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rId6" action="ppaction://hlinksldjump"/>
          </p:cNvPr>
          <p:cNvSpPr/>
          <p:nvPr/>
        </p:nvSpPr>
        <p:spPr>
          <a:xfrm>
            <a:off x="796306" y="2653061"/>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rId7" action="ppaction://hlinksldjump"/>
          </p:cNvPr>
          <p:cNvSpPr/>
          <p:nvPr/>
        </p:nvSpPr>
        <p:spPr>
          <a:xfrm>
            <a:off x="2294224" y="2653061"/>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rId8" action="ppaction://hlinksldjump"/>
          </p:cNvPr>
          <p:cNvSpPr/>
          <p:nvPr/>
        </p:nvSpPr>
        <p:spPr>
          <a:xfrm>
            <a:off x="3792140" y="2653061"/>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rId9" action="ppaction://hlinksldjump"/>
          </p:cNvPr>
          <p:cNvSpPr/>
          <p:nvPr/>
        </p:nvSpPr>
        <p:spPr>
          <a:xfrm>
            <a:off x="797064" y="4199134"/>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4</a:t>
            </a:r>
          </a:p>
        </p:txBody>
      </p:sp>
      <p:sp>
        <p:nvSpPr>
          <p:cNvPr id="36" name="Rounded Rectangle 35">
            <a:hlinkClick r:id="rId10" action="ppaction://hlinksldjump"/>
          </p:cNvPr>
          <p:cNvSpPr/>
          <p:nvPr/>
        </p:nvSpPr>
        <p:spPr>
          <a:xfrm>
            <a:off x="2294981" y="4199134"/>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rId11" action="ppaction://hlinksldjump"/>
          </p:cNvPr>
          <p:cNvSpPr/>
          <p:nvPr/>
        </p:nvSpPr>
        <p:spPr>
          <a:xfrm>
            <a:off x="3792897" y="4199134"/>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1053440" y="1064606"/>
            <a:ext cx="3423951" cy="1323439"/>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VÒNG QUAY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VĂN HỌC</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1984" y="30651"/>
            <a:ext cx="1807253" cy="1395896"/>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6194" y="2667804"/>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1" name="Isosceles Triangle 60"/>
          <p:cNvSpPr/>
          <p:nvPr/>
        </p:nvSpPr>
        <p:spPr>
          <a:xfrm rot="16200000">
            <a:off x="10840538" y="2330647"/>
            <a:ext cx="605716" cy="13200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62" name="Picture 61"/>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258973" y="5732248"/>
            <a:ext cx="1249411" cy="1065672"/>
          </a:xfrm>
          <a:prstGeom prst="rect">
            <a:avLst/>
          </a:prstGeom>
        </p:spPr>
      </p:pic>
      <p:sp>
        <p:nvSpPr>
          <p:cNvPr id="6" name="Rounded Rectangle 5"/>
          <p:cNvSpPr/>
          <p:nvPr/>
        </p:nvSpPr>
        <p:spPr>
          <a:xfrm>
            <a:off x="6014662"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STOP</a:t>
            </a:r>
          </a:p>
        </p:txBody>
      </p:sp>
      <p:grpSp>
        <p:nvGrpSpPr>
          <p:cNvPr id="30" name="Group 29">
            <a:extLst>
              <a:ext uri="{FF2B5EF4-FFF2-40B4-BE49-F238E27FC236}">
                <a16:creationId xmlns:a16="http://schemas.microsoft.com/office/drawing/2014/main" id="{8302DF69-BD4A-E083-3DDC-68D3E77C0307}"/>
              </a:ext>
            </a:extLst>
          </p:cNvPr>
          <p:cNvGrpSpPr/>
          <p:nvPr/>
        </p:nvGrpSpPr>
        <p:grpSpPr>
          <a:xfrm>
            <a:off x="18365" y="-37503"/>
            <a:ext cx="4082866" cy="786472"/>
            <a:chOff x="18365" y="-37503"/>
            <a:chExt cx="4082866" cy="786472"/>
          </a:xfrm>
        </p:grpSpPr>
        <p:sp>
          <p:nvSpPr>
            <p:cNvPr id="5" name="Rounded Rectangle 4">
              <a:extLst>
                <a:ext uri="{FF2B5EF4-FFF2-40B4-BE49-F238E27FC236}">
                  <a16:creationId xmlns:a16="http://schemas.microsoft.com/office/drawing/2014/main" id="{A0986277-8A53-37CD-9815-0BF88077A437}"/>
                </a:ext>
              </a:extLst>
            </p:cNvPr>
            <p:cNvSpPr/>
            <p:nvPr/>
          </p:nvSpPr>
          <p:spPr>
            <a:xfrm>
              <a:off x="429898" y="69577"/>
              <a:ext cx="367133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TextBox 13">
              <a:extLst>
                <a:ext uri="{FF2B5EF4-FFF2-40B4-BE49-F238E27FC236}">
                  <a16:creationId xmlns:a16="http://schemas.microsoft.com/office/drawing/2014/main" id="{FAB29ABC-D997-EEB7-998A-0C7F0A628A43}"/>
                </a:ext>
              </a:extLst>
            </p:cNvPr>
            <p:cNvSpPr txBox="1"/>
            <p:nvPr/>
          </p:nvSpPr>
          <p:spPr>
            <a:xfrm>
              <a:off x="796306" y="113926"/>
              <a:ext cx="2731770"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Tri thức ngữ văn</a:t>
              </a:r>
            </a:p>
          </p:txBody>
        </p:sp>
        <p:grpSp>
          <p:nvGrpSpPr>
            <p:cNvPr id="16" name="组合 11">
              <a:extLst>
                <a:ext uri="{FF2B5EF4-FFF2-40B4-BE49-F238E27FC236}">
                  <a16:creationId xmlns:a16="http://schemas.microsoft.com/office/drawing/2014/main" id="{53E01B08-90C4-EC4D-2A92-EB6719C9DAEA}"/>
                </a:ext>
              </a:extLst>
            </p:cNvPr>
            <p:cNvGrpSpPr/>
            <p:nvPr/>
          </p:nvGrpSpPr>
          <p:grpSpPr>
            <a:xfrm>
              <a:off x="18365" y="-37503"/>
              <a:ext cx="874304" cy="786472"/>
              <a:chOff x="6818812" y="2162158"/>
              <a:chExt cx="1038497" cy="934170"/>
            </a:xfrm>
          </p:grpSpPr>
          <p:pic>
            <p:nvPicPr>
              <p:cNvPr id="18" name="图片 12">
                <a:extLst>
                  <a:ext uri="{FF2B5EF4-FFF2-40B4-BE49-F238E27FC236}">
                    <a16:creationId xmlns:a16="http://schemas.microsoft.com/office/drawing/2014/main" id="{8541459B-7C35-627E-7050-FF4227532B4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29" name="文本框 13">
                <a:extLst>
                  <a:ext uri="{FF2B5EF4-FFF2-40B4-BE49-F238E27FC236}">
                    <a16:creationId xmlns:a16="http://schemas.microsoft.com/office/drawing/2014/main" id="{0DB46DA1-E1BA-A3AE-2BE2-EC023E867FE3}"/>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Tree>
    <p:extLst>
      <p:ext uri="{BB962C8B-B14F-4D97-AF65-F5344CB8AC3E}">
        <p14:creationId xmlns:p14="http://schemas.microsoft.com/office/powerpoint/2010/main" val="173616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91667E-6 -3.7037E-7 L -2.916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CD5F2B-12FB-4E55-AD12-46E99D97542A}"/>
              </a:ext>
            </a:extLst>
          </p:cNvPr>
          <p:cNvPicPr>
            <a:picLocks noChangeAspect="1"/>
          </p:cNvPicPr>
          <p:nvPr/>
        </p:nvPicPr>
        <p:blipFill>
          <a:blip r:embed="rId5"/>
          <a:stretch>
            <a:fillRect/>
          </a:stretch>
        </p:blipFill>
        <p:spPr>
          <a:xfrm>
            <a:off x="34614" y="141602"/>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09285" y="4554041"/>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68608" y="141602"/>
            <a:ext cx="1020477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1:</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 Đây là một thể </a:t>
            </a:r>
            <a:r>
              <a:rPr lang="en-US" sz="2800" i="1" dirty="0" err="1">
                <a:solidFill>
                  <a:schemeClr val="tx1"/>
                </a:solidFill>
                <a:latin typeface="Times New Roman" panose="02020603050405020304" pitchFamily="18" charset="0"/>
                <a:cs typeface="Times New Roman" panose="02020603050405020304" pitchFamily="18" charset="0"/>
              </a:rPr>
              <a:t>mỗi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dòng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sáu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thường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gieo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ngắt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nhịp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linh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hoạt</a:t>
            </a:r>
            <a:r>
              <a:rPr lang="vi-VN" sz="2800" i="1" dirty="0">
                <a:solidFill>
                  <a:schemeClr val="tx1"/>
                </a:solidFill>
                <a:latin typeface="Times New Roman" panose="02020603050405020304" pitchFamily="18" charset="0"/>
                <a:cs typeface="Times New Roman" panose="02020603050405020304" pitchFamily="18" charset="0"/>
              </a:rPr>
              <a:t>?</a:t>
            </a:r>
            <a:r>
              <a:rPr lang="en-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280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A.</a:t>
            </a:r>
            <a:r>
              <a:rPr kumimoji="0" lang="vi-VN" sz="2800" i="0" u="none" strike="noStrike" kern="1200" cap="none" spc="0" normalizeH="0" noProof="0" dirty="0">
                <a:ln>
                  <a:noFill/>
                </a:ln>
                <a:solidFill>
                  <a:prstClr val="black"/>
                </a:solidFill>
                <a:effectLst/>
                <a:uLnTx/>
                <a:uFillTx/>
                <a:latin typeface="Times New Roman" pitchFamily="18" charset="0"/>
                <a:cs typeface="Times New Roman" pitchFamily="18" charset="0"/>
                <a:sym typeface="Arial"/>
              </a:rPr>
              <a:t> </a:t>
            </a:r>
            <a:r>
              <a:rPr lang="vi-VN" sz="2800" dirty="0">
                <a:solidFill>
                  <a:prstClr val="black"/>
                </a:solidFill>
                <a:latin typeface="Times New Roman" pitchFamily="18" charset="0"/>
                <a:cs typeface="Times New Roman" pitchFamily="18" charset="0"/>
                <a:sym typeface="Arial"/>
              </a:rPr>
              <a:t>Bốn chữ</a:t>
            </a:r>
            <a:endParaRPr kumimoji="0" lang="vi-VN" sz="280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B. </a:t>
            </a:r>
            <a:r>
              <a:rPr lang="vi-VN" sz="2800" dirty="0">
                <a:solidFill>
                  <a:prstClr val="black"/>
                </a:solidFill>
                <a:latin typeface="Times New Roman" pitchFamily="18" charset="0"/>
                <a:cs typeface="Times New Roman" pitchFamily="18" charset="0"/>
                <a:sym typeface="Arial"/>
              </a:rPr>
              <a:t>Năm chữ</a:t>
            </a:r>
            <a:endParaRPr kumimoji="0" lang="vi-VN" sz="280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3" name="Rectangle 42"/>
          <p:cNvSpPr/>
          <p:nvPr/>
        </p:nvSpPr>
        <p:spPr>
          <a:xfrm>
            <a:off x="6130614" y="296737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vi-VN"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Sáu chữ</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1110220" y="2957863"/>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r>
              <a:rPr lang="fr-F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Lục bát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8849" y="3083483"/>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276" y="2998636"/>
            <a:ext cx="804743"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0" name="Cloud 19">
            <a:hlinkClick r:id="rId14" action="ppaction://hlinksldjump"/>
          </p:cNvPr>
          <p:cNvSpPr/>
          <p:nvPr/>
        </p:nvSpPr>
        <p:spPr>
          <a:xfrm>
            <a:off x="5210052" y="442450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892084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E5ADD6C-6BF9-45DF-BF71-F2B00CD0724A}"/>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2:</a:t>
            </a:r>
            <a:r>
              <a:rPr kumimoji="0" lang="en-US" sz="32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3200" i="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Thơ </a:t>
            </a:r>
            <a:r>
              <a:rPr lang="vi-VN" sz="3200" i="1" dirty="0">
                <a:solidFill>
                  <a:schemeClr val="tx1"/>
                </a:solidFill>
                <a:latin typeface="Times New Roman" panose="02020603050405020304" pitchFamily="18" charset="0"/>
                <a:cs typeface="Times New Roman" panose="02020603050405020304" pitchFamily="18" charset="0"/>
              </a:rPr>
              <a:t>bảy</a:t>
            </a:r>
            <a:r>
              <a:rPr kumimoji="0" lang="vi-VN" sz="3200" i="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chữ là:</a:t>
            </a:r>
            <a:endParaRPr kumimoji="0" lang="vi-VN" sz="3200" i="1"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chữ</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8516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kumimoji="0" lang="vi-VN" sz="28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77">
              <a:defRPr/>
            </a:pPr>
            <a:r>
              <a:rPr kumimoji="0" lang="vi-VN" sz="28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a:t>
            </a:r>
            <a:endParaRPr lang="en-VN" sz="2800" dirty="0">
              <a:solidFill>
                <a:schemeClr val="tx1"/>
              </a:solidFill>
              <a:latin typeface="Times New Roman" panose="02020603050405020304" pitchFamily="18" charset="0"/>
              <a:cs typeface="Times New Roman" panose="02020603050405020304" pitchFamily="18" charset="0"/>
            </a:endParaRPr>
          </a:p>
          <a:p>
            <a:pPr lvl="0" defTabSz="914377">
              <a:defRPr/>
            </a:pPr>
            <a:endParaRPr kumimoji="0" lang="en-US" sz="28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0" y="280515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7 </a:t>
            </a:r>
            <a:r>
              <a:rPr lang="en-US" sz="2800" dirty="0" err="1">
                <a:solidFill>
                  <a:schemeClr val="tx1"/>
                </a:solidFill>
                <a:latin typeface="Times New Roman" panose="02020603050405020304" pitchFamily="18" charset="0"/>
                <a:cs typeface="Times New Roman" panose="02020603050405020304" pitchFamily="18" charset="0"/>
              </a:rPr>
              <a:t>khổ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7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57" name="Cloud 56">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TextBox 16"/>
          <p:cNvSpPr txBox="1"/>
          <p:nvPr/>
        </p:nvSpPr>
        <p:spPr>
          <a:xfrm>
            <a:off x="10361979"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54391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E5ADD6C-6BF9-45DF-BF71-F2B00CD0724A}"/>
              </a:ext>
            </a:extLst>
          </p:cNvPr>
          <p:cNvPicPr>
            <a:picLocks noChangeAspect="1"/>
          </p:cNvPicPr>
          <p:nvPr/>
        </p:nvPicPr>
        <p:blipFill>
          <a:blip r:embed="rId5"/>
          <a:stretch>
            <a:fillRect/>
          </a:stretch>
        </p:blipFill>
        <p:spPr>
          <a:xfrm>
            <a:off x="0" y="46829"/>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25724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3:</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đúng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nói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bố</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bài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thơ</a:t>
            </a:r>
            <a:r>
              <a:rPr lang="en-US" sz="2800" i="1" dirty="0">
                <a:solidFill>
                  <a:schemeClr val="tx1"/>
                </a:solidFill>
                <a:latin typeface="Times New Roman" panose="02020603050405020304" pitchFamily="18" charset="0"/>
                <a:cs typeface="Times New Roman" panose="02020603050405020304" pitchFamily="18" charset="0"/>
              </a:rPr>
              <a:t>?</a:t>
            </a:r>
            <a:endParaRPr lang="en-VN" sz="2800" dirty="0">
              <a:solidFill>
                <a:schemeClr val="tx1"/>
              </a:solidFill>
              <a:latin typeface="Times New Roman" panose="02020603050405020304" pitchFamily="18" charset="0"/>
              <a:cs typeface="Times New Roman" panose="02020603050405020304" pitchFamily="18" charset="0"/>
            </a:endParaRPr>
          </a:p>
          <a:p>
            <a:pPr lvl="0" algn="ctr" defTabSz="914377">
              <a:defRPr/>
            </a:pPr>
            <a:endParaRPr kumimoji="0" lang="vi-VN" sz="28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26" name="Rectangle 25"/>
          <p:cNvSpPr/>
          <p:nvPr/>
        </p:nvSpPr>
        <p:spPr>
          <a:xfrm>
            <a:off x="1110221" y="1949346"/>
            <a:ext cx="4906799" cy="14319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4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en-US" sz="2400" dirty="0" err="1">
                <a:solidFill>
                  <a:schemeClr val="tx1"/>
                </a:solidFill>
                <a:latin typeface="Times New Roman" panose="02020603050405020304" pitchFamily="18" charset="0"/>
                <a:cs typeface="Times New Roman" panose="02020603050405020304" pitchFamily="18" charset="0"/>
              </a:rPr>
              <a:t>Giúp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nhìn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tưởng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VN" sz="2400" dirty="0">
                <a:solidFill>
                  <a:schemeClr val="tx1"/>
                </a:solidFill>
                <a:latin typeface="Times New Roman" panose="02020603050405020304" pitchFamily="18" charset="0"/>
                <a:cs typeface="Times New Roman" panose="02020603050405020304" pitchFamily="18" charset="0"/>
              </a:rPr>
              <a:t> </a:t>
            </a:r>
            <a:endParaRPr kumimoji="0" lang="vi-VN" sz="24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14277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kumimoji="0" lang="vi-VN" sz="24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có thể xác định được mạch cảm xúc của bài thơ</a:t>
            </a:r>
            <a:r>
              <a:rPr lang="en-US" sz="2400" dirty="0">
                <a:solidFill>
                  <a:schemeClr val="tx1"/>
                </a:solidFill>
                <a:latin typeface="Times New Roman" panose="02020603050405020304" pitchFamily="18" charset="0"/>
                <a:cs typeface="Times New Roman" panose="02020603050405020304" pitchFamily="18" charset="0"/>
              </a:rPr>
              <a:t>.</a:t>
            </a:r>
            <a:endParaRPr lang="en-VN" sz="2400" dirty="0">
              <a:solidFill>
                <a:schemeClr val="tx1"/>
              </a:solidFill>
              <a:latin typeface="Times New Roman" panose="02020603050405020304" pitchFamily="18" charset="0"/>
              <a:cs typeface="Times New Roman" panose="02020603050405020304" pitchFamily="18" charset="0"/>
            </a:endParaRPr>
          </a:p>
          <a:p>
            <a:pPr lvl="0" defTabSz="914377">
              <a:defRPr/>
            </a:pPr>
            <a:endParaRPr kumimoji="0" lang="en-US" sz="24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0" y="3476731"/>
            <a:ext cx="4906799" cy="14254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4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en-US" sz="2400" dirty="0" err="1">
                <a:solidFill>
                  <a:schemeClr val="tx1"/>
                </a:solidFill>
                <a:latin typeface="Times New Roman" panose="02020603050405020304" pitchFamily="18" charset="0"/>
                <a:cs typeface="Times New Roman" panose="02020603050405020304" pitchFamily="18" charset="0"/>
              </a:rPr>
              <a:t>Việc</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xác định bố cục giúp người đọc có cái nhìn tổng quát</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biết rõ bài thơ có mấy phần</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vị trí và ranh giới từng phần trong bài thơ; </a:t>
            </a:r>
            <a:endParaRPr kumimoji="0" lang="vi-VN" sz="24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3474156"/>
            <a:ext cx="4906799" cy="13601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en-US" sz="2800" dirty="0" err="1">
                <a:solidFill>
                  <a:schemeClr val="tx1"/>
                </a:solidFill>
                <a:latin typeface="Times New Roman" panose="02020603050405020304" pitchFamily="18" charset="0"/>
                <a:cs typeface="Times New Roman" panose="02020603050405020304" pitchFamily="18" charset="0"/>
              </a:rPr>
              <a:t>sự</a:t>
            </a:r>
            <a:r>
              <a:rPr lang="vi-VN" sz="2800" dirty="0">
                <a:solidFill>
                  <a:schemeClr val="tx1"/>
                </a:solidFill>
                <a:latin typeface="Times New Roman" panose="02020603050405020304" pitchFamily="18" charset="0"/>
                <a:cs typeface="Times New Roman" panose="02020603050405020304" pitchFamily="18" charset="0"/>
              </a:rPr>
              <a:t> tổ chức, sắp xếp các phần, các đoạn văn theo một trình tự nhất định.</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90378"/>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5478" y="3967625"/>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87455" y="396255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65872" y="2525552"/>
            <a:ext cx="804743" cy="707197"/>
          </a:xfrm>
          <a:prstGeom prst="rect">
            <a:avLst/>
          </a:prstGeom>
        </p:spPr>
      </p:pic>
      <p:sp>
        <p:nvSpPr>
          <p:cNvPr id="57" name="Cloud 56">
            <a:hlinkClick r:id="rId15" action="ppaction://hlinksldjump"/>
          </p:cNvPr>
          <p:cNvSpPr/>
          <p:nvPr/>
        </p:nvSpPr>
        <p:spPr>
          <a:xfrm>
            <a:off x="4837413" y="510017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TextBox 16"/>
          <p:cNvSpPr txBox="1"/>
          <p:nvPr/>
        </p:nvSpPr>
        <p:spPr>
          <a:xfrm>
            <a:off x="10361979"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59697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7185"/>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649768" y="277287"/>
            <a:ext cx="10734502"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8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2800" b="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2800" b="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4: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hiểu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thế</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liền?</a:t>
            </a:r>
            <a:endParaRPr kumimoji="0" lang="en-US" sz="2800"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073903" y="196298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49347"/>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vi-VN"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vi-VN" sz="2800" dirty="0">
                <a:solidFill>
                  <a:schemeClr val="tx1"/>
                </a:solidFill>
                <a:latin typeface="Times New Roman" panose="02020603050405020304" pitchFamily="18" charset="0"/>
                <a:cs typeface="Times New Roman" panose="02020603050405020304" pitchFamily="18" charset="0"/>
              </a:rPr>
              <a:t> cuối của 2 dòng thơ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vi-VN" sz="2800" dirty="0">
                <a:solidFill>
                  <a:schemeClr val="tx1"/>
                </a:solidFill>
                <a:latin typeface="Times New Roman" panose="02020603050405020304" pitchFamily="18" charset="0"/>
                <a:cs typeface="Times New Roman" panose="02020603050405020304" pitchFamily="18" charset="0"/>
              </a:rPr>
              <a:t> vần với nhau</a:t>
            </a:r>
            <a:r>
              <a:rPr lang="en-US" sz="2800" dirty="0">
                <a:solidFill>
                  <a:schemeClr val="tx1"/>
                </a:solidFill>
                <a:latin typeface="Times New Roman" panose="02020603050405020304" pitchFamily="18" charset="0"/>
                <a:cs typeface="Times New Roman" panose="02020603050405020304" pitchFamily="18" charset="0"/>
              </a:rPr>
              <a:t>.</a:t>
            </a:r>
            <a:endParaRPr kumimoji="0" lang="en-US" sz="28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quãng</a:t>
            </a:r>
            <a:endParaRPr kumimoji="0" lang="vi-VN" sz="2800" b="1"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vi-VN"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gieo</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1"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25527" y="1994360"/>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6118"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13354" y="2080559"/>
            <a:ext cx="804743" cy="643793"/>
          </a:xfrm>
          <a:prstGeom prst="rect">
            <a:avLst/>
          </a:prstGeom>
        </p:spPr>
      </p:pic>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0" name="Cloud 19">
            <a:hlinkClick r:id="rId15" action="ppaction://hlinksldjump"/>
          </p:cNvPr>
          <p:cNvSpPr/>
          <p:nvPr/>
        </p:nvSpPr>
        <p:spPr>
          <a:xfrm>
            <a:off x="5033806" y="436059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020566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897F16B-454D-4E22-B703-B2C6361E097B}"/>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69"/>
            <a:ext cx="10526728" cy="116763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3200" b="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5</a:t>
            </a:r>
            <a:r>
              <a:rPr kumimoji="0" lang="vi-VN" sz="3200" b="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3200" b="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Em</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hiểu</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thế</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nào</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là</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vần</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cách</a:t>
            </a:r>
            <a:r>
              <a:rPr lang="en-US" sz="3200" i="1" dirty="0">
                <a:solidFill>
                  <a:schemeClr val="tx1"/>
                </a:solidFill>
                <a:latin typeface="Times New Roman" panose="02020603050405020304" pitchFamily="18" charset="0"/>
                <a:cs typeface="Times New Roman" panose="02020603050405020304" pitchFamily="18" charset="0"/>
              </a:rPr>
              <a:t>?</a:t>
            </a:r>
            <a:endParaRPr lang="en-US" sz="3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rPr>
              <a:t>A. Là vần được gieo cuối dòng thơ</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914377">
              <a:defRPr/>
            </a:pPr>
            <a:r>
              <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gieo</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endParaRPr kumimoji="0" lang="en-US" sz="28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61933"/>
            <a:ext cx="4906799" cy="14488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kumimoji="0" lang="en-US" sz="28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914377">
              <a:defRPr/>
            </a:pPr>
            <a:r>
              <a:rPr kumimoji="0" lang="en-US" sz="28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là trường hợp tiếng cuối ở 2 dòng thơ cách nhau v</a:t>
            </a:r>
            <a:r>
              <a:rPr lang="en-US" sz="2800" dirty="0" err="1">
                <a:solidFill>
                  <a:schemeClr val="tx1"/>
                </a:solidFill>
                <a:latin typeface="Times New Roman" panose="02020603050405020304" pitchFamily="18" charset="0"/>
                <a:cs typeface="Times New Roman" panose="02020603050405020304" pitchFamily="18" charset="0"/>
              </a:rPr>
              <a:t>ần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với nhau</a:t>
            </a:r>
            <a:r>
              <a:rPr lang="en-US" sz="2800" dirty="0">
                <a:solidFill>
                  <a:schemeClr val="tx1"/>
                </a:solidFill>
                <a:latin typeface="Times New Roman" panose="02020603050405020304" pitchFamily="18" charset="0"/>
                <a:cs typeface="Times New Roman" panose="02020603050405020304" pitchFamily="18" charset="0"/>
              </a:rPr>
              <a:t>.</a:t>
            </a:r>
            <a:endParaRPr lang="en-VN" sz="2800" dirty="0">
              <a:solidFill>
                <a:schemeClr val="tx1"/>
              </a:solidFill>
              <a:latin typeface="Times New Roman" panose="02020603050405020304" pitchFamily="18" charset="0"/>
              <a:cs typeface="Times New Roman" panose="02020603050405020304" pitchFamily="18" charset="0"/>
            </a:endParaRPr>
          </a:p>
          <a:p>
            <a:pPr defTabSz="914377">
              <a:defRPr/>
            </a:pPr>
            <a:endParaRPr kumimoji="0" lang="en-US" sz="28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5" y="2842707"/>
            <a:ext cx="4906799" cy="1494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fr-FR" sz="2800" dirty="0">
                <a:solidFill>
                  <a:schemeClr val="tx1"/>
                </a:solidFill>
                <a:latin typeface="Times New Roman" panose="02020603050405020304" pitchFamily="18" charset="0"/>
                <a:cs typeface="Times New Roman" panose="02020603050405020304" pitchFamily="18" charset="0"/>
              </a:rPr>
              <a:t>L</a:t>
            </a:r>
            <a:r>
              <a:rPr lang="en-US" sz="2800" dirty="0">
                <a:solidFill>
                  <a:schemeClr val="tx1"/>
                </a:solidFill>
                <a:latin typeface="Times New Roman" panose="02020603050405020304" pitchFamily="18" charset="0"/>
                <a:cs typeface="Times New Roman" panose="02020603050405020304" pitchFamily="18" charset="0"/>
              </a:rPr>
              <a:t>à </a:t>
            </a:r>
            <a:r>
              <a:rPr lang="en-US" sz="2800" dirty="0" err="1">
                <a:solidFill>
                  <a:schemeClr val="tx1"/>
                </a:solidFill>
                <a:latin typeface="Times New Roman" panose="02020603050405020304" pitchFamily="18" charset="0"/>
                <a:cs typeface="Times New Roman" panose="02020603050405020304" pitchFamily="18" charset="0"/>
              </a:rPr>
              <a:t>vần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thơ.</a:t>
            </a:r>
            <a:endPar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7" y="2013067"/>
            <a:ext cx="805723"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3" y="2902113"/>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7" name="TextBox 16"/>
          <p:cNvSpPr txBox="1"/>
          <p:nvPr/>
        </p:nvSpPr>
        <p:spPr>
          <a:xfrm>
            <a:off x="10361979" y="646803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loud 19">
            <a:hlinkClick r:id="rId14" action="ppaction://hlinksldjump"/>
          </p:cNvPr>
          <p:cNvSpPr/>
          <p:nvPr/>
        </p:nvSpPr>
        <p:spPr>
          <a:xfrm>
            <a:off x="5211296" y="454533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77216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CD5F2B-12FB-4E55-AD12-46E99D97542A}"/>
              </a:ext>
            </a:extLst>
          </p:cNvPr>
          <p:cNvPicPr>
            <a:picLocks noChangeAspect="1"/>
          </p:cNvPicPr>
          <p:nvPr/>
        </p:nvPicPr>
        <p:blipFill>
          <a:blip r:embed="rId5"/>
          <a:stretch>
            <a:fillRect/>
          </a:stretch>
        </p:blipFill>
        <p:spPr>
          <a:xfrm>
            <a:off x="0" y="-22030"/>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09285" y="4554041"/>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68608" y="141602"/>
            <a:ext cx="1020477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6</a:t>
            </a:r>
            <a:r>
              <a:rPr kumimoji="0" lang="vi-VN"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ảm hứng chủ đạo là trạng thái tình cảm mãnh liệt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thườ</a:t>
            </a:r>
            <a:r>
              <a:rPr lang="vi-VN" sz="2800" dirty="0">
                <a:solidFill>
                  <a:schemeClr val="tx1"/>
                </a:solidFill>
                <a:latin typeface="Times New Roman" panose="02020603050405020304" pitchFamily="18" charset="0"/>
                <a:cs typeface="Times New Roman" panose="02020603050405020304" pitchFamily="18" charset="0"/>
              </a:rPr>
              <a:t>ng gắn 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a:t>
            </a:r>
            <a:r>
              <a:rPr lang="vi-VN" sz="2800" dirty="0">
                <a:solidFill>
                  <a:schemeClr val="tx1"/>
                </a:solidFill>
                <a:latin typeface="Times New Roman" panose="02020603050405020304" pitchFamily="18" charset="0"/>
                <a:cs typeface="Times New Roman" panose="02020603050405020304" pitchFamily="18" charset="0"/>
              </a:rPr>
              <a:t> tưởng và đánh giá nhất định được thể hiện xuyên suốt tác phẩm</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tác động đến cảm xúc của người đọc</a:t>
            </a:r>
            <a:r>
              <a:rPr lang="en-US" sz="2800" dirty="0">
                <a:solidFill>
                  <a:schemeClr val="tx1"/>
                </a:solidFill>
                <a:latin typeface="Times New Roman" panose="02020603050405020304" pitchFamily="18" charset="0"/>
                <a:cs typeface="Times New Roman" panose="02020603050405020304" pitchFamily="18" charset="0"/>
              </a:rPr>
              <a:t>.</a:t>
            </a:r>
            <a:r>
              <a:rPr lang="en-US" sz="2800" i="1" dirty="0">
                <a:solidFill>
                  <a:schemeClr val="tx1"/>
                </a:solidFill>
                <a:latin typeface="Times New Roman" panose="02020603050405020304" pitchFamily="18" charset="0"/>
                <a:cs typeface="Times New Roman" panose="02020603050405020304" pitchFamily="18" charset="0"/>
              </a:rPr>
              <a:t>.</a:t>
            </a:r>
            <a:r>
              <a:rPr lang="en-US" sz="2800" i="1" dirty="0" err="1">
                <a:solidFill>
                  <a:schemeClr val="tx1"/>
                </a:solidFill>
                <a:latin typeface="Times New Roman" panose="02020603050405020304" pitchFamily="18" charset="0"/>
                <a:cs typeface="Times New Roman" panose="02020603050405020304" pitchFamily="18" charset="0"/>
              </a:rPr>
              <a:t>Đúng</a:t>
            </a:r>
            <a:r>
              <a:rPr lang="en-US" sz="2800" i="1" dirty="0">
                <a:solidFill>
                  <a:schemeClr val="tx1"/>
                </a:solidFill>
                <a:latin typeface="Times New Roman" panose="02020603050405020304" pitchFamily="18" charset="0"/>
                <a:cs typeface="Times New Roman" panose="02020603050405020304" pitchFamily="18" charset="0"/>
              </a:rPr>
              <a:t> hay </a:t>
            </a:r>
            <a:r>
              <a:rPr lang="en-US" sz="2800" i="1" dirty="0" err="1">
                <a:solidFill>
                  <a:schemeClr val="tx1"/>
                </a:solidFill>
                <a:latin typeface="Times New Roman" panose="02020603050405020304" pitchFamily="18" charset="0"/>
                <a:cs typeface="Times New Roman" panose="02020603050405020304" pitchFamily="18" charset="0"/>
              </a:rPr>
              <a:t>sai</a:t>
            </a:r>
            <a:r>
              <a:rPr lang="en-US" sz="2800" i="1" dirty="0">
                <a:solidFill>
                  <a:schemeClr val="tx1"/>
                </a:solidFill>
                <a:latin typeface="Times New Roman" panose="02020603050405020304" pitchFamily="18" charset="0"/>
                <a:cs typeface="Times New Roman" panose="02020603050405020304" pitchFamily="18" charset="0"/>
              </a:rPr>
              <a:t>?</a:t>
            </a:r>
            <a:r>
              <a:rPr lang="en-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Rectangle 42"/>
          <p:cNvSpPr/>
          <p:nvPr/>
        </p:nvSpPr>
        <p:spPr>
          <a:xfrm>
            <a:off x="6130614" y="296737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1110220" y="2957863"/>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r>
              <a:rPr lang="fr-FR"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dirty="0">
                <a:solidFill>
                  <a:schemeClr val="tx1"/>
                </a:solidFill>
                <a:latin typeface="Times New Roman" panose="02020603050405020304" pitchFamily="18" charset="0"/>
                <a:cs typeface="Times New Roman" panose="02020603050405020304" pitchFamily="18" charset="0"/>
              </a:rPr>
              <a:t>Sai</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8849" y="3083483"/>
            <a:ext cx="804536"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276" y="2998636"/>
            <a:ext cx="804743" cy="707197"/>
          </a:xfrm>
          <a:prstGeom prst="rect">
            <a:avLst/>
          </a:prstGeom>
        </p:spPr>
      </p:pic>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0" name="Cloud 19">
            <a:hlinkClick r:id="rId14" action="ppaction://hlinksldjump"/>
          </p:cNvPr>
          <p:cNvSpPr/>
          <p:nvPr/>
        </p:nvSpPr>
        <p:spPr>
          <a:xfrm>
            <a:off x="5210052" y="442450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607856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3"/>
                                        </p:tgtEl>
                                        <p:attrNameLst>
                                          <p:attrName>fillcolor</p:attrName>
                                        </p:attrNameLst>
                                      </p:cBhvr>
                                      <p:to>
                                        <a:srgbClr val="FFF2CC"/>
                                      </p:to>
                                    </p:animClr>
                                    <p:set>
                                      <p:cBhvr>
                                        <p:cTn id="39" dur="250" fill="hold"/>
                                        <p:tgtEl>
                                          <p:spTgt spid="43"/>
                                        </p:tgtEl>
                                        <p:attrNameLst>
                                          <p:attrName>fill.type</p:attrName>
                                        </p:attrNameLst>
                                      </p:cBhvr>
                                      <p:to>
                                        <p:strVal val="solid"/>
                                      </p:to>
                                    </p:set>
                                    <p:set>
                                      <p:cBhvr>
                                        <p:cTn id="40" dur="250" fill="hold"/>
                                        <p:tgtEl>
                                          <p:spTgt spid="4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43"/>
                                        </p:tgtEl>
                                        <p:attrNameLst>
                                          <p:attrName>fillcolor</p:attrName>
                                        </p:attrNameLst>
                                      </p:cBhvr>
                                      <p:to>
                                        <a:srgbClr val="00B050"/>
                                      </p:to>
                                    </p:animClr>
                                    <p:set>
                                      <p:cBhvr>
                                        <p:cTn id="47" dur="250" fill="hold"/>
                                        <p:tgtEl>
                                          <p:spTgt spid="43"/>
                                        </p:tgtEl>
                                        <p:attrNameLst>
                                          <p:attrName>fill.type</p:attrName>
                                        </p:attrNameLst>
                                      </p:cBhvr>
                                      <p:to>
                                        <p:strVal val="solid"/>
                                      </p:to>
                                    </p:set>
                                    <p:set>
                                      <p:cBhvr>
                                        <p:cTn id="4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4"/>
                                        </p:tgtEl>
                                        <p:attrNameLst>
                                          <p:attrName>fillcolor</p:attrName>
                                        </p:attrNameLst>
                                      </p:cBhvr>
                                      <p:to>
                                        <a:srgbClr val="FFF2CC"/>
                                      </p:to>
                                    </p:animClr>
                                    <p:set>
                                      <p:cBhvr>
                                        <p:cTn id="54" dur="250" fill="hold"/>
                                        <p:tgtEl>
                                          <p:spTgt spid="44"/>
                                        </p:tgtEl>
                                        <p:attrNameLst>
                                          <p:attrName>fill.type</p:attrName>
                                        </p:attrNameLst>
                                      </p:cBhvr>
                                      <p:to>
                                        <p:strVal val="solid"/>
                                      </p:to>
                                    </p:set>
                                    <p:set>
                                      <p:cBhvr>
                                        <p:cTn id="55" dur="250" fill="hold"/>
                                        <p:tgtEl>
                                          <p:spTgt spid="4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4"/>
                                        </p:tgtEl>
                                        <p:attrNameLst>
                                          <p:attrName>fillcolor</p:attrName>
                                        </p:attrNameLst>
                                      </p:cBhvr>
                                      <p:to>
                                        <a:srgbClr val="FFFF00"/>
                                      </p:to>
                                    </p:animClr>
                                    <p:set>
                                      <p:cBhvr>
                                        <p:cTn id="62" dur="250" fill="hold"/>
                                        <p:tgtEl>
                                          <p:spTgt spid="44"/>
                                        </p:tgtEl>
                                        <p:attrNameLst>
                                          <p:attrName>fill.type</p:attrName>
                                        </p:attrNameLst>
                                      </p:cBhvr>
                                      <p:to>
                                        <p:strVal val="solid"/>
                                      </p:to>
                                    </p:set>
                                    <p:set>
                                      <p:cBhvr>
                                        <p:cTn id="6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40" grpId="0" animBg="1"/>
      <p:bldP spid="41"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A490714-C38A-4250-2878-4AA6A020CA3F}"/>
              </a:ext>
            </a:extLst>
          </p:cNvPr>
          <p:cNvGrpSpPr/>
          <p:nvPr/>
        </p:nvGrpSpPr>
        <p:grpSpPr>
          <a:xfrm>
            <a:off x="190085" y="1771379"/>
            <a:ext cx="4932095" cy="786472"/>
            <a:chOff x="5451247" y="2007987"/>
            <a:chExt cx="4932095" cy="786472"/>
          </a:xfrm>
        </p:grpSpPr>
        <p:sp>
          <p:nvSpPr>
            <p:cNvPr id="2" name="Rounded Rectangle 1">
              <a:extLst>
                <a:ext uri="{FF2B5EF4-FFF2-40B4-BE49-F238E27FC236}">
                  <a16:creationId xmlns:a16="http://schemas.microsoft.com/office/drawing/2014/main" id="{67738BB6-0DB3-06BF-CD46-7F6D29EB689E}"/>
                </a:ext>
              </a:extLst>
            </p:cNvPr>
            <p:cNvSpPr/>
            <p:nvPr/>
          </p:nvSpPr>
          <p:spPr>
            <a:xfrm>
              <a:off x="6027445" y="2084441"/>
              <a:ext cx="4173309"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A74AE1B0-9B81-8A38-9C30-FF09FE416998}"/>
                </a:ext>
              </a:extLst>
            </p:cNvPr>
            <p:cNvSpPr txBox="1"/>
            <p:nvPr/>
          </p:nvSpPr>
          <p:spPr>
            <a:xfrm>
              <a:off x="6278588" y="2109667"/>
              <a:ext cx="4104754"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Trải nghiệm cùng văn bản</a:t>
              </a:r>
            </a:p>
          </p:txBody>
        </p:sp>
        <p:grpSp>
          <p:nvGrpSpPr>
            <p:cNvPr id="4" name="组合 11">
              <a:extLst>
                <a:ext uri="{FF2B5EF4-FFF2-40B4-BE49-F238E27FC236}">
                  <a16:creationId xmlns:a16="http://schemas.microsoft.com/office/drawing/2014/main" id="{499722B8-02CE-4A20-8A9B-F186011178E3}"/>
                </a:ext>
              </a:extLst>
            </p:cNvPr>
            <p:cNvGrpSpPr/>
            <p:nvPr/>
          </p:nvGrpSpPr>
          <p:grpSpPr>
            <a:xfrm>
              <a:off x="5451247" y="2007987"/>
              <a:ext cx="874304" cy="786472"/>
              <a:chOff x="6818812" y="2162158"/>
              <a:chExt cx="1038497" cy="934170"/>
            </a:xfrm>
          </p:grpSpPr>
          <p:pic>
            <p:nvPicPr>
              <p:cNvPr id="8" name="图片 12">
                <a:extLst>
                  <a:ext uri="{FF2B5EF4-FFF2-40B4-BE49-F238E27FC236}">
                    <a16:creationId xmlns:a16="http://schemas.microsoft.com/office/drawing/2014/main" id="{9AE4B50A-CCFC-32BA-E75D-EDF42D3DCF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9" name="文本框 13">
                <a:extLst>
                  <a:ext uri="{FF2B5EF4-FFF2-40B4-BE49-F238E27FC236}">
                    <a16:creationId xmlns:a16="http://schemas.microsoft.com/office/drawing/2014/main" id="{D1EFD2F4-3A5F-2E0F-03A0-18BB43E80065}"/>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22" name="TextBox 21">
            <a:extLst>
              <a:ext uri="{FF2B5EF4-FFF2-40B4-BE49-F238E27FC236}">
                <a16:creationId xmlns:a16="http://schemas.microsoft.com/office/drawing/2014/main" id="{5AB9C094-2650-504F-BE28-CCC11E133A69}"/>
              </a:ext>
            </a:extLst>
          </p:cNvPr>
          <p:cNvSpPr txBox="1"/>
          <p:nvPr/>
        </p:nvSpPr>
        <p:spPr>
          <a:xfrm>
            <a:off x="3560720" y="969049"/>
            <a:ext cx="6096000" cy="463397"/>
          </a:xfrm>
          <a:prstGeom prst="rect">
            <a:avLst/>
          </a:prstGeom>
          <a:noFill/>
        </p:spPr>
        <p:txBody>
          <a:bodyPr wrap="square">
            <a:spAutoFit/>
          </a:bodyPr>
          <a:lstStyle/>
          <a:p>
            <a:pPr algn="just">
              <a:lnSpc>
                <a:spcPct val="150000"/>
              </a:lnSpc>
            </a:pPr>
            <a:r>
              <a:rPr lang="en-US" sz="1800" i="1" u="sng" dirty="0">
                <a:solidFill>
                  <a:srgbClr val="0563C1"/>
                </a:solidFill>
                <a:effectLst/>
                <a:latin typeface="Times New Roman" panose="02020603050405020304" pitchFamily="18" charset="0"/>
                <a:ea typeface="MS Mincho" panose="02020609040205080304" pitchFamily="49" charset="-128"/>
                <a:cs typeface="Times New Roman" panose="02020603050405020304" pitchFamily="18" charset="0"/>
                <a:hlinkClick r:id="rId3"/>
              </a:rPr>
              <a:t>https://www.youtube.com/watch?v=KGWJCAc4kGg</a:t>
            </a:r>
            <a:endParaRPr lang="en-VN" sz="16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8F0E305-3104-0238-3BE6-31BE54168F8B}"/>
              </a:ext>
            </a:extLst>
          </p:cNvPr>
          <p:cNvSpPr txBox="1"/>
          <p:nvPr/>
        </p:nvSpPr>
        <p:spPr>
          <a:xfrm>
            <a:off x="2982166" y="364068"/>
            <a:ext cx="6674554" cy="587148"/>
          </a:xfrm>
          <a:prstGeom prst="rect">
            <a:avLst/>
          </a:prstGeom>
          <a:noFill/>
        </p:spPr>
        <p:txBody>
          <a:bodyPr wrap="square">
            <a:spAutoFit/>
          </a:bodyPr>
          <a:lstStyle/>
          <a:p>
            <a:pPr algn="just">
              <a:lnSpc>
                <a:spcPct val="150000"/>
              </a:lnSpc>
            </a:pP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hãy</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chia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sẻ</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cảm</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xúc</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gợi</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hát</a:t>
            </a:r>
            <a:r>
              <a:rPr lang="en-US" sz="2400" b="1"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pic>
        <p:nvPicPr>
          <p:cNvPr id="28" name="图片 16">
            <a:extLst>
              <a:ext uri="{FF2B5EF4-FFF2-40B4-BE49-F238E27FC236}">
                <a16:creationId xmlns:a16="http://schemas.microsoft.com/office/drawing/2014/main" id="{659A1570-74A6-D45A-0596-32498ED7CA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30" name="图片 15">
            <a:extLst>
              <a:ext uri="{FF2B5EF4-FFF2-40B4-BE49-F238E27FC236}">
                <a16:creationId xmlns:a16="http://schemas.microsoft.com/office/drawing/2014/main" id="{6F1ED3A1-573B-ED59-ED3C-80440863D0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1881" y="25599"/>
            <a:ext cx="1950720" cy="1770695"/>
          </a:xfrm>
          <a:prstGeom prst="rect">
            <a:avLst/>
          </a:prstGeom>
        </p:spPr>
      </p:pic>
      <p:sp>
        <p:nvSpPr>
          <p:cNvPr id="34" name="TextBox 33">
            <a:extLst>
              <a:ext uri="{FF2B5EF4-FFF2-40B4-BE49-F238E27FC236}">
                <a16:creationId xmlns:a16="http://schemas.microsoft.com/office/drawing/2014/main" id="{6697F10D-E1CF-06EC-E075-2AAF6FF4DE0C}"/>
              </a:ext>
            </a:extLst>
          </p:cNvPr>
          <p:cNvSpPr txBox="1"/>
          <p:nvPr/>
        </p:nvSpPr>
        <p:spPr>
          <a:xfrm>
            <a:off x="895369" y="3009746"/>
            <a:ext cx="6110514" cy="2241960"/>
          </a:xfrm>
          <a:prstGeom prst="rect">
            <a:avLst/>
          </a:prstGeom>
          <a:noFill/>
        </p:spPr>
        <p:txBody>
          <a:bodyPr wrap="square">
            <a:spAutoFit/>
          </a:bodyPr>
          <a:lstStyle/>
          <a:p>
            <a:pPr algn="just">
              <a:lnSpc>
                <a:spcPct val="150000"/>
              </a:lnSpc>
            </a:pP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Khi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sinh</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vi-VN"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ý </a:t>
            </a:r>
          </a:p>
          <a:p>
            <a:pPr algn="just">
              <a:lnSpc>
                <a:spcPct val="150000"/>
              </a:lnSpc>
            </a:pPr>
            <a:r>
              <a:rPr lang="vi-VN"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N</a:t>
            </a:r>
            <a:r>
              <a:rPr lang="vi-VN"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hịp, đọc diễn cảm</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Lưu</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ý</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dừng</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đúng</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thời</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p>
          <a:p>
            <a:pPr algn="just">
              <a:lnSpc>
                <a:spcPct val="150000"/>
              </a:lnSpc>
            </a:pP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trả</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lời</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hỏi</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hộp</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chỉ</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dẫn</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E47F0A44-343B-E2B3-B0E8-3029FACD2744}"/>
              </a:ext>
            </a:extLst>
          </p:cNvPr>
          <p:cNvGrpSpPr/>
          <p:nvPr/>
        </p:nvGrpSpPr>
        <p:grpSpPr>
          <a:xfrm>
            <a:off x="7672983" y="3485758"/>
            <a:ext cx="4480194" cy="3375579"/>
            <a:chOff x="6608720" y="2844494"/>
            <a:chExt cx="4480194" cy="3375579"/>
          </a:xfrm>
        </p:grpSpPr>
        <p:grpSp>
          <p:nvGrpSpPr>
            <p:cNvPr id="36" name="Google Shape;502;p33">
              <a:extLst>
                <a:ext uri="{FF2B5EF4-FFF2-40B4-BE49-F238E27FC236}">
                  <a16:creationId xmlns:a16="http://schemas.microsoft.com/office/drawing/2014/main" id="{EF003EE3-1DA9-4675-5536-9555A9D72B70}"/>
                </a:ext>
              </a:extLst>
            </p:cNvPr>
            <p:cNvGrpSpPr/>
            <p:nvPr/>
          </p:nvGrpSpPr>
          <p:grpSpPr>
            <a:xfrm>
              <a:off x="6608720" y="2844494"/>
              <a:ext cx="4480194" cy="3375579"/>
              <a:chOff x="309900" y="238100"/>
              <a:chExt cx="7048350" cy="5237800"/>
            </a:xfrm>
            <a:solidFill>
              <a:schemeClr val="accent2">
                <a:lumMod val="20000"/>
                <a:lumOff val="80000"/>
              </a:schemeClr>
            </a:solidFill>
          </p:grpSpPr>
          <p:sp>
            <p:nvSpPr>
              <p:cNvPr id="37" name="Google Shape;503;p33">
                <a:extLst>
                  <a:ext uri="{FF2B5EF4-FFF2-40B4-BE49-F238E27FC236}">
                    <a16:creationId xmlns:a16="http://schemas.microsoft.com/office/drawing/2014/main" id="{582438DB-1F14-5685-E304-2CD27DEF83EF}"/>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38" name="Google Shape;504;p33">
                <a:extLst>
                  <a:ext uri="{FF2B5EF4-FFF2-40B4-BE49-F238E27FC236}">
                    <a16:creationId xmlns:a16="http://schemas.microsoft.com/office/drawing/2014/main" id="{C8AD53A3-3D6E-52F4-B613-351CC917FF01}"/>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39" name="Google Shape;505;p33">
                <a:extLst>
                  <a:ext uri="{FF2B5EF4-FFF2-40B4-BE49-F238E27FC236}">
                    <a16:creationId xmlns:a16="http://schemas.microsoft.com/office/drawing/2014/main" id="{380F189F-061B-0293-37DD-CF602347984C}"/>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0" name="Google Shape;506;p33">
                <a:extLst>
                  <a:ext uri="{FF2B5EF4-FFF2-40B4-BE49-F238E27FC236}">
                    <a16:creationId xmlns:a16="http://schemas.microsoft.com/office/drawing/2014/main" id="{B0101570-E680-E684-2385-83A23DD2CE38}"/>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1" name="Google Shape;507;p33">
                <a:extLst>
                  <a:ext uri="{FF2B5EF4-FFF2-40B4-BE49-F238E27FC236}">
                    <a16:creationId xmlns:a16="http://schemas.microsoft.com/office/drawing/2014/main" id="{089E04F9-0563-C36B-8F50-091AA9D1F7DD}"/>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2" name="Google Shape;508;p33">
                <a:extLst>
                  <a:ext uri="{FF2B5EF4-FFF2-40B4-BE49-F238E27FC236}">
                    <a16:creationId xmlns:a16="http://schemas.microsoft.com/office/drawing/2014/main" id="{51257652-8DC5-AD2D-3204-38E8BABB036A}"/>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3" name="Google Shape;509;p33">
                <a:extLst>
                  <a:ext uri="{FF2B5EF4-FFF2-40B4-BE49-F238E27FC236}">
                    <a16:creationId xmlns:a16="http://schemas.microsoft.com/office/drawing/2014/main" id="{3B01CC73-2DEC-00FB-149F-11829397B926}"/>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4" name="Google Shape;510;p33">
                <a:extLst>
                  <a:ext uri="{FF2B5EF4-FFF2-40B4-BE49-F238E27FC236}">
                    <a16:creationId xmlns:a16="http://schemas.microsoft.com/office/drawing/2014/main" id="{C51C37C8-84E6-A230-C9A0-EB6781B67942}"/>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5" name="Google Shape;511;p33">
                <a:extLst>
                  <a:ext uri="{FF2B5EF4-FFF2-40B4-BE49-F238E27FC236}">
                    <a16:creationId xmlns:a16="http://schemas.microsoft.com/office/drawing/2014/main" id="{3DC415BF-86E3-5FAD-3059-77CE9ED179D9}"/>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Times New Roman" panose="02020603050405020304" pitchFamily="18" charset="0"/>
                  <a:cs typeface="Times New Roman" panose="02020603050405020304" pitchFamily="18" charset="0"/>
                </a:endParaRPr>
              </a:p>
            </p:txBody>
          </p:sp>
        </p:grpSp>
        <p:sp>
          <p:nvSpPr>
            <p:cNvPr id="46" name="TextBox 45">
              <a:extLst>
                <a:ext uri="{FF2B5EF4-FFF2-40B4-BE49-F238E27FC236}">
                  <a16:creationId xmlns:a16="http://schemas.microsoft.com/office/drawing/2014/main" id="{D6B6ACDF-DF2D-EBA2-BAFF-3E449092CA02}"/>
                </a:ext>
              </a:extLst>
            </p:cNvPr>
            <p:cNvSpPr txBox="1"/>
            <p:nvPr/>
          </p:nvSpPr>
          <p:spPr>
            <a:xfrm>
              <a:off x="7125790" y="3573140"/>
              <a:ext cx="3366258" cy="1938992"/>
            </a:xfrm>
            <a:prstGeom prst="rect">
              <a:avLst/>
            </a:prstGeom>
            <a:noFill/>
          </p:spPr>
          <p:txBody>
            <a:bodyPr wrap="square">
              <a:spAutoFit/>
            </a:bodyPr>
            <a:lstStyle/>
            <a:p>
              <a:pPr algn="ct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mà</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nghe</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biệt</a:t>
              </a:r>
              <a:r>
                <a:rPr lang="en-US" sz="2400" i="1" dirty="0">
                  <a:latin typeface="Times New Roman" panose="02020603050405020304" pitchFamily="18" charset="0"/>
                  <a:cs typeface="Times New Roman" panose="02020603050405020304" pitchFamily="18" charset="0"/>
                </a:rPr>
                <a:t> so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grpSp>
        <p:nvGrpSpPr>
          <p:cNvPr id="50" name="Group 49">
            <a:extLst>
              <a:ext uri="{FF2B5EF4-FFF2-40B4-BE49-F238E27FC236}">
                <a16:creationId xmlns:a16="http://schemas.microsoft.com/office/drawing/2014/main" id="{1768B4AB-8F68-D5F2-6AF3-7709FA7CE91F}"/>
              </a:ext>
            </a:extLst>
          </p:cNvPr>
          <p:cNvGrpSpPr/>
          <p:nvPr/>
        </p:nvGrpSpPr>
        <p:grpSpPr>
          <a:xfrm>
            <a:off x="5245185" y="1205553"/>
            <a:ext cx="3878280" cy="3543711"/>
            <a:chOff x="5245185" y="1205553"/>
            <a:chExt cx="3878280" cy="3543711"/>
          </a:xfrm>
        </p:grpSpPr>
        <p:pic>
          <p:nvPicPr>
            <p:cNvPr id="48" name="图片 11">
              <a:extLst>
                <a:ext uri="{FF2B5EF4-FFF2-40B4-BE49-F238E27FC236}">
                  <a16:creationId xmlns:a16="http://schemas.microsoft.com/office/drawing/2014/main" id="{3F915911-F893-E832-631B-91D4749F19D1}"/>
                </a:ext>
              </a:extLst>
            </p:cNvPr>
            <p:cNvPicPr>
              <a:picLocks noChangeAspect="1"/>
            </p:cNvPicPr>
            <p:nvPr/>
          </p:nvPicPr>
          <p:blipFill>
            <a:blip r:embed="rId6" cstate="print"/>
            <a:stretch>
              <a:fillRect/>
            </a:stretch>
          </p:blipFill>
          <p:spPr>
            <a:xfrm>
              <a:off x="5245185" y="1205553"/>
              <a:ext cx="3878280" cy="3543711"/>
            </a:xfrm>
            <a:prstGeom prst="rect">
              <a:avLst/>
            </a:prstGeom>
            <a:noFill/>
          </p:spPr>
        </p:pic>
        <p:sp>
          <p:nvSpPr>
            <p:cNvPr id="49" name="Rectangle 48">
              <a:extLst>
                <a:ext uri="{FF2B5EF4-FFF2-40B4-BE49-F238E27FC236}">
                  <a16:creationId xmlns:a16="http://schemas.microsoft.com/office/drawing/2014/main" id="{9B74FE9C-7A08-FD07-471F-1CCCDC625F79}"/>
                </a:ext>
              </a:extLst>
            </p:cNvPr>
            <p:cNvSpPr/>
            <p:nvPr/>
          </p:nvSpPr>
          <p:spPr>
            <a:xfrm>
              <a:off x="5567256" y="2349115"/>
              <a:ext cx="2944488" cy="15696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err="1">
                  <a:latin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a:t>
              </a:r>
            </a:p>
            <a:p>
              <a:pPr algn="ctr"/>
              <a:r>
                <a:rPr lang="en-US" sz="2400" b="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câu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0060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checkerboard(across)">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linds(horizontal)">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D979C1-6823-CF14-2B2B-CCB5CD471070}"/>
              </a:ext>
            </a:extLst>
          </p:cNvPr>
          <p:cNvGrpSpPr/>
          <p:nvPr/>
        </p:nvGrpSpPr>
        <p:grpSpPr>
          <a:xfrm>
            <a:off x="0" y="44137"/>
            <a:ext cx="4556206" cy="786472"/>
            <a:chOff x="5633979" y="3045206"/>
            <a:chExt cx="4556206" cy="786472"/>
          </a:xfrm>
        </p:grpSpPr>
        <p:sp>
          <p:nvSpPr>
            <p:cNvPr id="4" name="Rounded Rectangle 3">
              <a:extLst>
                <a:ext uri="{FF2B5EF4-FFF2-40B4-BE49-F238E27FC236}">
                  <a16:creationId xmlns:a16="http://schemas.microsoft.com/office/drawing/2014/main" id="{EE2C99CC-727C-1B4C-EA68-740E4FBE424A}"/>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436C542D-B087-8BC4-A372-9463C109C94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8" name="组合 11">
              <a:extLst>
                <a:ext uri="{FF2B5EF4-FFF2-40B4-BE49-F238E27FC236}">
                  <a16:creationId xmlns:a16="http://schemas.microsoft.com/office/drawing/2014/main" id="{97A5C246-1C9E-0D6C-ED2D-E81DD1D8E2E1}"/>
                </a:ext>
              </a:extLst>
            </p:cNvPr>
            <p:cNvGrpSpPr/>
            <p:nvPr/>
          </p:nvGrpSpPr>
          <p:grpSpPr>
            <a:xfrm>
              <a:off x="5633979" y="3045206"/>
              <a:ext cx="874304" cy="786472"/>
              <a:chOff x="6818812" y="2162158"/>
              <a:chExt cx="1038497" cy="934170"/>
            </a:xfrm>
          </p:grpSpPr>
          <p:pic>
            <p:nvPicPr>
              <p:cNvPr id="9" name="图片 12">
                <a:extLst>
                  <a:ext uri="{FF2B5EF4-FFF2-40B4-BE49-F238E27FC236}">
                    <a16:creationId xmlns:a16="http://schemas.microsoft.com/office/drawing/2014/main" id="{85DE6665-22D7-7CDD-8100-72F139C6B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0" name="文本框 13">
                <a:extLst>
                  <a:ext uri="{FF2B5EF4-FFF2-40B4-BE49-F238E27FC236}">
                    <a16:creationId xmlns:a16="http://schemas.microsoft.com/office/drawing/2014/main" id="{64EFC5B7-E173-E529-7BB5-CA4096093E3F}"/>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19" name="TextBox 18">
            <a:extLst>
              <a:ext uri="{FF2B5EF4-FFF2-40B4-BE49-F238E27FC236}">
                <a16:creationId xmlns:a16="http://schemas.microsoft.com/office/drawing/2014/main" id="{1A305758-F991-34D4-6E29-25AEF59778FA}"/>
              </a:ext>
            </a:extLst>
          </p:cNvPr>
          <p:cNvSpPr txBox="1"/>
          <p:nvPr/>
        </p:nvSpPr>
        <p:spPr>
          <a:xfrm>
            <a:off x="516363" y="854848"/>
            <a:ext cx="7989008"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về thể thơ, vần, bố cục, mạch cảm xúc, hình ảnh</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1" name="Freeform 2">
            <a:extLst>
              <a:ext uri="{FF2B5EF4-FFF2-40B4-BE49-F238E27FC236}">
                <a16:creationId xmlns:a16="http://schemas.microsoft.com/office/drawing/2014/main" id="{ABE4684E-0F58-3839-91AF-DC9891D56E20}"/>
              </a:ext>
            </a:extLst>
          </p:cNvPr>
          <p:cNvSpPr/>
          <p:nvPr/>
        </p:nvSpPr>
        <p:spPr>
          <a:xfrm>
            <a:off x="5593346" y="1827674"/>
            <a:ext cx="4774280" cy="2651343"/>
          </a:xfrm>
          <a:custGeom>
            <a:avLst/>
            <a:gdLst/>
            <a:ahLst/>
            <a:cxnLst/>
            <a:rect l="l" t="t" r="r" b="b"/>
            <a:pathLst>
              <a:path w="12751145" h="8782351">
                <a:moveTo>
                  <a:pt x="0" y="0"/>
                </a:moveTo>
                <a:lnTo>
                  <a:pt x="12751145" y="0"/>
                </a:lnTo>
                <a:lnTo>
                  <a:pt x="12751145" y="8782352"/>
                </a:lnTo>
                <a:lnTo>
                  <a:pt x="0" y="8782352"/>
                </a:lnTo>
                <a:lnTo>
                  <a:pt x="0" y="0"/>
                </a:lnTo>
                <a:close/>
              </a:path>
            </a:pathLst>
          </a:custGeom>
          <a:noFill/>
        </p:spPr>
      </p:sp>
      <p:grpSp>
        <p:nvGrpSpPr>
          <p:cNvPr id="29" name="Group 28">
            <a:extLst>
              <a:ext uri="{FF2B5EF4-FFF2-40B4-BE49-F238E27FC236}">
                <a16:creationId xmlns:a16="http://schemas.microsoft.com/office/drawing/2014/main" id="{90878167-2334-404E-0593-F55A18C42E42}"/>
              </a:ext>
            </a:extLst>
          </p:cNvPr>
          <p:cNvGrpSpPr/>
          <p:nvPr/>
        </p:nvGrpSpPr>
        <p:grpSpPr>
          <a:xfrm>
            <a:off x="6871656" y="2405444"/>
            <a:ext cx="5146173" cy="3414784"/>
            <a:chOff x="6262056" y="1650702"/>
            <a:chExt cx="5146173" cy="3414784"/>
          </a:xfrm>
        </p:grpSpPr>
        <p:pic>
          <p:nvPicPr>
            <p:cNvPr id="23" name="图片 3">
              <a:extLst>
                <a:ext uri="{FF2B5EF4-FFF2-40B4-BE49-F238E27FC236}">
                  <a16:creationId xmlns:a16="http://schemas.microsoft.com/office/drawing/2014/main" id="{766D017B-E92B-EE20-43BF-E3F5D4257D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2056" y="1650702"/>
              <a:ext cx="5146173" cy="341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EF0F312E-D3D0-8F95-EAD1-A72BF523D5F4}"/>
                </a:ext>
              </a:extLst>
            </p:cNvPr>
            <p:cNvSpPr txBox="1"/>
            <p:nvPr/>
          </p:nvSpPr>
          <p:spPr>
            <a:xfrm>
              <a:off x="6670699" y="2368333"/>
              <a:ext cx="4328886" cy="2345322"/>
            </a:xfrm>
            <a:prstGeom prst="rect">
              <a:avLst/>
            </a:prstGeom>
            <a:noFill/>
          </p:spPr>
          <p:txBody>
            <a:bodyPr wrap="square">
              <a:spAutoFit/>
            </a:bodyPr>
            <a:lstStyle/>
            <a:p>
              <a:pPr algn="just">
                <a:lnSpc>
                  <a:spcPct val="150000"/>
                </a:lnSpc>
              </a:pP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Bài thơ Trong lời mẹ hát được viết theo thể thơ nào?</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Nhận xét về cách gieo vần của bài thơ. Căn cứ vào đâu để em xác định như vậy?</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6C9A49DB-E199-31A4-0F2E-7A30A0819692}"/>
              </a:ext>
            </a:extLst>
          </p:cNvPr>
          <p:cNvSpPr txBox="1"/>
          <p:nvPr/>
        </p:nvSpPr>
        <p:spPr>
          <a:xfrm>
            <a:off x="1086328" y="1519019"/>
            <a:ext cx="5146173" cy="4457952"/>
          </a:xfrm>
          <a:prstGeom prst="rect">
            <a:avLst/>
          </a:prstGeom>
          <a:noFill/>
        </p:spPr>
        <p:txBody>
          <a:bodyPr wrap="square">
            <a:spAutoFit/>
          </a:bodyPr>
          <a:lstStyle/>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Thể thơ: 6 chữ</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Cách gieo vần: </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Gieo vần cách: ngào – dao; xanh – anh; trầu – cau ; con – hơn; rồi – nôi; sờn – thơm; nao – cao; ra – xa</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Căn cứ xác định: Vần cách là trường hợp tiếng cuối ở hai dòng thơ cách nhau vần với nhau</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 name="图片 16">
            <a:extLst>
              <a:ext uri="{FF2B5EF4-FFF2-40B4-BE49-F238E27FC236}">
                <a16:creationId xmlns:a16="http://schemas.microsoft.com/office/drawing/2014/main" id="{69E98C0C-C846-D360-6F3F-123098FB29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909151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heckerboard(across)">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DFFE64-E1AF-1E61-E394-DC61BB4AA1D1}"/>
              </a:ext>
            </a:extLst>
          </p:cNvPr>
          <p:cNvSpPr/>
          <p:nvPr/>
        </p:nvSpPr>
        <p:spPr>
          <a:xfrm>
            <a:off x="516807" y="6228748"/>
            <a:ext cx="1061107" cy="233445"/>
          </a:xfrm>
          <a:prstGeom prst="rect">
            <a:avLst/>
          </a:prstGeom>
          <a:solidFill>
            <a:srgbClr val="7DDB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933" y="217772"/>
            <a:ext cx="1168595" cy="1168595"/>
          </a:xfrm>
          <a:prstGeom prst="rect">
            <a:avLst/>
          </a:prstGeom>
        </p:spPr>
      </p:pic>
      <p:pic>
        <p:nvPicPr>
          <p:cNvPr id="81" name="Picture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9987" y="183155"/>
            <a:ext cx="1061107" cy="1061107"/>
          </a:xfrm>
          <a:prstGeom prst="rect">
            <a:avLst/>
          </a:prstGeom>
        </p:spPr>
      </p:pic>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9718" y="198545"/>
            <a:ext cx="1127571" cy="1127571"/>
          </a:xfrm>
          <a:prstGeom prst="rect">
            <a:avLst/>
          </a:prstGeom>
        </p:spPr>
      </p:pic>
      <p:pic>
        <p:nvPicPr>
          <p:cNvPr id="56" name="Picture 5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4226" y="5557318"/>
            <a:ext cx="647700" cy="904875"/>
          </a:xfrm>
          <a:prstGeom prst="rect">
            <a:avLst/>
          </a:prstGeom>
        </p:spPr>
      </p:pic>
      <p:pic>
        <p:nvPicPr>
          <p:cNvPr id="2" name="latmanhgh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9745" y="6030628"/>
            <a:ext cx="609600" cy="609600"/>
          </a:xfrm>
          <a:prstGeom prst="rect">
            <a:avLst/>
          </a:prstGeom>
        </p:spPr>
      </p:pic>
      <p:sp>
        <p:nvSpPr>
          <p:cNvPr id="5" name="Rectangle: Rounded Corners 4">
            <a:hlinkClick r:id="rId11" action="ppaction://hlinksldjump"/>
            <a:extLst>
              <a:ext uri="{FF2B5EF4-FFF2-40B4-BE49-F238E27FC236}">
                <a16:creationId xmlns:a16="http://schemas.microsoft.com/office/drawing/2014/main" id="{78C8215F-0465-B85F-8DDB-D3EC2FC86C98}"/>
              </a:ext>
            </a:extLst>
          </p:cNvPr>
          <p:cNvSpPr/>
          <p:nvPr/>
        </p:nvSpPr>
        <p:spPr>
          <a:xfrm>
            <a:off x="6690734" y="535072"/>
            <a:ext cx="3223035" cy="55581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Ô</a:t>
            </a:r>
            <a:r>
              <a:rPr lang="en-US" sz="2400" b="1" dirty="0">
                <a:latin typeface="Times New Roman" panose="02020603050405020304" pitchFamily="18" charset="0"/>
                <a:cs typeface="Times New Roman" panose="02020603050405020304" pitchFamily="18" charset="0"/>
              </a:rPr>
              <a:t> CỬA BÍ MẬT</a:t>
            </a:r>
          </a:p>
        </p:txBody>
      </p:sp>
      <p:pic>
        <p:nvPicPr>
          <p:cNvPr id="6" name="Picture 5" descr="A picture containing graphics, clipart, graphic design, design&#10;&#10;Description automatically generated">
            <a:extLst>
              <a:ext uri="{FF2B5EF4-FFF2-40B4-BE49-F238E27FC236}">
                <a16:creationId xmlns:a16="http://schemas.microsoft.com/office/drawing/2014/main" id="{A1D9F8F2-0037-54FD-B0DE-130E328B862A}"/>
              </a:ext>
            </a:extLst>
          </p:cNvPr>
          <p:cNvPicPr>
            <a:picLocks noChangeAspect="1"/>
          </p:cNvPicPr>
          <p:nvPr/>
        </p:nvPicPr>
        <p:blipFill>
          <a:blip r:embed="rId12"/>
          <a:stretch>
            <a:fillRect/>
          </a:stretch>
        </p:blipFill>
        <p:spPr>
          <a:xfrm>
            <a:off x="10681036" y="148180"/>
            <a:ext cx="1012541" cy="1012541"/>
          </a:xfrm>
          <a:prstGeom prst="rect">
            <a:avLst/>
          </a:prstGeom>
        </p:spPr>
      </p:pic>
      <p:pic>
        <p:nvPicPr>
          <p:cNvPr id="7" name="Picture 6" descr="TOP 185 bài văn Tả người thân lớp 5">
            <a:extLst>
              <a:ext uri="{FF2B5EF4-FFF2-40B4-BE49-F238E27FC236}">
                <a16:creationId xmlns:a16="http://schemas.microsoft.com/office/drawing/2014/main" id="{F9540C2A-B38C-778F-B307-EDB1CDF22A3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57624" y="1573793"/>
            <a:ext cx="7129536" cy="4396156"/>
          </a:xfrm>
          <a:prstGeom prst="rect">
            <a:avLst/>
          </a:prstGeom>
          <a:noFill/>
          <a:ln>
            <a:noFill/>
          </a:ln>
        </p:spPr>
      </p:pic>
      <p:sp>
        <p:nvSpPr>
          <p:cNvPr id="10" name="1b">
            <a:extLst>
              <a:ext uri="{FF2B5EF4-FFF2-40B4-BE49-F238E27FC236}">
                <a16:creationId xmlns:a16="http://schemas.microsoft.com/office/drawing/2014/main" id="{182A3A2C-3387-4E44-7838-A7BD1209F04E}"/>
              </a:ext>
            </a:extLst>
          </p:cNvPr>
          <p:cNvSpPr/>
          <p:nvPr/>
        </p:nvSpPr>
        <p:spPr>
          <a:xfrm>
            <a:off x="4404734" y="1473159"/>
            <a:ext cx="3657600" cy="2286000"/>
          </a:xfrm>
          <a:custGeom>
            <a:avLst/>
            <a:gdLst>
              <a:gd name="connsiteX0" fmla="*/ 0 w 3657600"/>
              <a:gd name="connsiteY0" fmla="*/ 0 h 2286000"/>
              <a:gd name="connsiteX1" fmla="*/ 3657600 w 3657600"/>
              <a:gd name="connsiteY1" fmla="*/ 0 h 2286000"/>
              <a:gd name="connsiteX2" fmla="*/ 3657600 w 3657600"/>
              <a:gd name="connsiteY2" fmla="*/ 1371600 h 2286000"/>
              <a:gd name="connsiteX3" fmla="*/ 2286000 w 3657600"/>
              <a:gd name="connsiteY3" fmla="*/ 1371600 h 2286000"/>
              <a:gd name="connsiteX4" fmla="*/ 22860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1371600"/>
                </a:lnTo>
                <a:lnTo>
                  <a:pt x="2286000" y="1371600"/>
                </a:lnTo>
                <a:lnTo>
                  <a:pt x="2286000" y="2286000"/>
                </a:lnTo>
                <a:lnTo>
                  <a:pt x="0" y="22860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6000" b="1" dirty="0">
                <a:solidFill>
                  <a:prstClr val="white"/>
                </a:solidFill>
                <a:latin typeface="Calibri" panose="020F0502020204030204"/>
              </a:rPr>
              <a:t>1</a:t>
            </a:r>
          </a:p>
        </p:txBody>
      </p:sp>
      <p:sp>
        <p:nvSpPr>
          <p:cNvPr id="11" name="2b">
            <a:extLst>
              <a:ext uri="{FF2B5EF4-FFF2-40B4-BE49-F238E27FC236}">
                <a16:creationId xmlns:a16="http://schemas.microsoft.com/office/drawing/2014/main" id="{E8F9E5EC-8CA4-5C76-C3C5-AA5D0E5612B5}"/>
              </a:ext>
            </a:extLst>
          </p:cNvPr>
          <p:cNvSpPr/>
          <p:nvPr/>
        </p:nvSpPr>
        <p:spPr>
          <a:xfrm>
            <a:off x="7918129" y="1488604"/>
            <a:ext cx="3657600" cy="2286000"/>
          </a:xfrm>
          <a:custGeom>
            <a:avLst/>
            <a:gdLst>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371600 w 3657600"/>
              <a:gd name="connsiteY4" fmla="*/ 1371600 h 2286000"/>
              <a:gd name="connsiteX5" fmla="*/ 0 w 3657600"/>
              <a:gd name="connsiteY5" fmla="*/ 13716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2286000"/>
                </a:lnTo>
                <a:lnTo>
                  <a:pt x="1371600" y="2286000"/>
                </a:lnTo>
                <a:lnTo>
                  <a:pt x="1371600" y="1371600"/>
                </a:lnTo>
                <a:lnTo>
                  <a:pt x="0" y="13716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914377">
              <a:defRPr/>
            </a:pPr>
            <a:r>
              <a:rPr lang="en-US" sz="6000" b="1" dirty="0">
                <a:solidFill>
                  <a:prstClr val="white"/>
                </a:solidFill>
                <a:latin typeface="Calibri" panose="020F0502020204030204"/>
              </a:rPr>
              <a:t>2</a:t>
            </a:r>
          </a:p>
        </p:txBody>
      </p:sp>
      <p:sp>
        <p:nvSpPr>
          <p:cNvPr id="13" name="3b">
            <a:extLst>
              <a:ext uri="{FF2B5EF4-FFF2-40B4-BE49-F238E27FC236}">
                <a16:creationId xmlns:a16="http://schemas.microsoft.com/office/drawing/2014/main" id="{5C251B09-4E84-D0EB-B472-D7035B3D9199}"/>
              </a:ext>
            </a:extLst>
          </p:cNvPr>
          <p:cNvSpPr/>
          <p:nvPr/>
        </p:nvSpPr>
        <p:spPr>
          <a:xfrm>
            <a:off x="4411861" y="3699394"/>
            <a:ext cx="3657600" cy="2286000"/>
          </a:xfrm>
          <a:custGeom>
            <a:avLst/>
            <a:gdLst>
              <a:gd name="connsiteX0" fmla="*/ 0 w 3657600"/>
              <a:gd name="connsiteY0" fmla="*/ 0 h 2286000"/>
              <a:gd name="connsiteX1" fmla="*/ 2286000 w 3657600"/>
              <a:gd name="connsiteY1" fmla="*/ 0 h 2286000"/>
              <a:gd name="connsiteX2" fmla="*/ 2286000 w 3657600"/>
              <a:gd name="connsiteY2" fmla="*/ 914400 h 2286000"/>
              <a:gd name="connsiteX3" fmla="*/ 3657600 w 3657600"/>
              <a:gd name="connsiteY3" fmla="*/ 914400 h 2286000"/>
              <a:gd name="connsiteX4" fmla="*/ 36576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2286000" y="0"/>
                </a:lnTo>
                <a:lnTo>
                  <a:pt x="2286000" y="914400"/>
                </a:lnTo>
                <a:lnTo>
                  <a:pt x="3657600" y="914400"/>
                </a:lnTo>
                <a:lnTo>
                  <a:pt x="3657600" y="2286000"/>
                </a:lnTo>
                <a:lnTo>
                  <a:pt x="0" y="22860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914377">
              <a:defRPr/>
            </a:pPr>
            <a:r>
              <a:rPr lang="en-US" sz="6000" b="1">
                <a:solidFill>
                  <a:prstClr val="white"/>
                </a:solidFill>
                <a:latin typeface="Calibri" panose="020F0502020204030204"/>
              </a:rPr>
              <a:t>3</a:t>
            </a:r>
          </a:p>
        </p:txBody>
      </p:sp>
      <p:sp>
        <p:nvSpPr>
          <p:cNvPr id="14" name="4b">
            <a:extLst>
              <a:ext uri="{FF2B5EF4-FFF2-40B4-BE49-F238E27FC236}">
                <a16:creationId xmlns:a16="http://schemas.microsoft.com/office/drawing/2014/main" id="{079FC65C-73A7-B2F7-C784-F98BE824A8D9}"/>
              </a:ext>
            </a:extLst>
          </p:cNvPr>
          <p:cNvSpPr/>
          <p:nvPr/>
        </p:nvSpPr>
        <p:spPr>
          <a:xfrm>
            <a:off x="7926278" y="3679149"/>
            <a:ext cx="3657600" cy="2286000"/>
          </a:xfrm>
          <a:custGeom>
            <a:avLst/>
            <a:gdLst>
              <a:gd name="connsiteX0" fmla="*/ 1371600 w 3657600"/>
              <a:gd name="connsiteY0" fmla="*/ 0 h 2286000"/>
              <a:gd name="connsiteX1" fmla="*/ 3657600 w 3657600"/>
              <a:gd name="connsiteY1" fmla="*/ 0 h 2286000"/>
              <a:gd name="connsiteX2" fmla="*/ 3657600 w 3657600"/>
              <a:gd name="connsiteY2" fmla="*/ 2286000 h 2286000"/>
              <a:gd name="connsiteX3" fmla="*/ 0 w 3657600"/>
              <a:gd name="connsiteY3" fmla="*/ 2286000 h 2286000"/>
              <a:gd name="connsiteX4" fmla="*/ 0 w 3657600"/>
              <a:gd name="connsiteY4" fmla="*/ 914400 h 2286000"/>
              <a:gd name="connsiteX5" fmla="*/ 1371600 w 3657600"/>
              <a:gd name="connsiteY5" fmla="*/ 9144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1371600" y="0"/>
                </a:moveTo>
                <a:lnTo>
                  <a:pt x="3657600" y="0"/>
                </a:lnTo>
                <a:lnTo>
                  <a:pt x="3657600" y="2286000"/>
                </a:lnTo>
                <a:lnTo>
                  <a:pt x="0" y="2286000"/>
                </a:lnTo>
                <a:lnTo>
                  <a:pt x="0" y="914400"/>
                </a:lnTo>
                <a:lnTo>
                  <a:pt x="1371600" y="914400"/>
                </a:ln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914377">
              <a:defRPr/>
            </a:pPr>
            <a:r>
              <a:rPr lang="en-US" sz="6000" b="1" dirty="0">
                <a:solidFill>
                  <a:prstClr val="white"/>
                </a:solidFill>
                <a:latin typeface="Calibri" panose="020F0502020204030204"/>
              </a:rPr>
              <a:t>4</a:t>
            </a:r>
          </a:p>
        </p:txBody>
      </p:sp>
      <p:sp>
        <p:nvSpPr>
          <p:cNvPr id="17" name="5b">
            <a:extLst>
              <a:ext uri="{FF2B5EF4-FFF2-40B4-BE49-F238E27FC236}">
                <a16:creationId xmlns:a16="http://schemas.microsoft.com/office/drawing/2014/main" id="{5CC62BA3-051C-5C49-D16A-B66A4047436F}"/>
              </a:ext>
            </a:extLst>
          </p:cNvPr>
          <p:cNvSpPr/>
          <p:nvPr/>
        </p:nvSpPr>
        <p:spPr>
          <a:xfrm>
            <a:off x="6690734" y="2795403"/>
            <a:ext cx="2743200" cy="18288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b="1">
                <a:solidFill>
                  <a:prstClr val="white"/>
                </a:solidFill>
                <a:latin typeface="Calibri" panose="020F0502020204030204"/>
              </a:rPr>
              <a:t>5</a:t>
            </a:r>
          </a:p>
        </p:txBody>
      </p:sp>
      <p:sp>
        <p:nvSpPr>
          <p:cNvPr id="18" name="1a">
            <a:hlinkClick r:id="rId14" action="ppaction://hlinksldjump"/>
            <a:extLst>
              <a:ext uri="{FF2B5EF4-FFF2-40B4-BE49-F238E27FC236}">
                <a16:creationId xmlns:a16="http://schemas.microsoft.com/office/drawing/2014/main" id="{68442305-2E9E-E16E-5229-EA818DDB0D13}"/>
              </a:ext>
            </a:extLst>
          </p:cNvPr>
          <p:cNvSpPr/>
          <p:nvPr/>
        </p:nvSpPr>
        <p:spPr>
          <a:xfrm>
            <a:off x="4404734" y="1488604"/>
            <a:ext cx="3657600" cy="2286000"/>
          </a:xfrm>
          <a:custGeom>
            <a:avLst/>
            <a:gdLst>
              <a:gd name="connsiteX0" fmla="*/ 0 w 3657600"/>
              <a:gd name="connsiteY0" fmla="*/ 0 h 2286000"/>
              <a:gd name="connsiteX1" fmla="*/ 3657600 w 3657600"/>
              <a:gd name="connsiteY1" fmla="*/ 0 h 2286000"/>
              <a:gd name="connsiteX2" fmla="*/ 3657600 w 3657600"/>
              <a:gd name="connsiteY2" fmla="*/ 1371600 h 2286000"/>
              <a:gd name="connsiteX3" fmla="*/ 2286000 w 3657600"/>
              <a:gd name="connsiteY3" fmla="*/ 1371600 h 2286000"/>
              <a:gd name="connsiteX4" fmla="*/ 22860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1371600"/>
                </a:lnTo>
                <a:lnTo>
                  <a:pt x="2286000" y="1371600"/>
                </a:lnTo>
                <a:lnTo>
                  <a:pt x="2286000" y="2286000"/>
                </a:lnTo>
                <a:lnTo>
                  <a:pt x="0" y="2286000"/>
                </a:lnTo>
                <a:close/>
              </a:path>
            </a:pathLst>
          </a:custGeom>
          <a:solidFill>
            <a:srgbClr val="FF00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8000" b="1">
                <a:solidFill>
                  <a:prstClr val="white"/>
                </a:solidFill>
                <a:latin typeface="Calibri" panose="020F0502020204030204"/>
              </a:rPr>
              <a:t>1</a:t>
            </a:r>
          </a:p>
        </p:txBody>
      </p:sp>
      <p:sp>
        <p:nvSpPr>
          <p:cNvPr id="24" name="2a">
            <a:hlinkClick r:id="rId15" action="ppaction://hlinksldjump"/>
            <a:extLst>
              <a:ext uri="{FF2B5EF4-FFF2-40B4-BE49-F238E27FC236}">
                <a16:creationId xmlns:a16="http://schemas.microsoft.com/office/drawing/2014/main" id="{ACE7AE31-5FB7-0BD4-9020-F0A121872071}"/>
              </a:ext>
            </a:extLst>
          </p:cNvPr>
          <p:cNvSpPr/>
          <p:nvPr/>
        </p:nvSpPr>
        <p:spPr>
          <a:xfrm>
            <a:off x="8009444" y="1496327"/>
            <a:ext cx="3657600" cy="2286000"/>
          </a:xfrm>
          <a:custGeom>
            <a:avLst/>
            <a:gdLst>
              <a:gd name="connsiteX0" fmla="*/ 0 w 3657600"/>
              <a:gd name="connsiteY0" fmla="*/ 0 h 2286000"/>
              <a:gd name="connsiteX1" fmla="*/ 3657600 w 3657600"/>
              <a:gd name="connsiteY1" fmla="*/ 0 h 2286000"/>
              <a:gd name="connsiteX2" fmla="*/ 3657600 w 3657600"/>
              <a:gd name="connsiteY2" fmla="*/ 2286000 h 2286000"/>
              <a:gd name="connsiteX3" fmla="*/ 1371600 w 3657600"/>
              <a:gd name="connsiteY3" fmla="*/ 2286000 h 2286000"/>
              <a:gd name="connsiteX4" fmla="*/ 1371600 w 3657600"/>
              <a:gd name="connsiteY4" fmla="*/ 1371600 h 2286000"/>
              <a:gd name="connsiteX5" fmla="*/ 0 w 3657600"/>
              <a:gd name="connsiteY5" fmla="*/ 13716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3657600" y="0"/>
                </a:lnTo>
                <a:lnTo>
                  <a:pt x="3657600" y="2286000"/>
                </a:lnTo>
                <a:lnTo>
                  <a:pt x="1371600" y="2286000"/>
                </a:lnTo>
                <a:lnTo>
                  <a:pt x="1371600" y="1371600"/>
                </a:lnTo>
                <a:lnTo>
                  <a:pt x="0" y="1371600"/>
                </a:lnTo>
                <a:close/>
              </a:path>
            </a:pathLst>
          </a:cu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914377">
              <a:defRPr/>
            </a:pPr>
            <a:r>
              <a:rPr lang="en-US" sz="8000" b="1" dirty="0">
                <a:solidFill>
                  <a:prstClr val="white"/>
                </a:solidFill>
                <a:latin typeface="Calibri" panose="020F0502020204030204"/>
              </a:rPr>
              <a:t>2</a:t>
            </a:r>
          </a:p>
        </p:txBody>
      </p:sp>
      <p:sp>
        <p:nvSpPr>
          <p:cNvPr id="25" name="3a">
            <a:hlinkClick r:id="rId16" action="ppaction://hlinksldjump"/>
            <a:extLst>
              <a:ext uri="{FF2B5EF4-FFF2-40B4-BE49-F238E27FC236}">
                <a16:creationId xmlns:a16="http://schemas.microsoft.com/office/drawing/2014/main" id="{B58ABBB3-F221-9647-0067-B78D4BD8B9FE}"/>
              </a:ext>
            </a:extLst>
          </p:cNvPr>
          <p:cNvSpPr>
            <a:spLocks/>
          </p:cNvSpPr>
          <p:nvPr/>
        </p:nvSpPr>
        <p:spPr>
          <a:xfrm>
            <a:off x="4393636" y="3736999"/>
            <a:ext cx="3657600" cy="2286000"/>
          </a:xfrm>
          <a:custGeom>
            <a:avLst/>
            <a:gdLst>
              <a:gd name="connsiteX0" fmla="*/ 0 w 3657600"/>
              <a:gd name="connsiteY0" fmla="*/ 0 h 2286000"/>
              <a:gd name="connsiteX1" fmla="*/ 2286000 w 3657600"/>
              <a:gd name="connsiteY1" fmla="*/ 0 h 2286000"/>
              <a:gd name="connsiteX2" fmla="*/ 2286000 w 3657600"/>
              <a:gd name="connsiteY2" fmla="*/ 914400 h 2286000"/>
              <a:gd name="connsiteX3" fmla="*/ 3657600 w 3657600"/>
              <a:gd name="connsiteY3" fmla="*/ 914400 h 2286000"/>
              <a:gd name="connsiteX4" fmla="*/ 3657600 w 3657600"/>
              <a:gd name="connsiteY4" fmla="*/ 2286000 h 2286000"/>
              <a:gd name="connsiteX5" fmla="*/ 0 w 3657600"/>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0" y="0"/>
                </a:moveTo>
                <a:lnTo>
                  <a:pt x="2286000" y="0"/>
                </a:lnTo>
                <a:lnTo>
                  <a:pt x="2286000" y="914400"/>
                </a:lnTo>
                <a:lnTo>
                  <a:pt x="3657600" y="914400"/>
                </a:lnTo>
                <a:lnTo>
                  <a:pt x="3657600" y="2286000"/>
                </a:lnTo>
                <a:lnTo>
                  <a:pt x="0" y="2286000"/>
                </a:lnTo>
                <a:close/>
              </a:path>
            </a:pathLst>
          </a:cu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914377">
              <a:defRPr/>
            </a:pPr>
            <a:r>
              <a:rPr lang="en-US" sz="8000" b="1">
                <a:solidFill>
                  <a:prstClr val="white"/>
                </a:solidFill>
                <a:latin typeface="Calibri" panose="020F0502020204030204"/>
              </a:rPr>
              <a:t>3</a:t>
            </a:r>
          </a:p>
        </p:txBody>
      </p:sp>
      <p:sp>
        <p:nvSpPr>
          <p:cNvPr id="26" name="4a">
            <a:hlinkClick r:id="rId17" action="ppaction://hlinksldjump"/>
            <a:extLst>
              <a:ext uri="{FF2B5EF4-FFF2-40B4-BE49-F238E27FC236}">
                <a16:creationId xmlns:a16="http://schemas.microsoft.com/office/drawing/2014/main" id="{5C4A3B04-5651-5269-3DA0-CB86483A784F}"/>
              </a:ext>
            </a:extLst>
          </p:cNvPr>
          <p:cNvSpPr/>
          <p:nvPr/>
        </p:nvSpPr>
        <p:spPr>
          <a:xfrm>
            <a:off x="8017593" y="3707117"/>
            <a:ext cx="3657600" cy="2286000"/>
          </a:xfrm>
          <a:custGeom>
            <a:avLst/>
            <a:gdLst>
              <a:gd name="connsiteX0" fmla="*/ 1371600 w 3657600"/>
              <a:gd name="connsiteY0" fmla="*/ 0 h 2286000"/>
              <a:gd name="connsiteX1" fmla="*/ 3657600 w 3657600"/>
              <a:gd name="connsiteY1" fmla="*/ 0 h 2286000"/>
              <a:gd name="connsiteX2" fmla="*/ 3657600 w 3657600"/>
              <a:gd name="connsiteY2" fmla="*/ 2286000 h 2286000"/>
              <a:gd name="connsiteX3" fmla="*/ 0 w 3657600"/>
              <a:gd name="connsiteY3" fmla="*/ 2286000 h 2286000"/>
              <a:gd name="connsiteX4" fmla="*/ 0 w 3657600"/>
              <a:gd name="connsiteY4" fmla="*/ 914400 h 2286000"/>
              <a:gd name="connsiteX5" fmla="*/ 1371600 w 3657600"/>
              <a:gd name="connsiteY5" fmla="*/ 9144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2286000">
                <a:moveTo>
                  <a:pt x="1371600" y="0"/>
                </a:moveTo>
                <a:lnTo>
                  <a:pt x="3657600" y="0"/>
                </a:lnTo>
                <a:lnTo>
                  <a:pt x="3657600" y="2286000"/>
                </a:lnTo>
                <a:lnTo>
                  <a:pt x="0" y="2286000"/>
                </a:lnTo>
                <a:lnTo>
                  <a:pt x="0" y="914400"/>
                </a:lnTo>
                <a:lnTo>
                  <a:pt x="1371600" y="914400"/>
                </a:lnTo>
                <a:close/>
              </a:path>
            </a:pathLst>
          </a:cu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914377">
              <a:defRPr/>
            </a:pPr>
            <a:r>
              <a:rPr lang="en-US" sz="8000" b="1">
                <a:solidFill>
                  <a:prstClr val="white"/>
                </a:solidFill>
                <a:latin typeface="Calibri" panose="020F0502020204030204"/>
              </a:rPr>
              <a:t>4</a:t>
            </a:r>
          </a:p>
        </p:txBody>
      </p:sp>
      <p:sp>
        <p:nvSpPr>
          <p:cNvPr id="27" name="5a">
            <a:hlinkClick r:id="rId18" action="ppaction://hlinksldjump"/>
            <a:extLst>
              <a:ext uri="{FF2B5EF4-FFF2-40B4-BE49-F238E27FC236}">
                <a16:creationId xmlns:a16="http://schemas.microsoft.com/office/drawing/2014/main" id="{C97E2818-7613-8CB9-A764-E288ED22640C}"/>
              </a:ext>
            </a:extLst>
          </p:cNvPr>
          <p:cNvSpPr/>
          <p:nvPr/>
        </p:nvSpPr>
        <p:spPr>
          <a:xfrm>
            <a:off x="6661913" y="2803447"/>
            <a:ext cx="2743200" cy="1828800"/>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8000" b="1">
                <a:solidFill>
                  <a:prstClr val="white"/>
                </a:solidFill>
                <a:latin typeface="Calibri" panose="020F0502020204030204"/>
              </a:rPr>
              <a:t>5</a:t>
            </a:r>
          </a:p>
        </p:txBody>
      </p:sp>
      <p:pic>
        <p:nvPicPr>
          <p:cNvPr id="30" name="图片 8">
            <a:extLst>
              <a:ext uri="{FF2B5EF4-FFF2-40B4-BE49-F238E27FC236}">
                <a16:creationId xmlns:a16="http://schemas.microsoft.com/office/drawing/2014/main" id="{741DDCF2-D906-BD5C-6963-0D445D0C11F9}"/>
              </a:ext>
            </a:extLst>
          </p:cNvPr>
          <p:cNvPicPr>
            <a:picLocks noChangeAspect="1"/>
          </p:cNvPicPr>
          <p:nvPr/>
        </p:nvPicPr>
        <p:blipFill>
          <a:blip r:embed="rId19"/>
          <a:stretch>
            <a:fillRect/>
          </a:stretch>
        </p:blipFill>
        <p:spPr>
          <a:xfrm>
            <a:off x="-331470" y="909071"/>
            <a:ext cx="4774684" cy="4817359"/>
          </a:xfrm>
          <a:prstGeom prst="rect">
            <a:avLst/>
          </a:prstGeom>
        </p:spPr>
      </p:pic>
      <p:sp>
        <p:nvSpPr>
          <p:cNvPr id="31" name="Rectangle 30">
            <a:extLst>
              <a:ext uri="{FF2B5EF4-FFF2-40B4-BE49-F238E27FC236}">
                <a16:creationId xmlns:a16="http://schemas.microsoft.com/office/drawing/2014/main" id="{942883CE-BE6A-15E8-37BA-98F1831D33AD}"/>
              </a:ext>
            </a:extLst>
          </p:cNvPr>
          <p:cNvSpPr/>
          <p:nvPr/>
        </p:nvSpPr>
        <p:spPr>
          <a:xfrm>
            <a:off x="942360" y="1593733"/>
            <a:ext cx="2219131"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Tx/>
              <a:buFontTx/>
              <a:buNone/>
              <a:defRPr/>
            </a:pPr>
            <a:r>
              <a:rPr lang="en-US" sz="2800" b="1" dirty="0" err="1">
                <a:solidFill>
                  <a:sysClr val="window" lastClr="FFFFFF"/>
                </a:solidFill>
                <a:latin typeface="Times New Roman" panose="02020603050405020304" pitchFamily="18" charset="0"/>
                <a:ea typeface="Times New Roman" panose="02020603050405020304" pitchFamily="18" charset="0"/>
              </a:rPr>
              <a:t>Nhiệm</a:t>
            </a:r>
            <a:r>
              <a:rPr lang="en-US" sz="2800" b="1" dirty="0">
                <a:solidFill>
                  <a:sysClr val="window" lastClr="FFFFFF"/>
                </a:solidFill>
                <a:latin typeface="Times New Roman" panose="02020603050405020304" pitchFamily="18" charset="0"/>
                <a:ea typeface="Times New Roman" panose="02020603050405020304" pitchFamily="18" charset="0"/>
              </a:rPr>
              <a:t> </a:t>
            </a:r>
            <a:r>
              <a:rPr lang="en-US" sz="2800" b="1" dirty="0" err="1">
                <a:solidFill>
                  <a:sysClr val="window" lastClr="FFFFFF"/>
                </a:solidFill>
                <a:latin typeface="Times New Roman" panose="02020603050405020304" pitchFamily="18" charset="0"/>
                <a:ea typeface="Times New Roman" panose="02020603050405020304" pitchFamily="18" charset="0"/>
              </a:rPr>
              <a:t>vụ</a:t>
            </a:r>
            <a:endParaRPr lang="en-US" sz="2800" b="1" dirty="0">
              <a:solidFill>
                <a:sysClr val="window" lastClr="FFFFFF"/>
              </a:solidFill>
              <a:latin typeface="Times New Roman" panose="02020603050405020304" pitchFamily="18" charset="0"/>
              <a:ea typeface="Times New Roman" panose="02020603050405020304" pitchFamily="18" charset="0"/>
            </a:endParaRPr>
          </a:p>
        </p:txBody>
      </p:sp>
      <p:sp>
        <p:nvSpPr>
          <p:cNvPr id="33" name="TextBox 32">
            <a:extLst>
              <a:ext uri="{FF2B5EF4-FFF2-40B4-BE49-F238E27FC236}">
                <a16:creationId xmlns:a16="http://schemas.microsoft.com/office/drawing/2014/main" id="{1DE415B9-1205-73A4-D418-E30E5F3204C2}"/>
              </a:ext>
            </a:extLst>
          </p:cNvPr>
          <p:cNvSpPr txBox="1"/>
          <p:nvPr/>
        </p:nvSpPr>
        <p:spPr>
          <a:xfrm>
            <a:off x="516807" y="2782601"/>
            <a:ext cx="2979272" cy="2308324"/>
          </a:xfrm>
          <a:prstGeom prst="rect">
            <a:avLst/>
          </a:prstGeom>
          <a:noFill/>
        </p:spPr>
        <p:txBody>
          <a:bodyPr wrap="square">
            <a:spAutoFit/>
          </a:bodyPr>
          <a:lstStyle/>
          <a:p>
            <a:pPr algn="just"/>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1 bức ảnh liên quan đến bài học được che bởi 5 mảnh ghép. Để lật mở được các mảnh ghép, Hs phải trả lời được câu hỏi. Hs đoán được bức ảnh trước khi lật mở hết các mảnh ghép sẽ được cộng 2 điểm. </a:t>
            </a:r>
            <a:endParaRPr lang="en-VN" sz="1600" dirty="0">
              <a:effectLst/>
              <a:latin typeface=".VnTime" panose="020BE200000000000000" pitchFamily="34" charset="0"/>
              <a:ea typeface="Times New Roman" panose="02020603050405020304" pitchFamily="18" charset="0"/>
              <a:cs typeface="Times New Roman" panose="02020603050405020304" pitchFamily="18" charset="0"/>
            </a:endParaRPr>
          </a:p>
        </p:txBody>
      </p:sp>
      <p:pic>
        <p:nvPicPr>
          <p:cNvPr id="34" name="图片 15">
            <a:extLst>
              <a:ext uri="{FF2B5EF4-FFF2-40B4-BE49-F238E27FC236}">
                <a16:creationId xmlns:a16="http://schemas.microsoft.com/office/drawing/2014/main" id="{EF3C8E87-E15E-690D-A8F7-E6F69F8E86F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flipH="1">
            <a:off x="0" y="23723"/>
            <a:ext cx="1950720" cy="1770695"/>
          </a:xfrm>
          <a:prstGeom prst="rect">
            <a:avLst/>
          </a:prstGeom>
        </p:spPr>
      </p:pic>
    </p:spTree>
    <p:extLst>
      <p:ext uri="{BB962C8B-B14F-4D97-AF65-F5344CB8AC3E}">
        <p14:creationId xmlns:p14="http://schemas.microsoft.com/office/powerpoint/2010/main" val="1555702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750"/>
                                        <p:tgtEl>
                                          <p:spTgt spid="10"/>
                                        </p:tgtEl>
                                      </p:cBhvr>
                                    </p:animEffect>
                                    <p:set>
                                      <p:cBhvr>
                                        <p:cTn id="17" dur="1" fill="hold">
                                          <p:stCondLst>
                                            <p:cond delay="749"/>
                                          </p:stCondLst>
                                        </p:cTn>
                                        <p:tgtEl>
                                          <p:spTgt spid="10"/>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750"/>
                                        <p:tgtEl>
                                          <p:spTgt spid="11"/>
                                        </p:tgtEl>
                                      </p:cBhvr>
                                    </p:animEffect>
                                    <p:set>
                                      <p:cBhvr>
                                        <p:cTn id="23" dur="1" fill="hold">
                                          <p:stCondLst>
                                            <p:cond delay="749"/>
                                          </p:stCondLst>
                                        </p:cTn>
                                        <p:tgtEl>
                                          <p:spTgt spid="1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750"/>
                                        <p:tgtEl>
                                          <p:spTgt spid="13"/>
                                        </p:tgtEl>
                                      </p:cBhvr>
                                    </p:animEffect>
                                    <p:set>
                                      <p:cBhvr>
                                        <p:cTn id="29" dur="1" fill="hold">
                                          <p:stCondLst>
                                            <p:cond delay="749"/>
                                          </p:stCondLst>
                                        </p:cTn>
                                        <p:tgtEl>
                                          <p:spTgt spid="1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750"/>
                                        <p:tgtEl>
                                          <p:spTgt spid="14"/>
                                        </p:tgtEl>
                                      </p:cBhvr>
                                    </p:animEffect>
                                    <p:set>
                                      <p:cBhvr>
                                        <p:cTn id="35" dur="1" fill="hold">
                                          <p:stCondLst>
                                            <p:cond delay="749"/>
                                          </p:stCondLst>
                                        </p:cTn>
                                        <p:tgtEl>
                                          <p:spTgt spid="1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9" presetClass="exit" presetSubtype="0" fill="hold" grpId="0" nodeType="clickEffect">
                                  <p:stCondLst>
                                    <p:cond delay="0"/>
                                  </p:stCondLst>
                                  <p:childTnLst>
                                    <p:animEffect transition="out" filter="dissolve">
                                      <p:cBhvr>
                                        <p:cTn id="40" dur="750"/>
                                        <p:tgtEl>
                                          <p:spTgt spid="17"/>
                                        </p:tgtEl>
                                      </p:cBhvr>
                                    </p:animEffect>
                                    <p:set>
                                      <p:cBhvr>
                                        <p:cTn id="41" dur="1" fill="hold">
                                          <p:stCondLst>
                                            <p:cond delay="749"/>
                                          </p:stCondLst>
                                        </p:cTn>
                                        <p:tgtEl>
                                          <p:spTgt spid="17"/>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750"/>
                                        <p:tgtEl>
                                          <p:spTgt spid="18"/>
                                        </p:tgtEl>
                                      </p:cBhvr>
                                    </p:animEffect>
                                    <p:set>
                                      <p:cBhvr>
                                        <p:cTn id="47" dur="1" fill="hold">
                                          <p:stCondLst>
                                            <p:cond delay="7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24"/>
                    </p:tgtEl>
                  </p:cond>
                </p:stCondLst>
                <p:endSync evt="end" delay="0">
                  <p:rtn val="all"/>
                </p:endSync>
                <p:childTnLst>
                  <p:par>
                    <p:cTn id="49" fill="hold">
                      <p:stCondLst>
                        <p:cond delay="0"/>
                      </p:stCondLst>
                      <p:childTnLst>
                        <p:par>
                          <p:cTn id="50" fill="hold">
                            <p:stCondLst>
                              <p:cond delay="0"/>
                            </p:stCondLst>
                            <p:childTnLst>
                              <p:par>
                                <p:cTn id="51" presetID="9" presetClass="exit" presetSubtype="0" fill="hold" grpId="0" nodeType="clickEffect">
                                  <p:stCondLst>
                                    <p:cond delay="0"/>
                                  </p:stCondLst>
                                  <p:childTnLst>
                                    <p:animEffect transition="out" filter="dissolve">
                                      <p:cBhvr>
                                        <p:cTn id="52" dur="750"/>
                                        <p:tgtEl>
                                          <p:spTgt spid="24"/>
                                        </p:tgtEl>
                                      </p:cBhvr>
                                    </p:animEffect>
                                    <p:set>
                                      <p:cBhvr>
                                        <p:cTn id="53" dur="1" fill="hold">
                                          <p:stCondLst>
                                            <p:cond delay="74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9" presetClass="exit" presetSubtype="0" fill="hold" grpId="0" nodeType="clickEffect">
                                  <p:stCondLst>
                                    <p:cond delay="0"/>
                                  </p:stCondLst>
                                  <p:childTnLst>
                                    <p:animEffect transition="out" filter="dissolve">
                                      <p:cBhvr>
                                        <p:cTn id="58" dur="750"/>
                                        <p:tgtEl>
                                          <p:spTgt spid="25"/>
                                        </p:tgtEl>
                                      </p:cBhvr>
                                    </p:animEffect>
                                    <p:set>
                                      <p:cBhvr>
                                        <p:cTn id="59" dur="1" fill="hold">
                                          <p:stCondLst>
                                            <p:cond delay="74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9" presetClass="exit" presetSubtype="0" fill="hold" grpId="0" nodeType="clickEffect">
                                  <p:stCondLst>
                                    <p:cond delay="0"/>
                                  </p:stCondLst>
                                  <p:childTnLst>
                                    <p:animEffect transition="out" filter="dissolve">
                                      <p:cBhvr>
                                        <p:cTn id="64" dur="750"/>
                                        <p:tgtEl>
                                          <p:spTgt spid="26"/>
                                        </p:tgtEl>
                                      </p:cBhvr>
                                    </p:animEffect>
                                    <p:set>
                                      <p:cBhvr>
                                        <p:cTn id="65" dur="1" fill="hold">
                                          <p:stCondLst>
                                            <p:cond delay="7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9" presetClass="exit" presetSubtype="0" fill="hold" grpId="0" nodeType="clickEffect">
                                  <p:stCondLst>
                                    <p:cond delay="0"/>
                                  </p:stCondLst>
                                  <p:childTnLst>
                                    <p:animEffect transition="out" filter="dissolve">
                                      <p:cBhvr>
                                        <p:cTn id="70" dur="750"/>
                                        <p:tgtEl>
                                          <p:spTgt spid="27"/>
                                        </p:tgtEl>
                                      </p:cBhvr>
                                    </p:animEffect>
                                    <p:set>
                                      <p:cBhvr>
                                        <p:cTn id="71" dur="1" fill="hold">
                                          <p:stCondLst>
                                            <p:cond delay="74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0" grpId="0" animBg="1"/>
      <p:bldP spid="11" grpId="0" animBg="1"/>
      <p:bldP spid="13" grpId="0" animBg="1"/>
      <p:bldP spid="14" grpId="0" animBg="1"/>
      <p:bldP spid="17" grpId="0" animBg="1"/>
      <p:bldP spid="18" grpId="0" animBg="1"/>
      <p:bldP spid="24" grpId="0" animBg="1"/>
      <p:bldP spid="25" grpId="0" animBg="1"/>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D979C1-6823-CF14-2B2B-CCB5CD471070}"/>
              </a:ext>
            </a:extLst>
          </p:cNvPr>
          <p:cNvGrpSpPr/>
          <p:nvPr/>
        </p:nvGrpSpPr>
        <p:grpSpPr>
          <a:xfrm>
            <a:off x="0" y="44137"/>
            <a:ext cx="4556206" cy="786472"/>
            <a:chOff x="5633979" y="3045206"/>
            <a:chExt cx="4556206" cy="786472"/>
          </a:xfrm>
        </p:grpSpPr>
        <p:sp>
          <p:nvSpPr>
            <p:cNvPr id="4" name="Rounded Rectangle 3">
              <a:extLst>
                <a:ext uri="{FF2B5EF4-FFF2-40B4-BE49-F238E27FC236}">
                  <a16:creationId xmlns:a16="http://schemas.microsoft.com/office/drawing/2014/main" id="{EE2C99CC-727C-1B4C-EA68-740E4FBE424A}"/>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436C542D-B087-8BC4-A372-9463C109C94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8" name="组合 11">
              <a:extLst>
                <a:ext uri="{FF2B5EF4-FFF2-40B4-BE49-F238E27FC236}">
                  <a16:creationId xmlns:a16="http://schemas.microsoft.com/office/drawing/2014/main" id="{97A5C246-1C9E-0D6C-ED2D-E81DD1D8E2E1}"/>
                </a:ext>
              </a:extLst>
            </p:cNvPr>
            <p:cNvGrpSpPr/>
            <p:nvPr/>
          </p:nvGrpSpPr>
          <p:grpSpPr>
            <a:xfrm>
              <a:off x="5633979" y="3045206"/>
              <a:ext cx="874304" cy="786472"/>
              <a:chOff x="6818812" y="2162158"/>
              <a:chExt cx="1038497" cy="934170"/>
            </a:xfrm>
          </p:grpSpPr>
          <p:pic>
            <p:nvPicPr>
              <p:cNvPr id="9" name="图片 12">
                <a:extLst>
                  <a:ext uri="{FF2B5EF4-FFF2-40B4-BE49-F238E27FC236}">
                    <a16:creationId xmlns:a16="http://schemas.microsoft.com/office/drawing/2014/main" id="{85DE6665-22D7-7CDD-8100-72F139C6B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0" name="文本框 13">
                <a:extLst>
                  <a:ext uri="{FF2B5EF4-FFF2-40B4-BE49-F238E27FC236}">
                    <a16:creationId xmlns:a16="http://schemas.microsoft.com/office/drawing/2014/main" id="{64EFC5B7-E173-E529-7BB5-CA4096093E3F}"/>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19" name="TextBox 18">
            <a:extLst>
              <a:ext uri="{FF2B5EF4-FFF2-40B4-BE49-F238E27FC236}">
                <a16:creationId xmlns:a16="http://schemas.microsoft.com/office/drawing/2014/main" id="{1A305758-F991-34D4-6E29-25AEF59778FA}"/>
              </a:ext>
            </a:extLst>
          </p:cNvPr>
          <p:cNvSpPr txBox="1"/>
          <p:nvPr/>
        </p:nvSpPr>
        <p:spPr>
          <a:xfrm>
            <a:off x="516363" y="854848"/>
            <a:ext cx="7989008"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về thể thơ, vần, bố cục, mạch cảm xúc, hình ảnh</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1" name="Freeform 2">
            <a:extLst>
              <a:ext uri="{FF2B5EF4-FFF2-40B4-BE49-F238E27FC236}">
                <a16:creationId xmlns:a16="http://schemas.microsoft.com/office/drawing/2014/main" id="{ABE4684E-0F58-3839-91AF-DC9891D56E20}"/>
              </a:ext>
            </a:extLst>
          </p:cNvPr>
          <p:cNvSpPr/>
          <p:nvPr/>
        </p:nvSpPr>
        <p:spPr>
          <a:xfrm>
            <a:off x="5593346" y="1827674"/>
            <a:ext cx="4774280" cy="2651343"/>
          </a:xfrm>
          <a:custGeom>
            <a:avLst/>
            <a:gdLst/>
            <a:ahLst/>
            <a:cxnLst/>
            <a:rect l="l" t="t" r="r" b="b"/>
            <a:pathLst>
              <a:path w="12751145" h="8782351">
                <a:moveTo>
                  <a:pt x="0" y="0"/>
                </a:moveTo>
                <a:lnTo>
                  <a:pt x="12751145" y="0"/>
                </a:lnTo>
                <a:lnTo>
                  <a:pt x="12751145" y="8782352"/>
                </a:lnTo>
                <a:lnTo>
                  <a:pt x="0" y="8782352"/>
                </a:lnTo>
                <a:lnTo>
                  <a:pt x="0" y="0"/>
                </a:lnTo>
                <a:close/>
              </a:path>
            </a:pathLst>
          </a:custGeom>
          <a:noFill/>
        </p:spPr>
      </p:sp>
      <p:pic>
        <p:nvPicPr>
          <p:cNvPr id="3" name="图片 3">
            <a:extLst>
              <a:ext uri="{FF2B5EF4-FFF2-40B4-BE49-F238E27FC236}">
                <a16:creationId xmlns:a16="http://schemas.microsoft.com/office/drawing/2014/main" id="{24D00C4D-DEE0-24D4-888E-B783A65677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6514" y="854848"/>
            <a:ext cx="4891315" cy="600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35AB565-2185-E686-6164-C54555D0EC73}"/>
              </a:ext>
            </a:extLst>
          </p:cNvPr>
          <p:cNvSpPr txBox="1"/>
          <p:nvPr/>
        </p:nvSpPr>
        <p:spPr>
          <a:xfrm>
            <a:off x="7547429" y="2323807"/>
            <a:ext cx="4098507" cy="3730317"/>
          </a:xfrm>
          <a:prstGeom prst="rect">
            <a:avLst/>
          </a:prstGeom>
          <a:noFill/>
        </p:spPr>
        <p:txBody>
          <a:bodyPr wrap="square">
            <a:spAutoFit/>
          </a:bodyPr>
          <a:lstStyle/>
          <a:p>
            <a:pPr algn="just">
              <a:lnSpc>
                <a:spcPct val="150000"/>
              </a:lnSpc>
            </a:pP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hãy điền vào sơ đồ bố cục bài thơ theo PHT số 2 và nhận xét về nét độc đáo của bố cục bài thơ (Hs thảo luận nhóm đôi)</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Chỉ ra nét đặc sắc trong các hình ảnh: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Chòng</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chành</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võng</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Vầng</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trăng</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ngát</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cs typeface="Times New Roman" panose="02020603050405020304" pitchFamily="18" charset="0"/>
              </a:rPr>
              <a:t>cau</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C2D83BB-9F31-CF20-F29A-4ABCDE954AE7}"/>
              </a:ext>
            </a:extLst>
          </p:cNvPr>
          <p:cNvSpPr txBox="1"/>
          <p:nvPr/>
        </p:nvSpPr>
        <p:spPr>
          <a:xfrm>
            <a:off x="798287" y="1511193"/>
            <a:ext cx="3757919" cy="830997"/>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Bố cục, mạch cảm xúc: </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Sơ đồ bố cục:</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DCCE744-AC88-6D1D-0E5D-49A6167C23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5335" y="2411386"/>
            <a:ext cx="4160665" cy="4076499"/>
          </a:xfrm>
          <a:prstGeom prst="rect">
            <a:avLst/>
          </a:prstGeom>
          <a:noFill/>
        </p:spPr>
      </p:pic>
      <p:pic>
        <p:nvPicPr>
          <p:cNvPr id="18" name="图片 16">
            <a:extLst>
              <a:ext uri="{FF2B5EF4-FFF2-40B4-BE49-F238E27FC236}">
                <a16:creationId xmlns:a16="http://schemas.microsoft.com/office/drawing/2014/main" id="{A866F147-7DBA-F0B1-EAD1-DC5D44542D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329541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D979C1-6823-CF14-2B2B-CCB5CD471070}"/>
              </a:ext>
            </a:extLst>
          </p:cNvPr>
          <p:cNvGrpSpPr/>
          <p:nvPr/>
        </p:nvGrpSpPr>
        <p:grpSpPr>
          <a:xfrm>
            <a:off x="0" y="44137"/>
            <a:ext cx="4556206" cy="786472"/>
            <a:chOff x="5633979" y="3045206"/>
            <a:chExt cx="4556206" cy="786472"/>
          </a:xfrm>
        </p:grpSpPr>
        <p:sp>
          <p:nvSpPr>
            <p:cNvPr id="4" name="Rounded Rectangle 3">
              <a:extLst>
                <a:ext uri="{FF2B5EF4-FFF2-40B4-BE49-F238E27FC236}">
                  <a16:creationId xmlns:a16="http://schemas.microsoft.com/office/drawing/2014/main" id="{EE2C99CC-727C-1B4C-EA68-740E4FBE424A}"/>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436C542D-B087-8BC4-A372-9463C109C94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8" name="组合 11">
              <a:extLst>
                <a:ext uri="{FF2B5EF4-FFF2-40B4-BE49-F238E27FC236}">
                  <a16:creationId xmlns:a16="http://schemas.microsoft.com/office/drawing/2014/main" id="{97A5C246-1C9E-0D6C-ED2D-E81DD1D8E2E1}"/>
                </a:ext>
              </a:extLst>
            </p:cNvPr>
            <p:cNvGrpSpPr/>
            <p:nvPr/>
          </p:nvGrpSpPr>
          <p:grpSpPr>
            <a:xfrm>
              <a:off x="5633979" y="3045206"/>
              <a:ext cx="874304" cy="786472"/>
              <a:chOff x="6818812" y="2162158"/>
              <a:chExt cx="1038497" cy="934170"/>
            </a:xfrm>
          </p:grpSpPr>
          <p:pic>
            <p:nvPicPr>
              <p:cNvPr id="9" name="图片 12">
                <a:extLst>
                  <a:ext uri="{FF2B5EF4-FFF2-40B4-BE49-F238E27FC236}">
                    <a16:creationId xmlns:a16="http://schemas.microsoft.com/office/drawing/2014/main" id="{85DE6665-22D7-7CDD-8100-72F139C6B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0" name="文本框 13">
                <a:extLst>
                  <a:ext uri="{FF2B5EF4-FFF2-40B4-BE49-F238E27FC236}">
                    <a16:creationId xmlns:a16="http://schemas.microsoft.com/office/drawing/2014/main" id="{64EFC5B7-E173-E529-7BB5-CA4096093E3F}"/>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19" name="TextBox 18">
            <a:extLst>
              <a:ext uri="{FF2B5EF4-FFF2-40B4-BE49-F238E27FC236}">
                <a16:creationId xmlns:a16="http://schemas.microsoft.com/office/drawing/2014/main" id="{1A305758-F991-34D4-6E29-25AEF59778FA}"/>
              </a:ext>
            </a:extLst>
          </p:cNvPr>
          <p:cNvSpPr txBox="1"/>
          <p:nvPr/>
        </p:nvSpPr>
        <p:spPr>
          <a:xfrm>
            <a:off x="516363" y="854848"/>
            <a:ext cx="7989008"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về thể thơ, vần, bố cục, mạch cảm xúc, hình ảnh</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1" name="Freeform 2">
            <a:extLst>
              <a:ext uri="{FF2B5EF4-FFF2-40B4-BE49-F238E27FC236}">
                <a16:creationId xmlns:a16="http://schemas.microsoft.com/office/drawing/2014/main" id="{ABE4684E-0F58-3839-91AF-DC9891D56E20}"/>
              </a:ext>
            </a:extLst>
          </p:cNvPr>
          <p:cNvSpPr/>
          <p:nvPr/>
        </p:nvSpPr>
        <p:spPr>
          <a:xfrm>
            <a:off x="5593346" y="1827674"/>
            <a:ext cx="4774280" cy="2651343"/>
          </a:xfrm>
          <a:custGeom>
            <a:avLst/>
            <a:gdLst/>
            <a:ahLst/>
            <a:cxnLst/>
            <a:rect l="l" t="t" r="r" b="b"/>
            <a:pathLst>
              <a:path w="12751145" h="8782351">
                <a:moveTo>
                  <a:pt x="0" y="0"/>
                </a:moveTo>
                <a:lnTo>
                  <a:pt x="12751145" y="0"/>
                </a:lnTo>
                <a:lnTo>
                  <a:pt x="12751145" y="8782352"/>
                </a:lnTo>
                <a:lnTo>
                  <a:pt x="0" y="8782352"/>
                </a:lnTo>
                <a:lnTo>
                  <a:pt x="0" y="0"/>
                </a:lnTo>
                <a:close/>
              </a:path>
            </a:pathLst>
          </a:custGeom>
          <a:noFill/>
        </p:spPr>
      </p:sp>
      <p:sp>
        <p:nvSpPr>
          <p:cNvPr id="14" name="TextBox 13">
            <a:extLst>
              <a:ext uri="{FF2B5EF4-FFF2-40B4-BE49-F238E27FC236}">
                <a16:creationId xmlns:a16="http://schemas.microsoft.com/office/drawing/2014/main" id="{5C2D83BB-9F31-CF20-F29A-4ABCDE954AE7}"/>
              </a:ext>
            </a:extLst>
          </p:cNvPr>
          <p:cNvSpPr txBox="1"/>
          <p:nvPr/>
        </p:nvSpPr>
        <p:spPr>
          <a:xfrm>
            <a:off x="798287" y="1511193"/>
            <a:ext cx="3757919" cy="830997"/>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Bố cục, mạch cảm xúc: </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Sơ đồ bố cục:</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DCCE744-AC88-6D1D-0E5D-49A6167C23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156" y="2543450"/>
            <a:ext cx="4011836" cy="3871134"/>
          </a:xfrm>
          <a:prstGeom prst="rect">
            <a:avLst/>
          </a:prstGeom>
          <a:noFill/>
        </p:spPr>
      </p:pic>
      <p:sp>
        <p:nvSpPr>
          <p:cNvPr id="2" name="Rounded Rectangle 1">
            <a:extLst>
              <a:ext uri="{FF2B5EF4-FFF2-40B4-BE49-F238E27FC236}">
                <a16:creationId xmlns:a16="http://schemas.microsoft.com/office/drawing/2014/main" id="{59C0E72C-2347-4A58-EB6E-7EC5581951A8}"/>
              </a:ext>
            </a:extLst>
          </p:cNvPr>
          <p:cNvSpPr/>
          <p:nvPr/>
        </p:nvSpPr>
        <p:spPr>
          <a:xfrm>
            <a:off x="5341257" y="1936148"/>
            <a:ext cx="6435587" cy="44784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B18011BF-5619-303B-28FB-9C145B0D8706}"/>
              </a:ext>
            </a:extLst>
          </p:cNvPr>
          <p:cNvSpPr txBox="1"/>
          <p:nvPr/>
        </p:nvSpPr>
        <p:spPr>
          <a:xfrm>
            <a:off x="5593346" y="2079375"/>
            <a:ext cx="6117770" cy="4191981"/>
          </a:xfrm>
          <a:prstGeom prst="rect">
            <a:avLst/>
          </a:prstGeom>
          <a:noFill/>
        </p:spPr>
        <p:txBody>
          <a:bodyPr wrap="square">
            <a:spAutoFit/>
          </a:bodyPr>
          <a:lstStyle/>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Nét độc đáo của bố cục bài thơ: Gợi tả sự lớn dần của nhân vật con, từ khi con còn bé đến lúc trưởng thành song hành với dấu ấn thời gian trong cuộc đời mẹ. Khi đứa con còn nằm võng: lời ru mở ra hình ảnh quê hương đất nước (khổ 1,2), qua lời ru, con thấu hiểu những tảo tần, vất vả, hi sinh của người mẹ qua thời gian (các khổ 3 – 7), hình ảnh thơ mở rộng ra ý nghĩa của lời mẹ ru: lời ru giúp con lớn lên, trưởng thành (khổ cuối)</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-&gt; Đây cũng chính là mạch cảm xúc của bài thơ</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图片 16">
            <a:extLst>
              <a:ext uri="{FF2B5EF4-FFF2-40B4-BE49-F238E27FC236}">
                <a16:creationId xmlns:a16="http://schemas.microsoft.com/office/drawing/2014/main" id="{78DDA312-A445-7084-4347-C6F3FC1743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2804177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D979C1-6823-CF14-2B2B-CCB5CD471070}"/>
              </a:ext>
            </a:extLst>
          </p:cNvPr>
          <p:cNvGrpSpPr/>
          <p:nvPr/>
        </p:nvGrpSpPr>
        <p:grpSpPr>
          <a:xfrm>
            <a:off x="0" y="44137"/>
            <a:ext cx="4556206" cy="786472"/>
            <a:chOff x="5633979" y="3045206"/>
            <a:chExt cx="4556206" cy="786472"/>
          </a:xfrm>
        </p:grpSpPr>
        <p:sp>
          <p:nvSpPr>
            <p:cNvPr id="4" name="Rounded Rectangle 3">
              <a:extLst>
                <a:ext uri="{FF2B5EF4-FFF2-40B4-BE49-F238E27FC236}">
                  <a16:creationId xmlns:a16="http://schemas.microsoft.com/office/drawing/2014/main" id="{EE2C99CC-727C-1B4C-EA68-740E4FBE424A}"/>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436C542D-B087-8BC4-A372-9463C109C94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8" name="组合 11">
              <a:extLst>
                <a:ext uri="{FF2B5EF4-FFF2-40B4-BE49-F238E27FC236}">
                  <a16:creationId xmlns:a16="http://schemas.microsoft.com/office/drawing/2014/main" id="{97A5C246-1C9E-0D6C-ED2D-E81DD1D8E2E1}"/>
                </a:ext>
              </a:extLst>
            </p:cNvPr>
            <p:cNvGrpSpPr/>
            <p:nvPr/>
          </p:nvGrpSpPr>
          <p:grpSpPr>
            <a:xfrm>
              <a:off x="5633979" y="3045206"/>
              <a:ext cx="874304" cy="786472"/>
              <a:chOff x="6818812" y="2162158"/>
              <a:chExt cx="1038497" cy="934170"/>
            </a:xfrm>
          </p:grpSpPr>
          <p:pic>
            <p:nvPicPr>
              <p:cNvPr id="9" name="图片 12">
                <a:extLst>
                  <a:ext uri="{FF2B5EF4-FFF2-40B4-BE49-F238E27FC236}">
                    <a16:creationId xmlns:a16="http://schemas.microsoft.com/office/drawing/2014/main" id="{85DE6665-22D7-7CDD-8100-72F139C6B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0" name="文本框 13">
                <a:extLst>
                  <a:ext uri="{FF2B5EF4-FFF2-40B4-BE49-F238E27FC236}">
                    <a16:creationId xmlns:a16="http://schemas.microsoft.com/office/drawing/2014/main" id="{64EFC5B7-E173-E529-7BB5-CA4096093E3F}"/>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19" name="TextBox 18">
            <a:extLst>
              <a:ext uri="{FF2B5EF4-FFF2-40B4-BE49-F238E27FC236}">
                <a16:creationId xmlns:a16="http://schemas.microsoft.com/office/drawing/2014/main" id="{1A305758-F991-34D4-6E29-25AEF59778FA}"/>
              </a:ext>
            </a:extLst>
          </p:cNvPr>
          <p:cNvSpPr txBox="1"/>
          <p:nvPr/>
        </p:nvSpPr>
        <p:spPr>
          <a:xfrm>
            <a:off x="516363" y="854848"/>
            <a:ext cx="7989008"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về thể thơ, vần, bố cục, mạch cảm xúc, hình ảnh</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1" name="Freeform 2">
            <a:extLst>
              <a:ext uri="{FF2B5EF4-FFF2-40B4-BE49-F238E27FC236}">
                <a16:creationId xmlns:a16="http://schemas.microsoft.com/office/drawing/2014/main" id="{ABE4684E-0F58-3839-91AF-DC9891D56E20}"/>
              </a:ext>
            </a:extLst>
          </p:cNvPr>
          <p:cNvSpPr/>
          <p:nvPr/>
        </p:nvSpPr>
        <p:spPr>
          <a:xfrm>
            <a:off x="5593346" y="1827674"/>
            <a:ext cx="4774280" cy="2651343"/>
          </a:xfrm>
          <a:custGeom>
            <a:avLst/>
            <a:gdLst/>
            <a:ahLst/>
            <a:cxnLst/>
            <a:rect l="l" t="t" r="r" b="b"/>
            <a:pathLst>
              <a:path w="12751145" h="8782351">
                <a:moveTo>
                  <a:pt x="0" y="0"/>
                </a:moveTo>
                <a:lnTo>
                  <a:pt x="12751145" y="0"/>
                </a:lnTo>
                <a:lnTo>
                  <a:pt x="12751145" y="8782352"/>
                </a:lnTo>
                <a:lnTo>
                  <a:pt x="0" y="8782352"/>
                </a:lnTo>
                <a:lnTo>
                  <a:pt x="0" y="0"/>
                </a:lnTo>
                <a:close/>
              </a:path>
            </a:pathLst>
          </a:custGeom>
          <a:noFill/>
        </p:spPr>
      </p:sp>
      <p:sp>
        <p:nvSpPr>
          <p:cNvPr id="3" name="TextBox 2">
            <a:extLst>
              <a:ext uri="{FF2B5EF4-FFF2-40B4-BE49-F238E27FC236}">
                <a16:creationId xmlns:a16="http://schemas.microsoft.com/office/drawing/2014/main" id="{3BB177A4-069B-AE81-6218-6ADDA3B9B8DD}"/>
              </a:ext>
            </a:extLst>
          </p:cNvPr>
          <p:cNvSpPr txBox="1"/>
          <p:nvPr/>
        </p:nvSpPr>
        <p:spPr>
          <a:xfrm>
            <a:off x="693058" y="1882901"/>
            <a:ext cx="6117770" cy="3903954"/>
          </a:xfrm>
          <a:prstGeom prst="rect">
            <a:avLst/>
          </a:prstGeom>
          <a:noFill/>
        </p:spPr>
        <p:txBody>
          <a:bodyPr wrap="square">
            <a:spAutoFit/>
          </a:bodyPr>
          <a:lstStyle/>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Hình ảnh</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Nhịp võng chòng chành: gợi tả người mẹ đưa võng ru con, đồng thời gợi tả âm điệu trầm bổng của những câu ca dao mẹ ru con</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Vầng trăng mẹ thời con gái,/ Vẫn còn thơm ngát hương cau: gợi tả vẻ đẹp rạng rỡ của mẹ thời trẻ</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AEC75BA2-F212-801B-A4C2-DAEA3F56A74D}"/>
              </a:ext>
            </a:extLst>
          </p:cNvPr>
          <p:cNvGrpSpPr/>
          <p:nvPr/>
        </p:nvGrpSpPr>
        <p:grpSpPr>
          <a:xfrm>
            <a:off x="7461247" y="3295130"/>
            <a:ext cx="4730753" cy="3139129"/>
            <a:chOff x="7226248" y="3428999"/>
            <a:chExt cx="4730753" cy="3139129"/>
          </a:xfrm>
        </p:grpSpPr>
        <p:pic>
          <p:nvPicPr>
            <p:cNvPr id="6" name="图片 3">
              <a:extLst>
                <a:ext uri="{FF2B5EF4-FFF2-40B4-BE49-F238E27FC236}">
                  <a16:creationId xmlns:a16="http://schemas.microsoft.com/office/drawing/2014/main" id="{59F14FDE-B780-D7C8-D97E-4253DB94163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26248" y="3428999"/>
              <a:ext cx="4730753" cy="313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87E4AFF-BF45-6402-AA28-AA147CC25552}"/>
                </a:ext>
              </a:extLst>
            </p:cNvPr>
            <p:cNvSpPr txBox="1"/>
            <p:nvPr/>
          </p:nvSpPr>
          <p:spPr>
            <a:xfrm>
              <a:off x="7994072" y="4479017"/>
              <a:ext cx="3717044" cy="1323439"/>
            </a:xfrm>
            <a:prstGeom prst="rect">
              <a:avLst/>
            </a:prstGeom>
            <a:noFill/>
          </p:spPr>
          <p:txBody>
            <a:bodyPr wrap="square">
              <a:spAutoFit/>
            </a:bodyPr>
            <a:lstStyle/>
            <a:p>
              <a:r>
                <a:rPr lang="vi-VN" sz="2000" i="1" dirty="0">
                  <a:effectLst/>
                  <a:latin typeface="Times New Roman" panose="02020603050405020304" pitchFamily="18" charset="0"/>
                  <a:ea typeface="Times New Roman" panose="02020603050405020304" pitchFamily="18" charset="0"/>
                </a:rPr>
                <a:t>Hs thảo luận nhóm 4-6 em để hoàn thành PHT số 3: </a:t>
              </a:r>
            </a:p>
            <a:p>
              <a:r>
                <a:rPr lang="vi-VN" sz="2000" i="1" dirty="0">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rPr>
                <a:t>Tìm hiểu về hình ảnh người mẹ trong khổ thơ 3 – 7 </a:t>
              </a:r>
              <a:endParaRPr lang="en-VN" sz="2000" dirty="0"/>
            </a:p>
          </p:txBody>
        </p:sp>
      </p:grpSp>
      <p:pic>
        <p:nvPicPr>
          <p:cNvPr id="16" name="图片 16">
            <a:extLst>
              <a:ext uri="{FF2B5EF4-FFF2-40B4-BE49-F238E27FC236}">
                <a16:creationId xmlns:a16="http://schemas.microsoft.com/office/drawing/2014/main" id="{0803BE6F-8561-577D-9D57-9D1D7EB020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2053775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D979C1-6823-CF14-2B2B-CCB5CD471070}"/>
              </a:ext>
            </a:extLst>
          </p:cNvPr>
          <p:cNvGrpSpPr/>
          <p:nvPr/>
        </p:nvGrpSpPr>
        <p:grpSpPr>
          <a:xfrm>
            <a:off x="0" y="44137"/>
            <a:ext cx="4556206" cy="786472"/>
            <a:chOff x="5633979" y="3045206"/>
            <a:chExt cx="4556206" cy="786472"/>
          </a:xfrm>
        </p:grpSpPr>
        <p:sp>
          <p:nvSpPr>
            <p:cNvPr id="4" name="Rounded Rectangle 3">
              <a:extLst>
                <a:ext uri="{FF2B5EF4-FFF2-40B4-BE49-F238E27FC236}">
                  <a16:creationId xmlns:a16="http://schemas.microsoft.com/office/drawing/2014/main" id="{EE2C99CC-727C-1B4C-EA68-740E4FBE424A}"/>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436C542D-B087-8BC4-A372-9463C109C946}"/>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8" name="组合 11">
              <a:extLst>
                <a:ext uri="{FF2B5EF4-FFF2-40B4-BE49-F238E27FC236}">
                  <a16:creationId xmlns:a16="http://schemas.microsoft.com/office/drawing/2014/main" id="{97A5C246-1C9E-0D6C-ED2D-E81DD1D8E2E1}"/>
                </a:ext>
              </a:extLst>
            </p:cNvPr>
            <p:cNvGrpSpPr/>
            <p:nvPr/>
          </p:nvGrpSpPr>
          <p:grpSpPr>
            <a:xfrm>
              <a:off x="5633979" y="3045206"/>
              <a:ext cx="874304" cy="786472"/>
              <a:chOff x="6818812" y="2162158"/>
              <a:chExt cx="1038497" cy="934170"/>
            </a:xfrm>
          </p:grpSpPr>
          <p:pic>
            <p:nvPicPr>
              <p:cNvPr id="9" name="图片 12">
                <a:extLst>
                  <a:ext uri="{FF2B5EF4-FFF2-40B4-BE49-F238E27FC236}">
                    <a16:creationId xmlns:a16="http://schemas.microsoft.com/office/drawing/2014/main" id="{85DE6665-22D7-7CDD-8100-72F139C6B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0" name="文本框 13">
                <a:extLst>
                  <a:ext uri="{FF2B5EF4-FFF2-40B4-BE49-F238E27FC236}">
                    <a16:creationId xmlns:a16="http://schemas.microsoft.com/office/drawing/2014/main" id="{64EFC5B7-E173-E529-7BB5-CA4096093E3F}"/>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19" name="TextBox 18">
            <a:extLst>
              <a:ext uri="{FF2B5EF4-FFF2-40B4-BE49-F238E27FC236}">
                <a16:creationId xmlns:a16="http://schemas.microsoft.com/office/drawing/2014/main" id="{1A305758-F991-34D4-6E29-25AEF59778FA}"/>
              </a:ext>
            </a:extLst>
          </p:cNvPr>
          <p:cNvSpPr txBox="1"/>
          <p:nvPr/>
        </p:nvSpPr>
        <p:spPr>
          <a:xfrm>
            <a:off x="516363" y="854848"/>
            <a:ext cx="7989008"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về thể thơ, vần, bố cục, mạch cảm xúc, hình ảnh</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21" name="Freeform 2">
            <a:extLst>
              <a:ext uri="{FF2B5EF4-FFF2-40B4-BE49-F238E27FC236}">
                <a16:creationId xmlns:a16="http://schemas.microsoft.com/office/drawing/2014/main" id="{ABE4684E-0F58-3839-91AF-DC9891D56E20}"/>
              </a:ext>
            </a:extLst>
          </p:cNvPr>
          <p:cNvSpPr/>
          <p:nvPr/>
        </p:nvSpPr>
        <p:spPr>
          <a:xfrm>
            <a:off x="5593346" y="1827674"/>
            <a:ext cx="4774280" cy="2651343"/>
          </a:xfrm>
          <a:custGeom>
            <a:avLst/>
            <a:gdLst/>
            <a:ahLst/>
            <a:cxnLst/>
            <a:rect l="l" t="t" r="r" b="b"/>
            <a:pathLst>
              <a:path w="12751145" h="8782351">
                <a:moveTo>
                  <a:pt x="0" y="0"/>
                </a:moveTo>
                <a:lnTo>
                  <a:pt x="12751145" y="0"/>
                </a:lnTo>
                <a:lnTo>
                  <a:pt x="12751145" y="8782352"/>
                </a:lnTo>
                <a:lnTo>
                  <a:pt x="0" y="8782352"/>
                </a:lnTo>
                <a:lnTo>
                  <a:pt x="0" y="0"/>
                </a:lnTo>
                <a:close/>
              </a:path>
            </a:pathLst>
          </a:custGeom>
          <a:noFill/>
        </p:spPr>
      </p:sp>
      <p:graphicFrame>
        <p:nvGraphicFramePr>
          <p:cNvPr id="2" name="Table 1">
            <a:extLst>
              <a:ext uri="{FF2B5EF4-FFF2-40B4-BE49-F238E27FC236}">
                <a16:creationId xmlns:a16="http://schemas.microsoft.com/office/drawing/2014/main" id="{ECFAC847-6BA3-2C10-0DF8-D89E21E4D83F}"/>
              </a:ext>
            </a:extLst>
          </p:cNvPr>
          <p:cNvGraphicFramePr>
            <a:graphicFrameLocks noGrp="1"/>
          </p:cNvGraphicFramePr>
          <p:nvPr>
            <p:extLst>
              <p:ext uri="{D42A27DB-BD31-4B8C-83A1-F6EECF244321}">
                <p14:modId xmlns:p14="http://schemas.microsoft.com/office/powerpoint/2010/main" val="1417512252"/>
              </p:ext>
            </p:extLst>
          </p:nvPr>
        </p:nvGraphicFramePr>
        <p:xfrm>
          <a:off x="1030515" y="2375963"/>
          <a:ext cx="10130970" cy="4010107"/>
        </p:xfrm>
        <a:graphic>
          <a:graphicData uri="http://schemas.openxmlformats.org/drawingml/2006/table">
            <a:tbl>
              <a:tblPr firstRow="1" firstCol="1" bandRow="1">
                <a:tableStyleId>{EB344D84-9AFB-497E-A393-DC336BA19D2E}</a:tableStyleId>
              </a:tblPr>
              <a:tblGrid>
                <a:gridCol w="3048181">
                  <a:extLst>
                    <a:ext uri="{9D8B030D-6E8A-4147-A177-3AD203B41FA5}">
                      <a16:colId xmlns:a16="http://schemas.microsoft.com/office/drawing/2014/main" val="2526053307"/>
                    </a:ext>
                  </a:extLst>
                </a:gridCol>
                <a:gridCol w="3782706">
                  <a:extLst>
                    <a:ext uri="{9D8B030D-6E8A-4147-A177-3AD203B41FA5}">
                      <a16:colId xmlns:a16="http://schemas.microsoft.com/office/drawing/2014/main" val="2918834232"/>
                    </a:ext>
                  </a:extLst>
                </a:gridCol>
                <a:gridCol w="3300083">
                  <a:extLst>
                    <a:ext uri="{9D8B030D-6E8A-4147-A177-3AD203B41FA5}">
                      <a16:colId xmlns:a16="http://schemas.microsoft.com/office/drawing/2014/main" val="4274356619"/>
                    </a:ext>
                  </a:extLst>
                </a:gridCol>
              </a:tblGrid>
              <a:tr h="971558">
                <a:tc>
                  <a:txBody>
                    <a:bodyPr/>
                    <a:lstStyle/>
                    <a:p>
                      <a:pPr algn="ctr">
                        <a:lnSpc>
                          <a:spcPct val="150000"/>
                        </a:lnSpc>
                      </a:pPr>
                      <a:r>
                        <a:rPr lang="vi-VN" sz="2000" dirty="0">
                          <a:solidFill>
                            <a:schemeClr val="tx1"/>
                          </a:solidFill>
                          <a:effectLst/>
                          <a:latin typeface="Times New Roman" panose="02020603050405020304" pitchFamily="18" charset="0"/>
                          <a:cs typeface="Times New Roman" panose="02020603050405020304" pitchFamily="18" charset="0"/>
                        </a:rPr>
                        <a:t>Hình ảnh miêu tả người mẹ trong khổ 3 – 7 </a:t>
                      </a:r>
                      <a:endParaRPr lang="en-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2000" dirty="0">
                          <a:solidFill>
                            <a:schemeClr val="tx1"/>
                          </a:solidFill>
                          <a:effectLst/>
                          <a:latin typeface="Times New Roman" panose="02020603050405020304" pitchFamily="18" charset="0"/>
                          <a:cs typeface="Times New Roman" panose="02020603050405020304" pitchFamily="18" charset="0"/>
                        </a:rPr>
                        <a:t>Nhận xét về hình ảnh người mẹ</a:t>
                      </a:r>
                      <a:endParaRPr lang="en-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2000" dirty="0">
                          <a:solidFill>
                            <a:schemeClr val="tx1"/>
                          </a:solidFill>
                          <a:effectLst/>
                          <a:latin typeface="Times New Roman" panose="02020603050405020304" pitchFamily="18" charset="0"/>
                          <a:cs typeface="Times New Roman" panose="02020603050405020304" pitchFamily="18" charset="0"/>
                        </a:rPr>
                        <a:t>Nét độc đáo trong cách khắc họa người mẹ</a:t>
                      </a:r>
                      <a:endParaRPr lang="en-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466078"/>
                  </a:ext>
                </a:extLst>
              </a:tr>
              <a:tr h="3038549">
                <a:tc>
                  <a:txBody>
                    <a:bodyPr/>
                    <a:lstStyle/>
                    <a:p>
                      <a:pPr algn="just">
                        <a:lnSpc>
                          <a:spcPct val="150000"/>
                        </a:lnSpc>
                      </a:pPr>
                      <a:r>
                        <a:rPr lang="vi-VN" sz="2000" b="0" dirty="0">
                          <a:solidFill>
                            <a:schemeClr val="tx1"/>
                          </a:solidFill>
                          <a:effectLst/>
                          <a:latin typeface="Times New Roman" panose="02020603050405020304" pitchFamily="18" charset="0"/>
                          <a:cs typeface="Times New Roman" panose="02020603050405020304" pitchFamily="18" charset="0"/>
                        </a:rPr>
                        <a:t>Vầng trăng, người mẹ vừa giã gạo vừa ru con, tấm áo bạc phếch bạc phơ, bục mối chỉ sờn, màu trắng trên mái tóc mẹ, lưng mẹ còng xuống</a:t>
                      </a:r>
                      <a:endParaRPr lang="en-VN"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r>
                        <a:rPr lang="vi-VN" sz="2000" dirty="0">
                          <a:solidFill>
                            <a:schemeClr val="tx1"/>
                          </a:solidFill>
                          <a:effectLst/>
                          <a:latin typeface="Times New Roman" panose="02020603050405020304" pitchFamily="18" charset="0"/>
                          <a:cs typeface="Times New Roman" panose="02020603050405020304" pitchFamily="18" charset="0"/>
                        </a:rPr>
                        <a:t> Hình ảnh người mẹ với vẻ đẹp của thời con gái nhưng đó còn là sự tần tảo, chịu thương chịu khó trong lao động, vất vả vì con cái. Dù vất vả nhưng lời ru của mẹ vẫn ngọt ngào, đầy ắp yêu thương, sự thảo thơm</a:t>
                      </a:r>
                      <a:endParaRPr lang="en-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r>
                        <a:rPr lang="vi-VN" sz="2000" dirty="0">
                          <a:solidFill>
                            <a:schemeClr val="tx1"/>
                          </a:solidFill>
                          <a:effectLst/>
                          <a:latin typeface="Times New Roman" panose="02020603050405020304" pitchFamily="18" charset="0"/>
                          <a:cs typeface="Times New Roman" panose="02020603050405020304" pitchFamily="18" charset="0"/>
                        </a:rPr>
                        <a:t> Người mẹ được khắc họa lẫn vào lời ru, hình ảnh mẹ trong từng khổ thơ hiện lên song hành với tình cảm của con với mẹ</a:t>
                      </a:r>
                      <a:endParaRPr lang="en-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750" marR="417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0430457"/>
                  </a:ext>
                </a:extLst>
              </a:tr>
            </a:tbl>
          </a:graphicData>
        </a:graphic>
      </p:graphicFrame>
      <p:sp>
        <p:nvSpPr>
          <p:cNvPr id="12" name="TextBox 11">
            <a:extLst>
              <a:ext uri="{FF2B5EF4-FFF2-40B4-BE49-F238E27FC236}">
                <a16:creationId xmlns:a16="http://schemas.microsoft.com/office/drawing/2014/main" id="{76E315DC-EE62-39E7-6EC6-2100C96B6586}"/>
              </a:ext>
            </a:extLst>
          </p:cNvPr>
          <p:cNvSpPr txBox="1"/>
          <p:nvPr/>
        </p:nvSpPr>
        <p:spPr>
          <a:xfrm>
            <a:off x="1139380" y="1403137"/>
            <a:ext cx="6117770" cy="587148"/>
          </a:xfrm>
          <a:prstGeom prst="rect">
            <a:avLst/>
          </a:prstGeom>
          <a:noFill/>
        </p:spPr>
        <p:txBody>
          <a:bodyPr wrap="square">
            <a:spAutoFit/>
          </a:bodyPr>
          <a:lstStyle/>
          <a:p>
            <a:pPr algn="just">
              <a:lnSpc>
                <a:spcPct val="150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Hình ảnh người mẹ trong khổ 3 – 7 </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pic>
        <p:nvPicPr>
          <p:cNvPr id="13" name="图片 16">
            <a:extLst>
              <a:ext uri="{FF2B5EF4-FFF2-40B4-BE49-F238E27FC236}">
                <a16:creationId xmlns:a16="http://schemas.microsoft.com/office/drawing/2014/main" id="{C7E2057F-1F50-405C-D891-082708B5E5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2286475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FA998E-FF36-B1EE-D414-FBA40046C39E}"/>
              </a:ext>
            </a:extLst>
          </p:cNvPr>
          <p:cNvGrpSpPr/>
          <p:nvPr/>
        </p:nvGrpSpPr>
        <p:grpSpPr>
          <a:xfrm>
            <a:off x="0" y="44137"/>
            <a:ext cx="4556206" cy="786472"/>
            <a:chOff x="5633979" y="3045206"/>
            <a:chExt cx="4556206" cy="786472"/>
          </a:xfrm>
        </p:grpSpPr>
        <p:sp>
          <p:nvSpPr>
            <p:cNvPr id="3" name="Rounded Rectangle 2">
              <a:extLst>
                <a:ext uri="{FF2B5EF4-FFF2-40B4-BE49-F238E27FC236}">
                  <a16:creationId xmlns:a16="http://schemas.microsoft.com/office/drawing/2014/main" id="{210E0B9B-9C45-B448-D0A6-8026A955F6CB}"/>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148E64B-7DF8-C0B0-AB14-0E16FFA4C10D}"/>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6" name="组合 11">
              <a:extLst>
                <a:ext uri="{FF2B5EF4-FFF2-40B4-BE49-F238E27FC236}">
                  <a16:creationId xmlns:a16="http://schemas.microsoft.com/office/drawing/2014/main" id="{515ABE4D-2AC1-7786-7638-E59E16A96F08}"/>
                </a:ext>
              </a:extLst>
            </p:cNvPr>
            <p:cNvGrpSpPr/>
            <p:nvPr/>
          </p:nvGrpSpPr>
          <p:grpSpPr>
            <a:xfrm>
              <a:off x="5633979" y="3045206"/>
              <a:ext cx="874304" cy="786472"/>
              <a:chOff x="6818812" y="2162158"/>
              <a:chExt cx="1038497" cy="934170"/>
            </a:xfrm>
          </p:grpSpPr>
          <p:pic>
            <p:nvPicPr>
              <p:cNvPr id="11" name="图片 12">
                <a:extLst>
                  <a:ext uri="{FF2B5EF4-FFF2-40B4-BE49-F238E27FC236}">
                    <a16:creationId xmlns:a16="http://schemas.microsoft.com/office/drawing/2014/main" id="{68C6777F-BBDE-F24D-7494-4EA8EA6C15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6" name="文本框 13">
                <a:extLst>
                  <a:ext uri="{FF2B5EF4-FFF2-40B4-BE49-F238E27FC236}">
                    <a16:creationId xmlns:a16="http://schemas.microsoft.com/office/drawing/2014/main" id="{15B7FD3B-E4FB-AEF6-93F8-B3DB8E4B1E2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20" name="TextBox 19">
            <a:extLst>
              <a:ext uri="{FF2B5EF4-FFF2-40B4-BE49-F238E27FC236}">
                <a16:creationId xmlns:a16="http://schemas.microsoft.com/office/drawing/2014/main" id="{AC445A43-9C92-B3D2-0363-B6C9D461E98F}"/>
              </a:ext>
            </a:extLst>
          </p:cNvPr>
          <p:cNvSpPr txBox="1"/>
          <p:nvPr/>
        </p:nvSpPr>
        <p:spPr>
          <a:xfrm>
            <a:off x="805662" y="870341"/>
            <a:ext cx="4357914"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cảm hứng chủ đạo</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grpSp>
        <p:nvGrpSpPr>
          <p:cNvPr id="21" name="组合 11">
            <a:extLst>
              <a:ext uri="{FF2B5EF4-FFF2-40B4-BE49-F238E27FC236}">
                <a16:creationId xmlns:a16="http://schemas.microsoft.com/office/drawing/2014/main" id="{67200583-4501-CC06-AD75-1B4D66A3E404}"/>
              </a:ext>
            </a:extLst>
          </p:cNvPr>
          <p:cNvGrpSpPr/>
          <p:nvPr/>
        </p:nvGrpSpPr>
        <p:grpSpPr>
          <a:xfrm>
            <a:off x="8239086" y="2484305"/>
            <a:ext cx="3725370" cy="2353769"/>
            <a:chOff x="-1489" y="2170"/>
            <a:chExt cx="13172" cy="7215"/>
          </a:xfrm>
          <a:solidFill>
            <a:srgbClr val="5E8381">
              <a:lumMod val="20000"/>
              <a:lumOff val="80000"/>
            </a:srgbClr>
          </a:solidFill>
        </p:grpSpPr>
        <p:sp>
          <p:nvSpPr>
            <p:cNvPr id="23" name="椭圆形标注 12">
              <a:extLst>
                <a:ext uri="{FF2B5EF4-FFF2-40B4-BE49-F238E27FC236}">
                  <a16:creationId xmlns:a16="http://schemas.microsoft.com/office/drawing/2014/main" id="{7A91AC2A-6317-1E75-01F0-FAE921FD9543}"/>
                </a:ext>
              </a:extLst>
            </p:cNvPr>
            <p:cNvSpPr/>
            <p:nvPr/>
          </p:nvSpPr>
          <p:spPr>
            <a:xfrm flipH="1">
              <a:off x="-1489" y="2170"/>
              <a:ext cx="13172" cy="7215"/>
            </a:xfrm>
            <a:prstGeom prst="wedgeEllipseCallout">
              <a:avLst>
                <a:gd name="adj1" fmla="val 52101"/>
                <a:gd name="adj2" fmla="val 48024"/>
              </a:avLst>
            </a:prstGeom>
            <a:solidFill>
              <a:schemeClr val="accent2">
                <a:lumMod val="20000"/>
                <a:lumOff val="80000"/>
              </a:schemeClr>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24" name="文本框 13">
              <a:extLst>
                <a:ext uri="{FF2B5EF4-FFF2-40B4-BE49-F238E27FC236}">
                  <a16:creationId xmlns:a16="http://schemas.microsoft.com/office/drawing/2014/main" id="{6AD7E833-36F9-B4B8-A04B-75BB056852AA}"/>
                </a:ext>
              </a:extLst>
            </p:cNvPr>
            <p:cNvSpPr txBox="1"/>
            <p:nvPr/>
          </p:nvSpPr>
          <p:spPr>
            <a:xfrm>
              <a:off x="-374" y="4504"/>
              <a:ext cx="10942" cy="2547"/>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a:t>
              </a:r>
              <a:r>
                <a:rPr lang="vi-VN" sz="24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thảo luận nhóm đôi để hoàn thiện PHT số 4</a:t>
              </a:r>
              <a:endParaRPr lang="en-US" sz="2400" dirty="0">
                <a:effectLst/>
                <a:latin typeface=".VnTime"/>
                <a:ea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BC18AB6C-5E79-74E9-0486-16DBE9FBA1BB}"/>
              </a:ext>
            </a:extLst>
          </p:cNvPr>
          <p:cNvGrpSpPr/>
          <p:nvPr/>
        </p:nvGrpSpPr>
        <p:grpSpPr>
          <a:xfrm>
            <a:off x="537998" y="1940814"/>
            <a:ext cx="7431855" cy="4021481"/>
            <a:chOff x="0" y="0"/>
            <a:chExt cx="5984875" cy="2562860"/>
          </a:xfrm>
        </p:grpSpPr>
        <p:sp>
          <p:nvSpPr>
            <p:cNvPr id="29" name="Rectangle 28">
              <a:extLst>
                <a:ext uri="{FF2B5EF4-FFF2-40B4-BE49-F238E27FC236}">
                  <a16:creationId xmlns:a16="http://schemas.microsoft.com/office/drawing/2014/main" id="{90807A9F-3695-50FF-73BD-521F953CE4DC}"/>
                </a:ext>
              </a:extLst>
            </p:cNvPr>
            <p:cNvSpPr/>
            <p:nvPr/>
          </p:nvSpPr>
          <p:spPr>
            <a:xfrm>
              <a:off x="0" y="0"/>
              <a:ext cx="5984875" cy="256286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Vần nhịp</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VnTime"/>
                  <a:ea typeface="Times New Roman" panose="02020603050405020304" pitchFamily="18" charset="0"/>
                  <a:cs typeface="Times New Roman" panose="02020603050405020304" pitchFamily="18" charset="0"/>
                </a:rPr>
                <a:t> </a:t>
              </a:r>
              <a:endParaRPr lang="en-VN" sz="1200">
                <a:effectLst/>
                <a:latin typeface=".VnTime"/>
                <a:ea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3B90CCE8-FA77-7A71-4C66-295A035EF127}"/>
                </a:ext>
              </a:extLst>
            </p:cNvPr>
            <p:cNvGrpSpPr/>
            <p:nvPr/>
          </p:nvGrpSpPr>
          <p:grpSpPr>
            <a:xfrm>
              <a:off x="103909" y="346363"/>
              <a:ext cx="5756564" cy="2105891"/>
              <a:chOff x="0" y="0"/>
              <a:chExt cx="5756564" cy="2105891"/>
            </a:xfrm>
          </p:grpSpPr>
          <p:sp>
            <p:nvSpPr>
              <p:cNvPr id="31" name="Rectangle 30">
                <a:extLst>
                  <a:ext uri="{FF2B5EF4-FFF2-40B4-BE49-F238E27FC236}">
                    <a16:creationId xmlns:a16="http://schemas.microsoft.com/office/drawing/2014/main" id="{8F58718D-CF53-6803-5B6C-134E55EA1820}"/>
                  </a:ext>
                </a:extLst>
              </p:cNvPr>
              <p:cNvSpPr/>
              <p:nvPr/>
            </p:nvSpPr>
            <p:spPr>
              <a:xfrm>
                <a:off x="0" y="0"/>
                <a:ext cx="1724891" cy="1038860"/>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Vần, nhịp, tác dụng</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VnTime"/>
                    <a:ea typeface="Times New Roman" panose="02020603050405020304" pitchFamily="18" charset="0"/>
                    <a:cs typeface="Times New Roman" panose="02020603050405020304" pitchFamily="18" charset="0"/>
                  </a:rPr>
                  <a:t> </a:t>
                </a:r>
                <a:endParaRPr lang="en-VN" sz="1200">
                  <a:effectLst/>
                  <a:latin typeface=".VnTime"/>
                  <a:ea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84063A92-9F48-33BB-B925-888B60F4665D}"/>
                  </a:ext>
                </a:extLst>
              </p:cNvPr>
              <p:cNvSpPr/>
              <p:nvPr/>
            </p:nvSpPr>
            <p:spPr>
              <a:xfrm>
                <a:off x="1953491" y="0"/>
                <a:ext cx="1863436" cy="1038860"/>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endParaRPr lang="en-VN" sz="1200" dirty="0">
                  <a:effectLst/>
                  <a:latin typeface=".VnTime"/>
                  <a:ea typeface="Times New Roman" panose="02020603050405020304" pitchFamily="18" charset="0"/>
                  <a:cs typeface="Times New Roman" panose="02020603050405020304" pitchFamily="18" charset="0"/>
                </a:endParaRPr>
              </a:p>
              <a:p>
                <a:pPr algn="ct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1200" dirty="0">
                  <a:effectLst/>
                  <a:latin typeface=".VnTime"/>
                  <a:ea typeface="Times New Roman" panose="02020603050405020304" pitchFamily="18" charset="0"/>
                  <a:cs typeface="Times New Roman" panose="02020603050405020304" pitchFamily="18" charset="0"/>
                </a:endParaRPr>
              </a:p>
              <a:p>
                <a:pPr algn="ctr"/>
                <a:r>
                  <a:rPr lang="en-US" sz="1200" dirty="0">
                    <a:effectLst/>
                    <a:latin typeface=".VnTime"/>
                    <a:ea typeface="Times New Roman" panose="02020603050405020304" pitchFamily="18" charset="0"/>
                    <a:cs typeface="Times New Roman" panose="02020603050405020304" pitchFamily="18" charset="0"/>
                  </a:rPr>
                  <a:t> </a:t>
                </a:r>
                <a:endParaRPr lang="en-VN" sz="1200" dirty="0">
                  <a:effectLst/>
                  <a:latin typeface=".VnTime"/>
                  <a:ea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AF5CEBF5-D5DE-7184-1871-5856E176518B}"/>
                  </a:ext>
                </a:extLst>
              </p:cNvPr>
              <p:cNvSpPr/>
              <p:nvPr/>
            </p:nvSpPr>
            <p:spPr>
              <a:xfrm>
                <a:off x="3997036" y="0"/>
                <a:ext cx="1759528" cy="1039091"/>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Cách sử dụng từ ngữ</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VnTime"/>
                    <a:ea typeface="Times New Roman" panose="02020603050405020304" pitchFamily="18" charset="0"/>
                    <a:cs typeface="Times New Roman" panose="02020603050405020304" pitchFamily="18" charset="0"/>
                  </a:rPr>
                  <a:t> </a:t>
                </a:r>
                <a:endParaRPr lang="en-VN" sz="1200">
                  <a:effectLst/>
                  <a:latin typeface=".VnTime"/>
                  <a:ea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F21407E3-F03F-3A12-9939-99A4D204C392}"/>
                  </a:ext>
                </a:extLst>
              </p:cNvPr>
              <p:cNvSpPr/>
              <p:nvPr/>
            </p:nvSpPr>
            <p:spPr>
              <a:xfrm>
                <a:off x="415636" y="1323109"/>
                <a:ext cx="4849091" cy="782782"/>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Cảm hứng chủ đạo</a:t>
                </a:r>
                <a:endParaRPr lang="en-VN" sz="1200">
                  <a:effectLst/>
                  <a:latin typeface=".VnTime"/>
                  <a:ea typeface="Times New Roman" panose="02020603050405020304" pitchFamily="18" charset="0"/>
                  <a:cs typeface="Times New Roman" panose="02020603050405020304" pitchFamily="18" charset="0"/>
                </a:endParaRPr>
              </a:p>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1200">
                  <a:effectLst/>
                  <a:latin typeface=".VnTime"/>
                  <a:ea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94E7E70F-8444-27E5-9A09-9D9832610B40}"/>
                  </a:ext>
                </a:extLst>
              </p:cNvPr>
              <p:cNvCxnSpPr/>
              <p:nvPr/>
            </p:nvCxnSpPr>
            <p:spPr>
              <a:xfrm>
                <a:off x="865909" y="1039091"/>
                <a:ext cx="6927" cy="29117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8AF00E5-E7DA-568C-78D9-6BD5D4248CEB}"/>
                  </a:ext>
                </a:extLst>
              </p:cNvPr>
              <p:cNvCxnSpPr/>
              <p:nvPr/>
            </p:nvCxnSpPr>
            <p:spPr>
              <a:xfrm>
                <a:off x="2819400" y="1032163"/>
                <a:ext cx="6927" cy="29117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8F38CF4-5186-A12D-9DA6-8616AFC5DCA2}"/>
                  </a:ext>
                </a:extLst>
              </p:cNvPr>
              <p:cNvCxnSpPr/>
              <p:nvPr/>
            </p:nvCxnSpPr>
            <p:spPr>
              <a:xfrm>
                <a:off x="4807527" y="1046018"/>
                <a:ext cx="6927" cy="29117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38" name="图片 16">
            <a:extLst>
              <a:ext uri="{FF2B5EF4-FFF2-40B4-BE49-F238E27FC236}">
                <a16:creationId xmlns:a16="http://schemas.microsoft.com/office/drawing/2014/main" id="{62EF2C8D-668B-0D11-A8DD-1AD9A4D0E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Tree>
    <p:extLst>
      <p:ext uri="{BB962C8B-B14F-4D97-AF65-F5344CB8AC3E}">
        <p14:creationId xmlns:p14="http://schemas.microsoft.com/office/powerpoint/2010/main" val="4191236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FA998E-FF36-B1EE-D414-FBA40046C39E}"/>
              </a:ext>
            </a:extLst>
          </p:cNvPr>
          <p:cNvGrpSpPr/>
          <p:nvPr/>
        </p:nvGrpSpPr>
        <p:grpSpPr>
          <a:xfrm>
            <a:off x="0" y="44137"/>
            <a:ext cx="4556206" cy="786472"/>
            <a:chOff x="5633979" y="3045206"/>
            <a:chExt cx="4556206" cy="786472"/>
          </a:xfrm>
        </p:grpSpPr>
        <p:sp>
          <p:nvSpPr>
            <p:cNvPr id="3" name="Rounded Rectangle 2">
              <a:extLst>
                <a:ext uri="{FF2B5EF4-FFF2-40B4-BE49-F238E27FC236}">
                  <a16:creationId xmlns:a16="http://schemas.microsoft.com/office/drawing/2014/main" id="{210E0B9B-9C45-B448-D0A6-8026A955F6CB}"/>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148E64B-7DF8-C0B0-AB14-0E16FFA4C10D}"/>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6" name="组合 11">
              <a:extLst>
                <a:ext uri="{FF2B5EF4-FFF2-40B4-BE49-F238E27FC236}">
                  <a16:creationId xmlns:a16="http://schemas.microsoft.com/office/drawing/2014/main" id="{515ABE4D-2AC1-7786-7638-E59E16A96F08}"/>
                </a:ext>
              </a:extLst>
            </p:cNvPr>
            <p:cNvGrpSpPr/>
            <p:nvPr/>
          </p:nvGrpSpPr>
          <p:grpSpPr>
            <a:xfrm>
              <a:off x="5633979" y="3045206"/>
              <a:ext cx="874304" cy="786472"/>
              <a:chOff x="6818812" y="2162158"/>
              <a:chExt cx="1038497" cy="934170"/>
            </a:xfrm>
          </p:grpSpPr>
          <p:pic>
            <p:nvPicPr>
              <p:cNvPr id="11" name="图片 12">
                <a:extLst>
                  <a:ext uri="{FF2B5EF4-FFF2-40B4-BE49-F238E27FC236}">
                    <a16:creationId xmlns:a16="http://schemas.microsoft.com/office/drawing/2014/main" id="{68C6777F-BBDE-F24D-7494-4EA8EA6C15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6" name="文本框 13">
                <a:extLst>
                  <a:ext uri="{FF2B5EF4-FFF2-40B4-BE49-F238E27FC236}">
                    <a16:creationId xmlns:a16="http://schemas.microsoft.com/office/drawing/2014/main" id="{15B7FD3B-E4FB-AEF6-93F8-B3DB8E4B1E2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20" name="TextBox 19">
            <a:extLst>
              <a:ext uri="{FF2B5EF4-FFF2-40B4-BE49-F238E27FC236}">
                <a16:creationId xmlns:a16="http://schemas.microsoft.com/office/drawing/2014/main" id="{AC445A43-9C92-B3D2-0363-B6C9D461E98F}"/>
              </a:ext>
            </a:extLst>
          </p:cNvPr>
          <p:cNvSpPr txBox="1"/>
          <p:nvPr/>
        </p:nvSpPr>
        <p:spPr>
          <a:xfrm>
            <a:off x="805662" y="870341"/>
            <a:ext cx="4357914" cy="587148"/>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cảm hứng chủ đạo</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pic>
        <p:nvPicPr>
          <p:cNvPr id="38" name="图片 16">
            <a:extLst>
              <a:ext uri="{FF2B5EF4-FFF2-40B4-BE49-F238E27FC236}">
                <a16:creationId xmlns:a16="http://schemas.microsoft.com/office/drawing/2014/main" id="{62EF2C8D-668B-0D11-A8DD-1AD9A4D0E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grpSp>
        <p:nvGrpSpPr>
          <p:cNvPr id="4" name="Group 3">
            <a:extLst>
              <a:ext uri="{FF2B5EF4-FFF2-40B4-BE49-F238E27FC236}">
                <a16:creationId xmlns:a16="http://schemas.microsoft.com/office/drawing/2014/main" id="{660851F6-9FE8-49C3-0E79-38B3D9CA4C30}"/>
              </a:ext>
            </a:extLst>
          </p:cNvPr>
          <p:cNvGrpSpPr/>
          <p:nvPr/>
        </p:nvGrpSpPr>
        <p:grpSpPr>
          <a:xfrm>
            <a:off x="874303" y="1522102"/>
            <a:ext cx="10504896" cy="5081598"/>
            <a:chOff x="-1" y="-37284"/>
            <a:chExt cx="5984875" cy="2383639"/>
          </a:xfrm>
        </p:grpSpPr>
        <p:sp>
          <p:nvSpPr>
            <p:cNvPr id="7" name="Rectangle 6">
              <a:extLst>
                <a:ext uri="{FF2B5EF4-FFF2-40B4-BE49-F238E27FC236}">
                  <a16:creationId xmlns:a16="http://schemas.microsoft.com/office/drawing/2014/main" id="{E1EDF062-D451-9A2B-E2F6-691704DFEF7C}"/>
                </a:ext>
              </a:extLst>
            </p:cNvPr>
            <p:cNvSpPr/>
            <p:nvPr/>
          </p:nvSpPr>
          <p:spPr>
            <a:xfrm>
              <a:off x="-1" y="-37284"/>
              <a:ext cx="5984875" cy="238363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Tìm hiểu về cảm hứng chủ đạo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200" dirty="0">
                  <a:effectLst/>
                  <a:latin typeface=".VnTime"/>
                  <a:ea typeface="Times New Roman" panose="02020603050405020304" pitchFamily="18" charset="0"/>
                  <a:cs typeface="Times New Roman" panose="02020603050405020304" pitchFamily="18" charset="0"/>
                </a:rPr>
                <a:t> </a:t>
              </a:r>
              <a:endParaRPr lang="en-VN" sz="1200" dirty="0">
                <a:effectLst/>
                <a:latin typeface=".VnTime"/>
                <a:ea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F5B40B05-087D-3AA4-15AA-9D217AD75563}"/>
                </a:ext>
              </a:extLst>
            </p:cNvPr>
            <p:cNvGrpSpPr/>
            <p:nvPr/>
          </p:nvGrpSpPr>
          <p:grpSpPr>
            <a:xfrm>
              <a:off x="103909" y="161299"/>
              <a:ext cx="5809210" cy="2130731"/>
              <a:chOff x="0" y="-185064"/>
              <a:chExt cx="5809210" cy="2130731"/>
            </a:xfrm>
          </p:grpSpPr>
          <p:sp>
            <p:nvSpPr>
              <p:cNvPr id="9" name="Rectangle 8">
                <a:extLst>
                  <a:ext uri="{FF2B5EF4-FFF2-40B4-BE49-F238E27FC236}">
                    <a16:creationId xmlns:a16="http://schemas.microsoft.com/office/drawing/2014/main" id="{1355EC23-6761-548F-7010-CEA7354A5BCA}"/>
                  </a:ext>
                </a:extLst>
              </p:cNvPr>
              <p:cNvSpPr/>
              <p:nvPr/>
            </p:nvSpPr>
            <p:spPr>
              <a:xfrm>
                <a:off x="0" y="-174310"/>
                <a:ext cx="1724891" cy="1283221"/>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Vần cách, chủ yếu là nhịp 2/4 đều đặn gợi cảm giác giống như nhịp võng, nhịp nôi đưa con</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8CF6D86-D1BB-1D79-1F93-C73DFAF104BC}"/>
                  </a:ext>
                </a:extLst>
              </p:cNvPr>
              <p:cNvSpPr/>
              <p:nvPr/>
            </p:nvSpPr>
            <p:spPr>
              <a:xfrm>
                <a:off x="1842656" y="-164711"/>
                <a:ext cx="1752600" cy="1268883"/>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Hình ảnh giàu tính tạo hình: Vầng trăng mẹ thời con gái/ Áo mẹ bạc phơ bạc phếch/ Vải nâu bục mối chỉ sờn,...</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00461F5-C676-7462-0CE1-40AE572B4EEA}"/>
                  </a:ext>
                </a:extLst>
              </p:cNvPr>
              <p:cNvSpPr/>
              <p:nvPr/>
            </p:nvSpPr>
            <p:spPr>
              <a:xfrm>
                <a:off x="3774671" y="-185064"/>
                <a:ext cx="2034539" cy="1276053"/>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Từ ngữ: từ tượng thanh (thập thình), tượng hình (chòng chành, vấn vít, dập dờn), từ ngữ thể hiện trực tiếp tình cảm của tác giả đối với mẹ </a:t>
                </a:r>
              </a:p>
              <a:p>
                <a:pPr algn="just"/>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(lạy trời đừng giông đừng bão, thương mẹ, nôn nao)</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77CDDAA-44EB-4739-E3D8-894749196F96}"/>
                  </a:ext>
                </a:extLst>
              </p:cNvPr>
              <p:cNvSpPr/>
              <p:nvPr/>
            </p:nvSpPr>
            <p:spPr>
              <a:xfrm>
                <a:off x="415636" y="1323109"/>
                <a:ext cx="4849091" cy="622558"/>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1531620" algn="l"/>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Các yếu tố trên có tác dụng thể hiện cảm hứng chủ đạo của bài thơ là: cảm hứng về những hi sinh của đời mẹ và những giá trị tốt đẹp mà mẹ đã truyền dạy cho con qua lời ru</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cxnSp>
        <p:nvCxnSpPr>
          <p:cNvPr id="28" name="Straight Arrow Connector 27">
            <a:extLst>
              <a:ext uri="{FF2B5EF4-FFF2-40B4-BE49-F238E27FC236}">
                <a16:creationId xmlns:a16="http://schemas.microsoft.com/office/drawing/2014/main" id="{DD0C28C1-EF61-0AC4-5635-BC1A17FCE7BD}"/>
              </a:ext>
            </a:extLst>
          </p:cNvPr>
          <p:cNvCxnSpPr>
            <a:cxnSpLocks/>
            <a:stCxn id="10" idx="2"/>
          </p:cNvCxnSpPr>
          <p:nvPr/>
        </p:nvCxnSpPr>
        <p:spPr>
          <a:xfrm>
            <a:off x="5829113" y="4693932"/>
            <a:ext cx="11245" cy="42853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1" name="Straight Arrow Connector 40">
            <a:extLst>
              <a:ext uri="{FF2B5EF4-FFF2-40B4-BE49-F238E27FC236}">
                <a16:creationId xmlns:a16="http://schemas.microsoft.com/office/drawing/2014/main" id="{77CF6CE0-813A-DE62-A1D6-E3FEE21DCF83}"/>
              </a:ext>
            </a:extLst>
          </p:cNvPr>
          <p:cNvCxnSpPr/>
          <p:nvPr/>
        </p:nvCxnSpPr>
        <p:spPr>
          <a:xfrm>
            <a:off x="2991134" y="4693932"/>
            <a:ext cx="11245" cy="42853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2" name="Straight Arrow Connector 41">
            <a:extLst>
              <a:ext uri="{FF2B5EF4-FFF2-40B4-BE49-F238E27FC236}">
                <a16:creationId xmlns:a16="http://schemas.microsoft.com/office/drawing/2014/main" id="{FAD9AE82-E5AA-FB14-1561-7A311009D97D}"/>
              </a:ext>
            </a:extLst>
          </p:cNvPr>
          <p:cNvCxnSpPr>
            <a:cxnSpLocks/>
          </p:cNvCxnSpPr>
          <p:nvPr/>
        </p:nvCxnSpPr>
        <p:spPr>
          <a:xfrm>
            <a:off x="9203089" y="4660643"/>
            <a:ext cx="11245" cy="42853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22377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FA998E-FF36-B1EE-D414-FBA40046C39E}"/>
              </a:ext>
            </a:extLst>
          </p:cNvPr>
          <p:cNvGrpSpPr/>
          <p:nvPr/>
        </p:nvGrpSpPr>
        <p:grpSpPr>
          <a:xfrm>
            <a:off x="0" y="44137"/>
            <a:ext cx="4556206" cy="786472"/>
            <a:chOff x="5633979" y="3045206"/>
            <a:chExt cx="4556206" cy="786472"/>
          </a:xfrm>
        </p:grpSpPr>
        <p:sp>
          <p:nvSpPr>
            <p:cNvPr id="3" name="Rounded Rectangle 2">
              <a:extLst>
                <a:ext uri="{FF2B5EF4-FFF2-40B4-BE49-F238E27FC236}">
                  <a16:creationId xmlns:a16="http://schemas.microsoft.com/office/drawing/2014/main" id="{210E0B9B-9C45-B448-D0A6-8026A955F6CB}"/>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148E64B-7DF8-C0B0-AB14-0E16FFA4C10D}"/>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6" name="组合 11">
              <a:extLst>
                <a:ext uri="{FF2B5EF4-FFF2-40B4-BE49-F238E27FC236}">
                  <a16:creationId xmlns:a16="http://schemas.microsoft.com/office/drawing/2014/main" id="{515ABE4D-2AC1-7786-7638-E59E16A96F08}"/>
                </a:ext>
              </a:extLst>
            </p:cNvPr>
            <p:cNvGrpSpPr/>
            <p:nvPr/>
          </p:nvGrpSpPr>
          <p:grpSpPr>
            <a:xfrm>
              <a:off x="5633979" y="3045206"/>
              <a:ext cx="874304" cy="786472"/>
              <a:chOff x="6818812" y="2162158"/>
              <a:chExt cx="1038497" cy="934170"/>
            </a:xfrm>
          </p:grpSpPr>
          <p:pic>
            <p:nvPicPr>
              <p:cNvPr id="11" name="图片 12">
                <a:extLst>
                  <a:ext uri="{FF2B5EF4-FFF2-40B4-BE49-F238E27FC236}">
                    <a16:creationId xmlns:a16="http://schemas.microsoft.com/office/drawing/2014/main" id="{68C6777F-BBDE-F24D-7494-4EA8EA6C15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6" name="文本框 13">
                <a:extLst>
                  <a:ext uri="{FF2B5EF4-FFF2-40B4-BE49-F238E27FC236}">
                    <a16:creationId xmlns:a16="http://schemas.microsoft.com/office/drawing/2014/main" id="{15B7FD3B-E4FB-AEF6-93F8-B3DB8E4B1E2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sp>
        <p:nvSpPr>
          <p:cNvPr id="20" name="TextBox 19">
            <a:extLst>
              <a:ext uri="{FF2B5EF4-FFF2-40B4-BE49-F238E27FC236}">
                <a16:creationId xmlns:a16="http://schemas.microsoft.com/office/drawing/2014/main" id="{AC445A43-9C92-B3D2-0363-B6C9D461E98F}"/>
              </a:ext>
            </a:extLst>
          </p:cNvPr>
          <p:cNvSpPr txBox="1"/>
          <p:nvPr/>
        </p:nvSpPr>
        <p:spPr>
          <a:xfrm>
            <a:off x="805662" y="870341"/>
            <a:ext cx="1995595" cy="579967"/>
          </a:xfrm>
          <a:prstGeom prst="rect">
            <a:avLst/>
          </a:prstGeom>
          <a:noFill/>
        </p:spPr>
        <p:txBody>
          <a:bodyPr wrap="square">
            <a:spAutoFit/>
          </a:bodyPr>
          <a:lstStyle/>
          <a:p>
            <a:pPr algn="just">
              <a:lnSpc>
                <a:spcPct val="150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3. Chủ đề</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8" name="图片 16">
            <a:extLst>
              <a:ext uri="{FF2B5EF4-FFF2-40B4-BE49-F238E27FC236}">
                <a16:creationId xmlns:a16="http://schemas.microsoft.com/office/drawing/2014/main" id="{62EF2C8D-668B-0D11-A8DD-1AD9A4D0E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8" name="Picture 17">
            <a:extLst>
              <a:ext uri="{FF2B5EF4-FFF2-40B4-BE49-F238E27FC236}">
                <a16:creationId xmlns:a16="http://schemas.microsoft.com/office/drawing/2014/main" id="{DBC926EA-4D5A-74ED-9110-7E08EB27B97E}"/>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386286" y="2032000"/>
            <a:ext cx="5906034" cy="5719749"/>
          </a:xfrm>
          <a:prstGeom prst="rect">
            <a:avLst/>
          </a:prstGeom>
        </p:spPr>
      </p:pic>
      <p:sp>
        <p:nvSpPr>
          <p:cNvPr id="21" name="TextBox 20">
            <a:extLst>
              <a:ext uri="{FF2B5EF4-FFF2-40B4-BE49-F238E27FC236}">
                <a16:creationId xmlns:a16="http://schemas.microsoft.com/office/drawing/2014/main" id="{87A2B5EB-7E29-3636-2182-F0C25397DE66}"/>
              </a:ext>
            </a:extLst>
          </p:cNvPr>
          <p:cNvSpPr txBox="1"/>
          <p:nvPr/>
        </p:nvSpPr>
        <p:spPr>
          <a:xfrm>
            <a:off x="6654160" y="3950045"/>
            <a:ext cx="5370286" cy="1883657"/>
          </a:xfrm>
          <a:prstGeom prst="rect">
            <a:avLst/>
          </a:prstGeom>
          <a:noFill/>
        </p:spPr>
        <p:txBody>
          <a:bodyPr wrap="square">
            <a:spAutoFit/>
          </a:bodyPr>
          <a:lstStyle/>
          <a:p>
            <a:pPr algn="just">
              <a:lnSpc>
                <a:spcPct val="150000"/>
              </a:lnSpc>
            </a:pP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Em hãy nhắc lại khái niệm và chức năng của nhan đề (học ở lớp 6)</a:t>
            </a:r>
            <a:endParaRPr lang="en-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Theo em, nhan đề Trong lời mẹ hát có vai trò thế nào trong việc thể hiện chủ đề của bài thơ?</a:t>
            </a:r>
            <a:endParaRPr lang="en-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9BAE1FFC-452C-C130-70A5-0CB17C9DD805}"/>
              </a:ext>
            </a:extLst>
          </p:cNvPr>
          <p:cNvSpPr txBox="1"/>
          <p:nvPr/>
        </p:nvSpPr>
        <p:spPr>
          <a:xfrm>
            <a:off x="930060" y="1414466"/>
            <a:ext cx="4752860" cy="4401205"/>
          </a:xfrm>
          <a:prstGeom prst="rect">
            <a:avLst/>
          </a:prstGeom>
          <a:noFill/>
        </p:spPr>
        <p:txBody>
          <a:bodyPr wrap="square">
            <a:spAutoFit/>
          </a:bodyPr>
          <a:lstStyle/>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Nhan đề là tên văn bản, thường ngắn gọn, thể hiện nội dung chính và thông điệp của văn bản. </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Chủ đề: Qua hình ảnh lời ru con của mẹ, tác giả thể hiện tình cảm yêu thương sâu sắc, lòng biết ơn đối với mẹ và tình yêu quê hương đất nước mà mẹ đã truyền dạy cho con</a:t>
            </a:r>
            <a:endParaRPr lang="en-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=&gt; Nhan đề </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Trong lời mẹ hát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đã thể hiện được chủ đề của bài thơ</a:t>
            </a:r>
            <a:r>
              <a:rPr lang="en-VN" sz="2000" dirty="0">
                <a:effectLst/>
                <a:latin typeface="Times New Roman" panose="02020603050405020304" pitchFamily="18" charset="0"/>
                <a:cs typeface="Times New Roman" panose="02020603050405020304" pitchFamily="18" charset="0"/>
              </a:rPr>
              <a:t> </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2244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FA998E-FF36-B1EE-D414-FBA40046C39E}"/>
              </a:ext>
            </a:extLst>
          </p:cNvPr>
          <p:cNvGrpSpPr/>
          <p:nvPr/>
        </p:nvGrpSpPr>
        <p:grpSpPr>
          <a:xfrm>
            <a:off x="0" y="44137"/>
            <a:ext cx="4556206" cy="786472"/>
            <a:chOff x="5633979" y="3045206"/>
            <a:chExt cx="4556206" cy="786472"/>
          </a:xfrm>
        </p:grpSpPr>
        <p:sp>
          <p:nvSpPr>
            <p:cNvPr id="3" name="Rounded Rectangle 2">
              <a:extLst>
                <a:ext uri="{FF2B5EF4-FFF2-40B4-BE49-F238E27FC236}">
                  <a16:creationId xmlns:a16="http://schemas.microsoft.com/office/drawing/2014/main" id="{210E0B9B-9C45-B448-D0A6-8026A955F6CB}"/>
                </a:ext>
              </a:extLst>
            </p:cNvPr>
            <p:cNvSpPr/>
            <p:nvPr/>
          </p:nvSpPr>
          <p:spPr>
            <a:xfrm>
              <a:off x="6150342" y="3150481"/>
              <a:ext cx="4039843"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0148E64B-7DF8-C0B0-AB14-0E16FFA4C10D}"/>
                </a:ext>
              </a:extLst>
            </p:cNvPr>
            <p:cNvSpPr txBox="1"/>
            <p:nvPr/>
          </p:nvSpPr>
          <p:spPr>
            <a:xfrm>
              <a:off x="6439641" y="3175885"/>
              <a:ext cx="3392603"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Suy ngẫm và phản hồi</a:t>
              </a:r>
            </a:p>
          </p:txBody>
        </p:sp>
        <p:grpSp>
          <p:nvGrpSpPr>
            <p:cNvPr id="6" name="组合 11">
              <a:extLst>
                <a:ext uri="{FF2B5EF4-FFF2-40B4-BE49-F238E27FC236}">
                  <a16:creationId xmlns:a16="http://schemas.microsoft.com/office/drawing/2014/main" id="{515ABE4D-2AC1-7786-7638-E59E16A96F08}"/>
                </a:ext>
              </a:extLst>
            </p:cNvPr>
            <p:cNvGrpSpPr/>
            <p:nvPr/>
          </p:nvGrpSpPr>
          <p:grpSpPr>
            <a:xfrm>
              <a:off x="5633979" y="3045206"/>
              <a:ext cx="874304" cy="786472"/>
              <a:chOff x="6818812" y="2162158"/>
              <a:chExt cx="1038497" cy="934170"/>
            </a:xfrm>
          </p:grpSpPr>
          <p:pic>
            <p:nvPicPr>
              <p:cNvPr id="11" name="图片 12">
                <a:extLst>
                  <a:ext uri="{FF2B5EF4-FFF2-40B4-BE49-F238E27FC236}">
                    <a16:creationId xmlns:a16="http://schemas.microsoft.com/office/drawing/2014/main" id="{68C6777F-BBDE-F24D-7494-4EA8EA6C15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6" name="文本框 13">
                <a:extLst>
                  <a:ext uri="{FF2B5EF4-FFF2-40B4-BE49-F238E27FC236}">
                    <a16:creationId xmlns:a16="http://schemas.microsoft.com/office/drawing/2014/main" id="{15B7FD3B-E4FB-AEF6-93F8-B3DB8E4B1E2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pic>
        <p:nvPicPr>
          <p:cNvPr id="38" name="图片 16">
            <a:extLst>
              <a:ext uri="{FF2B5EF4-FFF2-40B4-BE49-F238E27FC236}">
                <a16:creationId xmlns:a16="http://schemas.microsoft.com/office/drawing/2014/main" id="{62EF2C8D-668B-0D11-A8DD-1AD9A4D0EF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8" name="Picture 17">
            <a:extLst>
              <a:ext uri="{FF2B5EF4-FFF2-40B4-BE49-F238E27FC236}">
                <a16:creationId xmlns:a16="http://schemas.microsoft.com/office/drawing/2014/main" id="{DBC926EA-4D5A-74ED-9110-7E08EB27B97E}"/>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386286" y="2032000"/>
            <a:ext cx="5906034" cy="5719749"/>
          </a:xfrm>
          <a:prstGeom prst="rect">
            <a:avLst/>
          </a:prstGeom>
        </p:spPr>
      </p:pic>
      <p:sp>
        <p:nvSpPr>
          <p:cNvPr id="7" name="TextBox 6">
            <a:extLst>
              <a:ext uri="{FF2B5EF4-FFF2-40B4-BE49-F238E27FC236}">
                <a16:creationId xmlns:a16="http://schemas.microsoft.com/office/drawing/2014/main" id="{48C8D7EF-D586-3A7A-3753-57AB32E30713}"/>
              </a:ext>
            </a:extLst>
          </p:cNvPr>
          <p:cNvSpPr txBox="1"/>
          <p:nvPr/>
        </p:nvSpPr>
        <p:spPr>
          <a:xfrm>
            <a:off x="6720113" y="3947064"/>
            <a:ext cx="5130799" cy="1889620"/>
          </a:xfrm>
          <a:prstGeom prst="rect">
            <a:avLst/>
          </a:prstGeom>
          <a:noFill/>
        </p:spPr>
        <p:txBody>
          <a:bodyPr wrap="square">
            <a:spAutoFit/>
          </a:bodyPr>
          <a:lstStyle/>
          <a:p>
            <a:pPr algn="just">
              <a:lnSpc>
                <a:spcPct val="150000"/>
              </a:lnSpc>
            </a:pP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Cách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mẹ</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này</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khác</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cách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mẹ</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khác</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mà</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biết</a:t>
            </a:r>
            <a:r>
              <a:rPr lang="en-US"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a:t>
            </a: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(Học sinh hoàn thành PHT số 5 để trả lời câu hỏi này)</a:t>
            </a:r>
            <a:endParaRPr lang="en-VN" sz="2000" dirty="0">
              <a:solidFill>
                <a:schemeClr val="bg1"/>
              </a:solidFill>
              <a:effectLst/>
              <a:latin typeface=".VnTime" panose="020BE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DA852C7-D5CD-F820-BD1A-96C73DC13746}"/>
              </a:ext>
            </a:extLst>
          </p:cNvPr>
          <p:cNvSpPr txBox="1"/>
          <p:nvPr/>
        </p:nvSpPr>
        <p:spPr>
          <a:xfrm>
            <a:off x="1084216" y="830609"/>
            <a:ext cx="2904135" cy="587148"/>
          </a:xfrm>
          <a:prstGeom prst="rect">
            <a:avLst/>
          </a:prstGeom>
          <a:noFill/>
        </p:spPr>
        <p:txBody>
          <a:bodyPr wrap="square">
            <a:spAutoFit/>
          </a:bodyPr>
          <a:lstStyle/>
          <a:p>
            <a:pPr algn="just">
              <a:lnSpc>
                <a:spcPct val="150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4. Liên hệ, mở rộng</a:t>
            </a:r>
            <a:endParaRPr lang="en-VN" sz="2400" dirty="0">
              <a:effectLst/>
              <a:latin typeface=".VnTime" panose="020BE200000000000000" pitchFamily="34" charset="0"/>
              <a:ea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34299C0B-64C2-50A6-F8EB-45C07BB8AC8B}"/>
              </a:ext>
            </a:extLst>
          </p:cNvPr>
          <p:cNvGraphicFramePr>
            <a:graphicFrameLocks noGrp="1"/>
          </p:cNvGraphicFramePr>
          <p:nvPr>
            <p:extLst>
              <p:ext uri="{D42A27DB-BD31-4B8C-83A1-F6EECF244321}">
                <p14:modId xmlns:p14="http://schemas.microsoft.com/office/powerpoint/2010/main" val="195004072"/>
              </p:ext>
            </p:extLst>
          </p:nvPr>
        </p:nvGraphicFramePr>
        <p:xfrm>
          <a:off x="624114" y="1811058"/>
          <a:ext cx="5471886" cy="4174511"/>
        </p:xfrm>
        <a:graphic>
          <a:graphicData uri="http://schemas.openxmlformats.org/drawingml/2006/table">
            <a:tbl>
              <a:tblPr firstRow="1" firstCol="1" bandRow="1">
                <a:tableStyleId>{5C22544A-7EE6-4342-B048-85BDC9FD1C3A}</a:tableStyleId>
              </a:tblPr>
              <a:tblGrid>
                <a:gridCol w="2398392">
                  <a:extLst>
                    <a:ext uri="{9D8B030D-6E8A-4147-A177-3AD203B41FA5}">
                      <a16:colId xmlns:a16="http://schemas.microsoft.com/office/drawing/2014/main" val="4175021103"/>
                    </a:ext>
                  </a:extLst>
                </a:gridCol>
                <a:gridCol w="3073494">
                  <a:extLst>
                    <a:ext uri="{9D8B030D-6E8A-4147-A177-3AD203B41FA5}">
                      <a16:colId xmlns:a16="http://schemas.microsoft.com/office/drawing/2014/main" val="1873516226"/>
                    </a:ext>
                  </a:extLst>
                </a:gridCol>
              </a:tblGrid>
              <a:tr h="543491">
                <a:tc>
                  <a:txBody>
                    <a:bodyPr/>
                    <a:lstStyle/>
                    <a:p>
                      <a:pPr algn="ctr">
                        <a:lnSpc>
                          <a:spcPct val="150000"/>
                        </a:lnSpc>
                      </a:pPr>
                      <a:r>
                        <a:rPr lang="vi-VN" sz="2200">
                          <a:solidFill>
                            <a:schemeClr val="tx1"/>
                          </a:solidFill>
                          <a:effectLst/>
                          <a:latin typeface="Times New Roman" panose="02020603050405020304" pitchFamily="18" charset="0"/>
                          <a:cs typeface="Times New Roman" panose="02020603050405020304" pitchFamily="18" charset="0"/>
                        </a:rPr>
                        <a:t>Trong lời mẹ hát</a:t>
                      </a:r>
                      <a:endParaRPr lang="en-VN" sz="2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370" marR="7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vi-VN" sz="2200" dirty="0">
                          <a:solidFill>
                            <a:schemeClr val="tx1"/>
                          </a:solidFill>
                          <a:effectLst/>
                          <a:latin typeface="Times New Roman" panose="02020603050405020304" pitchFamily="18" charset="0"/>
                          <a:cs typeface="Times New Roman" panose="02020603050405020304" pitchFamily="18" charset="0"/>
                        </a:rPr>
                        <a:t>Mẹ (Đỗ Trung Lai)</a:t>
                      </a:r>
                      <a:endParaRPr lang="en-VN"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370" marR="7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1463383"/>
                  </a:ext>
                </a:extLst>
              </a:tr>
              <a:tr h="3631020">
                <a:tc>
                  <a:txBody>
                    <a:bodyPr/>
                    <a:lstStyle/>
                    <a:p>
                      <a:pPr algn="just">
                        <a:lnSpc>
                          <a:spcPct val="150000"/>
                        </a:lnSpc>
                      </a:pPr>
                      <a:r>
                        <a:rPr lang="vi-VN" sz="2200" b="0" dirty="0">
                          <a:solidFill>
                            <a:schemeClr val="tx1"/>
                          </a:solidFill>
                          <a:effectLst/>
                          <a:latin typeface="Times New Roman" panose="02020603050405020304" pitchFamily="18" charset="0"/>
                          <a:cs typeface="Times New Roman" panose="02020603050405020304" pitchFamily="18" charset="0"/>
                        </a:rPr>
                        <a:t>Tình yêu thương, lòng biết ơn đối với mẹ được lồng ghép và tái hiện thông qua hình ảnh lời ru con</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370" marR="7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r>
                        <a:rPr lang="vi-VN" sz="2200" dirty="0">
                          <a:solidFill>
                            <a:schemeClr val="tx1"/>
                          </a:solidFill>
                          <a:effectLst/>
                          <a:latin typeface="Times New Roman" panose="02020603050405020304" pitchFamily="18" charset="0"/>
                          <a:cs typeface="Times New Roman" panose="02020603050405020304" pitchFamily="18" charset="0"/>
                        </a:rPr>
                        <a:t>Tình yêu thương, lòng biết ơn, nỗi xót xa, bất lực trước thời gian in hằn trên dáng mẹ được thể hiện thông qua hình ảnh sóng đôi mẹ và cây câu</a:t>
                      </a:r>
                      <a:endParaRPr lang="en-VN"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370" marR="743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2230036"/>
                  </a:ext>
                </a:extLst>
              </a:tr>
            </a:tbl>
          </a:graphicData>
        </a:graphic>
      </p:graphicFrame>
    </p:spTree>
    <p:extLst>
      <p:ext uri="{BB962C8B-B14F-4D97-AF65-F5344CB8AC3E}">
        <p14:creationId xmlns:p14="http://schemas.microsoft.com/office/powerpoint/2010/main" val="183405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6">
            <a:extLst>
              <a:ext uri="{FF2B5EF4-FFF2-40B4-BE49-F238E27FC236}">
                <a16:creationId xmlns:a16="http://schemas.microsoft.com/office/drawing/2014/main" id="{62EF2C8D-668B-0D11-A8DD-1AD9A4D0EF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grpSp>
        <p:nvGrpSpPr>
          <p:cNvPr id="20" name="Group 19">
            <a:extLst>
              <a:ext uri="{FF2B5EF4-FFF2-40B4-BE49-F238E27FC236}">
                <a16:creationId xmlns:a16="http://schemas.microsoft.com/office/drawing/2014/main" id="{C68A1C50-0774-0927-7699-6995B90425A4}"/>
              </a:ext>
            </a:extLst>
          </p:cNvPr>
          <p:cNvGrpSpPr/>
          <p:nvPr/>
        </p:nvGrpSpPr>
        <p:grpSpPr>
          <a:xfrm>
            <a:off x="-51398" y="0"/>
            <a:ext cx="4882813" cy="786472"/>
            <a:chOff x="4999575" y="4079151"/>
            <a:chExt cx="4882813" cy="786472"/>
          </a:xfrm>
        </p:grpSpPr>
        <p:sp>
          <p:nvSpPr>
            <p:cNvPr id="13" name="Rounded Rectangle 12">
              <a:extLst>
                <a:ext uri="{FF2B5EF4-FFF2-40B4-BE49-F238E27FC236}">
                  <a16:creationId xmlns:a16="http://schemas.microsoft.com/office/drawing/2014/main" id="{E9A23D79-DDAB-F258-966C-7051CEF5055A}"/>
                </a:ext>
              </a:extLst>
            </p:cNvPr>
            <p:cNvSpPr/>
            <p:nvPr/>
          </p:nvSpPr>
          <p:spPr>
            <a:xfrm>
              <a:off x="5612489" y="4160316"/>
              <a:ext cx="4269899"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4" name="TextBox 13">
              <a:extLst>
                <a:ext uri="{FF2B5EF4-FFF2-40B4-BE49-F238E27FC236}">
                  <a16:creationId xmlns:a16="http://schemas.microsoft.com/office/drawing/2014/main" id="{2740EB18-151D-5475-DF05-46AFAE918564}"/>
                </a:ext>
              </a:extLst>
            </p:cNvPr>
            <p:cNvSpPr txBox="1"/>
            <p:nvPr/>
          </p:nvSpPr>
          <p:spPr>
            <a:xfrm>
              <a:off x="5777634" y="4217324"/>
              <a:ext cx="4104754"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Khái quát đặc điểm thể loại</a:t>
              </a:r>
            </a:p>
          </p:txBody>
        </p:sp>
        <p:grpSp>
          <p:nvGrpSpPr>
            <p:cNvPr id="15" name="组合 11">
              <a:extLst>
                <a:ext uri="{FF2B5EF4-FFF2-40B4-BE49-F238E27FC236}">
                  <a16:creationId xmlns:a16="http://schemas.microsoft.com/office/drawing/2014/main" id="{3FFAB27C-ABD2-2B18-766E-BFECA8F3E2AB}"/>
                </a:ext>
              </a:extLst>
            </p:cNvPr>
            <p:cNvGrpSpPr/>
            <p:nvPr/>
          </p:nvGrpSpPr>
          <p:grpSpPr>
            <a:xfrm>
              <a:off x="4999575" y="4079151"/>
              <a:ext cx="874304" cy="786472"/>
              <a:chOff x="6818812" y="2162158"/>
              <a:chExt cx="1038497" cy="934170"/>
            </a:xfrm>
          </p:grpSpPr>
          <p:pic>
            <p:nvPicPr>
              <p:cNvPr id="17" name="图片 12">
                <a:extLst>
                  <a:ext uri="{FF2B5EF4-FFF2-40B4-BE49-F238E27FC236}">
                    <a16:creationId xmlns:a16="http://schemas.microsoft.com/office/drawing/2014/main" id="{CF90F845-41D7-2B63-3E02-E0495DA8D1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9" name="文本框 13">
                <a:extLst>
                  <a:ext uri="{FF2B5EF4-FFF2-40B4-BE49-F238E27FC236}">
                    <a16:creationId xmlns:a16="http://schemas.microsoft.com/office/drawing/2014/main" id="{02C45C49-7D77-B975-6459-C025127FE22B}"/>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IV</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grpSp>
        <p:nvGrpSpPr>
          <p:cNvPr id="26" name="Group 25">
            <a:extLst>
              <a:ext uri="{FF2B5EF4-FFF2-40B4-BE49-F238E27FC236}">
                <a16:creationId xmlns:a16="http://schemas.microsoft.com/office/drawing/2014/main" id="{938BE23C-7AE3-CE3D-CAFA-A71DD2393EDF}"/>
              </a:ext>
            </a:extLst>
          </p:cNvPr>
          <p:cNvGrpSpPr/>
          <p:nvPr/>
        </p:nvGrpSpPr>
        <p:grpSpPr>
          <a:xfrm>
            <a:off x="1347838" y="-1553027"/>
            <a:ext cx="9346569" cy="10261599"/>
            <a:chOff x="561516" y="-1683656"/>
            <a:chExt cx="9346569" cy="10261599"/>
          </a:xfrm>
        </p:grpSpPr>
        <p:pic>
          <p:nvPicPr>
            <p:cNvPr id="22" name="Picture 21">
              <a:extLst>
                <a:ext uri="{FF2B5EF4-FFF2-40B4-BE49-F238E27FC236}">
                  <a16:creationId xmlns:a16="http://schemas.microsoft.com/office/drawing/2014/main" id="{68C329C7-A749-A505-41BB-FDCB755E1F32}"/>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61516" y="-1683656"/>
              <a:ext cx="9346569" cy="10261599"/>
            </a:xfrm>
            <a:prstGeom prst="rect">
              <a:avLst/>
            </a:prstGeom>
          </p:spPr>
        </p:pic>
        <p:sp>
          <p:nvSpPr>
            <p:cNvPr id="25" name="TextBox 24">
              <a:extLst>
                <a:ext uri="{FF2B5EF4-FFF2-40B4-BE49-F238E27FC236}">
                  <a16:creationId xmlns:a16="http://schemas.microsoft.com/office/drawing/2014/main" id="{14A9CB66-C62C-56AF-EA7F-FACDAF1985F6}"/>
                </a:ext>
              </a:extLst>
            </p:cNvPr>
            <p:cNvSpPr txBox="1"/>
            <p:nvPr/>
          </p:nvSpPr>
          <p:spPr>
            <a:xfrm>
              <a:off x="1756229" y="1239553"/>
              <a:ext cx="7351485" cy="4653646"/>
            </a:xfrm>
            <a:prstGeom prst="rect">
              <a:avLst/>
            </a:prstGeom>
            <a:noFill/>
          </p:spPr>
          <p:txBody>
            <a:bodyPr wrap="square">
              <a:spAutoFit/>
            </a:bodyPr>
            <a:lstStyle/>
            <a:p>
              <a:pPr algn="just">
                <a:lnSpc>
                  <a:spcPct val="150000"/>
                </a:lnSpc>
              </a:pP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Gv tổ chức trò chơi Hái hoa dân chủ. Luật chơi: Hs xung phong bốc thăm các câu hỏi và trả lời nhanh. Với mỗi câu trả lời đúng của Hs, Gv có phần thưởng khích lệ. Nếu Hs trả lời sai, Hs khác có quyền tiếp tục trả lời. GV chuẩn bị đồng hồ đếm ngược 30 giây. Các câu hỏi</a:t>
              </a:r>
              <a:endParaRPr lang="en-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1) Nêu một số đặc điểm của thơ sáu chữ, bảy chữ</a:t>
              </a:r>
              <a:endParaRPr lang="en-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2) Vần liền là gì?</a:t>
              </a:r>
              <a:endParaRPr lang="en-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3) Vần cách là gì?</a:t>
              </a:r>
              <a:endParaRPr lang="en-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4) Bố cục của bài thơ là gì?</a:t>
              </a:r>
              <a:endParaRPr lang="en-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5) Mạch cảm xúc của bài thơ là gì?</a:t>
              </a:r>
              <a:endParaRPr lang="en-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2000" i="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6) Cảm hứng chủ đạo là gì?</a:t>
              </a:r>
              <a:endParaRPr lang="en-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51874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6">
            <a:extLst>
              <a:ext uri="{FF2B5EF4-FFF2-40B4-BE49-F238E27FC236}">
                <a16:creationId xmlns:a16="http://schemas.microsoft.com/office/drawing/2014/main" id="{62EF2C8D-668B-0D11-A8DD-1AD9A4D0EF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grpSp>
        <p:nvGrpSpPr>
          <p:cNvPr id="20" name="Group 19">
            <a:extLst>
              <a:ext uri="{FF2B5EF4-FFF2-40B4-BE49-F238E27FC236}">
                <a16:creationId xmlns:a16="http://schemas.microsoft.com/office/drawing/2014/main" id="{C68A1C50-0774-0927-7699-6995B90425A4}"/>
              </a:ext>
            </a:extLst>
          </p:cNvPr>
          <p:cNvGrpSpPr/>
          <p:nvPr/>
        </p:nvGrpSpPr>
        <p:grpSpPr>
          <a:xfrm>
            <a:off x="-51398" y="0"/>
            <a:ext cx="4882813" cy="786472"/>
            <a:chOff x="4999575" y="4079151"/>
            <a:chExt cx="4882813" cy="786472"/>
          </a:xfrm>
        </p:grpSpPr>
        <p:sp>
          <p:nvSpPr>
            <p:cNvPr id="13" name="Rounded Rectangle 12">
              <a:extLst>
                <a:ext uri="{FF2B5EF4-FFF2-40B4-BE49-F238E27FC236}">
                  <a16:creationId xmlns:a16="http://schemas.microsoft.com/office/drawing/2014/main" id="{E9A23D79-DDAB-F258-966C-7051CEF5055A}"/>
                </a:ext>
              </a:extLst>
            </p:cNvPr>
            <p:cNvSpPr/>
            <p:nvPr/>
          </p:nvSpPr>
          <p:spPr>
            <a:xfrm>
              <a:off x="5612489" y="4160316"/>
              <a:ext cx="4269899" cy="636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4" name="TextBox 13">
              <a:extLst>
                <a:ext uri="{FF2B5EF4-FFF2-40B4-BE49-F238E27FC236}">
                  <a16:creationId xmlns:a16="http://schemas.microsoft.com/office/drawing/2014/main" id="{2740EB18-151D-5475-DF05-46AFAE918564}"/>
                </a:ext>
              </a:extLst>
            </p:cNvPr>
            <p:cNvSpPr txBox="1"/>
            <p:nvPr/>
          </p:nvSpPr>
          <p:spPr>
            <a:xfrm>
              <a:off x="5777634" y="4217324"/>
              <a:ext cx="4104754" cy="523220"/>
            </a:xfrm>
            <a:prstGeom prst="rect">
              <a:avLst/>
            </a:prstGeom>
            <a:noFill/>
          </p:spPr>
          <p:txBody>
            <a:bodyPr wrap="square" rtlCol="0">
              <a:spAutoFit/>
            </a:bodyPr>
            <a:lstStyle/>
            <a:p>
              <a:r>
                <a:rPr lang="en-VN" sz="2800" dirty="0">
                  <a:solidFill>
                    <a:srgbClr val="C00000"/>
                  </a:solidFill>
                  <a:latin typeface="Times New Roman" panose="02020603050405020304" pitchFamily="18" charset="0"/>
                  <a:cs typeface="Times New Roman" panose="02020603050405020304" pitchFamily="18" charset="0"/>
                </a:rPr>
                <a:t>Khái quát đặc điểm thể loại</a:t>
              </a:r>
            </a:p>
          </p:txBody>
        </p:sp>
        <p:grpSp>
          <p:nvGrpSpPr>
            <p:cNvPr id="15" name="组合 11">
              <a:extLst>
                <a:ext uri="{FF2B5EF4-FFF2-40B4-BE49-F238E27FC236}">
                  <a16:creationId xmlns:a16="http://schemas.microsoft.com/office/drawing/2014/main" id="{3FFAB27C-ABD2-2B18-766E-BFECA8F3E2AB}"/>
                </a:ext>
              </a:extLst>
            </p:cNvPr>
            <p:cNvGrpSpPr/>
            <p:nvPr/>
          </p:nvGrpSpPr>
          <p:grpSpPr>
            <a:xfrm>
              <a:off x="4999575" y="4079151"/>
              <a:ext cx="874304" cy="786472"/>
              <a:chOff x="6818812" y="2162158"/>
              <a:chExt cx="1038497" cy="934170"/>
            </a:xfrm>
          </p:grpSpPr>
          <p:pic>
            <p:nvPicPr>
              <p:cNvPr id="17" name="图片 12">
                <a:extLst>
                  <a:ext uri="{FF2B5EF4-FFF2-40B4-BE49-F238E27FC236}">
                    <a16:creationId xmlns:a16="http://schemas.microsoft.com/office/drawing/2014/main" id="{CF90F845-41D7-2B63-3E02-E0495DA8D1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9" name="文本框 13">
                <a:extLst>
                  <a:ext uri="{FF2B5EF4-FFF2-40B4-BE49-F238E27FC236}">
                    <a16:creationId xmlns:a16="http://schemas.microsoft.com/office/drawing/2014/main" id="{02C45C49-7D77-B975-6459-C025127FE22B}"/>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IV</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grpSp>
      <p:graphicFrame>
        <p:nvGraphicFramePr>
          <p:cNvPr id="2" name="Table 2">
            <a:extLst>
              <a:ext uri="{FF2B5EF4-FFF2-40B4-BE49-F238E27FC236}">
                <a16:creationId xmlns:a16="http://schemas.microsoft.com/office/drawing/2014/main" id="{AE6738EF-6A9E-46DF-D8AF-D4AE14615EE7}"/>
              </a:ext>
            </a:extLst>
          </p:cNvPr>
          <p:cNvGraphicFramePr>
            <a:graphicFrameLocks noGrp="1"/>
          </p:cNvGraphicFramePr>
          <p:nvPr>
            <p:extLst>
              <p:ext uri="{D42A27DB-BD31-4B8C-83A1-F6EECF244321}">
                <p14:modId xmlns:p14="http://schemas.microsoft.com/office/powerpoint/2010/main" val="4024422973"/>
              </p:ext>
            </p:extLst>
          </p:nvPr>
        </p:nvGraphicFramePr>
        <p:xfrm>
          <a:off x="561516" y="1055914"/>
          <a:ext cx="11122484" cy="5425440"/>
        </p:xfrm>
        <a:graphic>
          <a:graphicData uri="http://schemas.openxmlformats.org/drawingml/2006/table">
            <a:tbl>
              <a:tblPr firstRow="1" bandRow="1">
                <a:tableStyleId>{5C22544A-7EE6-4342-B048-85BDC9FD1C3A}</a:tableStyleId>
              </a:tblPr>
              <a:tblGrid>
                <a:gridCol w="2602598">
                  <a:extLst>
                    <a:ext uri="{9D8B030D-6E8A-4147-A177-3AD203B41FA5}">
                      <a16:colId xmlns:a16="http://schemas.microsoft.com/office/drawing/2014/main" val="1922112257"/>
                    </a:ext>
                  </a:extLst>
                </a:gridCol>
                <a:gridCol w="8519886">
                  <a:extLst>
                    <a:ext uri="{9D8B030D-6E8A-4147-A177-3AD203B41FA5}">
                      <a16:colId xmlns:a16="http://schemas.microsoft.com/office/drawing/2014/main" val="138698388"/>
                    </a:ext>
                  </a:extLst>
                </a:gridCol>
              </a:tblGrid>
              <a:tr h="339405">
                <a:tc>
                  <a:txBody>
                    <a:bodyPr/>
                    <a:lstStyle/>
                    <a:p>
                      <a:r>
                        <a:rPr lang="vi-VN" sz="2000" b="1" kern="1200" dirty="0">
                          <a:solidFill>
                            <a:schemeClr val="tx1"/>
                          </a:solidFill>
                          <a:effectLst/>
                          <a:latin typeface="Times New Roman" panose="02020603050405020304" pitchFamily="18" charset="0"/>
                          <a:ea typeface="+mn-ea"/>
                          <a:cs typeface="Times New Roman" panose="02020603050405020304" pitchFamily="18" charset="0"/>
                        </a:rPr>
                        <a:t>Thơ sáu chữ</a:t>
                      </a:r>
                      <a:r>
                        <a:rPr lang="en-VN" sz="2000" dirty="0">
                          <a:solidFill>
                            <a:schemeClr val="tx1"/>
                          </a:solidFill>
                          <a:effectLst/>
                          <a:latin typeface="Times New Roman" panose="02020603050405020304" pitchFamily="18" charset="0"/>
                          <a:cs typeface="Times New Roman" panose="02020603050405020304" pitchFamily="18" charset="0"/>
                        </a:rPr>
                        <a:t> </a:t>
                      </a:r>
                      <a:endParaRPr lang="en-VN" sz="2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0" kern="1200" dirty="0">
                          <a:solidFill>
                            <a:schemeClr val="tx1"/>
                          </a:solidFill>
                          <a:effectLst/>
                          <a:latin typeface="Times New Roman" panose="02020603050405020304" pitchFamily="18" charset="0"/>
                          <a:ea typeface="+mn-ea"/>
                          <a:cs typeface="Times New Roman" panose="02020603050405020304" pitchFamily="18" charset="0"/>
                        </a:rPr>
                        <a:t>là thể thơ mỗi dòng có sáu chữ. Thơ bảy chữ là thể thơ mỗi dòng có bảy chữ. Mỗi bài gồm nhiều khổ, mỗi khổ thường có bốn dòng thơ và có cách gieo vần, ngắt nhịp đa dạng.</a:t>
                      </a:r>
                      <a:endParaRPr lang="en-VN" sz="2000" b="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VN"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9531235"/>
                  </a:ext>
                </a:extLst>
              </a:tr>
              <a:tr h="370840">
                <a:tc>
                  <a:txBody>
                    <a:bodyPr/>
                    <a:lstStyle/>
                    <a:p>
                      <a:r>
                        <a:rPr lang="vi-VN" sz="2000" b="1" kern="1200" dirty="0">
                          <a:solidFill>
                            <a:schemeClr val="dk1"/>
                          </a:solidFill>
                          <a:effectLst/>
                          <a:latin typeface="Times New Roman" panose="02020603050405020304" pitchFamily="18" charset="0"/>
                          <a:ea typeface="+mn-ea"/>
                          <a:cs typeface="Times New Roman" panose="02020603050405020304" pitchFamily="18" charset="0"/>
                        </a:rPr>
                        <a:t>Vần liền </a:t>
                      </a:r>
                      <a:endParaRPr lang="en-VN" sz="2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000" kern="1200" dirty="0">
                          <a:solidFill>
                            <a:schemeClr val="dk1"/>
                          </a:solidFill>
                          <a:effectLst/>
                          <a:latin typeface="Times New Roman" panose="02020603050405020304" pitchFamily="18" charset="0"/>
                          <a:ea typeface="+mn-ea"/>
                          <a:cs typeface="Times New Roman" panose="02020603050405020304" pitchFamily="18" charset="0"/>
                        </a:rPr>
                        <a:t>là trường hợp tiếng cuối của hai dòng thơ liên tiếp vần với nhau.</a:t>
                      </a:r>
                      <a:r>
                        <a:rPr lang="en-VN" sz="2000" dirty="0">
                          <a:effectLst/>
                          <a:latin typeface="Times New Roman" panose="02020603050405020304" pitchFamily="18" charset="0"/>
                          <a:cs typeface="Times New Roman" panose="02020603050405020304" pitchFamily="18" charset="0"/>
                        </a:rPr>
                        <a:t> </a:t>
                      </a:r>
                      <a:endParaRPr lang="en-VN"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4236055"/>
                  </a:ext>
                </a:extLst>
              </a:tr>
              <a:tr h="370840">
                <a:tc>
                  <a:txBody>
                    <a:bodyPr/>
                    <a:lstStyle/>
                    <a:p>
                      <a:r>
                        <a:rPr lang="vi-VN" sz="2000" b="1" kern="1200" dirty="0">
                          <a:solidFill>
                            <a:schemeClr val="dk1"/>
                          </a:solidFill>
                          <a:effectLst/>
                          <a:latin typeface="Times New Roman" panose="02020603050405020304" pitchFamily="18" charset="0"/>
                          <a:ea typeface="+mn-ea"/>
                          <a:cs typeface="Times New Roman" panose="02020603050405020304" pitchFamily="18" charset="0"/>
                        </a:rPr>
                        <a:t>Vần cách</a:t>
                      </a:r>
                      <a:r>
                        <a:rPr lang="en-VN" sz="2000" b="1" dirty="0">
                          <a:effectLst/>
                          <a:latin typeface="Times New Roman" panose="02020603050405020304" pitchFamily="18" charset="0"/>
                          <a:cs typeface="Times New Roman" panose="02020603050405020304" pitchFamily="18" charset="0"/>
                        </a:rPr>
                        <a:t> </a:t>
                      </a:r>
                      <a:endParaRPr lang="en-VN" sz="2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kern="1200" dirty="0">
                          <a:solidFill>
                            <a:schemeClr val="dk1"/>
                          </a:solidFill>
                          <a:effectLst/>
                          <a:latin typeface="Times New Roman" panose="02020603050405020304" pitchFamily="18" charset="0"/>
                          <a:ea typeface="+mn-ea"/>
                          <a:cs typeface="Times New Roman" panose="02020603050405020304" pitchFamily="18" charset="0"/>
                        </a:rPr>
                        <a:t>là trường hợp tiếng cuối ở hai dòng thơ cách nhau vần với nhau.</a:t>
                      </a:r>
                      <a:endParaRPr lang="en-VN" sz="20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9555287"/>
                  </a:ext>
                </a:extLst>
              </a:tr>
              <a:tr h="370840">
                <a:tc>
                  <a:txBody>
                    <a:bodyPr/>
                    <a:lstStyle/>
                    <a:p>
                      <a:r>
                        <a:rPr lang="vi-VN" sz="2000" b="1" kern="1200" dirty="0">
                          <a:solidFill>
                            <a:schemeClr val="dk1"/>
                          </a:solidFill>
                          <a:effectLst/>
                          <a:latin typeface="Times New Roman" panose="02020603050405020304" pitchFamily="18" charset="0"/>
                          <a:ea typeface="+mn-ea"/>
                          <a:cs typeface="Times New Roman" panose="02020603050405020304" pitchFamily="18" charset="0"/>
                        </a:rPr>
                        <a:t>Bố cục của bài thơ</a:t>
                      </a:r>
                      <a:r>
                        <a:rPr lang="en-VN" sz="2000" b="1" dirty="0">
                          <a:effectLst/>
                          <a:latin typeface="Times New Roman" panose="02020603050405020304" pitchFamily="18" charset="0"/>
                          <a:cs typeface="Times New Roman" panose="02020603050405020304" pitchFamily="18" charset="0"/>
                        </a:rPr>
                        <a:t> </a:t>
                      </a:r>
                      <a:endParaRPr lang="en-VN" sz="2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kern="1200" dirty="0">
                          <a:solidFill>
                            <a:schemeClr val="dk1"/>
                          </a:solidFill>
                          <a:effectLst/>
                          <a:latin typeface="Times New Roman" panose="02020603050405020304" pitchFamily="18" charset="0"/>
                          <a:ea typeface="+mn-ea"/>
                          <a:cs typeface="Times New Roman" panose="02020603050405020304" pitchFamily="18" charset="0"/>
                        </a:rPr>
                        <a:t>là sự tổ chức, sắp xếp các phần, các đoạn thơ theo một trình tự nhất định. Việc xác định bố cục giúp người đọc có cái nhìn tổng quát, biết rõ bài thơ có mấy phần, vị trí và ranh giới từng phần trong bài thơ, từ đó có thể xác định được mạch cảm xúc của bài thơ.</a:t>
                      </a:r>
                      <a:endParaRPr lang="en-VN" sz="20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4393311"/>
                  </a:ext>
                </a:extLst>
              </a:tr>
              <a:tr h="370840">
                <a:tc>
                  <a:txBody>
                    <a:bodyPr/>
                    <a:lstStyle/>
                    <a:p>
                      <a:r>
                        <a:rPr lang="vi-VN" sz="2000" b="1" kern="1200" dirty="0">
                          <a:solidFill>
                            <a:schemeClr val="dk1"/>
                          </a:solidFill>
                          <a:effectLst/>
                          <a:latin typeface="Times New Roman" panose="02020603050405020304" pitchFamily="18" charset="0"/>
                          <a:ea typeface="+mn-ea"/>
                          <a:cs typeface="Times New Roman" panose="02020603050405020304" pitchFamily="18" charset="0"/>
                        </a:rPr>
                        <a:t>Mạch cảm xúc của bài thơ </a:t>
                      </a:r>
                      <a:endParaRPr lang="en-VN" sz="2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kern="1200" dirty="0">
                          <a:solidFill>
                            <a:schemeClr val="dk1"/>
                          </a:solidFill>
                          <a:effectLst/>
                          <a:latin typeface="Times New Roman" panose="02020603050405020304" pitchFamily="18" charset="0"/>
                          <a:ea typeface="+mn-ea"/>
                          <a:cs typeface="Times New Roman" panose="02020603050405020304" pitchFamily="18" charset="0"/>
                        </a:rPr>
                        <a:t>là sự tiếp nối, sự vận động của cảm xúc trong bài thơ.</a:t>
                      </a:r>
                      <a:endParaRPr lang="en-VN" sz="20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3377605"/>
                  </a:ext>
                </a:extLst>
              </a:tr>
              <a:tr h="370840">
                <a:tc>
                  <a:txBody>
                    <a:bodyPr/>
                    <a:lstStyle/>
                    <a:p>
                      <a:r>
                        <a:rPr lang="vi-VN" sz="2000" b="1" kern="1200" dirty="0">
                          <a:solidFill>
                            <a:schemeClr val="dk1"/>
                          </a:solidFill>
                          <a:effectLst/>
                          <a:latin typeface="Times New Roman" panose="02020603050405020304" pitchFamily="18" charset="0"/>
                          <a:ea typeface="+mn-ea"/>
                          <a:cs typeface="Times New Roman" panose="02020603050405020304" pitchFamily="18" charset="0"/>
                        </a:rPr>
                        <a:t>Cảm hứng chủ đạo </a:t>
                      </a:r>
                      <a:endParaRPr lang="en-VN" sz="2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000" kern="1200" dirty="0">
                          <a:solidFill>
                            <a:schemeClr val="dk1"/>
                          </a:solidFill>
                          <a:effectLst/>
                          <a:latin typeface="Times New Roman" panose="02020603050405020304" pitchFamily="18" charset="0"/>
                          <a:ea typeface="+mn-ea"/>
                          <a:cs typeface="Times New Roman" panose="02020603050405020304" pitchFamily="18" charset="0"/>
                        </a:rPr>
                        <a:t>là trạng thái tình cảm mãnh liệt, thường gắn với tư tưởng và đánh giá nhất định được thể hiện xuyên suốt tác phẩm, tác động đến cảm xúc của người đọc.</a:t>
                      </a:r>
                      <a:r>
                        <a:rPr lang="en-VN" sz="2000" dirty="0">
                          <a:effectLst/>
                          <a:latin typeface="Times New Roman" panose="02020603050405020304" pitchFamily="18" charset="0"/>
                          <a:cs typeface="Times New Roman" panose="02020603050405020304" pitchFamily="18" charset="0"/>
                        </a:rPr>
                        <a:t> </a:t>
                      </a:r>
                      <a:endParaRPr lang="en-VN"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1856773"/>
                  </a:ext>
                </a:extLst>
              </a:tr>
            </a:tbl>
          </a:graphicData>
        </a:graphic>
      </p:graphicFrame>
    </p:spTree>
    <p:extLst>
      <p:ext uri="{BB962C8B-B14F-4D97-AF65-F5344CB8AC3E}">
        <p14:creationId xmlns:p14="http://schemas.microsoft.com/office/powerpoint/2010/main" val="573114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106" name="Picture 105" descr="A picture containing graphics, clipart, graphic design, design&#10;&#10;Description automatically generated">
            <a:extLst>
              <a:ext uri="{FF2B5EF4-FFF2-40B4-BE49-F238E27FC236}">
                <a16:creationId xmlns:a16="http://schemas.microsoft.com/office/drawing/2014/main" id="{EA2BE554-7F30-22DB-B8E8-4F63323A2F59}"/>
              </a:ext>
            </a:extLst>
          </p:cNvPr>
          <p:cNvPicPr>
            <a:picLocks noChangeAspect="1"/>
          </p:cNvPicPr>
          <p:nvPr/>
        </p:nvPicPr>
        <p:blipFill>
          <a:blip r:embed="rId4"/>
          <a:stretch>
            <a:fillRect/>
          </a:stretch>
        </p:blipFill>
        <p:spPr>
          <a:xfrm>
            <a:off x="9987915" y="1732970"/>
            <a:ext cx="759406" cy="759406"/>
          </a:xfrm>
          <a:prstGeom prst="rect">
            <a:avLst/>
          </a:prstGeom>
        </p:spPr>
      </p:pic>
      <p:pic>
        <p:nvPicPr>
          <p:cNvPr id="107" name="Picture 106" descr="A group of colorful musical notes&#10;&#10;Description automatically generated with low confidence">
            <a:extLst>
              <a:ext uri="{FF2B5EF4-FFF2-40B4-BE49-F238E27FC236}">
                <a16:creationId xmlns:a16="http://schemas.microsoft.com/office/drawing/2014/main" id="{AB800181-9551-C00B-61F6-E5EF9795B192}"/>
              </a:ext>
            </a:extLst>
          </p:cNvPr>
          <p:cNvPicPr>
            <a:picLocks noChangeAspect="1"/>
          </p:cNvPicPr>
          <p:nvPr/>
        </p:nvPicPr>
        <p:blipFill rotWithShape="1">
          <a:blip r:embed="rId5"/>
          <a:srcRect t="11117" r="35292"/>
          <a:stretch/>
        </p:blipFill>
        <p:spPr>
          <a:xfrm rot="10097280" flipV="1">
            <a:off x="308074" y="1410669"/>
            <a:ext cx="980764" cy="1341303"/>
          </a:xfrm>
          <a:prstGeom prst="rect">
            <a:avLst/>
          </a:prstGeom>
        </p:spPr>
      </p:pic>
      <p:pic>
        <p:nvPicPr>
          <p:cNvPr id="108" name="Picture 8">
            <a:extLst>
              <a:ext uri="{FF2B5EF4-FFF2-40B4-BE49-F238E27FC236}">
                <a16:creationId xmlns:a16="http://schemas.microsoft.com/office/drawing/2014/main" id="{F71E21E8-C9BF-1B37-3F33-16BFDA41F135}"/>
              </a:ext>
            </a:extLst>
          </p:cNvPr>
          <p:cNvPicPr>
            <a:picLocks noChangeAspect="1"/>
          </p:cNvPicPr>
          <p:nvPr/>
        </p:nvPicPr>
        <p:blipFill>
          <a:blip r:embed="rId6"/>
          <a:srcRect/>
          <a:stretch>
            <a:fillRect/>
          </a:stretch>
        </p:blipFill>
        <p:spPr>
          <a:xfrm rot="352087">
            <a:off x="10145655" y="814243"/>
            <a:ext cx="368578" cy="384390"/>
          </a:xfrm>
          <a:prstGeom prst="rect">
            <a:avLst/>
          </a:prstGeom>
        </p:spPr>
      </p:pic>
      <p:pic>
        <p:nvPicPr>
          <p:cNvPr id="109" name="Picture 8">
            <a:extLst>
              <a:ext uri="{FF2B5EF4-FFF2-40B4-BE49-F238E27FC236}">
                <a16:creationId xmlns:a16="http://schemas.microsoft.com/office/drawing/2014/main" id="{9C982C96-3F36-F785-EDB5-F33CEE46A3EA}"/>
              </a:ext>
            </a:extLst>
          </p:cNvPr>
          <p:cNvPicPr>
            <a:picLocks noChangeAspect="1"/>
          </p:cNvPicPr>
          <p:nvPr/>
        </p:nvPicPr>
        <p:blipFill>
          <a:blip r:embed="rId6"/>
          <a:srcRect/>
          <a:stretch>
            <a:fillRect/>
          </a:stretch>
        </p:blipFill>
        <p:spPr>
          <a:xfrm rot="352087">
            <a:off x="2795902" y="277413"/>
            <a:ext cx="368578" cy="384390"/>
          </a:xfrm>
          <a:prstGeom prst="rect">
            <a:avLst/>
          </a:prstGeom>
        </p:spPr>
      </p:pic>
      <p:sp>
        <p:nvSpPr>
          <p:cNvPr id="9" name="Snip Diagonal Corner Rectangle 8">
            <a:extLst>
              <a:ext uri="{FF2B5EF4-FFF2-40B4-BE49-F238E27FC236}">
                <a16:creationId xmlns:a16="http://schemas.microsoft.com/office/drawing/2014/main" id="{AA23F61C-B4A5-DA2B-AF66-8961FA79B59A}"/>
              </a:ext>
            </a:extLst>
          </p:cNvPr>
          <p:cNvSpPr/>
          <p:nvPr/>
        </p:nvSpPr>
        <p:spPr>
          <a:xfrm>
            <a:off x="1298644" y="1216468"/>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733" b="1" dirty="0">
                <a:solidFill>
                  <a:schemeClr val="tx1"/>
                </a:solidFill>
                <a:latin typeface="Times New Roman" panose="02020603050405020304" pitchFamily="18" charset="0"/>
                <a:cs typeface="Times New Roman" panose="02020603050405020304" pitchFamily="18" charset="0"/>
              </a:rPr>
              <a:t>Câu 1: </a:t>
            </a:r>
            <a:r>
              <a:rPr lang="vi-VN" sz="3733" dirty="0">
                <a:solidFill>
                  <a:schemeClr val="tx1"/>
                </a:solidFill>
                <a:latin typeface="Times New Roman" panose="02020603050405020304" pitchFamily="18" charset="0"/>
                <a:cs typeface="Times New Roman" panose="02020603050405020304" pitchFamily="18" charset="0"/>
              </a:rPr>
              <a:t>Điền từ còn thiếu vào câu ca dao:</a:t>
            </a:r>
            <a:endParaRPr lang="en-US" sz="3733" dirty="0">
              <a:solidFill>
                <a:schemeClr val="tx1"/>
              </a:solidFill>
              <a:latin typeface="Times New Roman" panose="02020603050405020304" pitchFamily="18" charset="0"/>
              <a:cs typeface="Times New Roman" panose="02020603050405020304" pitchFamily="18" charset="0"/>
            </a:endParaRPr>
          </a:p>
          <a:p>
            <a:pPr algn="ctr"/>
            <a:r>
              <a:rPr lang="vi-VN" sz="3733" i="1" dirty="0">
                <a:solidFill>
                  <a:schemeClr val="tx1"/>
                </a:solidFill>
                <a:latin typeface="Times New Roman" panose="02020603050405020304" pitchFamily="18" charset="0"/>
                <a:cs typeface="Times New Roman" panose="02020603050405020304" pitchFamily="18" charset="0"/>
              </a:rPr>
              <a:t>         Công cha như núi Thái Sơn</a:t>
            </a:r>
            <a:endParaRPr lang="en-US" sz="3733" dirty="0">
              <a:solidFill>
                <a:schemeClr val="tx1"/>
              </a:solidFill>
              <a:latin typeface="Times New Roman" panose="02020603050405020304" pitchFamily="18" charset="0"/>
              <a:cs typeface="Times New Roman" panose="02020603050405020304" pitchFamily="18" charset="0"/>
            </a:endParaRPr>
          </a:p>
          <a:p>
            <a:pPr algn="ctr"/>
            <a:r>
              <a:rPr lang="en-US" sz="3733" i="1" dirty="0">
                <a:solidFill>
                  <a:schemeClr val="tx1"/>
                </a:solidFill>
                <a:latin typeface="Times New Roman" panose="02020603050405020304" pitchFamily="18" charset="0"/>
                <a:cs typeface="Times New Roman" panose="02020603050405020304" pitchFamily="18" charset="0"/>
              </a:rPr>
              <a:t>   </a:t>
            </a:r>
            <a:r>
              <a:rPr lang="vi-VN" sz="3733" i="1" dirty="0">
                <a:solidFill>
                  <a:schemeClr val="tx1"/>
                </a:solidFill>
                <a:latin typeface="Times New Roman" panose="02020603050405020304" pitchFamily="18" charset="0"/>
                <a:cs typeface="Times New Roman" panose="02020603050405020304" pitchFamily="18" charset="0"/>
              </a:rPr>
              <a:t>Nghĩa mẹ như...chảy ra</a:t>
            </a:r>
            <a:endParaRPr lang="en-US" sz="3733" dirty="0">
              <a:solidFill>
                <a:schemeClr val="tx1"/>
              </a:solidFill>
              <a:latin typeface="Times New Roman" panose="02020603050405020304" pitchFamily="18" charset="0"/>
              <a:cs typeface="Times New Roman" panose="02020603050405020304" pitchFamily="18" charset="0"/>
            </a:endParaRPr>
          </a:p>
        </p:txBody>
      </p:sp>
      <p:sp>
        <p:nvSpPr>
          <p:cNvPr id="10" name="Snip Diagonal Corner Rectangle 9">
            <a:extLst>
              <a:ext uri="{FF2B5EF4-FFF2-40B4-BE49-F238E27FC236}">
                <a16:creationId xmlns:a16="http://schemas.microsoft.com/office/drawing/2014/main" id="{7EFBDF71-AF6B-A109-1E9D-5C872CCEF44A}"/>
              </a:ext>
            </a:extLst>
          </p:cNvPr>
          <p:cNvSpPr/>
          <p:nvPr/>
        </p:nvSpPr>
        <p:spPr>
          <a:xfrm>
            <a:off x="1463236" y="3343972"/>
            <a:ext cx="8290560" cy="150571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267" b="1" dirty="0">
                <a:latin typeface="Times New Roman" panose="02020603050405020304" pitchFamily="18" charset="0"/>
                <a:cs typeface="Times New Roman" panose="02020603050405020304" pitchFamily="18" charset="0"/>
              </a:rPr>
              <a:t>Nước trong nguồn</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11" name="Pentagon 10">
            <a:hlinkClick r:id="rId7" action="ppaction://hlinksldjump"/>
            <a:extLst>
              <a:ext uri="{FF2B5EF4-FFF2-40B4-BE49-F238E27FC236}">
                <a16:creationId xmlns:a16="http://schemas.microsoft.com/office/drawing/2014/main" id="{EC701E52-6699-70D3-255D-74BD6BC6E115}"/>
              </a:ext>
            </a:extLst>
          </p:cNvPr>
          <p:cNvSpPr/>
          <p:nvPr/>
        </p:nvSpPr>
        <p:spPr>
          <a:xfrm flipH="1">
            <a:off x="10056965" y="6052013"/>
            <a:ext cx="1999488" cy="755904"/>
          </a:xfrm>
          <a:prstGeom prst="homePlate">
            <a:avLst/>
          </a:prstGeom>
          <a:solidFill>
            <a:schemeClr val="accent2">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schemeClr val="tx1"/>
                </a:solidFill>
                <a:latin typeface="Times New Roman" panose="02020603050405020304" pitchFamily="18" charset="0"/>
                <a:cs typeface="Times New Roman" panose="02020603050405020304" pitchFamily="18" charset="0"/>
              </a:rPr>
              <a:t>Quay </a:t>
            </a:r>
            <a:r>
              <a:rPr lang="en-US" sz="3200" b="1" dirty="0" err="1">
                <a:solidFill>
                  <a:schemeClr val="tx1"/>
                </a:solidFill>
                <a:latin typeface="Times New Roman" panose="02020603050405020304" pitchFamily="18" charset="0"/>
                <a:cs typeface="Times New Roman" panose="02020603050405020304" pitchFamily="18" charset="0"/>
              </a:rPr>
              <a:t>lại</a:t>
            </a:r>
            <a:r>
              <a:rPr lang="en-US" sz="32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46565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93405" y="1661218"/>
            <a:ext cx="6002595"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11">
            <a:extLst>
              <a:ext uri="{FF2B5EF4-FFF2-40B4-BE49-F238E27FC236}">
                <a16:creationId xmlns:a16="http://schemas.microsoft.com/office/drawing/2014/main" id="{33B4E4FA-DE07-9B11-4CBD-DC60DFBA0F94}"/>
              </a:ext>
            </a:extLst>
          </p:cNvPr>
          <p:cNvSpPr txBox="1"/>
          <p:nvPr/>
        </p:nvSpPr>
        <p:spPr>
          <a:xfrm>
            <a:off x="3080467" y="2672414"/>
            <a:ext cx="9402753" cy="1046408"/>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Chúc các em học tốt!</a:t>
            </a:r>
            <a:endParaRPr lang="zh-CN" altLang="en-US"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2859798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106" name="Picture 105" descr="A picture containing graphics, clipart, graphic design, design&#10;&#10;Description automatically generated">
            <a:extLst>
              <a:ext uri="{FF2B5EF4-FFF2-40B4-BE49-F238E27FC236}">
                <a16:creationId xmlns:a16="http://schemas.microsoft.com/office/drawing/2014/main" id="{EA2BE554-7F30-22DB-B8E8-4F63323A2F59}"/>
              </a:ext>
            </a:extLst>
          </p:cNvPr>
          <p:cNvPicPr>
            <a:picLocks noChangeAspect="1"/>
          </p:cNvPicPr>
          <p:nvPr/>
        </p:nvPicPr>
        <p:blipFill>
          <a:blip r:embed="rId4"/>
          <a:stretch>
            <a:fillRect/>
          </a:stretch>
        </p:blipFill>
        <p:spPr>
          <a:xfrm>
            <a:off x="9987915" y="1732970"/>
            <a:ext cx="759406" cy="759406"/>
          </a:xfrm>
          <a:prstGeom prst="rect">
            <a:avLst/>
          </a:prstGeom>
        </p:spPr>
      </p:pic>
      <p:pic>
        <p:nvPicPr>
          <p:cNvPr id="107" name="Picture 106" descr="A group of colorful musical notes&#10;&#10;Description automatically generated with low confidence">
            <a:extLst>
              <a:ext uri="{FF2B5EF4-FFF2-40B4-BE49-F238E27FC236}">
                <a16:creationId xmlns:a16="http://schemas.microsoft.com/office/drawing/2014/main" id="{AB800181-9551-C00B-61F6-E5EF9795B192}"/>
              </a:ext>
            </a:extLst>
          </p:cNvPr>
          <p:cNvPicPr>
            <a:picLocks noChangeAspect="1"/>
          </p:cNvPicPr>
          <p:nvPr/>
        </p:nvPicPr>
        <p:blipFill rotWithShape="1">
          <a:blip r:embed="rId5"/>
          <a:srcRect t="11117" r="35292"/>
          <a:stretch/>
        </p:blipFill>
        <p:spPr>
          <a:xfrm rot="10097280" flipV="1">
            <a:off x="308074" y="1410669"/>
            <a:ext cx="980764" cy="1341303"/>
          </a:xfrm>
          <a:prstGeom prst="rect">
            <a:avLst/>
          </a:prstGeom>
        </p:spPr>
      </p:pic>
      <p:pic>
        <p:nvPicPr>
          <p:cNvPr id="108" name="Picture 8">
            <a:extLst>
              <a:ext uri="{FF2B5EF4-FFF2-40B4-BE49-F238E27FC236}">
                <a16:creationId xmlns:a16="http://schemas.microsoft.com/office/drawing/2014/main" id="{F71E21E8-C9BF-1B37-3F33-16BFDA41F135}"/>
              </a:ext>
            </a:extLst>
          </p:cNvPr>
          <p:cNvPicPr>
            <a:picLocks noChangeAspect="1"/>
          </p:cNvPicPr>
          <p:nvPr/>
        </p:nvPicPr>
        <p:blipFill>
          <a:blip r:embed="rId6"/>
          <a:srcRect/>
          <a:stretch>
            <a:fillRect/>
          </a:stretch>
        </p:blipFill>
        <p:spPr>
          <a:xfrm rot="352087">
            <a:off x="10145655" y="814243"/>
            <a:ext cx="368578" cy="384390"/>
          </a:xfrm>
          <a:prstGeom prst="rect">
            <a:avLst/>
          </a:prstGeom>
        </p:spPr>
      </p:pic>
      <p:pic>
        <p:nvPicPr>
          <p:cNvPr id="109" name="Picture 8">
            <a:extLst>
              <a:ext uri="{FF2B5EF4-FFF2-40B4-BE49-F238E27FC236}">
                <a16:creationId xmlns:a16="http://schemas.microsoft.com/office/drawing/2014/main" id="{9C982C96-3F36-F785-EDB5-F33CEE46A3EA}"/>
              </a:ext>
            </a:extLst>
          </p:cNvPr>
          <p:cNvPicPr>
            <a:picLocks noChangeAspect="1"/>
          </p:cNvPicPr>
          <p:nvPr/>
        </p:nvPicPr>
        <p:blipFill>
          <a:blip r:embed="rId6"/>
          <a:srcRect/>
          <a:stretch>
            <a:fillRect/>
          </a:stretch>
        </p:blipFill>
        <p:spPr>
          <a:xfrm rot="352087">
            <a:off x="2795902" y="277413"/>
            <a:ext cx="368578" cy="384390"/>
          </a:xfrm>
          <a:prstGeom prst="rect">
            <a:avLst/>
          </a:prstGeom>
        </p:spPr>
      </p:pic>
      <p:sp>
        <p:nvSpPr>
          <p:cNvPr id="11" name="Pentagon 10">
            <a:hlinkClick r:id="rId7" action="ppaction://hlinksldjump"/>
            <a:extLst>
              <a:ext uri="{FF2B5EF4-FFF2-40B4-BE49-F238E27FC236}">
                <a16:creationId xmlns:a16="http://schemas.microsoft.com/office/drawing/2014/main" id="{EC701E52-6699-70D3-255D-74BD6BC6E115}"/>
              </a:ext>
            </a:extLst>
          </p:cNvPr>
          <p:cNvSpPr/>
          <p:nvPr/>
        </p:nvSpPr>
        <p:spPr>
          <a:xfrm flipH="1">
            <a:off x="10056965" y="6052013"/>
            <a:ext cx="1999488" cy="755904"/>
          </a:xfrm>
          <a:prstGeom prst="homePlate">
            <a:avLst/>
          </a:prstGeom>
          <a:solidFill>
            <a:schemeClr val="accent2">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schemeClr val="tx1"/>
                </a:solidFill>
                <a:latin typeface="Times New Roman" panose="02020603050405020304" pitchFamily="18" charset="0"/>
                <a:cs typeface="Times New Roman" panose="02020603050405020304" pitchFamily="18" charset="0"/>
              </a:rPr>
              <a:t>Quay </a:t>
            </a:r>
            <a:r>
              <a:rPr lang="en-US" sz="3200" b="1" dirty="0" err="1">
                <a:solidFill>
                  <a:schemeClr val="tx1"/>
                </a:solidFill>
                <a:latin typeface="Times New Roman" panose="02020603050405020304" pitchFamily="18" charset="0"/>
                <a:cs typeface="Times New Roman" panose="02020603050405020304" pitchFamily="18" charset="0"/>
              </a:rPr>
              <a:t>lại</a:t>
            </a:r>
            <a:r>
              <a:rPr lang="en-US" sz="3200" b="1" dirty="0">
                <a:solidFill>
                  <a:schemeClr val="tx1"/>
                </a:solidFill>
                <a:latin typeface="Times New Roman" panose="02020603050405020304" pitchFamily="18" charset="0"/>
                <a:cs typeface="Times New Roman" panose="02020603050405020304" pitchFamily="18" charset="0"/>
              </a:rPr>
              <a:t> </a:t>
            </a:r>
          </a:p>
        </p:txBody>
      </p:sp>
      <p:sp>
        <p:nvSpPr>
          <p:cNvPr id="2" name="Snip Diagonal Corner Rectangle 1">
            <a:extLst>
              <a:ext uri="{FF2B5EF4-FFF2-40B4-BE49-F238E27FC236}">
                <a16:creationId xmlns:a16="http://schemas.microsoft.com/office/drawing/2014/main" id="{8CF2A279-9E25-04F9-B425-2C796738B763}"/>
              </a:ext>
            </a:extLst>
          </p:cNvPr>
          <p:cNvSpPr/>
          <p:nvPr/>
        </p:nvSpPr>
        <p:spPr>
          <a:xfrm>
            <a:off x="1368171" y="1216468"/>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733" b="1" dirty="0">
                <a:solidFill>
                  <a:schemeClr val="tx1"/>
                </a:solidFill>
                <a:latin typeface="Times New Roman" panose="02020603050405020304" pitchFamily="18" charset="0"/>
                <a:cs typeface="Times New Roman" panose="02020603050405020304" pitchFamily="18" charset="0"/>
              </a:rPr>
              <a:t>Câu 2</a:t>
            </a:r>
            <a:r>
              <a:rPr lang="vi-VN" sz="3733" dirty="0">
                <a:solidFill>
                  <a:schemeClr val="tx1"/>
                </a:solidFill>
                <a:latin typeface="Times New Roman" panose="02020603050405020304" pitchFamily="18" charset="0"/>
                <a:cs typeface="Times New Roman" panose="02020603050405020304" pitchFamily="18" charset="0"/>
              </a:rPr>
              <a:t>: Điền từ còn thiếu vào câu ca dao:</a:t>
            </a:r>
            <a:endParaRPr lang="en-US" sz="3733" dirty="0">
              <a:solidFill>
                <a:schemeClr val="tx1"/>
              </a:solidFill>
              <a:latin typeface="Times New Roman" panose="02020603050405020304" pitchFamily="18" charset="0"/>
              <a:cs typeface="Times New Roman" panose="02020603050405020304" pitchFamily="18" charset="0"/>
            </a:endParaRPr>
          </a:p>
          <a:p>
            <a:r>
              <a:rPr lang="en-US" sz="3733" i="1" dirty="0">
                <a:solidFill>
                  <a:schemeClr val="tx1"/>
                </a:solidFill>
                <a:latin typeface="Times New Roman" panose="02020603050405020304" pitchFamily="18" charset="0"/>
                <a:cs typeface="Times New Roman" panose="02020603050405020304" pitchFamily="18" charset="0"/>
              </a:rPr>
              <a:t>              </a:t>
            </a:r>
            <a:r>
              <a:rPr lang="vi-VN" sz="3733" i="1" dirty="0">
                <a:solidFill>
                  <a:schemeClr val="tx1"/>
                </a:solidFill>
                <a:latin typeface="Times New Roman" panose="02020603050405020304" pitchFamily="18" charset="0"/>
                <a:cs typeface="Times New Roman" panose="02020603050405020304" pitchFamily="18" charset="0"/>
              </a:rPr>
              <a:t>Ai rằng công mẹ như...</a:t>
            </a:r>
            <a:endParaRPr lang="en-US" sz="3733" dirty="0">
              <a:solidFill>
                <a:schemeClr val="tx1"/>
              </a:solidFill>
              <a:latin typeface="Times New Roman" panose="02020603050405020304" pitchFamily="18" charset="0"/>
              <a:cs typeface="Times New Roman" panose="02020603050405020304" pitchFamily="18" charset="0"/>
            </a:endParaRPr>
          </a:p>
          <a:p>
            <a:r>
              <a:rPr lang="vi-VN" sz="3733" i="1" dirty="0">
                <a:solidFill>
                  <a:schemeClr val="tx1"/>
                </a:solidFill>
                <a:latin typeface="Times New Roman" panose="02020603050405020304" pitchFamily="18" charset="0"/>
                <a:cs typeface="Times New Roman" panose="02020603050405020304" pitchFamily="18" charset="0"/>
              </a:rPr>
              <a:t>    Thực ra công mẹ lại còn lớn hơn</a:t>
            </a:r>
            <a:endParaRPr lang="en-US" sz="3733"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2">
            <a:extLst>
              <a:ext uri="{FF2B5EF4-FFF2-40B4-BE49-F238E27FC236}">
                <a16:creationId xmlns:a16="http://schemas.microsoft.com/office/drawing/2014/main" id="{4F1D5356-FD77-E2B5-5D89-4BF0824D2115}"/>
              </a:ext>
            </a:extLst>
          </p:cNvPr>
          <p:cNvSpPr/>
          <p:nvPr/>
        </p:nvSpPr>
        <p:spPr>
          <a:xfrm>
            <a:off x="1532763" y="3343972"/>
            <a:ext cx="8290560" cy="150571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bg1"/>
                </a:solidFill>
                <a:latin typeface="Times New Roman" panose="02020603050405020304" pitchFamily="18" charset="0"/>
                <a:cs typeface="Times New Roman" panose="02020603050405020304" pitchFamily="18" charset="0"/>
              </a:rPr>
              <a:t>Non</a:t>
            </a:r>
            <a:endParaRPr lang="en-US" sz="4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540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106" name="Picture 105" descr="A picture containing graphics, clipart, graphic design, design&#10;&#10;Description automatically generated">
            <a:extLst>
              <a:ext uri="{FF2B5EF4-FFF2-40B4-BE49-F238E27FC236}">
                <a16:creationId xmlns:a16="http://schemas.microsoft.com/office/drawing/2014/main" id="{EA2BE554-7F30-22DB-B8E8-4F63323A2F59}"/>
              </a:ext>
            </a:extLst>
          </p:cNvPr>
          <p:cNvPicPr>
            <a:picLocks noChangeAspect="1"/>
          </p:cNvPicPr>
          <p:nvPr/>
        </p:nvPicPr>
        <p:blipFill>
          <a:blip r:embed="rId4"/>
          <a:stretch>
            <a:fillRect/>
          </a:stretch>
        </p:blipFill>
        <p:spPr>
          <a:xfrm>
            <a:off x="9987915" y="1732970"/>
            <a:ext cx="759406" cy="759406"/>
          </a:xfrm>
          <a:prstGeom prst="rect">
            <a:avLst/>
          </a:prstGeom>
        </p:spPr>
      </p:pic>
      <p:pic>
        <p:nvPicPr>
          <p:cNvPr id="107" name="Picture 106" descr="A group of colorful musical notes&#10;&#10;Description automatically generated with low confidence">
            <a:extLst>
              <a:ext uri="{FF2B5EF4-FFF2-40B4-BE49-F238E27FC236}">
                <a16:creationId xmlns:a16="http://schemas.microsoft.com/office/drawing/2014/main" id="{AB800181-9551-C00B-61F6-E5EF9795B192}"/>
              </a:ext>
            </a:extLst>
          </p:cNvPr>
          <p:cNvPicPr>
            <a:picLocks noChangeAspect="1"/>
          </p:cNvPicPr>
          <p:nvPr/>
        </p:nvPicPr>
        <p:blipFill rotWithShape="1">
          <a:blip r:embed="rId5"/>
          <a:srcRect t="11117" r="35292"/>
          <a:stretch/>
        </p:blipFill>
        <p:spPr>
          <a:xfrm rot="10097280" flipV="1">
            <a:off x="308074" y="1410669"/>
            <a:ext cx="980764" cy="1341303"/>
          </a:xfrm>
          <a:prstGeom prst="rect">
            <a:avLst/>
          </a:prstGeom>
        </p:spPr>
      </p:pic>
      <p:pic>
        <p:nvPicPr>
          <p:cNvPr id="108" name="Picture 8">
            <a:extLst>
              <a:ext uri="{FF2B5EF4-FFF2-40B4-BE49-F238E27FC236}">
                <a16:creationId xmlns:a16="http://schemas.microsoft.com/office/drawing/2014/main" id="{F71E21E8-C9BF-1B37-3F33-16BFDA41F135}"/>
              </a:ext>
            </a:extLst>
          </p:cNvPr>
          <p:cNvPicPr>
            <a:picLocks noChangeAspect="1"/>
          </p:cNvPicPr>
          <p:nvPr/>
        </p:nvPicPr>
        <p:blipFill>
          <a:blip r:embed="rId6"/>
          <a:srcRect/>
          <a:stretch>
            <a:fillRect/>
          </a:stretch>
        </p:blipFill>
        <p:spPr>
          <a:xfrm rot="352087">
            <a:off x="10145655" y="814243"/>
            <a:ext cx="368578" cy="384390"/>
          </a:xfrm>
          <a:prstGeom prst="rect">
            <a:avLst/>
          </a:prstGeom>
        </p:spPr>
      </p:pic>
      <p:pic>
        <p:nvPicPr>
          <p:cNvPr id="109" name="Picture 8">
            <a:extLst>
              <a:ext uri="{FF2B5EF4-FFF2-40B4-BE49-F238E27FC236}">
                <a16:creationId xmlns:a16="http://schemas.microsoft.com/office/drawing/2014/main" id="{9C982C96-3F36-F785-EDB5-F33CEE46A3EA}"/>
              </a:ext>
            </a:extLst>
          </p:cNvPr>
          <p:cNvPicPr>
            <a:picLocks noChangeAspect="1"/>
          </p:cNvPicPr>
          <p:nvPr/>
        </p:nvPicPr>
        <p:blipFill>
          <a:blip r:embed="rId6"/>
          <a:srcRect/>
          <a:stretch>
            <a:fillRect/>
          </a:stretch>
        </p:blipFill>
        <p:spPr>
          <a:xfrm rot="352087">
            <a:off x="2795902" y="277413"/>
            <a:ext cx="368578" cy="384390"/>
          </a:xfrm>
          <a:prstGeom prst="rect">
            <a:avLst/>
          </a:prstGeom>
        </p:spPr>
      </p:pic>
      <p:sp>
        <p:nvSpPr>
          <p:cNvPr id="11" name="Pentagon 10">
            <a:hlinkClick r:id="rId7" action="ppaction://hlinksldjump"/>
            <a:extLst>
              <a:ext uri="{FF2B5EF4-FFF2-40B4-BE49-F238E27FC236}">
                <a16:creationId xmlns:a16="http://schemas.microsoft.com/office/drawing/2014/main" id="{EC701E52-6699-70D3-255D-74BD6BC6E115}"/>
              </a:ext>
            </a:extLst>
          </p:cNvPr>
          <p:cNvSpPr/>
          <p:nvPr/>
        </p:nvSpPr>
        <p:spPr>
          <a:xfrm flipH="1">
            <a:off x="10056965" y="6052013"/>
            <a:ext cx="1999488" cy="755904"/>
          </a:xfrm>
          <a:prstGeom prst="homePlate">
            <a:avLst/>
          </a:prstGeom>
          <a:solidFill>
            <a:schemeClr val="accent2">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schemeClr val="tx1"/>
                </a:solidFill>
                <a:latin typeface="Times New Roman" panose="02020603050405020304" pitchFamily="18" charset="0"/>
                <a:cs typeface="Times New Roman" panose="02020603050405020304" pitchFamily="18" charset="0"/>
              </a:rPr>
              <a:t>Quay </a:t>
            </a:r>
            <a:r>
              <a:rPr lang="en-US" sz="3200" b="1" dirty="0" err="1">
                <a:solidFill>
                  <a:schemeClr val="tx1"/>
                </a:solidFill>
                <a:latin typeface="Times New Roman" panose="02020603050405020304" pitchFamily="18" charset="0"/>
                <a:cs typeface="Times New Roman" panose="02020603050405020304" pitchFamily="18" charset="0"/>
              </a:rPr>
              <a:t>lại</a:t>
            </a:r>
            <a:r>
              <a:rPr lang="en-US" sz="3200" b="1" dirty="0">
                <a:solidFill>
                  <a:schemeClr val="tx1"/>
                </a:solidFill>
                <a:latin typeface="Times New Roman" panose="02020603050405020304" pitchFamily="18" charset="0"/>
                <a:cs typeface="Times New Roman" panose="02020603050405020304" pitchFamily="18" charset="0"/>
              </a:rPr>
              <a:t> </a:t>
            </a:r>
          </a:p>
        </p:txBody>
      </p:sp>
      <p:sp>
        <p:nvSpPr>
          <p:cNvPr id="4" name="Snip Diagonal Corner Rectangle 3">
            <a:extLst>
              <a:ext uri="{FF2B5EF4-FFF2-40B4-BE49-F238E27FC236}">
                <a16:creationId xmlns:a16="http://schemas.microsoft.com/office/drawing/2014/main" id="{78E4F91E-ED24-C9EA-2CC5-96C40FA6D342}"/>
              </a:ext>
            </a:extLst>
          </p:cNvPr>
          <p:cNvSpPr/>
          <p:nvPr/>
        </p:nvSpPr>
        <p:spPr>
          <a:xfrm>
            <a:off x="1368171" y="88683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733" b="1" dirty="0">
                <a:solidFill>
                  <a:schemeClr val="tx1"/>
                </a:solidFill>
                <a:latin typeface="Times New Roman" panose="02020603050405020304" pitchFamily="18" charset="0"/>
                <a:cs typeface="Times New Roman" panose="02020603050405020304" pitchFamily="18" charset="0"/>
              </a:rPr>
              <a:t>Câu 3</a:t>
            </a:r>
            <a:r>
              <a:rPr lang="vi-VN" sz="3733" dirty="0">
                <a:solidFill>
                  <a:schemeClr val="tx1"/>
                </a:solidFill>
                <a:latin typeface="Times New Roman" panose="02020603050405020304" pitchFamily="18" charset="0"/>
                <a:cs typeface="Times New Roman" panose="02020603050405020304" pitchFamily="18" charset="0"/>
              </a:rPr>
              <a:t>: Điền từ còn thiếu vào câu ca dao:</a:t>
            </a:r>
            <a:endParaRPr lang="en-US" sz="3733" dirty="0">
              <a:solidFill>
                <a:schemeClr val="tx1"/>
              </a:solidFill>
              <a:latin typeface="Times New Roman" panose="02020603050405020304" pitchFamily="18" charset="0"/>
              <a:cs typeface="Times New Roman" panose="02020603050405020304" pitchFamily="18" charset="0"/>
            </a:endParaRPr>
          </a:p>
          <a:p>
            <a:pPr algn="ctr"/>
            <a:r>
              <a:rPr lang="en-US" sz="3733" i="1" dirty="0">
                <a:solidFill>
                  <a:schemeClr val="tx1"/>
                </a:solidFill>
                <a:latin typeface="Times New Roman" panose="02020603050405020304" pitchFamily="18" charset="0"/>
                <a:cs typeface="Times New Roman" panose="02020603050405020304" pitchFamily="18" charset="0"/>
              </a:rPr>
              <a:t>              </a:t>
            </a:r>
            <a:r>
              <a:rPr lang="vi-VN" sz="3733" i="1" dirty="0">
                <a:solidFill>
                  <a:schemeClr val="tx1"/>
                </a:solidFill>
                <a:latin typeface="Times New Roman" panose="02020603050405020304" pitchFamily="18" charset="0"/>
                <a:cs typeface="Times New Roman" panose="02020603050405020304" pitchFamily="18" charset="0"/>
              </a:rPr>
              <a:t>Nhớ ơn chín chữ...</a:t>
            </a:r>
            <a:endParaRPr lang="en-US" sz="3733" dirty="0">
              <a:solidFill>
                <a:schemeClr val="tx1"/>
              </a:solidFill>
              <a:latin typeface="Times New Roman" panose="02020603050405020304" pitchFamily="18" charset="0"/>
              <a:cs typeface="Times New Roman" panose="02020603050405020304" pitchFamily="18" charset="0"/>
            </a:endParaRPr>
          </a:p>
          <a:p>
            <a:pPr algn="ctr"/>
            <a:r>
              <a:rPr lang="vi-VN" sz="3733" i="1" dirty="0">
                <a:solidFill>
                  <a:schemeClr val="tx1"/>
                </a:solidFill>
                <a:latin typeface="Times New Roman" panose="02020603050405020304" pitchFamily="18" charset="0"/>
                <a:cs typeface="Times New Roman" panose="02020603050405020304" pitchFamily="18" charset="0"/>
              </a:rPr>
              <a:t>Ba năm bú mớm biết bao thân tình</a:t>
            </a:r>
            <a:endParaRPr lang="en-US" sz="3733" dirty="0">
              <a:solidFill>
                <a:schemeClr val="tx1"/>
              </a:solidFill>
              <a:latin typeface="Times New Roman" panose="02020603050405020304" pitchFamily="18" charset="0"/>
              <a:cs typeface="Times New Roman" panose="02020603050405020304" pitchFamily="18" charset="0"/>
            </a:endParaRPr>
          </a:p>
        </p:txBody>
      </p:sp>
      <p:sp>
        <p:nvSpPr>
          <p:cNvPr id="5" name="Snip Diagonal Corner Rectangle 4">
            <a:extLst>
              <a:ext uri="{FF2B5EF4-FFF2-40B4-BE49-F238E27FC236}">
                <a16:creationId xmlns:a16="http://schemas.microsoft.com/office/drawing/2014/main" id="{722DC44A-B720-CE72-2E65-89C3C4B60ECB}"/>
              </a:ext>
            </a:extLst>
          </p:cNvPr>
          <p:cNvSpPr/>
          <p:nvPr/>
        </p:nvSpPr>
        <p:spPr>
          <a:xfrm>
            <a:off x="1532763" y="3014338"/>
            <a:ext cx="8290560" cy="150571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bg1"/>
                </a:solidFill>
                <a:latin typeface="Times New Roman" panose="02020603050405020304" pitchFamily="18" charset="0"/>
                <a:cs typeface="Times New Roman" panose="02020603050405020304" pitchFamily="18" charset="0"/>
              </a:rPr>
              <a:t>Cù lao</a:t>
            </a:r>
            <a:endParaRPr lang="en-US" sz="4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9324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106" name="Picture 105" descr="A picture containing graphics, clipart, graphic design, design&#10;&#10;Description automatically generated">
            <a:extLst>
              <a:ext uri="{FF2B5EF4-FFF2-40B4-BE49-F238E27FC236}">
                <a16:creationId xmlns:a16="http://schemas.microsoft.com/office/drawing/2014/main" id="{EA2BE554-7F30-22DB-B8E8-4F63323A2F59}"/>
              </a:ext>
            </a:extLst>
          </p:cNvPr>
          <p:cNvPicPr>
            <a:picLocks noChangeAspect="1"/>
          </p:cNvPicPr>
          <p:nvPr/>
        </p:nvPicPr>
        <p:blipFill>
          <a:blip r:embed="rId4"/>
          <a:stretch>
            <a:fillRect/>
          </a:stretch>
        </p:blipFill>
        <p:spPr>
          <a:xfrm>
            <a:off x="9987915" y="1732970"/>
            <a:ext cx="759406" cy="759406"/>
          </a:xfrm>
          <a:prstGeom prst="rect">
            <a:avLst/>
          </a:prstGeom>
        </p:spPr>
      </p:pic>
      <p:pic>
        <p:nvPicPr>
          <p:cNvPr id="107" name="Picture 106" descr="A group of colorful musical notes&#10;&#10;Description automatically generated with low confidence">
            <a:extLst>
              <a:ext uri="{FF2B5EF4-FFF2-40B4-BE49-F238E27FC236}">
                <a16:creationId xmlns:a16="http://schemas.microsoft.com/office/drawing/2014/main" id="{AB800181-9551-C00B-61F6-E5EF9795B192}"/>
              </a:ext>
            </a:extLst>
          </p:cNvPr>
          <p:cNvPicPr>
            <a:picLocks noChangeAspect="1"/>
          </p:cNvPicPr>
          <p:nvPr/>
        </p:nvPicPr>
        <p:blipFill rotWithShape="1">
          <a:blip r:embed="rId5"/>
          <a:srcRect t="11117" r="35292"/>
          <a:stretch/>
        </p:blipFill>
        <p:spPr>
          <a:xfrm rot="10097280" flipV="1">
            <a:off x="308074" y="1410669"/>
            <a:ext cx="980764" cy="1341303"/>
          </a:xfrm>
          <a:prstGeom prst="rect">
            <a:avLst/>
          </a:prstGeom>
        </p:spPr>
      </p:pic>
      <p:pic>
        <p:nvPicPr>
          <p:cNvPr id="108" name="Picture 8">
            <a:extLst>
              <a:ext uri="{FF2B5EF4-FFF2-40B4-BE49-F238E27FC236}">
                <a16:creationId xmlns:a16="http://schemas.microsoft.com/office/drawing/2014/main" id="{F71E21E8-C9BF-1B37-3F33-16BFDA41F135}"/>
              </a:ext>
            </a:extLst>
          </p:cNvPr>
          <p:cNvPicPr>
            <a:picLocks noChangeAspect="1"/>
          </p:cNvPicPr>
          <p:nvPr/>
        </p:nvPicPr>
        <p:blipFill>
          <a:blip r:embed="rId6"/>
          <a:srcRect/>
          <a:stretch>
            <a:fillRect/>
          </a:stretch>
        </p:blipFill>
        <p:spPr>
          <a:xfrm rot="352087">
            <a:off x="10145655" y="814243"/>
            <a:ext cx="368578" cy="384390"/>
          </a:xfrm>
          <a:prstGeom prst="rect">
            <a:avLst/>
          </a:prstGeom>
        </p:spPr>
      </p:pic>
      <p:pic>
        <p:nvPicPr>
          <p:cNvPr id="109" name="Picture 8">
            <a:extLst>
              <a:ext uri="{FF2B5EF4-FFF2-40B4-BE49-F238E27FC236}">
                <a16:creationId xmlns:a16="http://schemas.microsoft.com/office/drawing/2014/main" id="{9C982C96-3F36-F785-EDB5-F33CEE46A3EA}"/>
              </a:ext>
            </a:extLst>
          </p:cNvPr>
          <p:cNvPicPr>
            <a:picLocks noChangeAspect="1"/>
          </p:cNvPicPr>
          <p:nvPr/>
        </p:nvPicPr>
        <p:blipFill>
          <a:blip r:embed="rId6"/>
          <a:srcRect/>
          <a:stretch>
            <a:fillRect/>
          </a:stretch>
        </p:blipFill>
        <p:spPr>
          <a:xfrm rot="352087">
            <a:off x="2795902" y="277413"/>
            <a:ext cx="368578" cy="384390"/>
          </a:xfrm>
          <a:prstGeom prst="rect">
            <a:avLst/>
          </a:prstGeom>
        </p:spPr>
      </p:pic>
      <p:sp>
        <p:nvSpPr>
          <p:cNvPr id="11" name="Pentagon 10">
            <a:hlinkClick r:id="rId7" action="ppaction://hlinksldjump"/>
            <a:extLst>
              <a:ext uri="{FF2B5EF4-FFF2-40B4-BE49-F238E27FC236}">
                <a16:creationId xmlns:a16="http://schemas.microsoft.com/office/drawing/2014/main" id="{EC701E52-6699-70D3-255D-74BD6BC6E115}"/>
              </a:ext>
            </a:extLst>
          </p:cNvPr>
          <p:cNvSpPr/>
          <p:nvPr/>
        </p:nvSpPr>
        <p:spPr>
          <a:xfrm flipH="1">
            <a:off x="10056965" y="6052013"/>
            <a:ext cx="1999488" cy="755904"/>
          </a:xfrm>
          <a:prstGeom prst="homePlate">
            <a:avLst/>
          </a:prstGeom>
          <a:solidFill>
            <a:schemeClr val="accent2">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schemeClr val="tx1"/>
                </a:solidFill>
                <a:latin typeface="Times New Roman" panose="02020603050405020304" pitchFamily="18" charset="0"/>
                <a:cs typeface="Times New Roman" panose="02020603050405020304" pitchFamily="18" charset="0"/>
              </a:rPr>
              <a:t>Quay </a:t>
            </a:r>
            <a:r>
              <a:rPr lang="en-US" sz="3200" b="1" dirty="0" err="1">
                <a:solidFill>
                  <a:schemeClr val="tx1"/>
                </a:solidFill>
                <a:latin typeface="Times New Roman" panose="02020603050405020304" pitchFamily="18" charset="0"/>
                <a:cs typeface="Times New Roman" panose="02020603050405020304" pitchFamily="18" charset="0"/>
              </a:rPr>
              <a:t>lại</a:t>
            </a:r>
            <a:r>
              <a:rPr lang="en-US" sz="3200" b="1" dirty="0">
                <a:solidFill>
                  <a:schemeClr val="tx1"/>
                </a:solidFill>
                <a:latin typeface="Times New Roman" panose="02020603050405020304" pitchFamily="18" charset="0"/>
                <a:cs typeface="Times New Roman" panose="02020603050405020304" pitchFamily="18" charset="0"/>
              </a:rPr>
              <a:t> </a:t>
            </a:r>
          </a:p>
        </p:txBody>
      </p:sp>
      <p:sp>
        <p:nvSpPr>
          <p:cNvPr id="2" name="Snip Diagonal Corner Rectangle 1">
            <a:extLst>
              <a:ext uri="{FF2B5EF4-FFF2-40B4-BE49-F238E27FC236}">
                <a16:creationId xmlns:a16="http://schemas.microsoft.com/office/drawing/2014/main" id="{8B2E7C4E-7F6C-E9A6-2A68-98DDA0FE31F9}"/>
              </a:ext>
            </a:extLst>
          </p:cNvPr>
          <p:cNvSpPr/>
          <p:nvPr/>
        </p:nvSpPr>
        <p:spPr>
          <a:xfrm>
            <a:off x="1368171" y="1064647"/>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733" b="1" dirty="0">
                <a:solidFill>
                  <a:schemeClr val="tx1"/>
                </a:solidFill>
                <a:latin typeface="Times New Roman" panose="02020603050405020304" pitchFamily="18" charset="0"/>
                <a:cs typeface="Times New Roman" panose="02020603050405020304" pitchFamily="18" charset="0"/>
              </a:rPr>
              <a:t>Câu 4</a:t>
            </a:r>
            <a:r>
              <a:rPr lang="vi-VN" sz="3733" dirty="0">
                <a:solidFill>
                  <a:schemeClr val="tx1"/>
                </a:solidFill>
                <a:latin typeface="Times New Roman" panose="02020603050405020304" pitchFamily="18" charset="0"/>
                <a:cs typeface="Times New Roman" panose="02020603050405020304" pitchFamily="18" charset="0"/>
              </a:rPr>
              <a:t>: Điền từ còn thiếu vào câu thơ:</a:t>
            </a:r>
            <a:endParaRPr lang="en-US" sz="3733" dirty="0">
              <a:solidFill>
                <a:schemeClr val="tx1"/>
              </a:solidFill>
              <a:latin typeface="Times New Roman" panose="02020603050405020304" pitchFamily="18" charset="0"/>
              <a:cs typeface="Times New Roman" panose="02020603050405020304" pitchFamily="18" charset="0"/>
            </a:endParaRPr>
          </a:p>
          <a:p>
            <a:pPr algn="ctr"/>
            <a:r>
              <a:rPr lang="vi-VN" sz="3733" i="1" dirty="0">
                <a:solidFill>
                  <a:schemeClr val="tx1"/>
                </a:solidFill>
                <a:latin typeface="Times New Roman" panose="02020603050405020304" pitchFamily="18" charset="0"/>
                <a:cs typeface="Times New Roman" panose="02020603050405020304" pitchFamily="18" charset="0"/>
              </a:rPr>
              <a:t>Đêm nay con ngủ giấc tròn</a:t>
            </a:r>
            <a:endParaRPr lang="en-US" sz="3733" dirty="0">
              <a:solidFill>
                <a:schemeClr val="tx1"/>
              </a:solidFill>
              <a:latin typeface="Times New Roman" panose="02020603050405020304" pitchFamily="18" charset="0"/>
              <a:cs typeface="Times New Roman" panose="02020603050405020304" pitchFamily="18" charset="0"/>
            </a:endParaRPr>
          </a:p>
          <a:p>
            <a:pPr algn="ctr"/>
            <a:r>
              <a:rPr lang="vi-VN" sz="3733" i="1" dirty="0">
                <a:solidFill>
                  <a:schemeClr val="tx1"/>
                </a:solidFill>
                <a:latin typeface="Times New Roman" panose="02020603050405020304" pitchFamily="18" charset="0"/>
                <a:cs typeface="Times New Roman" panose="02020603050405020304" pitchFamily="18" charset="0"/>
              </a:rPr>
              <a:t>Mẹ là ... của con suốt đời</a:t>
            </a:r>
            <a:endParaRPr lang="en-US" sz="3733"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2">
            <a:extLst>
              <a:ext uri="{FF2B5EF4-FFF2-40B4-BE49-F238E27FC236}">
                <a16:creationId xmlns:a16="http://schemas.microsoft.com/office/drawing/2014/main" id="{F280AE07-6B86-91A4-D1B3-510A27536758}"/>
              </a:ext>
            </a:extLst>
          </p:cNvPr>
          <p:cNvSpPr/>
          <p:nvPr/>
        </p:nvSpPr>
        <p:spPr>
          <a:xfrm>
            <a:off x="1532763" y="3192151"/>
            <a:ext cx="8290560" cy="150571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67" b="1" dirty="0">
                <a:solidFill>
                  <a:schemeClr val="bg1"/>
                </a:solidFill>
                <a:latin typeface="Times New Roman" panose="02020603050405020304" pitchFamily="18" charset="0"/>
                <a:cs typeface="Times New Roman" panose="02020603050405020304" pitchFamily="18" charset="0"/>
              </a:rPr>
              <a:t>Ngọn gió</a:t>
            </a:r>
            <a:endParaRPr lang="en-US" sz="4267"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38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106" name="Picture 105" descr="A picture containing graphics, clipart, graphic design, design&#10;&#10;Description automatically generated">
            <a:extLst>
              <a:ext uri="{FF2B5EF4-FFF2-40B4-BE49-F238E27FC236}">
                <a16:creationId xmlns:a16="http://schemas.microsoft.com/office/drawing/2014/main" id="{EA2BE554-7F30-22DB-B8E8-4F63323A2F59}"/>
              </a:ext>
            </a:extLst>
          </p:cNvPr>
          <p:cNvPicPr>
            <a:picLocks noChangeAspect="1"/>
          </p:cNvPicPr>
          <p:nvPr/>
        </p:nvPicPr>
        <p:blipFill>
          <a:blip r:embed="rId4"/>
          <a:stretch>
            <a:fillRect/>
          </a:stretch>
        </p:blipFill>
        <p:spPr>
          <a:xfrm>
            <a:off x="9987915" y="1732970"/>
            <a:ext cx="759406" cy="759406"/>
          </a:xfrm>
          <a:prstGeom prst="rect">
            <a:avLst/>
          </a:prstGeom>
        </p:spPr>
      </p:pic>
      <p:pic>
        <p:nvPicPr>
          <p:cNvPr id="107" name="Picture 106" descr="A group of colorful musical notes&#10;&#10;Description automatically generated with low confidence">
            <a:extLst>
              <a:ext uri="{FF2B5EF4-FFF2-40B4-BE49-F238E27FC236}">
                <a16:creationId xmlns:a16="http://schemas.microsoft.com/office/drawing/2014/main" id="{AB800181-9551-C00B-61F6-E5EF9795B192}"/>
              </a:ext>
            </a:extLst>
          </p:cNvPr>
          <p:cNvPicPr>
            <a:picLocks noChangeAspect="1"/>
          </p:cNvPicPr>
          <p:nvPr/>
        </p:nvPicPr>
        <p:blipFill rotWithShape="1">
          <a:blip r:embed="rId5"/>
          <a:srcRect t="11117" r="35292"/>
          <a:stretch/>
        </p:blipFill>
        <p:spPr>
          <a:xfrm rot="10097280" flipV="1">
            <a:off x="308074" y="1410669"/>
            <a:ext cx="980764" cy="1341303"/>
          </a:xfrm>
          <a:prstGeom prst="rect">
            <a:avLst/>
          </a:prstGeom>
        </p:spPr>
      </p:pic>
      <p:pic>
        <p:nvPicPr>
          <p:cNvPr id="108" name="Picture 8">
            <a:extLst>
              <a:ext uri="{FF2B5EF4-FFF2-40B4-BE49-F238E27FC236}">
                <a16:creationId xmlns:a16="http://schemas.microsoft.com/office/drawing/2014/main" id="{F71E21E8-C9BF-1B37-3F33-16BFDA41F135}"/>
              </a:ext>
            </a:extLst>
          </p:cNvPr>
          <p:cNvPicPr>
            <a:picLocks noChangeAspect="1"/>
          </p:cNvPicPr>
          <p:nvPr/>
        </p:nvPicPr>
        <p:blipFill>
          <a:blip r:embed="rId6"/>
          <a:srcRect/>
          <a:stretch>
            <a:fillRect/>
          </a:stretch>
        </p:blipFill>
        <p:spPr>
          <a:xfrm rot="352087">
            <a:off x="10145655" y="814243"/>
            <a:ext cx="368578" cy="384390"/>
          </a:xfrm>
          <a:prstGeom prst="rect">
            <a:avLst/>
          </a:prstGeom>
        </p:spPr>
      </p:pic>
      <p:pic>
        <p:nvPicPr>
          <p:cNvPr id="109" name="Picture 8">
            <a:extLst>
              <a:ext uri="{FF2B5EF4-FFF2-40B4-BE49-F238E27FC236}">
                <a16:creationId xmlns:a16="http://schemas.microsoft.com/office/drawing/2014/main" id="{9C982C96-3F36-F785-EDB5-F33CEE46A3EA}"/>
              </a:ext>
            </a:extLst>
          </p:cNvPr>
          <p:cNvPicPr>
            <a:picLocks noChangeAspect="1"/>
          </p:cNvPicPr>
          <p:nvPr/>
        </p:nvPicPr>
        <p:blipFill>
          <a:blip r:embed="rId6"/>
          <a:srcRect/>
          <a:stretch>
            <a:fillRect/>
          </a:stretch>
        </p:blipFill>
        <p:spPr>
          <a:xfrm rot="352087">
            <a:off x="2795902" y="277413"/>
            <a:ext cx="368578" cy="384390"/>
          </a:xfrm>
          <a:prstGeom prst="rect">
            <a:avLst/>
          </a:prstGeom>
        </p:spPr>
      </p:pic>
      <p:sp>
        <p:nvSpPr>
          <p:cNvPr id="11" name="Pentagon 10">
            <a:hlinkClick r:id="rId7" action="ppaction://hlinksldjump"/>
            <a:extLst>
              <a:ext uri="{FF2B5EF4-FFF2-40B4-BE49-F238E27FC236}">
                <a16:creationId xmlns:a16="http://schemas.microsoft.com/office/drawing/2014/main" id="{EC701E52-6699-70D3-255D-74BD6BC6E115}"/>
              </a:ext>
            </a:extLst>
          </p:cNvPr>
          <p:cNvSpPr/>
          <p:nvPr/>
        </p:nvSpPr>
        <p:spPr>
          <a:xfrm flipH="1">
            <a:off x="10056965" y="6052013"/>
            <a:ext cx="1999488" cy="755904"/>
          </a:xfrm>
          <a:prstGeom prst="homePlate">
            <a:avLst/>
          </a:prstGeom>
          <a:solidFill>
            <a:schemeClr val="accent2">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schemeClr val="tx1"/>
                </a:solidFill>
                <a:latin typeface="Times New Roman" panose="02020603050405020304" pitchFamily="18" charset="0"/>
                <a:cs typeface="Times New Roman" panose="02020603050405020304" pitchFamily="18" charset="0"/>
              </a:rPr>
              <a:t>Quay </a:t>
            </a:r>
            <a:r>
              <a:rPr lang="en-US" sz="3200" b="1" dirty="0" err="1">
                <a:solidFill>
                  <a:schemeClr val="tx1"/>
                </a:solidFill>
                <a:latin typeface="Times New Roman" panose="02020603050405020304" pitchFamily="18" charset="0"/>
                <a:cs typeface="Times New Roman" panose="02020603050405020304" pitchFamily="18" charset="0"/>
              </a:rPr>
              <a:t>lại</a:t>
            </a:r>
            <a:r>
              <a:rPr lang="en-US" sz="3200" b="1" dirty="0">
                <a:solidFill>
                  <a:schemeClr val="tx1"/>
                </a:solidFill>
                <a:latin typeface="Times New Roman" panose="02020603050405020304" pitchFamily="18" charset="0"/>
                <a:cs typeface="Times New Roman" panose="02020603050405020304" pitchFamily="18" charset="0"/>
              </a:rPr>
              <a:t> </a:t>
            </a:r>
          </a:p>
        </p:txBody>
      </p:sp>
      <p:sp>
        <p:nvSpPr>
          <p:cNvPr id="2" name="Snip Diagonal Corner Rectangle 1">
            <a:extLst>
              <a:ext uri="{FF2B5EF4-FFF2-40B4-BE49-F238E27FC236}">
                <a16:creationId xmlns:a16="http://schemas.microsoft.com/office/drawing/2014/main" id="{9CB88A23-5584-309E-E795-95B5D339814A}"/>
              </a:ext>
            </a:extLst>
          </p:cNvPr>
          <p:cNvSpPr/>
          <p:nvPr/>
        </p:nvSpPr>
        <p:spPr>
          <a:xfrm>
            <a:off x="1368171" y="1064647"/>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b="1" dirty="0" err="1">
                <a:solidFill>
                  <a:schemeClr val="tx1"/>
                </a:solidFill>
                <a:latin typeface="Times New Roman" panose="02020603050405020304" pitchFamily="18" charset="0"/>
                <a:cs typeface="Times New Roman" panose="02020603050405020304" pitchFamily="18" charset="0"/>
              </a:rPr>
              <a:t>Câu</a:t>
            </a:r>
            <a:r>
              <a:rPr lang="en-US" sz="3733" b="1" dirty="0">
                <a:solidFill>
                  <a:schemeClr val="tx1"/>
                </a:solidFill>
                <a:latin typeface="Times New Roman" panose="02020603050405020304" pitchFamily="18" charset="0"/>
                <a:cs typeface="Times New Roman" panose="02020603050405020304" pitchFamily="18" charset="0"/>
              </a:rPr>
              <a:t> </a:t>
            </a:r>
            <a:r>
              <a:rPr lang="vi-VN" sz="3733" b="1" dirty="0">
                <a:solidFill>
                  <a:schemeClr val="tx1"/>
                </a:solidFill>
                <a:latin typeface="Times New Roman" panose="02020603050405020304" pitchFamily="18" charset="0"/>
                <a:cs typeface="Times New Roman" panose="02020603050405020304" pitchFamily="18" charset="0"/>
              </a:rPr>
              <a:t>5</a:t>
            </a:r>
            <a:r>
              <a:rPr lang="vi-VN" sz="3733" dirty="0">
                <a:solidFill>
                  <a:schemeClr val="tx1"/>
                </a:solidFill>
                <a:latin typeface="Times New Roman" panose="02020603050405020304" pitchFamily="18" charset="0"/>
                <a:cs typeface="Times New Roman" panose="02020603050405020304" pitchFamily="18" charset="0"/>
              </a:rPr>
              <a:t>. Điền từ còn thiếu vào câu ca dao:</a:t>
            </a:r>
            <a:endParaRPr lang="en-US" sz="3733" dirty="0">
              <a:solidFill>
                <a:schemeClr val="tx1"/>
              </a:solidFill>
              <a:latin typeface="Times New Roman" panose="02020603050405020304" pitchFamily="18" charset="0"/>
              <a:cs typeface="Times New Roman" panose="02020603050405020304" pitchFamily="18" charset="0"/>
            </a:endParaRPr>
          </a:p>
          <a:p>
            <a:pPr algn="ctr"/>
            <a:r>
              <a:rPr lang="en-US" sz="3733" i="1" dirty="0">
                <a:solidFill>
                  <a:schemeClr val="tx1"/>
                </a:solidFill>
                <a:latin typeface="Times New Roman" panose="02020603050405020304" pitchFamily="18" charset="0"/>
                <a:cs typeface="Times New Roman" panose="02020603050405020304" pitchFamily="18" charset="0"/>
              </a:rPr>
              <a:t>        </a:t>
            </a:r>
            <a:r>
              <a:rPr lang="vi-VN" sz="3733" i="1" dirty="0">
                <a:solidFill>
                  <a:schemeClr val="tx1"/>
                </a:solidFill>
                <a:latin typeface="Times New Roman" panose="02020603050405020304" pitchFamily="18" charset="0"/>
                <a:cs typeface="Times New Roman" panose="02020603050405020304" pitchFamily="18" charset="0"/>
              </a:rPr>
              <a:t>Đố ai đếm được...</a:t>
            </a:r>
            <a:endParaRPr lang="en-US" sz="3733" dirty="0">
              <a:solidFill>
                <a:schemeClr val="tx1"/>
              </a:solidFill>
              <a:latin typeface="Times New Roman" panose="02020603050405020304" pitchFamily="18" charset="0"/>
              <a:cs typeface="Times New Roman" panose="02020603050405020304" pitchFamily="18" charset="0"/>
            </a:endParaRPr>
          </a:p>
          <a:p>
            <a:pPr algn="ctr"/>
            <a:r>
              <a:rPr lang="vi-VN" sz="3733" i="1" dirty="0">
                <a:solidFill>
                  <a:schemeClr val="tx1"/>
                </a:solidFill>
                <a:latin typeface="Times New Roman" panose="02020603050405020304" pitchFamily="18" charset="0"/>
                <a:cs typeface="Times New Roman" panose="02020603050405020304" pitchFamily="18" charset="0"/>
              </a:rPr>
              <a:t>Đố ai đếm được công lao mẹ già</a:t>
            </a:r>
            <a:endParaRPr lang="en-US" sz="3733"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2">
            <a:extLst>
              <a:ext uri="{FF2B5EF4-FFF2-40B4-BE49-F238E27FC236}">
                <a16:creationId xmlns:a16="http://schemas.microsoft.com/office/drawing/2014/main" id="{979B187A-64BD-85E3-9B83-769CF4292DF3}"/>
              </a:ext>
            </a:extLst>
          </p:cNvPr>
          <p:cNvSpPr/>
          <p:nvPr/>
        </p:nvSpPr>
        <p:spPr>
          <a:xfrm>
            <a:off x="1532763" y="3192151"/>
            <a:ext cx="8290560" cy="150571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bg1"/>
                </a:solidFill>
                <a:latin typeface="+mj-lt"/>
              </a:rPr>
              <a:t>Vì sao</a:t>
            </a:r>
            <a:endParaRPr lang="en-US" sz="4800" b="1">
              <a:solidFill>
                <a:schemeClr val="bg1"/>
              </a:solidFill>
              <a:latin typeface="+mj-lt"/>
            </a:endParaRPr>
          </a:p>
        </p:txBody>
      </p:sp>
    </p:spTree>
    <p:extLst>
      <p:ext uri="{BB962C8B-B14F-4D97-AF65-F5344CB8AC3E}">
        <p14:creationId xmlns:p14="http://schemas.microsoft.com/office/powerpoint/2010/main" val="1959606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107" name="Picture 106" descr="A group of colorful musical notes&#10;&#10;Description automatically generated with low confidence">
            <a:extLst>
              <a:ext uri="{FF2B5EF4-FFF2-40B4-BE49-F238E27FC236}">
                <a16:creationId xmlns:a16="http://schemas.microsoft.com/office/drawing/2014/main" id="{AB800181-9551-C00B-61F6-E5EF9795B192}"/>
              </a:ext>
            </a:extLst>
          </p:cNvPr>
          <p:cNvPicPr>
            <a:picLocks noChangeAspect="1"/>
          </p:cNvPicPr>
          <p:nvPr/>
        </p:nvPicPr>
        <p:blipFill rotWithShape="1">
          <a:blip r:embed="rId4"/>
          <a:srcRect t="11117" r="35292"/>
          <a:stretch/>
        </p:blipFill>
        <p:spPr>
          <a:xfrm rot="10097280" flipV="1">
            <a:off x="308074" y="1410669"/>
            <a:ext cx="980764" cy="1341303"/>
          </a:xfrm>
          <a:prstGeom prst="rect">
            <a:avLst/>
          </a:prstGeom>
        </p:spPr>
      </p:pic>
      <p:pic>
        <p:nvPicPr>
          <p:cNvPr id="108" name="Picture 8">
            <a:extLst>
              <a:ext uri="{FF2B5EF4-FFF2-40B4-BE49-F238E27FC236}">
                <a16:creationId xmlns:a16="http://schemas.microsoft.com/office/drawing/2014/main" id="{F71E21E8-C9BF-1B37-3F33-16BFDA41F135}"/>
              </a:ext>
            </a:extLst>
          </p:cNvPr>
          <p:cNvPicPr>
            <a:picLocks noChangeAspect="1"/>
          </p:cNvPicPr>
          <p:nvPr/>
        </p:nvPicPr>
        <p:blipFill>
          <a:blip r:embed="rId5"/>
          <a:srcRect/>
          <a:stretch>
            <a:fillRect/>
          </a:stretch>
        </p:blipFill>
        <p:spPr>
          <a:xfrm rot="352087">
            <a:off x="10145655" y="814243"/>
            <a:ext cx="368578" cy="384390"/>
          </a:xfrm>
          <a:prstGeom prst="rect">
            <a:avLst/>
          </a:prstGeom>
        </p:spPr>
      </p:pic>
      <p:pic>
        <p:nvPicPr>
          <p:cNvPr id="109" name="Picture 8">
            <a:extLst>
              <a:ext uri="{FF2B5EF4-FFF2-40B4-BE49-F238E27FC236}">
                <a16:creationId xmlns:a16="http://schemas.microsoft.com/office/drawing/2014/main" id="{9C982C96-3F36-F785-EDB5-F33CEE46A3EA}"/>
              </a:ext>
            </a:extLst>
          </p:cNvPr>
          <p:cNvPicPr>
            <a:picLocks noChangeAspect="1"/>
          </p:cNvPicPr>
          <p:nvPr/>
        </p:nvPicPr>
        <p:blipFill>
          <a:blip r:embed="rId5"/>
          <a:srcRect/>
          <a:stretch>
            <a:fillRect/>
          </a:stretch>
        </p:blipFill>
        <p:spPr>
          <a:xfrm rot="352087">
            <a:off x="2795902" y="277413"/>
            <a:ext cx="368578" cy="384390"/>
          </a:xfrm>
          <a:prstGeom prst="rect">
            <a:avLst/>
          </a:prstGeom>
        </p:spPr>
      </p:pic>
      <p:grpSp>
        <p:nvGrpSpPr>
          <p:cNvPr id="4" name="组合 2">
            <a:extLst>
              <a:ext uri="{FF2B5EF4-FFF2-40B4-BE49-F238E27FC236}">
                <a16:creationId xmlns:a16="http://schemas.microsoft.com/office/drawing/2014/main" id="{25F1359E-9885-8B67-30B8-055668720478}"/>
              </a:ext>
            </a:extLst>
          </p:cNvPr>
          <p:cNvGrpSpPr/>
          <p:nvPr/>
        </p:nvGrpSpPr>
        <p:grpSpPr>
          <a:xfrm flipH="1">
            <a:off x="265608" y="1408326"/>
            <a:ext cx="5240856" cy="4007661"/>
            <a:chOff x="-558688" y="0"/>
            <a:chExt cx="9107943" cy="6858000"/>
          </a:xfrm>
        </p:grpSpPr>
        <p:pic>
          <p:nvPicPr>
            <p:cNvPr id="5" name="图片 3">
              <a:extLst>
                <a:ext uri="{FF2B5EF4-FFF2-40B4-BE49-F238E27FC236}">
                  <a16:creationId xmlns:a16="http://schemas.microsoft.com/office/drawing/2014/main" id="{E30A19DD-2C78-FD32-B6D8-CEF4553D717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6" name="图片 4">
              <a:extLst>
                <a:ext uri="{FF2B5EF4-FFF2-40B4-BE49-F238E27FC236}">
                  <a16:creationId xmlns:a16="http://schemas.microsoft.com/office/drawing/2014/main" id="{6C5C651B-7657-EAD6-315F-DCE916089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10" name="Rectangle 9">
            <a:extLst>
              <a:ext uri="{FF2B5EF4-FFF2-40B4-BE49-F238E27FC236}">
                <a16:creationId xmlns:a16="http://schemas.microsoft.com/office/drawing/2014/main" id="{F04A98CF-03CF-6BF3-3814-CC84633725C1}"/>
              </a:ext>
            </a:extLst>
          </p:cNvPr>
          <p:cNvSpPr/>
          <p:nvPr/>
        </p:nvSpPr>
        <p:spPr>
          <a:xfrm>
            <a:off x="1021787" y="2381009"/>
            <a:ext cx="3931061" cy="206229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pPr>
            <a:r>
              <a:rPr lang="vi-VN" sz="4267" i="1" dirty="0">
                <a:latin typeface="Times New Roman" panose="02020603050405020304" pitchFamily="18" charset="0"/>
                <a:cs typeface="Times New Roman" panose="02020603050405020304" pitchFamily="18" charset="0"/>
              </a:rPr>
              <a:t>Bức ảnh bí mật gợi cho em cảm xúc, suy nghĩ gì?</a:t>
            </a:r>
            <a:endParaRPr lang="en-US" sz="6400" dirty="0">
              <a:solidFill>
                <a:srgbClr val="212121"/>
              </a:solidFill>
              <a:latin typeface="Times New Roman" panose="02020603050405020304" pitchFamily="18" charset="0"/>
              <a:cs typeface="Times New Roman" panose="02020603050405020304" pitchFamily="18" charset="0"/>
            </a:endParaRPr>
          </a:p>
        </p:txBody>
      </p:sp>
      <p:pic>
        <p:nvPicPr>
          <p:cNvPr id="12" name="Picture 11" descr="TOP 185 bài văn Tả người thân lớp 5">
            <a:extLst>
              <a:ext uri="{FF2B5EF4-FFF2-40B4-BE49-F238E27FC236}">
                <a16:creationId xmlns:a16="http://schemas.microsoft.com/office/drawing/2014/main" id="{A71ECAEB-7C6C-AC94-6F8B-22EB0BD88A2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15426" y="1408326"/>
            <a:ext cx="6060722" cy="4677626"/>
          </a:xfrm>
          <a:prstGeom prst="rect">
            <a:avLst/>
          </a:prstGeom>
          <a:noFill/>
          <a:ln>
            <a:noFill/>
          </a:ln>
        </p:spPr>
      </p:pic>
    </p:spTree>
    <p:extLst>
      <p:ext uri="{BB962C8B-B14F-4D97-AF65-F5344CB8AC3E}">
        <p14:creationId xmlns:p14="http://schemas.microsoft.com/office/powerpoint/2010/main" val="623734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B69DCD86-5631-4775-A30C-49D0CA0685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4695192"/>
            <a:ext cx="12192000" cy="2162808"/>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grpSp>
        <p:nvGrpSpPr>
          <p:cNvPr id="2" name="Google Shape;1398;p44">
            <a:extLst>
              <a:ext uri="{FF2B5EF4-FFF2-40B4-BE49-F238E27FC236}">
                <a16:creationId xmlns:a16="http://schemas.microsoft.com/office/drawing/2014/main" id="{7A43FA93-8C28-AF37-3788-6D14B1949521}"/>
              </a:ext>
            </a:extLst>
          </p:cNvPr>
          <p:cNvGrpSpPr/>
          <p:nvPr/>
        </p:nvGrpSpPr>
        <p:grpSpPr>
          <a:xfrm flipH="1">
            <a:off x="8027464" y="3339714"/>
            <a:ext cx="3615482" cy="3088651"/>
            <a:chOff x="5097629" y="1416875"/>
            <a:chExt cx="3148278" cy="2689525"/>
          </a:xfrm>
        </p:grpSpPr>
        <p:sp>
          <p:nvSpPr>
            <p:cNvPr id="3" name="Google Shape;1399;p44">
              <a:extLst>
                <a:ext uri="{FF2B5EF4-FFF2-40B4-BE49-F238E27FC236}">
                  <a16:creationId xmlns:a16="http://schemas.microsoft.com/office/drawing/2014/main" id="{F38F0815-F824-07BE-1753-E37A5C36ED2F}"/>
                </a:ext>
              </a:extLst>
            </p:cNvPr>
            <p:cNvSpPr/>
            <p:nvPr/>
          </p:nvSpPr>
          <p:spPr>
            <a:xfrm>
              <a:off x="6134350" y="3404700"/>
              <a:ext cx="1547100" cy="701700"/>
            </a:xfrm>
            <a:prstGeom prst="trapezoid">
              <a:avLst>
                <a:gd name="adj" fmla="val 2500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1400;p44">
              <a:extLst>
                <a:ext uri="{FF2B5EF4-FFF2-40B4-BE49-F238E27FC236}">
                  <a16:creationId xmlns:a16="http://schemas.microsoft.com/office/drawing/2014/main" id="{8A51FC7E-10C8-96DE-8837-24B36C3FAAE1}"/>
                </a:ext>
              </a:extLst>
            </p:cNvPr>
            <p:cNvSpPr/>
            <p:nvPr/>
          </p:nvSpPr>
          <p:spPr>
            <a:xfrm flipH="1">
              <a:off x="6480575" y="3579300"/>
              <a:ext cx="702375" cy="526325"/>
            </a:xfrm>
            <a:prstGeom prst="flowChartManualInput">
              <a:avLst/>
            </a:prstGeom>
            <a:solidFill>
              <a:srgbClr val="EA7D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oogle Shape;1401;p44">
              <a:extLst>
                <a:ext uri="{FF2B5EF4-FFF2-40B4-BE49-F238E27FC236}">
                  <a16:creationId xmlns:a16="http://schemas.microsoft.com/office/drawing/2014/main" id="{F62492BF-4FBF-8330-BE0E-0EAB289A6D10}"/>
                </a:ext>
              </a:extLst>
            </p:cNvPr>
            <p:cNvGrpSpPr/>
            <p:nvPr/>
          </p:nvGrpSpPr>
          <p:grpSpPr>
            <a:xfrm rot="-1629263">
              <a:off x="5312704" y="1600741"/>
              <a:ext cx="1091406" cy="1206086"/>
              <a:chOff x="5102449" y="995932"/>
              <a:chExt cx="1091382" cy="1206059"/>
            </a:xfrm>
          </p:grpSpPr>
          <p:sp>
            <p:nvSpPr>
              <p:cNvPr id="102" name="Google Shape;1402;p44">
                <a:extLst>
                  <a:ext uri="{FF2B5EF4-FFF2-40B4-BE49-F238E27FC236}">
                    <a16:creationId xmlns:a16="http://schemas.microsoft.com/office/drawing/2014/main" id="{34A2D200-92D8-548D-562C-00D641031919}"/>
                  </a:ext>
                </a:extLst>
              </p:cNvPr>
              <p:cNvSpPr/>
              <p:nvPr/>
            </p:nvSpPr>
            <p:spPr>
              <a:xfrm>
                <a:off x="5702474" y="995932"/>
                <a:ext cx="355734" cy="206382"/>
              </a:xfrm>
              <a:custGeom>
                <a:avLst/>
                <a:gdLst/>
                <a:ahLst/>
                <a:cxnLst/>
                <a:rect l="l" t="t" r="r" b="b"/>
                <a:pathLst>
                  <a:path w="9606" h="5573" fill="none" extrusionOk="0">
                    <a:moveTo>
                      <a:pt x="106" y="5520"/>
                    </a:moveTo>
                    <a:cubicBezTo>
                      <a:pt x="0" y="5572"/>
                      <a:pt x="2312" y="0"/>
                      <a:pt x="9605" y="1396"/>
                    </a:cubicBezTo>
                  </a:path>
                </a:pathLst>
              </a:custGeom>
              <a:solidFill>
                <a:srgbClr val="DB355D"/>
              </a:solidFill>
              <a:ln w="7325" cap="rnd" cmpd="sng">
                <a:solidFill>
                  <a:srgbClr val="DD5D6C"/>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403;p44">
                <a:extLst>
                  <a:ext uri="{FF2B5EF4-FFF2-40B4-BE49-F238E27FC236}">
                    <a16:creationId xmlns:a16="http://schemas.microsoft.com/office/drawing/2014/main" id="{17EF1B55-F4AD-B3A9-E809-861F6479F49B}"/>
                  </a:ext>
                </a:extLst>
              </p:cNvPr>
              <p:cNvSpPr/>
              <p:nvPr/>
            </p:nvSpPr>
            <p:spPr>
              <a:xfrm>
                <a:off x="5102449" y="1775525"/>
                <a:ext cx="426466" cy="426466"/>
              </a:xfrm>
              <a:custGeom>
                <a:avLst/>
                <a:gdLst/>
                <a:ahLst/>
                <a:cxnLst/>
                <a:rect l="l" t="t" r="r" b="b"/>
                <a:pathLst>
                  <a:path w="11516" h="11516" fill="none" extrusionOk="0">
                    <a:moveTo>
                      <a:pt x="9830" y="1686"/>
                    </a:moveTo>
                    <a:cubicBezTo>
                      <a:pt x="10909" y="2767"/>
                      <a:pt x="11516" y="4231"/>
                      <a:pt x="11516" y="5758"/>
                    </a:cubicBezTo>
                    <a:cubicBezTo>
                      <a:pt x="11516" y="7285"/>
                      <a:pt x="10909" y="8749"/>
                      <a:pt x="9830" y="9829"/>
                    </a:cubicBezTo>
                    <a:cubicBezTo>
                      <a:pt x="8749" y="10909"/>
                      <a:pt x="7285" y="11515"/>
                      <a:pt x="5758" y="11515"/>
                    </a:cubicBezTo>
                    <a:cubicBezTo>
                      <a:pt x="4231" y="11515"/>
                      <a:pt x="2766" y="10909"/>
                      <a:pt x="1687" y="9829"/>
                    </a:cubicBezTo>
                    <a:cubicBezTo>
                      <a:pt x="607" y="8749"/>
                      <a:pt x="1" y="7285"/>
                      <a:pt x="1" y="5758"/>
                    </a:cubicBezTo>
                    <a:cubicBezTo>
                      <a:pt x="1" y="4231"/>
                      <a:pt x="607" y="2767"/>
                      <a:pt x="1687" y="1686"/>
                    </a:cubicBezTo>
                    <a:cubicBezTo>
                      <a:pt x="2766" y="607"/>
                      <a:pt x="4231" y="0"/>
                      <a:pt x="5758" y="0"/>
                    </a:cubicBezTo>
                    <a:cubicBezTo>
                      <a:pt x="7285" y="0"/>
                      <a:pt x="8749" y="607"/>
                      <a:pt x="9830" y="1686"/>
                    </a:cubicBezTo>
                    <a:close/>
                  </a:path>
                </a:pathLst>
              </a:custGeom>
              <a:solidFill>
                <a:srgbClr val="DB355D"/>
              </a:solidFill>
              <a:ln w="7325" cap="rnd" cmpd="sng">
                <a:solidFill>
                  <a:srgbClr val="DD5D6C"/>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404;p44">
                <a:extLst>
                  <a:ext uri="{FF2B5EF4-FFF2-40B4-BE49-F238E27FC236}">
                    <a16:creationId xmlns:a16="http://schemas.microsoft.com/office/drawing/2014/main" id="{AF151B15-ACAD-25AB-8EA6-02EAAACEBCB4}"/>
                  </a:ext>
                </a:extLst>
              </p:cNvPr>
              <p:cNvSpPr/>
              <p:nvPr/>
            </p:nvSpPr>
            <p:spPr>
              <a:xfrm>
                <a:off x="5145184" y="1767489"/>
                <a:ext cx="417245" cy="417208"/>
              </a:xfrm>
              <a:custGeom>
                <a:avLst/>
                <a:gdLst/>
                <a:ahLst/>
                <a:cxnLst/>
                <a:rect l="l" t="t" r="r" b="b"/>
                <a:pathLst>
                  <a:path w="11267" h="11266" extrusionOk="0">
                    <a:moveTo>
                      <a:pt x="5633" y="0"/>
                    </a:moveTo>
                    <a:cubicBezTo>
                      <a:pt x="2523" y="0"/>
                      <a:pt x="1" y="2522"/>
                      <a:pt x="1" y="5633"/>
                    </a:cubicBezTo>
                    <a:cubicBezTo>
                      <a:pt x="1" y="8743"/>
                      <a:pt x="2523" y="11266"/>
                      <a:pt x="5633" y="11266"/>
                    </a:cubicBezTo>
                    <a:cubicBezTo>
                      <a:pt x="8745" y="11266"/>
                      <a:pt x="11266" y="8743"/>
                      <a:pt x="11266" y="5633"/>
                    </a:cubicBezTo>
                    <a:cubicBezTo>
                      <a:pt x="11266" y="2522"/>
                      <a:pt x="8745" y="0"/>
                      <a:pt x="5633" y="0"/>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405;p44">
                <a:extLst>
                  <a:ext uri="{FF2B5EF4-FFF2-40B4-BE49-F238E27FC236}">
                    <a16:creationId xmlns:a16="http://schemas.microsoft.com/office/drawing/2014/main" id="{CE00C33F-8B6B-3EA8-A181-301579026979}"/>
                  </a:ext>
                </a:extLst>
              </p:cNvPr>
              <p:cNvSpPr/>
              <p:nvPr/>
            </p:nvSpPr>
            <p:spPr>
              <a:xfrm>
                <a:off x="5249206" y="1042925"/>
                <a:ext cx="944625" cy="1095125"/>
              </a:xfrm>
              <a:custGeom>
                <a:avLst/>
                <a:gdLst/>
                <a:ahLst/>
                <a:cxnLst/>
                <a:rect l="l" t="t" r="r" b="b"/>
                <a:pathLst>
                  <a:path w="25508" h="29572" extrusionOk="0">
                    <a:moveTo>
                      <a:pt x="20450" y="1"/>
                    </a:moveTo>
                    <a:cubicBezTo>
                      <a:pt x="17370" y="1"/>
                      <a:pt x="14519" y="1835"/>
                      <a:pt x="13283" y="4754"/>
                    </a:cubicBezTo>
                    <a:cubicBezTo>
                      <a:pt x="12524" y="6539"/>
                      <a:pt x="11128" y="7980"/>
                      <a:pt x="9367" y="8792"/>
                    </a:cubicBezTo>
                    <a:lnTo>
                      <a:pt x="5891" y="10390"/>
                    </a:lnTo>
                    <a:cubicBezTo>
                      <a:pt x="1524" y="12400"/>
                      <a:pt x="0" y="17844"/>
                      <a:pt x="2689" y="21827"/>
                    </a:cubicBezTo>
                    <a:lnTo>
                      <a:pt x="7916" y="29571"/>
                    </a:lnTo>
                    <a:lnTo>
                      <a:pt x="17987" y="18432"/>
                    </a:lnTo>
                    <a:cubicBezTo>
                      <a:pt x="17604" y="16394"/>
                      <a:pt x="18762" y="15334"/>
                      <a:pt x="20027" y="14579"/>
                    </a:cubicBezTo>
                    <a:cubicBezTo>
                      <a:pt x="20147" y="14507"/>
                      <a:pt x="20251" y="14474"/>
                      <a:pt x="20340" y="14474"/>
                    </a:cubicBezTo>
                    <a:cubicBezTo>
                      <a:pt x="21270" y="14474"/>
                      <a:pt x="20597" y="18041"/>
                      <a:pt x="20597" y="18041"/>
                    </a:cubicBezTo>
                    <a:cubicBezTo>
                      <a:pt x="22893" y="17268"/>
                      <a:pt x="24202" y="14762"/>
                      <a:pt x="23524" y="12435"/>
                    </a:cubicBezTo>
                    <a:cubicBezTo>
                      <a:pt x="23286" y="11607"/>
                      <a:pt x="22817" y="10864"/>
                      <a:pt x="22174" y="10294"/>
                    </a:cubicBezTo>
                    <a:cubicBezTo>
                      <a:pt x="21183" y="9419"/>
                      <a:pt x="20530" y="8226"/>
                      <a:pt x="20424" y="6909"/>
                    </a:cubicBezTo>
                    <a:lnTo>
                      <a:pt x="20404" y="6682"/>
                    </a:lnTo>
                    <a:cubicBezTo>
                      <a:pt x="20296" y="5327"/>
                      <a:pt x="21361" y="4165"/>
                      <a:pt x="22720" y="4154"/>
                    </a:cubicBezTo>
                    <a:lnTo>
                      <a:pt x="25508" y="4131"/>
                    </a:lnTo>
                    <a:lnTo>
                      <a:pt x="25332" y="758"/>
                    </a:lnTo>
                    <a:lnTo>
                      <a:pt x="21847" y="127"/>
                    </a:lnTo>
                    <a:cubicBezTo>
                      <a:pt x="21379" y="42"/>
                      <a:pt x="20912" y="1"/>
                      <a:pt x="20450"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Google Shape;1406;p44">
              <a:extLst>
                <a:ext uri="{FF2B5EF4-FFF2-40B4-BE49-F238E27FC236}">
                  <a16:creationId xmlns:a16="http://schemas.microsoft.com/office/drawing/2014/main" id="{C0D5D9F0-0EDA-9B2F-F407-F91EBEA1E1AC}"/>
                </a:ext>
              </a:extLst>
            </p:cNvPr>
            <p:cNvSpPr/>
            <p:nvPr/>
          </p:nvSpPr>
          <p:spPr>
            <a:xfrm rot="-938931">
              <a:off x="5922623" y="1469925"/>
              <a:ext cx="411747" cy="431238"/>
            </a:xfrm>
            <a:custGeom>
              <a:avLst/>
              <a:gdLst/>
              <a:ahLst/>
              <a:cxnLst/>
              <a:rect l="l" t="t" r="r" b="b"/>
              <a:pathLst>
                <a:path w="11450" h="11992" extrusionOk="0">
                  <a:moveTo>
                    <a:pt x="6905" y="0"/>
                  </a:moveTo>
                  <a:cubicBezTo>
                    <a:pt x="6502" y="0"/>
                    <a:pt x="6088" y="47"/>
                    <a:pt x="5670" y="142"/>
                  </a:cubicBezTo>
                  <a:cubicBezTo>
                    <a:pt x="4156" y="486"/>
                    <a:pt x="2709" y="1431"/>
                    <a:pt x="1648" y="2772"/>
                  </a:cubicBezTo>
                  <a:cubicBezTo>
                    <a:pt x="588" y="4113"/>
                    <a:pt x="0" y="5738"/>
                    <a:pt x="16" y="7290"/>
                  </a:cubicBezTo>
                  <a:cubicBezTo>
                    <a:pt x="30" y="8843"/>
                    <a:pt x="647" y="10196"/>
                    <a:pt x="1727" y="11051"/>
                  </a:cubicBezTo>
                  <a:cubicBezTo>
                    <a:pt x="2510" y="11670"/>
                    <a:pt x="3490" y="11991"/>
                    <a:pt x="4546" y="11991"/>
                  </a:cubicBezTo>
                  <a:cubicBezTo>
                    <a:pt x="4949" y="11991"/>
                    <a:pt x="5363" y="11945"/>
                    <a:pt x="5781" y="11850"/>
                  </a:cubicBezTo>
                  <a:cubicBezTo>
                    <a:pt x="7295" y="11508"/>
                    <a:pt x="8742" y="10561"/>
                    <a:pt x="9802" y="9220"/>
                  </a:cubicBezTo>
                  <a:cubicBezTo>
                    <a:pt x="10862" y="7879"/>
                    <a:pt x="11449" y="6254"/>
                    <a:pt x="11435" y="4701"/>
                  </a:cubicBezTo>
                  <a:cubicBezTo>
                    <a:pt x="11419" y="3149"/>
                    <a:pt x="10804" y="1797"/>
                    <a:pt x="9724" y="941"/>
                  </a:cubicBezTo>
                  <a:cubicBezTo>
                    <a:pt x="8941" y="322"/>
                    <a:pt x="7960" y="0"/>
                    <a:pt x="69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07;p44">
              <a:extLst>
                <a:ext uri="{FF2B5EF4-FFF2-40B4-BE49-F238E27FC236}">
                  <a16:creationId xmlns:a16="http://schemas.microsoft.com/office/drawing/2014/main" id="{61A1DADD-61AD-A04A-C90A-AF997337DFF2}"/>
                </a:ext>
              </a:extLst>
            </p:cNvPr>
            <p:cNvSpPr/>
            <p:nvPr/>
          </p:nvSpPr>
          <p:spPr>
            <a:xfrm>
              <a:off x="6061851" y="1437650"/>
              <a:ext cx="814731" cy="827756"/>
            </a:xfrm>
            <a:custGeom>
              <a:avLst/>
              <a:gdLst/>
              <a:ahLst/>
              <a:cxnLst/>
              <a:rect l="l" t="t" r="r" b="b"/>
              <a:pathLst>
                <a:path w="31813" h="24387" extrusionOk="0">
                  <a:moveTo>
                    <a:pt x="12309" y="1"/>
                  </a:moveTo>
                  <a:cubicBezTo>
                    <a:pt x="5510" y="1"/>
                    <a:pt x="1" y="5459"/>
                    <a:pt x="1" y="12194"/>
                  </a:cubicBezTo>
                  <a:cubicBezTo>
                    <a:pt x="1" y="18929"/>
                    <a:pt x="5510" y="24387"/>
                    <a:pt x="12309" y="24387"/>
                  </a:cubicBezTo>
                  <a:cubicBezTo>
                    <a:pt x="12314" y="24387"/>
                    <a:pt x="12319" y="24387"/>
                    <a:pt x="12325" y="24387"/>
                  </a:cubicBezTo>
                  <a:cubicBezTo>
                    <a:pt x="14483" y="24387"/>
                    <a:pt x="16604" y="23822"/>
                    <a:pt x="18475" y="22746"/>
                  </a:cubicBezTo>
                  <a:cubicBezTo>
                    <a:pt x="19701" y="23690"/>
                    <a:pt x="21273" y="24254"/>
                    <a:pt x="22988" y="24254"/>
                  </a:cubicBezTo>
                  <a:cubicBezTo>
                    <a:pt x="26896" y="24254"/>
                    <a:pt x="28976" y="22285"/>
                    <a:pt x="30487" y="18988"/>
                  </a:cubicBezTo>
                  <a:cubicBezTo>
                    <a:pt x="30606" y="18726"/>
                    <a:pt x="30716" y="18451"/>
                    <a:pt x="30814" y="18174"/>
                  </a:cubicBezTo>
                  <a:cubicBezTo>
                    <a:pt x="28854" y="17245"/>
                    <a:pt x="27665" y="14445"/>
                    <a:pt x="27665" y="14445"/>
                  </a:cubicBezTo>
                  <a:lnTo>
                    <a:pt x="27665" y="14445"/>
                  </a:lnTo>
                  <a:cubicBezTo>
                    <a:pt x="28955" y="14951"/>
                    <a:pt x="30170" y="15078"/>
                    <a:pt x="31063" y="15078"/>
                  </a:cubicBezTo>
                  <a:cubicBezTo>
                    <a:pt x="31243" y="15078"/>
                    <a:pt x="31410" y="15073"/>
                    <a:pt x="31562" y="15065"/>
                  </a:cubicBezTo>
                  <a:cubicBezTo>
                    <a:pt x="31793" y="13538"/>
                    <a:pt x="31812" y="12343"/>
                    <a:pt x="31782" y="12343"/>
                  </a:cubicBezTo>
                  <a:lnTo>
                    <a:pt x="31782" y="12343"/>
                  </a:lnTo>
                  <a:cubicBezTo>
                    <a:pt x="31779" y="12343"/>
                    <a:pt x="31776" y="12351"/>
                    <a:pt x="31773" y="12366"/>
                  </a:cubicBezTo>
                  <a:cubicBezTo>
                    <a:pt x="31773" y="12366"/>
                    <a:pt x="31481" y="12383"/>
                    <a:pt x="30999" y="12383"/>
                  </a:cubicBezTo>
                  <a:cubicBezTo>
                    <a:pt x="29249" y="12383"/>
                    <a:pt x="24996" y="12161"/>
                    <a:pt x="23111" y="10101"/>
                  </a:cubicBezTo>
                  <a:cubicBezTo>
                    <a:pt x="19689" y="6363"/>
                    <a:pt x="17705" y="1"/>
                    <a:pt x="12309"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408;p44">
              <a:extLst>
                <a:ext uri="{FF2B5EF4-FFF2-40B4-BE49-F238E27FC236}">
                  <a16:creationId xmlns:a16="http://schemas.microsoft.com/office/drawing/2014/main" id="{19983500-16A0-5EA9-268A-A6EB235E45D9}"/>
                </a:ext>
              </a:extLst>
            </p:cNvPr>
            <p:cNvSpPr/>
            <p:nvPr/>
          </p:nvSpPr>
          <p:spPr>
            <a:xfrm>
              <a:off x="6172949" y="2137046"/>
              <a:ext cx="1242499" cy="923847"/>
            </a:xfrm>
            <a:custGeom>
              <a:avLst/>
              <a:gdLst/>
              <a:ahLst/>
              <a:cxnLst/>
              <a:rect l="l" t="t" r="r" b="b"/>
              <a:pathLst>
                <a:path w="36606" h="27218" extrusionOk="0">
                  <a:moveTo>
                    <a:pt x="15318" y="0"/>
                  </a:moveTo>
                  <a:cubicBezTo>
                    <a:pt x="13570" y="0"/>
                    <a:pt x="10733" y="2168"/>
                    <a:pt x="6582" y="11408"/>
                  </a:cubicBezTo>
                  <a:cubicBezTo>
                    <a:pt x="0" y="26057"/>
                    <a:pt x="12892" y="27218"/>
                    <a:pt x="17144" y="27218"/>
                  </a:cubicBezTo>
                  <a:cubicBezTo>
                    <a:pt x="17945" y="27218"/>
                    <a:pt x="18439" y="27176"/>
                    <a:pt x="18439" y="27176"/>
                  </a:cubicBezTo>
                  <a:lnTo>
                    <a:pt x="36605" y="9893"/>
                  </a:lnTo>
                  <a:cubicBezTo>
                    <a:pt x="31334" y="2595"/>
                    <a:pt x="24969" y="1292"/>
                    <a:pt x="21094" y="1292"/>
                  </a:cubicBezTo>
                  <a:cubicBezTo>
                    <a:pt x="18941" y="1292"/>
                    <a:pt x="17557" y="1694"/>
                    <a:pt x="17557" y="1694"/>
                  </a:cubicBezTo>
                  <a:cubicBezTo>
                    <a:pt x="17557" y="1694"/>
                    <a:pt x="16863" y="0"/>
                    <a:pt x="153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409;p44">
              <a:extLst>
                <a:ext uri="{FF2B5EF4-FFF2-40B4-BE49-F238E27FC236}">
                  <a16:creationId xmlns:a16="http://schemas.microsoft.com/office/drawing/2014/main" id="{91ED2473-144F-13D5-DBE6-E37011B85372}"/>
                </a:ext>
              </a:extLst>
            </p:cNvPr>
            <p:cNvSpPr/>
            <p:nvPr/>
          </p:nvSpPr>
          <p:spPr>
            <a:xfrm>
              <a:off x="6493780" y="2125132"/>
              <a:ext cx="309929" cy="288545"/>
            </a:xfrm>
            <a:custGeom>
              <a:avLst/>
              <a:gdLst/>
              <a:ahLst/>
              <a:cxnLst/>
              <a:rect l="l" t="t" r="r" b="b"/>
              <a:pathLst>
                <a:path w="9131" h="8501" extrusionOk="0">
                  <a:moveTo>
                    <a:pt x="4566" y="0"/>
                  </a:moveTo>
                  <a:cubicBezTo>
                    <a:pt x="2044" y="0"/>
                    <a:pt x="1" y="1903"/>
                    <a:pt x="1" y="4250"/>
                  </a:cubicBezTo>
                  <a:cubicBezTo>
                    <a:pt x="1" y="6598"/>
                    <a:pt x="2044" y="8501"/>
                    <a:pt x="4566" y="8501"/>
                  </a:cubicBezTo>
                  <a:cubicBezTo>
                    <a:pt x="7087" y="8501"/>
                    <a:pt x="9131" y="6598"/>
                    <a:pt x="9131" y="4250"/>
                  </a:cubicBezTo>
                  <a:cubicBezTo>
                    <a:pt x="9131" y="1903"/>
                    <a:pt x="7087" y="0"/>
                    <a:pt x="456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410;p44">
              <a:extLst>
                <a:ext uri="{FF2B5EF4-FFF2-40B4-BE49-F238E27FC236}">
                  <a16:creationId xmlns:a16="http://schemas.microsoft.com/office/drawing/2014/main" id="{E9BC6222-968E-F4C8-6CA4-31042D802BF3}"/>
                </a:ext>
              </a:extLst>
            </p:cNvPr>
            <p:cNvSpPr/>
            <p:nvPr/>
          </p:nvSpPr>
          <p:spPr>
            <a:xfrm>
              <a:off x="5949841" y="1435035"/>
              <a:ext cx="563038" cy="715644"/>
            </a:xfrm>
            <a:custGeom>
              <a:avLst/>
              <a:gdLst/>
              <a:ahLst/>
              <a:cxnLst/>
              <a:rect l="l" t="t" r="r" b="b"/>
              <a:pathLst>
                <a:path w="16588" h="21084" extrusionOk="0">
                  <a:moveTo>
                    <a:pt x="13129" y="1"/>
                  </a:moveTo>
                  <a:cubicBezTo>
                    <a:pt x="10460" y="1"/>
                    <a:pt x="7829" y="889"/>
                    <a:pt x="5680" y="2581"/>
                  </a:cubicBezTo>
                  <a:lnTo>
                    <a:pt x="4876" y="3214"/>
                  </a:lnTo>
                  <a:cubicBezTo>
                    <a:pt x="1711" y="5705"/>
                    <a:pt x="1" y="9612"/>
                    <a:pt x="317" y="13628"/>
                  </a:cubicBezTo>
                  <a:lnTo>
                    <a:pt x="908" y="21083"/>
                  </a:lnTo>
                  <a:lnTo>
                    <a:pt x="16588" y="509"/>
                  </a:lnTo>
                  <a:cubicBezTo>
                    <a:pt x="15451" y="168"/>
                    <a:pt x="14286" y="1"/>
                    <a:pt x="13129"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411;p44">
              <a:extLst>
                <a:ext uri="{FF2B5EF4-FFF2-40B4-BE49-F238E27FC236}">
                  <a16:creationId xmlns:a16="http://schemas.microsoft.com/office/drawing/2014/main" id="{C28B49DA-468F-B91E-F22B-74524839A357}"/>
                </a:ext>
              </a:extLst>
            </p:cNvPr>
            <p:cNvSpPr/>
            <p:nvPr/>
          </p:nvSpPr>
          <p:spPr>
            <a:xfrm>
              <a:off x="6269450" y="1515785"/>
              <a:ext cx="662490" cy="790419"/>
            </a:xfrm>
            <a:custGeom>
              <a:avLst/>
              <a:gdLst/>
              <a:ahLst/>
              <a:cxnLst/>
              <a:rect l="l" t="t" r="r" b="b"/>
              <a:pathLst>
                <a:path w="19518" h="23287" extrusionOk="0">
                  <a:moveTo>
                    <a:pt x="6704" y="0"/>
                  </a:moveTo>
                  <a:cubicBezTo>
                    <a:pt x="1632" y="0"/>
                    <a:pt x="1" y="4350"/>
                    <a:pt x="1" y="11122"/>
                  </a:cubicBezTo>
                  <a:cubicBezTo>
                    <a:pt x="1" y="17893"/>
                    <a:pt x="5218" y="23286"/>
                    <a:pt x="10289" y="23286"/>
                  </a:cubicBezTo>
                  <a:cubicBezTo>
                    <a:pt x="15361" y="23286"/>
                    <a:pt x="19518" y="21083"/>
                    <a:pt x="19518" y="14312"/>
                  </a:cubicBezTo>
                  <a:cubicBezTo>
                    <a:pt x="19518" y="7540"/>
                    <a:pt x="11776" y="0"/>
                    <a:pt x="6704" y="0"/>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12;p44">
              <a:extLst>
                <a:ext uri="{FF2B5EF4-FFF2-40B4-BE49-F238E27FC236}">
                  <a16:creationId xmlns:a16="http://schemas.microsoft.com/office/drawing/2014/main" id="{CD61FDBB-CA44-C239-97F1-B61D093E01CF}"/>
                </a:ext>
              </a:extLst>
            </p:cNvPr>
            <p:cNvSpPr/>
            <p:nvPr/>
          </p:nvSpPr>
          <p:spPr>
            <a:xfrm>
              <a:off x="6745129" y="1830234"/>
              <a:ext cx="79867" cy="90525"/>
            </a:xfrm>
            <a:custGeom>
              <a:avLst/>
              <a:gdLst/>
              <a:ahLst/>
              <a:cxnLst/>
              <a:rect l="l" t="t" r="r" b="b"/>
              <a:pathLst>
                <a:path w="2353" h="2667" fill="none" extrusionOk="0">
                  <a:moveTo>
                    <a:pt x="0" y="838"/>
                  </a:moveTo>
                  <a:cubicBezTo>
                    <a:pt x="0" y="838"/>
                    <a:pt x="888" y="2667"/>
                    <a:pt x="1620" y="2524"/>
                  </a:cubicBezTo>
                  <a:cubicBezTo>
                    <a:pt x="2353" y="2382"/>
                    <a:pt x="1710" y="0"/>
                    <a:pt x="1710" y="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413;p44">
              <a:extLst>
                <a:ext uri="{FF2B5EF4-FFF2-40B4-BE49-F238E27FC236}">
                  <a16:creationId xmlns:a16="http://schemas.microsoft.com/office/drawing/2014/main" id="{C6F08668-2824-8BB6-B27D-BBB0DA9F03F1}"/>
                </a:ext>
              </a:extLst>
            </p:cNvPr>
            <p:cNvSpPr/>
            <p:nvPr/>
          </p:nvSpPr>
          <p:spPr>
            <a:xfrm>
              <a:off x="6534885" y="1944147"/>
              <a:ext cx="86519" cy="93546"/>
            </a:xfrm>
            <a:custGeom>
              <a:avLst/>
              <a:gdLst/>
              <a:ahLst/>
              <a:cxnLst/>
              <a:rect l="l" t="t" r="r" b="b"/>
              <a:pathLst>
                <a:path w="2549" h="2756" fill="none" extrusionOk="0">
                  <a:moveTo>
                    <a:pt x="1" y="1073"/>
                  </a:moveTo>
                  <a:cubicBezTo>
                    <a:pt x="1" y="1073"/>
                    <a:pt x="1139" y="2756"/>
                    <a:pt x="1843" y="2511"/>
                  </a:cubicBezTo>
                  <a:cubicBezTo>
                    <a:pt x="2549" y="2267"/>
                    <a:pt x="1576" y="1"/>
                    <a:pt x="1576"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414;p44">
              <a:extLst>
                <a:ext uri="{FF2B5EF4-FFF2-40B4-BE49-F238E27FC236}">
                  <a16:creationId xmlns:a16="http://schemas.microsoft.com/office/drawing/2014/main" id="{7A773ADC-9E0B-F1CA-8BE5-F7FC3BF77748}"/>
                </a:ext>
              </a:extLst>
            </p:cNvPr>
            <p:cNvSpPr/>
            <p:nvPr/>
          </p:nvSpPr>
          <p:spPr>
            <a:xfrm>
              <a:off x="6099360" y="1492772"/>
              <a:ext cx="526686" cy="477130"/>
            </a:xfrm>
            <a:custGeom>
              <a:avLst/>
              <a:gdLst/>
              <a:ahLst/>
              <a:cxnLst/>
              <a:rect l="l" t="t" r="r" b="b"/>
              <a:pathLst>
                <a:path w="15517" h="14057" extrusionOk="0">
                  <a:moveTo>
                    <a:pt x="13412" y="1"/>
                  </a:moveTo>
                  <a:lnTo>
                    <a:pt x="13412" y="1"/>
                  </a:lnTo>
                  <a:cubicBezTo>
                    <a:pt x="0" y="301"/>
                    <a:pt x="4544" y="14057"/>
                    <a:pt x="4544" y="14057"/>
                  </a:cubicBezTo>
                  <a:cubicBezTo>
                    <a:pt x="15517" y="12478"/>
                    <a:pt x="13412" y="1"/>
                    <a:pt x="13412"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415;p44">
              <a:extLst>
                <a:ext uri="{FF2B5EF4-FFF2-40B4-BE49-F238E27FC236}">
                  <a16:creationId xmlns:a16="http://schemas.microsoft.com/office/drawing/2014/main" id="{9712340D-35A4-6A56-E93E-AE8F22A2E5AA}"/>
                </a:ext>
              </a:extLst>
            </p:cNvPr>
            <p:cNvSpPr/>
            <p:nvPr/>
          </p:nvSpPr>
          <p:spPr>
            <a:xfrm>
              <a:off x="6402744" y="1416875"/>
              <a:ext cx="513245" cy="267942"/>
            </a:xfrm>
            <a:custGeom>
              <a:avLst/>
              <a:gdLst/>
              <a:ahLst/>
              <a:cxnLst/>
              <a:rect l="l" t="t" r="r" b="b"/>
              <a:pathLst>
                <a:path w="15121" h="7894" extrusionOk="0">
                  <a:moveTo>
                    <a:pt x="4109" y="0"/>
                  </a:moveTo>
                  <a:cubicBezTo>
                    <a:pt x="3218" y="0"/>
                    <a:pt x="2320" y="122"/>
                    <a:pt x="1437" y="373"/>
                  </a:cubicBezTo>
                  <a:cubicBezTo>
                    <a:pt x="875" y="532"/>
                    <a:pt x="377" y="676"/>
                    <a:pt x="1" y="786"/>
                  </a:cubicBezTo>
                  <a:lnTo>
                    <a:pt x="3605" y="3240"/>
                  </a:lnTo>
                  <a:cubicBezTo>
                    <a:pt x="3605" y="3240"/>
                    <a:pt x="7655" y="7894"/>
                    <a:pt x="12403" y="7894"/>
                  </a:cubicBezTo>
                  <a:cubicBezTo>
                    <a:pt x="13292" y="7894"/>
                    <a:pt x="14205" y="7731"/>
                    <a:pt x="15120" y="7344"/>
                  </a:cubicBezTo>
                  <a:lnTo>
                    <a:pt x="11332" y="3189"/>
                  </a:lnTo>
                  <a:cubicBezTo>
                    <a:pt x="9453" y="1128"/>
                    <a:pt x="6818" y="0"/>
                    <a:pt x="4109" y="0"/>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416;p44">
              <a:extLst>
                <a:ext uri="{FF2B5EF4-FFF2-40B4-BE49-F238E27FC236}">
                  <a16:creationId xmlns:a16="http://schemas.microsoft.com/office/drawing/2014/main" id="{07459D62-BED3-8B88-866D-CF82E2FE50F1}"/>
                </a:ext>
              </a:extLst>
            </p:cNvPr>
            <p:cNvSpPr/>
            <p:nvPr/>
          </p:nvSpPr>
          <p:spPr>
            <a:xfrm>
              <a:off x="6480983" y="1880232"/>
              <a:ext cx="41376" cy="73214"/>
            </a:xfrm>
            <a:custGeom>
              <a:avLst/>
              <a:gdLst/>
              <a:ahLst/>
              <a:cxnLst/>
              <a:rect l="l" t="t" r="r" b="b"/>
              <a:pathLst>
                <a:path w="1219" h="2157" fill="none" extrusionOk="0">
                  <a:moveTo>
                    <a:pt x="1218" y="1"/>
                  </a:moveTo>
                  <a:cubicBezTo>
                    <a:pt x="1218" y="1"/>
                    <a:pt x="0" y="58"/>
                    <a:pt x="28" y="215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417;p44">
              <a:extLst>
                <a:ext uri="{FF2B5EF4-FFF2-40B4-BE49-F238E27FC236}">
                  <a16:creationId xmlns:a16="http://schemas.microsoft.com/office/drawing/2014/main" id="{1F82875F-C794-3D8D-AA0C-B51DF3049A1D}"/>
                </a:ext>
              </a:extLst>
            </p:cNvPr>
            <p:cNvSpPr/>
            <p:nvPr/>
          </p:nvSpPr>
          <p:spPr>
            <a:xfrm>
              <a:off x="6735082" y="1734888"/>
              <a:ext cx="79018" cy="48164"/>
            </a:xfrm>
            <a:custGeom>
              <a:avLst/>
              <a:gdLst/>
              <a:ahLst/>
              <a:cxnLst/>
              <a:rect l="l" t="t" r="r" b="b"/>
              <a:pathLst>
                <a:path w="2328" h="1419" fill="none" extrusionOk="0">
                  <a:moveTo>
                    <a:pt x="1" y="625"/>
                  </a:moveTo>
                  <a:cubicBezTo>
                    <a:pt x="1" y="625"/>
                    <a:pt x="1391" y="1"/>
                    <a:pt x="2327" y="1419"/>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418;p44">
              <a:extLst>
                <a:ext uri="{FF2B5EF4-FFF2-40B4-BE49-F238E27FC236}">
                  <a16:creationId xmlns:a16="http://schemas.microsoft.com/office/drawing/2014/main" id="{C4FCD5C3-0F8C-950C-3B00-CC9B4A5D1BFA}"/>
                </a:ext>
              </a:extLst>
            </p:cNvPr>
            <p:cNvSpPr/>
            <p:nvPr/>
          </p:nvSpPr>
          <p:spPr>
            <a:xfrm>
              <a:off x="6732264" y="1906572"/>
              <a:ext cx="92358" cy="100300"/>
            </a:xfrm>
            <a:custGeom>
              <a:avLst/>
              <a:gdLst/>
              <a:ahLst/>
              <a:cxnLst/>
              <a:rect l="l" t="t" r="r" b="b"/>
              <a:pathLst>
                <a:path w="2721" h="2955" fill="none" extrusionOk="0">
                  <a:moveTo>
                    <a:pt x="0" y="1"/>
                  </a:moveTo>
                  <a:cubicBezTo>
                    <a:pt x="88" y="58"/>
                    <a:pt x="526" y="1960"/>
                    <a:pt x="2720" y="1843"/>
                  </a:cubicBezTo>
                  <a:cubicBezTo>
                    <a:pt x="2720" y="1843"/>
                    <a:pt x="2603" y="2604"/>
                    <a:pt x="1579" y="2954"/>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419;p44">
              <a:extLst>
                <a:ext uri="{FF2B5EF4-FFF2-40B4-BE49-F238E27FC236}">
                  <a16:creationId xmlns:a16="http://schemas.microsoft.com/office/drawing/2014/main" id="{7D017E33-A7B4-933C-17E2-FCCBC3FA5360}"/>
                </a:ext>
              </a:extLst>
            </p:cNvPr>
            <p:cNvSpPr/>
            <p:nvPr/>
          </p:nvSpPr>
          <p:spPr>
            <a:xfrm>
              <a:off x="6682639" y="2063389"/>
              <a:ext cx="78441" cy="37744"/>
            </a:xfrm>
            <a:custGeom>
              <a:avLst/>
              <a:gdLst/>
              <a:ahLst/>
              <a:cxnLst/>
              <a:rect l="l" t="t" r="r" b="b"/>
              <a:pathLst>
                <a:path w="2311" h="1112" fill="none" extrusionOk="0">
                  <a:moveTo>
                    <a:pt x="0" y="1"/>
                  </a:moveTo>
                  <a:cubicBezTo>
                    <a:pt x="0" y="1"/>
                    <a:pt x="702" y="1112"/>
                    <a:pt x="2310" y="52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420;p44">
              <a:extLst>
                <a:ext uri="{FF2B5EF4-FFF2-40B4-BE49-F238E27FC236}">
                  <a16:creationId xmlns:a16="http://schemas.microsoft.com/office/drawing/2014/main" id="{22C2ACA4-3E5D-BA7A-AF57-021865563267}"/>
                </a:ext>
              </a:extLst>
            </p:cNvPr>
            <p:cNvSpPr/>
            <p:nvPr/>
          </p:nvSpPr>
          <p:spPr>
            <a:xfrm>
              <a:off x="6572087" y="2857148"/>
              <a:ext cx="1368629" cy="835495"/>
            </a:xfrm>
            <a:custGeom>
              <a:avLst/>
              <a:gdLst/>
              <a:ahLst/>
              <a:cxnLst/>
              <a:rect l="l" t="t" r="r" b="b"/>
              <a:pathLst>
                <a:path w="40322" h="24615" extrusionOk="0">
                  <a:moveTo>
                    <a:pt x="36707" y="1"/>
                  </a:moveTo>
                  <a:cubicBezTo>
                    <a:pt x="36385" y="1"/>
                    <a:pt x="36056" y="69"/>
                    <a:pt x="35737" y="215"/>
                  </a:cubicBezTo>
                  <a:lnTo>
                    <a:pt x="35610" y="274"/>
                  </a:lnTo>
                  <a:cubicBezTo>
                    <a:pt x="34274" y="885"/>
                    <a:pt x="33847" y="2554"/>
                    <a:pt x="34691" y="3757"/>
                  </a:cubicBezTo>
                  <a:cubicBezTo>
                    <a:pt x="37768" y="8153"/>
                    <a:pt x="37998" y="14899"/>
                    <a:pt x="37947" y="17688"/>
                  </a:cubicBezTo>
                  <a:cubicBezTo>
                    <a:pt x="37933" y="18495"/>
                    <a:pt x="37501" y="19237"/>
                    <a:pt x="36806" y="19650"/>
                  </a:cubicBezTo>
                  <a:cubicBezTo>
                    <a:pt x="32335" y="22309"/>
                    <a:pt x="27579" y="23121"/>
                    <a:pt x="23440" y="23121"/>
                  </a:cubicBezTo>
                  <a:cubicBezTo>
                    <a:pt x="18695" y="23121"/>
                    <a:pt x="14762" y="22055"/>
                    <a:pt x="12997" y="21485"/>
                  </a:cubicBezTo>
                  <a:cubicBezTo>
                    <a:pt x="12371" y="21282"/>
                    <a:pt x="11859" y="20824"/>
                    <a:pt x="11589" y="20223"/>
                  </a:cubicBezTo>
                  <a:lnTo>
                    <a:pt x="9668" y="15958"/>
                  </a:lnTo>
                  <a:cubicBezTo>
                    <a:pt x="9267" y="15068"/>
                    <a:pt x="8409" y="14583"/>
                    <a:pt x="7537" y="14583"/>
                  </a:cubicBezTo>
                  <a:cubicBezTo>
                    <a:pt x="6944" y="14583"/>
                    <a:pt x="6345" y="14807"/>
                    <a:pt x="5880" y="15280"/>
                  </a:cubicBezTo>
                  <a:lnTo>
                    <a:pt x="1430" y="19809"/>
                  </a:lnTo>
                  <a:cubicBezTo>
                    <a:pt x="1" y="21262"/>
                    <a:pt x="994" y="23720"/>
                    <a:pt x="3032" y="23773"/>
                  </a:cubicBezTo>
                  <a:lnTo>
                    <a:pt x="35712" y="24613"/>
                  </a:lnTo>
                  <a:cubicBezTo>
                    <a:pt x="35732" y="24614"/>
                    <a:pt x="35753" y="24614"/>
                    <a:pt x="35774" y="24614"/>
                  </a:cubicBezTo>
                  <a:cubicBezTo>
                    <a:pt x="36762" y="24614"/>
                    <a:pt x="37647" y="23990"/>
                    <a:pt x="37974" y="23051"/>
                  </a:cubicBezTo>
                  <a:cubicBezTo>
                    <a:pt x="40322" y="16297"/>
                    <a:pt x="39616" y="6878"/>
                    <a:pt x="39022" y="2048"/>
                  </a:cubicBezTo>
                  <a:cubicBezTo>
                    <a:pt x="38872" y="831"/>
                    <a:pt x="37835" y="1"/>
                    <a:pt x="36707" y="1"/>
                  </a:cubicBezTo>
                  <a:close/>
                </a:path>
              </a:pathLst>
            </a:custGeom>
            <a:solidFill>
              <a:srgbClr val="EA7D7B"/>
            </a:solidFill>
            <a:ln w="9525" cap="flat" cmpd="sng">
              <a:solidFill>
                <a:srgbClr val="EA7D7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421;p44">
              <a:extLst>
                <a:ext uri="{FF2B5EF4-FFF2-40B4-BE49-F238E27FC236}">
                  <a16:creationId xmlns:a16="http://schemas.microsoft.com/office/drawing/2014/main" id="{2DF11DBA-131A-D5B4-562E-F7380CFB52AC}"/>
                </a:ext>
              </a:extLst>
            </p:cNvPr>
            <p:cNvSpPr/>
            <p:nvPr/>
          </p:nvSpPr>
          <p:spPr>
            <a:xfrm>
              <a:off x="6695775" y="2835187"/>
              <a:ext cx="985826" cy="458122"/>
            </a:xfrm>
            <a:custGeom>
              <a:avLst/>
              <a:gdLst/>
              <a:ahLst/>
              <a:cxnLst/>
              <a:rect l="l" t="t" r="r" b="b"/>
              <a:pathLst>
                <a:path w="29044" h="13497" extrusionOk="0">
                  <a:moveTo>
                    <a:pt x="19415" y="1"/>
                  </a:moveTo>
                  <a:cubicBezTo>
                    <a:pt x="10144" y="1"/>
                    <a:pt x="1" y="3234"/>
                    <a:pt x="1" y="3234"/>
                  </a:cubicBezTo>
                  <a:lnTo>
                    <a:pt x="3040" y="9983"/>
                  </a:lnTo>
                  <a:lnTo>
                    <a:pt x="4625" y="13496"/>
                  </a:lnTo>
                  <a:lnTo>
                    <a:pt x="4738" y="13381"/>
                  </a:lnTo>
                  <a:lnTo>
                    <a:pt x="9390" y="11252"/>
                  </a:lnTo>
                  <a:lnTo>
                    <a:pt x="26738" y="3311"/>
                  </a:lnTo>
                  <a:lnTo>
                    <a:pt x="29044" y="2257"/>
                  </a:lnTo>
                  <a:cubicBezTo>
                    <a:pt x="28108" y="1518"/>
                    <a:pt x="27031" y="981"/>
                    <a:pt x="25879" y="678"/>
                  </a:cubicBezTo>
                  <a:cubicBezTo>
                    <a:pt x="25721" y="635"/>
                    <a:pt x="25560" y="595"/>
                    <a:pt x="25397" y="561"/>
                  </a:cubicBezTo>
                  <a:cubicBezTo>
                    <a:pt x="23530" y="163"/>
                    <a:pt x="21494" y="1"/>
                    <a:pt x="19415" y="1"/>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422;p44">
              <a:extLst>
                <a:ext uri="{FF2B5EF4-FFF2-40B4-BE49-F238E27FC236}">
                  <a16:creationId xmlns:a16="http://schemas.microsoft.com/office/drawing/2014/main" id="{BE9B222D-E569-2610-2001-858BB5852EE9}"/>
                </a:ext>
              </a:extLst>
            </p:cNvPr>
            <p:cNvSpPr/>
            <p:nvPr/>
          </p:nvSpPr>
          <p:spPr>
            <a:xfrm>
              <a:off x="6852695" y="2911797"/>
              <a:ext cx="1039218" cy="730103"/>
            </a:xfrm>
            <a:custGeom>
              <a:avLst/>
              <a:gdLst/>
              <a:ahLst/>
              <a:cxnLst/>
              <a:rect l="l" t="t" r="r" b="b"/>
              <a:pathLst>
                <a:path w="30617" h="21510" extrusionOk="0">
                  <a:moveTo>
                    <a:pt x="24421" y="0"/>
                  </a:moveTo>
                  <a:lnTo>
                    <a:pt x="22115" y="1055"/>
                  </a:lnTo>
                  <a:cubicBezTo>
                    <a:pt x="23222" y="4888"/>
                    <a:pt x="23436" y="7769"/>
                    <a:pt x="23436" y="7769"/>
                  </a:cubicBezTo>
                  <a:lnTo>
                    <a:pt x="22860" y="8012"/>
                  </a:lnTo>
                  <a:cubicBezTo>
                    <a:pt x="17445" y="10298"/>
                    <a:pt x="12820" y="12291"/>
                    <a:pt x="8418" y="12291"/>
                  </a:cubicBezTo>
                  <a:cubicBezTo>
                    <a:pt x="8408" y="12291"/>
                    <a:pt x="8398" y="12291"/>
                    <a:pt x="8389" y="12291"/>
                  </a:cubicBezTo>
                  <a:cubicBezTo>
                    <a:pt x="7752" y="12291"/>
                    <a:pt x="7117" y="12246"/>
                    <a:pt x="6488" y="12153"/>
                  </a:cubicBezTo>
                  <a:lnTo>
                    <a:pt x="4767" y="8994"/>
                  </a:lnTo>
                  <a:lnTo>
                    <a:pt x="115" y="11124"/>
                  </a:lnTo>
                  <a:lnTo>
                    <a:pt x="1" y="11239"/>
                  </a:lnTo>
                  <a:lnTo>
                    <a:pt x="3732" y="19524"/>
                  </a:lnTo>
                  <a:cubicBezTo>
                    <a:pt x="3732" y="19524"/>
                    <a:pt x="8696" y="21510"/>
                    <a:pt x="15172" y="21510"/>
                  </a:cubicBezTo>
                  <a:cubicBezTo>
                    <a:pt x="19648" y="21510"/>
                    <a:pt x="24847" y="20561"/>
                    <a:pt x="29628" y="17351"/>
                  </a:cubicBezTo>
                  <a:cubicBezTo>
                    <a:pt x="29628" y="17351"/>
                    <a:pt x="30617" y="4880"/>
                    <a:pt x="24421" y="0"/>
                  </a:cubicBezTo>
                  <a:close/>
                </a:path>
              </a:pathLst>
            </a:custGeom>
            <a:solidFill>
              <a:srgbClr val="EA7D7B"/>
            </a:solidFill>
            <a:ln w="9525" cap="flat" cmpd="sng">
              <a:solidFill>
                <a:srgbClr val="EA7D7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423;p44">
              <a:extLst>
                <a:ext uri="{FF2B5EF4-FFF2-40B4-BE49-F238E27FC236}">
                  <a16:creationId xmlns:a16="http://schemas.microsoft.com/office/drawing/2014/main" id="{9FC5BE0B-47E2-3B39-71A2-D90823EB04DB}"/>
                </a:ext>
              </a:extLst>
            </p:cNvPr>
            <p:cNvSpPr/>
            <p:nvPr/>
          </p:nvSpPr>
          <p:spPr>
            <a:xfrm>
              <a:off x="7307092" y="3380856"/>
              <a:ext cx="635573" cy="463213"/>
            </a:xfrm>
            <a:custGeom>
              <a:avLst/>
              <a:gdLst/>
              <a:ahLst/>
              <a:cxnLst/>
              <a:rect l="l" t="t" r="r" b="b"/>
              <a:pathLst>
                <a:path w="18725" h="13647" extrusionOk="0">
                  <a:moveTo>
                    <a:pt x="17047" y="1"/>
                  </a:moveTo>
                  <a:lnTo>
                    <a:pt x="989" y="302"/>
                  </a:lnTo>
                  <a:lnTo>
                    <a:pt x="427" y="287"/>
                  </a:lnTo>
                  <a:lnTo>
                    <a:pt x="427" y="287"/>
                  </a:lnTo>
                  <a:cubicBezTo>
                    <a:pt x="0" y="2535"/>
                    <a:pt x="1668" y="6686"/>
                    <a:pt x="4056" y="13647"/>
                  </a:cubicBezTo>
                  <a:lnTo>
                    <a:pt x="4794" y="13550"/>
                  </a:lnTo>
                  <a:lnTo>
                    <a:pt x="5726" y="13424"/>
                  </a:lnTo>
                  <a:cubicBezTo>
                    <a:pt x="7543" y="13182"/>
                    <a:pt x="9318" y="12685"/>
                    <a:pt x="10997" y="11948"/>
                  </a:cubicBezTo>
                  <a:lnTo>
                    <a:pt x="16040" y="8535"/>
                  </a:lnTo>
                  <a:cubicBezTo>
                    <a:pt x="16099" y="8496"/>
                    <a:pt x="16156" y="8455"/>
                    <a:pt x="16213" y="8413"/>
                  </a:cubicBezTo>
                  <a:cubicBezTo>
                    <a:pt x="17168" y="7687"/>
                    <a:pt x="17661" y="6504"/>
                    <a:pt x="17590" y="5307"/>
                  </a:cubicBezTo>
                  <a:lnTo>
                    <a:pt x="17537" y="4416"/>
                  </a:lnTo>
                  <a:lnTo>
                    <a:pt x="18527" y="1871"/>
                  </a:lnTo>
                  <a:cubicBezTo>
                    <a:pt x="18724" y="922"/>
                    <a:pt x="18016" y="26"/>
                    <a:pt x="17047" y="1"/>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424;p44">
              <a:extLst>
                <a:ext uri="{FF2B5EF4-FFF2-40B4-BE49-F238E27FC236}">
                  <a16:creationId xmlns:a16="http://schemas.microsoft.com/office/drawing/2014/main" id="{8FFB8134-F594-8C3D-F045-5650F15AF22F}"/>
                </a:ext>
              </a:extLst>
            </p:cNvPr>
            <p:cNvSpPr/>
            <p:nvPr/>
          </p:nvSpPr>
          <p:spPr>
            <a:xfrm>
              <a:off x="6016505" y="2692660"/>
              <a:ext cx="1434206" cy="1195726"/>
            </a:xfrm>
            <a:custGeom>
              <a:avLst/>
              <a:gdLst/>
              <a:ahLst/>
              <a:cxnLst/>
              <a:rect l="l" t="t" r="r" b="b"/>
              <a:pathLst>
                <a:path w="42254" h="35228" extrusionOk="0">
                  <a:moveTo>
                    <a:pt x="7264" y="0"/>
                  </a:moveTo>
                  <a:cubicBezTo>
                    <a:pt x="5799" y="0"/>
                    <a:pt x="4188" y="156"/>
                    <a:pt x="2444" y="538"/>
                  </a:cubicBezTo>
                  <a:lnTo>
                    <a:pt x="0" y="7379"/>
                  </a:lnTo>
                  <a:cubicBezTo>
                    <a:pt x="0" y="7379"/>
                    <a:pt x="3771" y="23032"/>
                    <a:pt x="20279" y="32061"/>
                  </a:cubicBezTo>
                  <a:cubicBezTo>
                    <a:pt x="24895" y="34586"/>
                    <a:pt x="30022" y="35228"/>
                    <a:pt x="34040" y="35228"/>
                  </a:cubicBezTo>
                  <a:cubicBezTo>
                    <a:pt x="38187" y="35228"/>
                    <a:pt x="41152" y="34544"/>
                    <a:pt x="41152" y="34544"/>
                  </a:cubicBezTo>
                  <a:cubicBezTo>
                    <a:pt x="41807" y="34503"/>
                    <a:pt x="42254" y="33858"/>
                    <a:pt x="42056" y="33230"/>
                  </a:cubicBezTo>
                  <a:cubicBezTo>
                    <a:pt x="40306" y="27641"/>
                    <a:pt x="40025" y="23124"/>
                    <a:pt x="40335" y="20784"/>
                  </a:cubicBezTo>
                  <a:cubicBezTo>
                    <a:pt x="40400" y="20314"/>
                    <a:pt x="40041" y="19893"/>
                    <a:pt x="39566" y="19880"/>
                  </a:cubicBezTo>
                  <a:lnTo>
                    <a:pt x="31928" y="19119"/>
                  </a:lnTo>
                  <a:cubicBezTo>
                    <a:pt x="29287" y="18857"/>
                    <a:pt x="26903" y="17421"/>
                    <a:pt x="25437" y="15208"/>
                  </a:cubicBezTo>
                  <a:lnTo>
                    <a:pt x="17355" y="3005"/>
                  </a:lnTo>
                  <a:cubicBezTo>
                    <a:pt x="17355" y="3005"/>
                    <a:pt x="13705" y="0"/>
                    <a:pt x="72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425;p44">
              <a:extLst>
                <a:ext uri="{FF2B5EF4-FFF2-40B4-BE49-F238E27FC236}">
                  <a16:creationId xmlns:a16="http://schemas.microsoft.com/office/drawing/2014/main" id="{789F8243-9A84-E9AF-03AD-99E844E0B621}"/>
                </a:ext>
              </a:extLst>
            </p:cNvPr>
            <p:cNvSpPr/>
            <p:nvPr/>
          </p:nvSpPr>
          <p:spPr>
            <a:xfrm>
              <a:off x="5783180" y="1993772"/>
              <a:ext cx="684009" cy="688897"/>
            </a:xfrm>
            <a:custGeom>
              <a:avLst/>
              <a:gdLst/>
              <a:ahLst/>
              <a:cxnLst/>
              <a:rect l="l" t="t" r="r" b="b"/>
              <a:pathLst>
                <a:path w="20152" h="20296" extrusionOk="0">
                  <a:moveTo>
                    <a:pt x="10373" y="0"/>
                  </a:moveTo>
                  <a:cubicBezTo>
                    <a:pt x="10296" y="0"/>
                    <a:pt x="10218" y="1"/>
                    <a:pt x="10139" y="2"/>
                  </a:cubicBezTo>
                  <a:cubicBezTo>
                    <a:pt x="4578" y="104"/>
                    <a:pt x="0" y="5039"/>
                    <a:pt x="0" y="10468"/>
                  </a:cubicBezTo>
                  <a:cubicBezTo>
                    <a:pt x="0" y="13130"/>
                    <a:pt x="1086" y="15544"/>
                    <a:pt x="2848" y="17315"/>
                  </a:cubicBezTo>
                  <a:cubicBezTo>
                    <a:pt x="3626" y="18095"/>
                    <a:pt x="4527" y="18743"/>
                    <a:pt x="5513" y="19232"/>
                  </a:cubicBezTo>
                  <a:cubicBezTo>
                    <a:pt x="5867" y="19408"/>
                    <a:pt x="6230" y="19563"/>
                    <a:pt x="6604" y="19697"/>
                  </a:cubicBezTo>
                  <a:cubicBezTo>
                    <a:pt x="7714" y="20092"/>
                    <a:pt x="8884" y="20295"/>
                    <a:pt x="10063" y="20295"/>
                  </a:cubicBezTo>
                  <a:cubicBezTo>
                    <a:pt x="10068" y="20295"/>
                    <a:pt x="10072" y="20295"/>
                    <a:pt x="10076" y="20295"/>
                  </a:cubicBezTo>
                  <a:cubicBezTo>
                    <a:pt x="15641" y="20295"/>
                    <a:pt x="20151" y="15895"/>
                    <a:pt x="20151" y="10467"/>
                  </a:cubicBezTo>
                  <a:lnTo>
                    <a:pt x="20151" y="10467"/>
                  </a:lnTo>
                  <a:cubicBezTo>
                    <a:pt x="20151" y="10467"/>
                    <a:pt x="20151" y="10468"/>
                    <a:pt x="20151" y="10468"/>
                  </a:cubicBezTo>
                  <a:lnTo>
                    <a:pt x="20151" y="10466"/>
                  </a:lnTo>
                  <a:cubicBezTo>
                    <a:pt x="20151" y="10467"/>
                    <a:pt x="20151" y="10467"/>
                    <a:pt x="20151" y="10467"/>
                  </a:cubicBezTo>
                  <a:lnTo>
                    <a:pt x="20151" y="10467"/>
                  </a:lnTo>
                  <a:cubicBezTo>
                    <a:pt x="20151" y="8578"/>
                    <a:pt x="19596" y="6732"/>
                    <a:pt x="18555" y="5158"/>
                  </a:cubicBezTo>
                  <a:cubicBezTo>
                    <a:pt x="17451" y="3482"/>
                    <a:pt x="15729" y="0"/>
                    <a:pt x="10373" y="0"/>
                  </a:cubicBezTo>
                  <a:close/>
                </a:path>
              </a:pathLst>
            </a:custGeom>
            <a:solidFill>
              <a:srgbClr val="F1A9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426;p44">
              <a:extLst>
                <a:ext uri="{FF2B5EF4-FFF2-40B4-BE49-F238E27FC236}">
                  <a16:creationId xmlns:a16="http://schemas.microsoft.com/office/drawing/2014/main" id="{A78C7BD7-B18E-62C0-11B4-2846F28F5BAB}"/>
                </a:ext>
              </a:extLst>
            </p:cNvPr>
            <p:cNvSpPr/>
            <p:nvPr/>
          </p:nvSpPr>
          <p:spPr>
            <a:xfrm>
              <a:off x="5773676" y="2060674"/>
              <a:ext cx="1047092" cy="682346"/>
            </a:xfrm>
            <a:custGeom>
              <a:avLst/>
              <a:gdLst/>
              <a:ahLst/>
              <a:cxnLst/>
              <a:rect l="l" t="t" r="r" b="b"/>
              <a:pathLst>
                <a:path w="30849" h="20103" extrusionOk="0">
                  <a:moveTo>
                    <a:pt x="11314" y="0"/>
                  </a:moveTo>
                  <a:cubicBezTo>
                    <a:pt x="5138" y="0"/>
                    <a:pt x="0" y="6630"/>
                    <a:pt x="3209" y="13021"/>
                  </a:cubicBezTo>
                  <a:cubicBezTo>
                    <a:pt x="3254" y="13113"/>
                    <a:pt x="3302" y="13203"/>
                    <a:pt x="3350" y="13294"/>
                  </a:cubicBezTo>
                  <a:cubicBezTo>
                    <a:pt x="5858" y="17980"/>
                    <a:pt x="9624" y="20103"/>
                    <a:pt x="13213" y="20103"/>
                  </a:cubicBezTo>
                  <a:cubicBezTo>
                    <a:pt x="16302" y="20103"/>
                    <a:pt x="19259" y="18530"/>
                    <a:pt x="21169" y="15665"/>
                  </a:cubicBezTo>
                  <a:lnTo>
                    <a:pt x="25758" y="18035"/>
                  </a:lnTo>
                  <a:cubicBezTo>
                    <a:pt x="25758" y="18035"/>
                    <a:pt x="30849" y="9307"/>
                    <a:pt x="28496" y="8845"/>
                  </a:cubicBezTo>
                  <a:cubicBezTo>
                    <a:pt x="19473" y="7070"/>
                    <a:pt x="15694" y="1160"/>
                    <a:pt x="15694" y="1160"/>
                  </a:cubicBezTo>
                  <a:cubicBezTo>
                    <a:pt x="14239" y="358"/>
                    <a:pt x="12748" y="0"/>
                    <a:pt x="11314" y="0"/>
                  </a:cubicBezTo>
                  <a:close/>
                </a:path>
              </a:pathLst>
            </a:custGeom>
            <a:solidFill>
              <a:srgbClr val="DD7E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427;p44">
              <a:extLst>
                <a:ext uri="{FF2B5EF4-FFF2-40B4-BE49-F238E27FC236}">
                  <a16:creationId xmlns:a16="http://schemas.microsoft.com/office/drawing/2014/main" id="{D4B4D788-B106-D615-B2CB-D829C898211A}"/>
                </a:ext>
              </a:extLst>
            </p:cNvPr>
            <p:cNvSpPr/>
            <p:nvPr/>
          </p:nvSpPr>
          <p:spPr>
            <a:xfrm>
              <a:off x="5799609" y="2037083"/>
              <a:ext cx="613409" cy="609472"/>
            </a:xfrm>
            <a:custGeom>
              <a:avLst/>
              <a:gdLst/>
              <a:ahLst/>
              <a:cxnLst/>
              <a:rect l="l" t="t" r="r" b="b"/>
              <a:pathLst>
                <a:path w="18072" h="17956" extrusionOk="0">
                  <a:moveTo>
                    <a:pt x="11970" y="1"/>
                  </a:moveTo>
                  <a:cubicBezTo>
                    <a:pt x="9801" y="1"/>
                    <a:pt x="7369" y="551"/>
                    <a:pt x="5070" y="2272"/>
                  </a:cubicBezTo>
                  <a:cubicBezTo>
                    <a:pt x="740" y="5508"/>
                    <a:pt x="1" y="11133"/>
                    <a:pt x="2364" y="16037"/>
                  </a:cubicBezTo>
                  <a:cubicBezTo>
                    <a:pt x="3142" y="16818"/>
                    <a:pt x="4042" y="17466"/>
                    <a:pt x="5029" y="17956"/>
                  </a:cubicBezTo>
                  <a:lnTo>
                    <a:pt x="3708" y="15913"/>
                  </a:lnTo>
                  <a:cubicBezTo>
                    <a:pt x="3631" y="15795"/>
                    <a:pt x="3569" y="15670"/>
                    <a:pt x="3522" y="15537"/>
                  </a:cubicBezTo>
                  <a:lnTo>
                    <a:pt x="3521" y="15536"/>
                  </a:lnTo>
                  <a:cubicBezTo>
                    <a:pt x="3212" y="14678"/>
                    <a:pt x="3569" y="13723"/>
                    <a:pt x="4363" y="13277"/>
                  </a:cubicBezTo>
                  <a:cubicBezTo>
                    <a:pt x="6394" y="12131"/>
                    <a:pt x="9547" y="9802"/>
                    <a:pt x="10514" y="6008"/>
                  </a:cubicBezTo>
                  <a:cubicBezTo>
                    <a:pt x="10727" y="5179"/>
                    <a:pt x="11482" y="4625"/>
                    <a:pt x="12304" y="4625"/>
                  </a:cubicBezTo>
                  <a:cubicBezTo>
                    <a:pt x="12447" y="4625"/>
                    <a:pt x="12591" y="4641"/>
                    <a:pt x="12736" y="4676"/>
                  </a:cubicBezTo>
                  <a:cubicBezTo>
                    <a:pt x="13451" y="4848"/>
                    <a:pt x="14288" y="4990"/>
                    <a:pt x="15110" y="4990"/>
                  </a:cubicBezTo>
                  <a:cubicBezTo>
                    <a:pt x="16093" y="4990"/>
                    <a:pt x="17055" y="4787"/>
                    <a:pt x="17760" y="4191"/>
                  </a:cubicBezTo>
                  <a:cubicBezTo>
                    <a:pt x="17873" y="4097"/>
                    <a:pt x="17977" y="3993"/>
                    <a:pt x="18071" y="3880"/>
                  </a:cubicBezTo>
                  <a:cubicBezTo>
                    <a:pt x="16950" y="2181"/>
                    <a:pt x="15309" y="839"/>
                    <a:pt x="13362" y="74"/>
                  </a:cubicBezTo>
                  <a:cubicBezTo>
                    <a:pt x="12914" y="27"/>
                    <a:pt x="12448" y="1"/>
                    <a:pt x="11970" y="1"/>
                  </a:cubicBezTo>
                  <a:close/>
                </a:path>
              </a:pathLst>
            </a:custGeom>
            <a:solidFill>
              <a:srgbClr val="F1A9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428;p44">
              <a:extLst>
                <a:ext uri="{FF2B5EF4-FFF2-40B4-BE49-F238E27FC236}">
                  <a16:creationId xmlns:a16="http://schemas.microsoft.com/office/drawing/2014/main" id="{ABFE10F4-B63C-6885-5B0F-2EB57A567C5A}"/>
                </a:ext>
              </a:extLst>
            </p:cNvPr>
            <p:cNvSpPr/>
            <p:nvPr/>
          </p:nvSpPr>
          <p:spPr>
            <a:xfrm>
              <a:off x="6466761" y="2383303"/>
              <a:ext cx="150840" cy="215806"/>
            </a:xfrm>
            <a:custGeom>
              <a:avLst/>
              <a:gdLst/>
              <a:ahLst/>
              <a:cxnLst/>
              <a:rect l="l" t="t" r="r" b="b"/>
              <a:pathLst>
                <a:path w="4444" h="6358" extrusionOk="0">
                  <a:moveTo>
                    <a:pt x="732" y="0"/>
                  </a:moveTo>
                  <a:cubicBezTo>
                    <a:pt x="732" y="1"/>
                    <a:pt x="1632" y="3768"/>
                    <a:pt x="1" y="6357"/>
                  </a:cubicBezTo>
                  <a:lnTo>
                    <a:pt x="4332" y="5457"/>
                  </a:lnTo>
                  <a:cubicBezTo>
                    <a:pt x="4332" y="5457"/>
                    <a:pt x="4443" y="1744"/>
                    <a:pt x="7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429;p44">
              <a:extLst>
                <a:ext uri="{FF2B5EF4-FFF2-40B4-BE49-F238E27FC236}">
                  <a16:creationId xmlns:a16="http://schemas.microsoft.com/office/drawing/2014/main" id="{6464C181-DF0B-7C06-6885-348FA1318601}"/>
                </a:ext>
              </a:extLst>
            </p:cNvPr>
            <p:cNvSpPr/>
            <p:nvPr/>
          </p:nvSpPr>
          <p:spPr>
            <a:xfrm>
              <a:off x="6062328" y="2543786"/>
              <a:ext cx="93138" cy="87300"/>
            </a:xfrm>
            <a:custGeom>
              <a:avLst/>
              <a:gdLst/>
              <a:ahLst/>
              <a:cxnLst/>
              <a:rect l="l" t="t" r="r" b="b"/>
              <a:pathLst>
                <a:path w="2744" h="2572" fill="none" extrusionOk="0">
                  <a:moveTo>
                    <a:pt x="1" y="1515"/>
                  </a:moveTo>
                  <a:cubicBezTo>
                    <a:pt x="1" y="1515"/>
                    <a:pt x="1143" y="2571"/>
                    <a:pt x="1943" y="2343"/>
                  </a:cubicBezTo>
                  <a:cubicBezTo>
                    <a:pt x="2743" y="2115"/>
                    <a:pt x="1543" y="1"/>
                    <a:pt x="1543"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430;p44">
              <a:extLst>
                <a:ext uri="{FF2B5EF4-FFF2-40B4-BE49-F238E27FC236}">
                  <a16:creationId xmlns:a16="http://schemas.microsoft.com/office/drawing/2014/main" id="{852DD519-F8B6-5DA6-B931-F13D44F0C801}"/>
                </a:ext>
              </a:extLst>
            </p:cNvPr>
            <p:cNvSpPr/>
            <p:nvPr/>
          </p:nvSpPr>
          <p:spPr>
            <a:xfrm>
              <a:off x="6218535" y="2344845"/>
              <a:ext cx="93647" cy="94428"/>
            </a:xfrm>
            <a:custGeom>
              <a:avLst/>
              <a:gdLst/>
              <a:ahLst/>
              <a:cxnLst/>
              <a:rect l="l" t="t" r="r" b="b"/>
              <a:pathLst>
                <a:path w="2759" h="2782" fill="none" extrusionOk="0">
                  <a:moveTo>
                    <a:pt x="1" y="1414"/>
                  </a:moveTo>
                  <a:cubicBezTo>
                    <a:pt x="1" y="1414"/>
                    <a:pt x="1502" y="2781"/>
                    <a:pt x="2130" y="2378"/>
                  </a:cubicBezTo>
                  <a:cubicBezTo>
                    <a:pt x="2759" y="1974"/>
                    <a:pt x="1278" y="1"/>
                    <a:pt x="1278"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431;p44">
              <a:extLst>
                <a:ext uri="{FF2B5EF4-FFF2-40B4-BE49-F238E27FC236}">
                  <a16:creationId xmlns:a16="http://schemas.microsoft.com/office/drawing/2014/main" id="{FDF04A00-852D-9A42-A9AD-E09AC49646BA}"/>
                </a:ext>
              </a:extLst>
            </p:cNvPr>
            <p:cNvSpPr/>
            <p:nvPr/>
          </p:nvSpPr>
          <p:spPr>
            <a:xfrm>
              <a:off x="6201122" y="2273463"/>
              <a:ext cx="93885" cy="48674"/>
            </a:xfrm>
            <a:custGeom>
              <a:avLst/>
              <a:gdLst/>
              <a:ahLst/>
              <a:cxnLst/>
              <a:rect l="l" t="t" r="r" b="b"/>
              <a:pathLst>
                <a:path w="2766" h="1434" fill="none" extrusionOk="0">
                  <a:moveTo>
                    <a:pt x="1" y="1433"/>
                  </a:moveTo>
                  <a:cubicBezTo>
                    <a:pt x="1" y="1433"/>
                    <a:pt x="967" y="1"/>
                    <a:pt x="2766" y="56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432;p44">
              <a:extLst>
                <a:ext uri="{FF2B5EF4-FFF2-40B4-BE49-F238E27FC236}">
                  <a16:creationId xmlns:a16="http://schemas.microsoft.com/office/drawing/2014/main" id="{4C2D8B0F-733A-C222-6018-318BC242A886}"/>
                </a:ext>
              </a:extLst>
            </p:cNvPr>
            <p:cNvSpPr/>
            <p:nvPr/>
          </p:nvSpPr>
          <p:spPr>
            <a:xfrm>
              <a:off x="5994442" y="2507500"/>
              <a:ext cx="33943" cy="66731"/>
            </a:xfrm>
            <a:custGeom>
              <a:avLst/>
              <a:gdLst/>
              <a:ahLst/>
              <a:cxnLst/>
              <a:rect l="l" t="t" r="r" b="b"/>
              <a:pathLst>
                <a:path w="1000" h="1966" fill="none" extrusionOk="0">
                  <a:moveTo>
                    <a:pt x="999" y="1"/>
                  </a:moveTo>
                  <a:cubicBezTo>
                    <a:pt x="999" y="1"/>
                    <a:pt x="1" y="599"/>
                    <a:pt x="167" y="1966"/>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433;p44">
              <a:extLst>
                <a:ext uri="{FF2B5EF4-FFF2-40B4-BE49-F238E27FC236}">
                  <a16:creationId xmlns:a16="http://schemas.microsoft.com/office/drawing/2014/main" id="{095C6546-E569-84C1-9F2C-8A248A6ED032}"/>
                </a:ext>
              </a:extLst>
            </p:cNvPr>
            <p:cNvSpPr/>
            <p:nvPr/>
          </p:nvSpPr>
          <p:spPr>
            <a:xfrm>
              <a:off x="6158761" y="2489612"/>
              <a:ext cx="65170" cy="57227"/>
            </a:xfrm>
            <a:custGeom>
              <a:avLst/>
              <a:gdLst/>
              <a:ahLst/>
              <a:cxnLst/>
              <a:rect l="l" t="t" r="r" b="b"/>
              <a:pathLst>
                <a:path w="1920" h="1686" fill="none" extrusionOk="0">
                  <a:moveTo>
                    <a:pt x="1" y="1"/>
                  </a:moveTo>
                  <a:cubicBezTo>
                    <a:pt x="1" y="1"/>
                    <a:pt x="621" y="819"/>
                    <a:pt x="353" y="1490"/>
                  </a:cubicBezTo>
                  <a:cubicBezTo>
                    <a:pt x="274" y="1686"/>
                    <a:pt x="1646" y="1490"/>
                    <a:pt x="1919" y="785"/>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434;p44">
              <a:extLst>
                <a:ext uri="{FF2B5EF4-FFF2-40B4-BE49-F238E27FC236}">
                  <a16:creationId xmlns:a16="http://schemas.microsoft.com/office/drawing/2014/main" id="{477ED3AE-4394-D75A-EA3B-66E67098359B}"/>
                </a:ext>
              </a:extLst>
            </p:cNvPr>
            <p:cNvSpPr/>
            <p:nvPr/>
          </p:nvSpPr>
          <p:spPr>
            <a:xfrm>
              <a:off x="5859586" y="2650978"/>
              <a:ext cx="969160" cy="900834"/>
            </a:xfrm>
            <a:custGeom>
              <a:avLst/>
              <a:gdLst/>
              <a:ahLst/>
              <a:cxnLst/>
              <a:rect l="l" t="t" r="r" b="b"/>
              <a:pathLst>
                <a:path w="28553" h="26540" extrusionOk="0">
                  <a:moveTo>
                    <a:pt x="3948" y="1"/>
                  </a:moveTo>
                  <a:cubicBezTo>
                    <a:pt x="2257" y="1529"/>
                    <a:pt x="1312" y="3694"/>
                    <a:pt x="788" y="5735"/>
                  </a:cubicBezTo>
                  <a:cubicBezTo>
                    <a:pt x="0" y="8797"/>
                    <a:pt x="435" y="12047"/>
                    <a:pt x="1931" y="14833"/>
                  </a:cubicBezTo>
                  <a:lnTo>
                    <a:pt x="7846" y="22298"/>
                  </a:lnTo>
                  <a:cubicBezTo>
                    <a:pt x="9122" y="24673"/>
                    <a:pt x="11502" y="26250"/>
                    <a:pt x="14186" y="26504"/>
                  </a:cubicBezTo>
                  <a:cubicBezTo>
                    <a:pt x="14440" y="26528"/>
                    <a:pt x="14693" y="26540"/>
                    <a:pt x="14944" y="26540"/>
                  </a:cubicBezTo>
                  <a:cubicBezTo>
                    <a:pt x="17757" y="26540"/>
                    <a:pt x="20389" y="25067"/>
                    <a:pt x="21852" y="22623"/>
                  </a:cubicBezTo>
                  <a:lnTo>
                    <a:pt x="28553" y="13151"/>
                  </a:lnTo>
                  <a:lnTo>
                    <a:pt x="15404" y="2646"/>
                  </a:lnTo>
                  <a:lnTo>
                    <a:pt x="11540" y="11254"/>
                  </a:lnTo>
                  <a:lnTo>
                    <a:pt x="6396" y="6966"/>
                  </a:lnTo>
                  <a:cubicBezTo>
                    <a:pt x="5823" y="6489"/>
                    <a:pt x="5612" y="5703"/>
                    <a:pt x="5871" y="5003"/>
                  </a:cubicBezTo>
                  <a:lnTo>
                    <a:pt x="7067" y="1764"/>
                  </a:lnTo>
                  <a:lnTo>
                    <a:pt x="3948" y="1"/>
                  </a:lnTo>
                  <a:close/>
                </a:path>
              </a:pathLst>
            </a:custGeom>
            <a:solidFill>
              <a:srgbClr val="DD7E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435;p44">
              <a:extLst>
                <a:ext uri="{FF2B5EF4-FFF2-40B4-BE49-F238E27FC236}">
                  <a16:creationId xmlns:a16="http://schemas.microsoft.com/office/drawing/2014/main" id="{F75031DE-459A-FA0B-CB3B-E7ED8E516836}"/>
                </a:ext>
              </a:extLst>
            </p:cNvPr>
            <p:cNvSpPr/>
            <p:nvPr/>
          </p:nvSpPr>
          <p:spPr>
            <a:xfrm>
              <a:off x="7014502" y="2947539"/>
              <a:ext cx="633673" cy="381480"/>
            </a:xfrm>
            <a:custGeom>
              <a:avLst/>
              <a:gdLst/>
              <a:ahLst/>
              <a:cxnLst/>
              <a:rect l="l" t="t" r="r" b="b"/>
              <a:pathLst>
                <a:path w="18669" h="11239" extrusionOk="0">
                  <a:moveTo>
                    <a:pt x="17348" y="1"/>
                  </a:moveTo>
                  <a:lnTo>
                    <a:pt x="0" y="7942"/>
                  </a:lnTo>
                  <a:lnTo>
                    <a:pt x="1721" y="11100"/>
                  </a:lnTo>
                  <a:cubicBezTo>
                    <a:pt x="2350" y="11193"/>
                    <a:pt x="2985" y="11238"/>
                    <a:pt x="3622" y="11238"/>
                  </a:cubicBezTo>
                  <a:cubicBezTo>
                    <a:pt x="3631" y="11238"/>
                    <a:pt x="3641" y="11238"/>
                    <a:pt x="3651" y="11238"/>
                  </a:cubicBezTo>
                  <a:cubicBezTo>
                    <a:pt x="8054" y="11238"/>
                    <a:pt x="12678" y="9245"/>
                    <a:pt x="18093" y="6959"/>
                  </a:cubicBezTo>
                  <a:lnTo>
                    <a:pt x="18669" y="6716"/>
                  </a:lnTo>
                  <a:cubicBezTo>
                    <a:pt x="18669" y="6716"/>
                    <a:pt x="18455" y="3835"/>
                    <a:pt x="17348" y="1"/>
                  </a:cubicBezTo>
                  <a:close/>
                </a:path>
              </a:pathLst>
            </a:custGeom>
            <a:solidFill>
              <a:srgbClr val="EA7D7B"/>
            </a:solidFill>
            <a:ln w="9525" cap="flat" cmpd="sng">
              <a:solidFill>
                <a:srgbClr val="EA7D7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436;p44">
              <a:extLst>
                <a:ext uri="{FF2B5EF4-FFF2-40B4-BE49-F238E27FC236}">
                  <a16:creationId xmlns:a16="http://schemas.microsoft.com/office/drawing/2014/main" id="{3D81C7F6-26E0-AE69-B4AC-F4DAE5157BC6}"/>
                </a:ext>
              </a:extLst>
            </p:cNvPr>
            <p:cNvSpPr/>
            <p:nvPr/>
          </p:nvSpPr>
          <p:spPr>
            <a:xfrm>
              <a:off x="6321824" y="2305030"/>
              <a:ext cx="1281499" cy="953105"/>
            </a:xfrm>
            <a:custGeom>
              <a:avLst/>
              <a:gdLst/>
              <a:ahLst/>
              <a:cxnLst/>
              <a:rect l="l" t="t" r="r" b="b"/>
              <a:pathLst>
                <a:path w="37755" h="28080" extrusionOk="0">
                  <a:moveTo>
                    <a:pt x="16828" y="0"/>
                  </a:moveTo>
                  <a:cubicBezTo>
                    <a:pt x="13291" y="0"/>
                    <a:pt x="9868" y="1433"/>
                    <a:pt x="7417" y="4040"/>
                  </a:cubicBezTo>
                  <a:cubicBezTo>
                    <a:pt x="5029" y="6580"/>
                    <a:pt x="2265" y="10631"/>
                    <a:pt x="0" y="16999"/>
                  </a:cubicBezTo>
                  <a:lnTo>
                    <a:pt x="13909" y="25877"/>
                  </a:lnTo>
                  <a:lnTo>
                    <a:pt x="14056" y="25602"/>
                  </a:lnTo>
                  <a:lnTo>
                    <a:pt x="16880" y="20403"/>
                  </a:lnTo>
                  <a:lnTo>
                    <a:pt x="17639" y="28080"/>
                  </a:lnTo>
                  <a:lnTo>
                    <a:pt x="23344" y="26601"/>
                  </a:lnTo>
                  <a:cubicBezTo>
                    <a:pt x="28685" y="25216"/>
                    <a:pt x="33623" y="22588"/>
                    <a:pt x="37755" y="18931"/>
                  </a:cubicBezTo>
                  <a:cubicBezTo>
                    <a:pt x="37514" y="18092"/>
                    <a:pt x="37229" y="17209"/>
                    <a:pt x="36896" y="16297"/>
                  </a:cubicBezTo>
                  <a:cubicBezTo>
                    <a:pt x="34424" y="9569"/>
                    <a:pt x="29232" y="1447"/>
                    <a:pt x="18456" y="102"/>
                  </a:cubicBezTo>
                  <a:cubicBezTo>
                    <a:pt x="17913" y="34"/>
                    <a:pt x="17369" y="0"/>
                    <a:pt x="16828" y="0"/>
                  </a:cubicBezTo>
                  <a:close/>
                </a:path>
              </a:pathLst>
            </a:custGeom>
            <a:solidFill>
              <a:srgbClr val="DB35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437;p44">
              <a:extLst>
                <a:ext uri="{FF2B5EF4-FFF2-40B4-BE49-F238E27FC236}">
                  <a16:creationId xmlns:a16="http://schemas.microsoft.com/office/drawing/2014/main" id="{5F387CEF-A049-78B9-B3F4-5F0776409A55}"/>
                </a:ext>
              </a:extLst>
            </p:cNvPr>
            <p:cNvSpPr/>
            <p:nvPr/>
          </p:nvSpPr>
          <p:spPr>
            <a:xfrm>
              <a:off x="7393239" y="3221358"/>
              <a:ext cx="377203" cy="216587"/>
            </a:xfrm>
            <a:custGeom>
              <a:avLst/>
              <a:gdLst/>
              <a:ahLst/>
              <a:cxnLst/>
              <a:rect l="l" t="t" r="r" b="b"/>
              <a:pathLst>
                <a:path w="11113" h="6381" extrusionOk="0">
                  <a:moveTo>
                    <a:pt x="10123" y="0"/>
                  </a:moveTo>
                  <a:cubicBezTo>
                    <a:pt x="9403" y="0"/>
                    <a:pt x="6336" y="1038"/>
                    <a:pt x="4278" y="1764"/>
                  </a:cubicBezTo>
                  <a:cubicBezTo>
                    <a:pt x="3039" y="2201"/>
                    <a:pt x="1975" y="3032"/>
                    <a:pt x="1251" y="4129"/>
                  </a:cubicBezTo>
                  <a:lnTo>
                    <a:pt x="1" y="6024"/>
                  </a:lnTo>
                  <a:lnTo>
                    <a:pt x="4736" y="6380"/>
                  </a:lnTo>
                  <a:lnTo>
                    <a:pt x="8201" y="3711"/>
                  </a:lnTo>
                  <a:cubicBezTo>
                    <a:pt x="8521" y="3464"/>
                    <a:pt x="8851" y="3232"/>
                    <a:pt x="9204" y="3038"/>
                  </a:cubicBezTo>
                  <a:cubicBezTo>
                    <a:pt x="11113" y="1990"/>
                    <a:pt x="10911" y="182"/>
                    <a:pt x="10218" y="9"/>
                  </a:cubicBezTo>
                  <a:cubicBezTo>
                    <a:pt x="10194" y="3"/>
                    <a:pt x="10162" y="0"/>
                    <a:pt x="10123" y="0"/>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438;p44">
              <a:extLst>
                <a:ext uri="{FF2B5EF4-FFF2-40B4-BE49-F238E27FC236}">
                  <a16:creationId xmlns:a16="http://schemas.microsoft.com/office/drawing/2014/main" id="{1C66CF58-744C-5AA7-84A9-635EDF513D5B}"/>
                </a:ext>
              </a:extLst>
            </p:cNvPr>
            <p:cNvSpPr/>
            <p:nvPr/>
          </p:nvSpPr>
          <p:spPr>
            <a:xfrm>
              <a:off x="7271757" y="2450340"/>
              <a:ext cx="974150" cy="783393"/>
            </a:xfrm>
            <a:custGeom>
              <a:avLst/>
              <a:gdLst/>
              <a:ahLst/>
              <a:cxnLst/>
              <a:rect l="l" t="t" r="r" b="b"/>
              <a:pathLst>
                <a:path w="28700" h="23080" extrusionOk="0">
                  <a:moveTo>
                    <a:pt x="5185" y="0"/>
                  </a:moveTo>
                  <a:lnTo>
                    <a:pt x="0" y="6496"/>
                  </a:lnTo>
                  <a:lnTo>
                    <a:pt x="10801" y="20789"/>
                  </a:lnTo>
                  <a:cubicBezTo>
                    <a:pt x="12289" y="22280"/>
                    <a:pt x="14284" y="23080"/>
                    <a:pt x="16320" y="23080"/>
                  </a:cubicBezTo>
                  <a:cubicBezTo>
                    <a:pt x="17195" y="23080"/>
                    <a:pt x="18077" y="22932"/>
                    <a:pt x="18930" y="22628"/>
                  </a:cubicBezTo>
                  <a:cubicBezTo>
                    <a:pt x="22230" y="22395"/>
                    <a:pt x="28700" y="14556"/>
                    <a:pt x="16507" y="5847"/>
                  </a:cubicBezTo>
                  <a:lnTo>
                    <a:pt x="5185" y="0"/>
                  </a:ln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439;p44">
              <a:extLst>
                <a:ext uri="{FF2B5EF4-FFF2-40B4-BE49-F238E27FC236}">
                  <a16:creationId xmlns:a16="http://schemas.microsoft.com/office/drawing/2014/main" id="{14D8F4A2-3AC4-435A-D59A-70B75F82C26E}"/>
                </a:ext>
              </a:extLst>
            </p:cNvPr>
            <p:cNvSpPr/>
            <p:nvPr/>
          </p:nvSpPr>
          <p:spPr>
            <a:xfrm>
              <a:off x="6697303" y="2308153"/>
              <a:ext cx="1049808" cy="516367"/>
            </a:xfrm>
            <a:custGeom>
              <a:avLst/>
              <a:gdLst/>
              <a:ahLst/>
              <a:cxnLst/>
              <a:rect l="l" t="t" r="r" b="b"/>
              <a:pathLst>
                <a:path w="30929" h="15213" extrusionOk="0">
                  <a:moveTo>
                    <a:pt x="8780" y="1"/>
                  </a:moveTo>
                  <a:cubicBezTo>
                    <a:pt x="8491" y="1"/>
                    <a:pt x="8202" y="39"/>
                    <a:pt x="7921" y="114"/>
                  </a:cubicBezTo>
                  <a:lnTo>
                    <a:pt x="313" y="2159"/>
                  </a:lnTo>
                  <a:cubicBezTo>
                    <a:pt x="59" y="2227"/>
                    <a:pt x="1" y="2561"/>
                    <a:pt x="216" y="2713"/>
                  </a:cubicBezTo>
                  <a:cubicBezTo>
                    <a:pt x="1432" y="3577"/>
                    <a:pt x="3374" y="3785"/>
                    <a:pt x="4961" y="3785"/>
                  </a:cubicBezTo>
                  <a:cubicBezTo>
                    <a:pt x="6433" y="3785"/>
                    <a:pt x="7600" y="3606"/>
                    <a:pt x="7600" y="3606"/>
                  </a:cubicBezTo>
                  <a:lnTo>
                    <a:pt x="7600" y="3606"/>
                  </a:lnTo>
                  <a:lnTo>
                    <a:pt x="1533" y="5550"/>
                  </a:lnTo>
                  <a:cubicBezTo>
                    <a:pt x="1174" y="5664"/>
                    <a:pt x="1098" y="6150"/>
                    <a:pt x="1415" y="6354"/>
                  </a:cubicBezTo>
                  <a:cubicBezTo>
                    <a:pt x="2110" y="6804"/>
                    <a:pt x="2967" y="6952"/>
                    <a:pt x="3792" y="6952"/>
                  </a:cubicBezTo>
                  <a:cubicBezTo>
                    <a:pt x="5377" y="6952"/>
                    <a:pt x="6849" y="6406"/>
                    <a:pt x="6849" y="6406"/>
                  </a:cubicBezTo>
                  <a:lnTo>
                    <a:pt x="10328" y="7088"/>
                  </a:lnTo>
                  <a:lnTo>
                    <a:pt x="5198" y="9716"/>
                  </a:lnTo>
                  <a:cubicBezTo>
                    <a:pt x="4956" y="9840"/>
                    <a:pt x="4931" y="10184"/>
                    <a:pt x="5157" y="10333"/>
                  </a:cubicBezTo>
                  <a:cubicBezTo>
                    <a:pt x="5771" y="10737"/>
                    <a:pt x="6659" y="10872"/>
                    <a:pt x="7577" y="10872"/>
                  </a:cubicBezTo>
                  <a:cubicBezTo>
                    <a:pt x="9470" y="10872"/>
                    <a:pt x="11490" y="10295"/>
                    <a:pt x="11490" y="10295"/>
                  </a:cubicBezTo>
                  <a:lnTo>
                    <a:pt x="14426" y="11819"/>
                  </a:lnTo>
                  <a:cubicBezTo>
                    <a:pt x="15082" y="12160"/>
                    <a:pt x="15797" y="12328"/>
                    <a:pt x="16510" y="12328"/>
                  </a:cubicBezTo>
                  <a:cubicBezTo>
                    <a:pt x="17435" y="12328"/>
                    <a:pt x="18355" y="12045"/>
                    <a:pt x="19136" y="11490"/>
                  </a:cubicBezTo>
                  <a:lnTo>
                    <a:pt x="20430" y="10568"/>
                  </a:lnTo>
                  <a:lnTo>
                    <a:pt x="23290" y="15212"/>
                  </a:lnTo>
                  <a:lnTo>
                    <a:pt x="30928" y="10766"/>
                  </a:lnTo>
                  <a:lnTo>
                    <a:pt x="25011" y="5723"/>
                  </a:lnTo>
                  <a:cubicBezTo>
                    <a:pt x="23238" y="4213"/>
                    <a:pt x="21146" y="3123"/>
                    <a:pt x="18891" y="2535"/>
                  </a:cubicBezTo>
                  <a:lnTo>
                    <a:pt x="9852" y="179"/>
                  </a:lnTo>
                  <a:cubicBezTo>
                    <a:pt x="9505" y="60"/>
                    <a:pt x="9143" y="1"/>
                    <a:pt x="8780" y="1"/>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440;p44">
              <a:extLst>
                <a:ext uri="{FF2B5EF4-FFF2-40B4-BE49-F238E27FC236}">
                  <a16:creationId xmlns:a16="http://schemas.microsoft.com/office/drawing/2014/main" id="{DEE95B7C-3BAD-5040-5476-11437DCA7618}"/>
                </a:ext>
              </a:extLst>
            </p:cNvPr>
            <p:cNvSpPr/>
            <p:nvPr/>
          </p:nvSpPr>
          <p:spPr>
            <a:xfrm>
              <a:off x="7364116" y="2471894"/>
              <a:ext cx="834714" cy="819576"/>
            </a:xfrm>
            <a:custGeom>
              <a:avLst/>
              <a:gdLst/>
              <a:ahLst/>
              <a:cxnLst/>
              <a:rect l="l" t="t" r="r" b="b"/>
              <a:pathLst>
                <a:path w="24592" h="24146" extrusionOk="0">
                  <a:moveTo>
                    <a:pt x="5774" y="0"/>
                  </a:moveTo>
                  <a:cubicBezTo>
                    <a:pt x="5352" y="0"/>
                    <a:pt x="4961" y="301"/>
                    <a:pt x="4886" y="752"/>
                  </a:cubicBezTo>
                  <a:cubicBezTo>
                    <a:pt x="4619" y="2323"/>
                    <a:pt x="3683" y="5392"/>
                    <a:pt x="444" y="9326"/>
                  </a:cubicBezTo>
                  <a:cubicBezTo>
                    <a:pt x="28" y="9831"/>
                    <a:pt x="1" y="10552"/>
                    <a:pt x="378" y="11086"/>
                  </a:cubicBezTo>
                  <a:lnTo>
                    <a:pt x="6953" y="20376"/>
                  </a:lnTo>
                  <a:cubicBezTo>
                    <a:pt x="8684" y="22823"/>
                    <a:pt x="11436" y="24145"/>
                    <a:pt x="14237" y="24145"/>
                  </a:cubicBezTo>
                  <a:cubicBezTo>
                    <a:pt x="15871" y="24145"/>
                    <a:pt x="17521" y="23695"/>
                    <a:pt x="18995" y="22757"/>
                  </a:cubicBezTo>
                  <a:cubicBezTo>
                    <a:pt x="19042" y="22727"/>
                    <a:pt x="19087" y="22699"/>
                    <a:pt x="19133" y="22670"/>
                  </a:cubicBezTo>
                  <a:cubicBezTo>
                    <a:pt x="24536" y="19179"/>
                    <a:pt x="24591" y="11290"/>
                    <a:pt x="19223" y="7745"/>
                  </a:cubicBezTo>
                  <a:cubicBezTo>
                    <a:pt x="15334" y="5174"/>
                    <a:pt x="10586" y="2040"/>
                    <a:pt x="6138" y="78"/>
                  </a:cubicBezTo>
                  <a:cubicBezTo>
                    <a:pt x="6018" y="25"/>
                    <a:pt x="5895" y="0"/>
                    <a:pt x="5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441;p44">
              <a:extLst>
                <a:ext uri="{FF2B5EF4-FFF2-40B4-BE49-F238E27FC236}">
                  <a16:creationId xmlns:a16="http://schemas.microsoft.com/office/drawing/2014/main" id="{33FC9A9F-BCB3-1B02-2DA2-A807A450DEA8}"/>
                </a:ext>
              </a:extLst>
            </p:cNvPr>
            <p:cNvSpPr/>
            <p:nvPr/>
          </p:nvSpPr>
          <p:spPr>
            <a:xfrm>
              <a:off x="6793905" y="2964340"/>
              <a:ext cx="161770" cy="219031"/>
            </a:xfrm>
            <a:custGeom>
              <a:avLst/>
              <a:gdLst/>
              <a:ahLst/>
              <a:cxnLst/>
              <a:rect l="l" t="t" r="r" b="b"/>
              <a:pathLst>
                <a:path w="4766" h="6453" fill="none" extrusionOk="0">
                  <a:moveTo>
                    <a:pt x="0" y="6453"/>
                  </a:moveTo>
                  <a:cubicBezTo>
                    <a:pt x="0" y="6453"/>
                    <a:pt x="1549" y="2340"/>
                    <a:pt x="4765" y="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442;p44">
              <a:extLst>
                <a:ext uri="{FF2B5EF4-FFF2-40B4-BE49-F238E27FC236}">
                  <a16:creationId xmlns:a16="http://schemas.microsoft.com/office/drawing/2014/main" id="{F5792F05-149B-0808-B815-6C1948ED46C0}"/>
                </a:ext>
              </a:extLst>
            </p:cNvPr>
            <p:cNvSpPr/>
            <p:nvPr/>
          </p:nvSpPr>
          <p:spPr>
            <a:xfrm>
              <a:off x="6399723" y="3560143"/>
              <a:ext cx="101454" cy="85094"/>
            </a:xfrm>
            <a:custGeom>
              <a:avLst/>
              <a:gdLst/>
              <a:ahLst/>
              <a:cxnLst/>
              <a:rect l="l" t="t" r="r" b="b"/>
              <a:pathLst>
                <a:path w="2989" h="2507" fill="none" extrusionOk="0">
                  <a:moveTo>
                    <a:pt x="1" y="1"/>
                  </a:moveTo>
                  <a:lnTo>
                    <a:pt x="2989" y="250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443;p44">
              <a:extLst>
                <a:ext uri="{FF2B5EF4-FFF2-40B4-BE49-F238E27FC236}">
                  <a16:creationId xmlns:a16="http://schemas.microsoft.com/office/drawing/2014/main" id="{35AF1117-6157-BB26-BC43-93FCD262444E}"/>
                </a:ext>
              </a:extLst>
            </p:cNvPr>
            <p:cNvSpPr/>
            <p:nvPr/>
          </p:nvSpPr>
          <p:spPr>
            <a:xfrm>
              <a:off x="6283672" y="2025542"/>
              <a:ext cx="230571" cy="253177"/>
            </a:xfrm>
            <a:custGeom>
              <a:avLst/>
              <a:gdLst/>
              <a:ahLst/>
              <a:cxnLst/>
              <a:rect l="l" t="t" r="r" b="b"/>
              <a:pathLst>
                <a:path w="6793" h="7459" extrusionOk="0">
                  <a:moveTo>
                    <a:pt x="3396" y="0"/>
                  </a:moveTo>
                  <a:cubicBezTo>
                    <a:pt x="1520" y="0"/>
                    <a:pt x="0" y="1669"/>
                    <a:pt x="0" y="3729"/>
                  </a:cubicBezTo>
                  <a:cubicBezTo>
                    <a:pt x="0" y="5788"/>
                    <a:pt x="1520" y="7458"/>
                    <a:pt x="3396" y="7458"/>
                  </a:cubicBezTo>
                  <a:cubicBezTo>
                    <a:pt x="5272" y="7458"/>
                    <a:pt x="6792" y="5788"/>
                    <a:pt x="6792" y="3729"/>
                  </a:cubicBezTo>
                  <a:cubicBezTo>
                    <a:pt x="6792" y="1669"/>
                    <a:pt x="5272" y="0"/>
                    <a:pt x="3396" y="0"/>
                  </a:cubicBezTo>
                  <a:close/>
                </a:path>
              </a:pathLst>
            </a:custGeom>
            <a:solidFill>
              <a:srgbClr val="DD7E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444;p44">
              <a:extLst>
                <a:ext uri="{FF2B5EF4-FFF2-40B4-BE49-F238E27FC236}">
                  <a16:creationId xmlns:a16="http://schemas.microsoft.com/office/drawing/2014/main" id="{B5777F4D-588B-02C6-076B-EE990FC9D963}"/>
                </a:ext>
              </a:extLst>
            </p:cNvPr>
            <p:cNvSpPr/>
            <p:nvPr/>
          </p:nvSpPr>
          <p:spPr>
            <a:xfrm>
              <a:off x="6329597" y="2078969"/>
              <a:ext cx="76710" cy="115133"/>
            </a:xfrm>
            <a:custGeom>
              <a:avLst/>
              <a:gdLst/>
              <a:ahLst/>
              <a:cxnLst/>
              <a:rect l="l" t="t" r="r" b="b"/>
              <a:pathLst>
                <a:path w="2260" h="3392" fill="none" extrusionOk="0">
                  <a:moveTo>
                    <a:pt x="1229" y="3391"/>
                  </a:moveTo>
                  <a:cubicBezTo>
                    <a:pt x="1229" y="3391"/>
                    <a:pt x="1" y="885"/>
                    <a:pt x="2260"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445;p44">
              <a:extLst>
                <a:ext uri="{FF2B5EF4-FFF2-40B4-BE49-F238E27FC236}">
                  <a16:creationId xmlns:a16="http://schemas.microsoft.com/office/drawing/2014/main" id="{314078FC-699D-9CBA-CECE-B24ECF7195AC}"/>
                </a:ext>
              </a:extLst>
            </p:cNvPr>
            <p:cNvSpPr/>
            <p:nvPr/>
          </p:nvSpPr>
          <p:spPr>
            <a:xfrm>
              <a:off x="6363676" y="2143529"/>
              <a:ext cx="76405" cy="84890"/>
            </a:xfrm>
            <a:custGeom>
              <a:avLst/>
              <a:gdLst/>
              <a:ahLst/>
              <a:cxnLst/>
              <a:rect l="l" t="t" r="r" b="b"/>
              <a:pathLst>
                <a:path w="2251" h="2501" fill="none" extrusionOk="0">
                  <a:moveTo>
                    <a:pt x="1" y="626"/>
                  </a:moveTo>
                  <a:cubicBezTo>
                    <a:pt x="1" y="626"/>
                    <a:pt x="2250" y="0"/>
                    <a:pt x="1793" y="250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446;p44">
              <a:extLst>
                <a:ext uri="{FF2B5EF4-FFF2-40B4-BE49-F238E27FC236}">
                  <a16:creationId xmlns:a16="http://schemas.microsoft.com/office/drawing/2014/main" id="{7BB8D68A-8760-17F1-098E-428CC012B320}"/>
                </a:ext>
              </a:extLst>
            </p:cNvPr>
            <p:cNvSpPr/>
            <p:nvPr/>
          </p:nvSpPr>
          <p:spPr>
            <a:xfrm>
              <a:off x="6449925" y="2252452"/>
              <a:ext cx="23386" cy="10624"/>
            </a:xfrm>
            <a:custGeom>
              <a:avLst/>
              <a:gdLst/>
              <a:ahLst/>
              <a:cxnLst/>
              <a:rect l="l" t="t" r="r" b="b"/>
              <a:pathLst>
                <a:path w="689" h="313" extrusionOk="0">
                  <a:moveTo>
                    <a:pt x="688" y="0"/>
                  </a:moveTo>
                  <a:lnTo>
                    <a:pt x="1" y="313"/>
                  </a:lnTo>
                </a:path>
              </a:pathLst>
            </a:custGeom>
            <a:solidFill>
              <a:srgbClr val="FFBA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447;p44">
              <a:extLst>
                <a:ext uri="{FF2B5EF4-FFF2-40B4-BE49-F238E27FC236}">
                  <a16:creationId xmlns:a16="http://schemas.microsoft.com/office/drawing/2014/main" id="{0A289D70-32CA-29E4-B52B-E29271FCB499}"/>
                </a:ext>
              </a:extLst>
            </p:cNvPr>
            <p:cNvSpPr/>
            <p:nvPr/>
          </p:nvSpPr>
          <p:spPr>
            <a:xfrm>
              <a:off x="6449925" y="2252452"/>
              <a:ext cx="23386" cy="10624"/>
            </a:xfrm>
            <a:custGeom>
              <a:avLst/>
              <a:gdLst/>
              <a:ahLst/>
              <a:cxnLst/>
              <a:rect l="l" t="t" r="r" b="b"/>
              <a:pathLst>
                <a:path w="689" h="313" fill="none" extrusionOk="0">
                  <a:moveTo>
                    <a:pt x="688" y="0"/>
                  </a:moveTo>
                  <a:lnTo>
                    <a:pt x="1" y="313"/>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448;p44">
              <a:extLst>
                <a:ext uri="{FF2B5EF4-FFF2-40B4-BE49-F238E27FC236}">
                  <a16:creationId xmlns:a16="http://schemas.microsoft.com/office/drawing/2014/main" id="{4B732D0C-9385-11E8-B1A4-0433E617D4D7}"/>
                </a:ext>
              </a:extLst>
            </p:cNvPr>
            <p:cNvSpPr/>
            <p:nvPr/>
          </p:nvSpPr>
          <p:spPr>
            <a:xfrm>
              <a:off x="6280922" y="2178185"/>
              <a:ext cx="27629" cy="42428"/>
            </a:xfrm>
            <a:custGeom>
              <a:avLst/>
              <a:gdLst/>
              <a:ahLst/>
              <a:cxnLst/>
              <a:rect l="l" t="t" r="r" b="b"/>
              <a:pathLst>
                <a:path w="814" h="1250" extrusionOk="0">
                  <a:moveTo>
                    <a:pt x="1" y="1"/>
                  </a:moveTo>
                  <a:lnTo>
                    <a:pt x="813" y="1250"/>
                  </a:lnTo>
                </a:path>
              </a:pathLst>
            </a:custGeom>
            <a:solidFill>
              <a:srgbClr val="FFBA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449;p44">
              <a:extLst>
                <a:ext uri="{FF2B5EF4-FFF2-40B4-BE49-F238E27FC236}">
                  <a16:creationId xmlns:a16="http://schemas.microsoft.com/office/drawing/2014/main" id="{804FBE68-0825-95DD-E728-71FCDED4A2A1}"/>
                </a:ext>
              </a:extLst>
            </p:cNvPr>
            <p:cNvSpPr/>
            <p:nvPr/>
          </p:nvSpPr>
          <p:spPr>
            <a:xfrm>
              <a:off x="6280922" y="2178185"/>
              <a:ext cx="27629" cy="42428"/>
            </a:xfrm>
            <a:custGeom>
              <a:avLst/>
              <a:gdLst/>
              <a:ahLst/>
              <a:cxnLst/>
              <a:rect l="l" t="t" r="r" b="b"/>
              <a:pathLst>
                <a:path w="814" h="1250" fill="none" extrusionOk="0">
                  <a:moveTo>
                    <a:pt x="1" y="1"/>
                  </a:moveTo>
                  <a:lnTo>
                    <a:pt x="813" y="1250"/>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450;p44">
              <a:extLst>
                <a:ext uri="{FF2B5EF4-FFF2-40B4-BE49-F238E27FC236}">
                  <a16:creationId xmlns:a16="http://schemas.microsoft.com/office/drawing/2014/main" id="{E77970F4-31BE-0F23-2360-A13043B8D623}"/>
                </a:ext>
              </a:extLst>
            </p:cNvPr>
            <p:cNvSpPr/>
            <p:nvPr/>
          </p:nvSpPr>
          <p:spPr>
            <a:xfrm>
              <a:off x="5726427" y="2065629"/>
              <a:ext cx="263971" cy="392138"/>
            </a:xfrm>
            <a:custGeom>
              <a:avLst/>
              <a:gdLst/>
              <a:ahLst/>
              <a:cxnLst/>
              <a:rect l="l" t="t" r="r" b="b"/>
              <a:pathLst>
                <a:path w="7777" h="11553" fill="none" extrusionOk="0">
                  <a:moveTo>
                    <a:pt x="6029" y="1"/>
                  </a:moveTo>
                  <a:cubicBezTo>
                    <a:pt x="6029" y="1"/>
                    <a:pt x="0" y="6594"/>
                    <a:pt x="7777" y="11552"/>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451;p44">
              <a:extLst>
                <a:ext uri="{FF2B5EF4-FFF2-40B4-BE49-F238E27FC236}">
                  <a16:creationId xmlns:a16="http://schemas.microsoft.com/office/drawing/2014/main" id="{E43AEE7F-3923-11DD-978B-E17120CA4AC8}"/>
                </a:ext>
              </a:extLst>
            </p:cNvPr>
            <p:cNvSpPr/>
            <p:nvPr/>
          </p:nvSpPr>
          <p:spPr>
            <a:xfrm>
              <a:off x="6423925" y="1440296"/>
              <a:ext cx="133190" cy="121888"/>
            </a:xfrm>
            <a:custGeom>
              <a:avLst/>
              <a:gdLst/>
              <a:ahLst/>
              <a:cxnLst/>
              <a:rect l="l" t="t" r="r" b="b"/>
              <a:pathLst>
                <a:path w="3924" h="3591" fill="none" extrusionOk="0">
                  <a:moveTo>
                    <a:pt x="1" y="0"/>
                  </a:moveTo>
                  <a:cubicBezTo>
                    <a:pt x="1" y="0"/>
                    <a:pt x="3126" y="532"/>
                    <a:pt x="3924" y="359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452;p44">
              <a:extLst>
                <a:ext uri="{FF2B5EF4-FFF2-40B4-BE49-F238E27FC236}">
                  <a16:creationId xmlns:a16="http://schemas.microsoft.com/office/drawing/2014/main" id="{C70D8236-2C86-3265-DEDB-501B5BFDAD34}"/>
                </a:ext>
              </a:extLst>
            </p:cNvPr>
            <p:cNvSpPr/>
            <p:nvPr/>
          </p:nvSpPr>
          <p:spPr>
            <a:xfrm>
              <a:off x="6177939" y="1584656"/>
              <a:ext cx="270827" cy="286678"/>
            </a:xfrm>
            <a:custGeom>
              <a:avLst/>
              <a:gdLst/>
              <a:ahLst/>
              <a:cxnLst/>
              <a:rect l="l" t="t" r="r" b="b"/>
              <a:pathLst>
                <a:path w="7979" h="8446" fill="none" extrusionOk="0">
                  <a:moveTo>
                    <a:pt x="7713" y="1"/>
                  </a:moveTo>
                  <a:cubicBezTo>
                    <a:pt x="7713" y="1"/>
                    <a:pt x="7979" y="6384"/>
                    <a:pt x="1" y="8445"/>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453;p44">
              <a:extLst>
                <a:ext uri="{FF2B5EF4-FFF2-40B4-BE49-F238E27FC236}">
                  <a16:creationId xmlns:a16="http://schemas.microsoft.com/office/drawing/2014/main" id="{8FF0F993-3B27-4CA4-DF45-9927F1D9F701}"/>
                </a:ext>
              </a:extLst>
            </p:cNvPr>
            <p:cNvSpPr/>
            <p:nvPr/>
          </p:nvSpPr>
          <p:spPr>
            <a:xfrm>
              <a:off x="7021460" y="3099400"/>
              <a:ext cx="520067" cy="212684"/>
            </a:xfrm>
            <a:custGeom>
              <a:avLst/>
              <a:gdLst/>
              <a:ahLst/>
              <a:cxnLst/>
              <a:rect l="l" t="t" r="r" b="b"/>
              <a:pathLst>
                <a:path w="15322" h="6266" fill="none" extrusionOk="0">
                  <a:moveTo>
                    <a:pt x="1" y="6266"/>
                  </a:moveTo>
                  <a:cubicBezTo>
                    <a:pt x="1" y="6266"/>
                    <a:pt x="9510" y="4907"/>
                    <a:pt x="15322"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454;p44">
              <a:extLst>
                <a:ext uri="{FF2B5EF4-FFF2-40B4-BE49-F238E27FC236}">
                  <a16:creationId xmlns:a16="http://schemas.microsoft.com/office/drawing/2014/main" id="{19AB1476-2FBB-9B1F-04B6-D2A92FAB5D40}"/>
                </a:ext>
              </a:extLst>
            </p:cNvPr>
            <p:cNvSpPr/>
            <p:nvPr/>
          </p:nvSpPr>
          <p:spPr>
            <a:xfrm>
              <a:off x="5993594" y="2651046"/>
              <a:ext cx="105867" cy="59841"/>
            </a:xfrm>
            <a:custGeom>
              <a:avLst/>
              <a:gdLst/>
              <a:ahLst/>
              <a:cxnLst/>
              <a:rect l="l" t="t" r="r" b="b"/>
              <a:pathLst>
                <a:path w="3119" h="1763" fill="none" extrusionOk="0">
                  <a:moveTo>
                    <a:pt x="0" y="0"/>
                  </a:moveTo>
                  <a:cubicBezTo>
                    <a:pt x="0" y="0"/>
                    <a:pt x="1384" y="1162"/>
                    <a:pt x="3119" y="1762"/>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455;p44">
              <a:extLst>
                <a:ext uri="{FF2B5EF4-FFF2-40B4-BE49-F238E27FC236}">
                  <a16:creationId xmlns:a16="http://schemas.microsoft.com/office/drawing/2014/main" id="{AF68C1C9-6634-D351-8634-4AE21DFAB9F9}"/>
                </a:ext>
              </a:extLst>
            </p:cNvPr>
            <p:cNvSpPr/>
            <p:nvPr/>
          </p:nvSpPr>
          <p:spPr>
            <a:xfrm>
              <a:off x="5981578" y="2690284"/>
              <a:ext cx="70838" cy="57261"/>
            </a:xfrm>
            <a:custGeom>
              <a:avLst/>
              <a:gdLst/>
              <a:ahLst/>
              <a:cxnLst/>
              <a:rect l="l" t="t" r="r" b="b"/>
              <a:pathLst>
                <a:path w="2087" h="1687" fill="none" extrusionOk="0">
                  <a:moveTo>
                    <a:pt x="2087" y="1"/>
                  </a:moveTo>
                  <a:lnTo>
                    <a:pt x="1" y="168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456;p44">
              <a:extLst>
                <a:ext uri="{FF2B5EF4-FFF2-40B4-BE49-F238E27FC236}">
                  <a16:creationId xmlns:a16="http://schemas.microsoft.com/office/drawing/2014/main" id="{113B2375-E78A-95C2-A8F8-767126C4F744}"/>
                </a:ext>
              </a:extLst>
            </p:cNvPr>
            <p:cNvSpPr/>
            <p:nvPr/>
          </p:nvSpPr>
          <p:spPr>
            <a:xfrm>
              <a:off x="6941999" y="2411849"/>
              <a:ext cx="165096" cy="21553"/>
            </a:xfrm>
            <a:custGeom>
              <a:avLst/>
              <a:gdLst/>
              <a:ahLst/>
              <a:cxnLst/>
              <a:rect l="l" t="t" r="r" b="b"/>
              <a:pathLst>
                <a:path w="4864" h="635" fill="none" extrusionOk="0">
                  <a:moveTo>
                    <a:pt x="1" y="634"/>
                  </a:moveTo>
                  <a:lnTo>
                    <a:pt x="1461" y="171"/>
                  </a:lnTo>
                  <a:cubicBezTo>
                    <a:pt x="1961" y="13"/>
                    <a:pt x="2497" y="0"/>
                    <a:pt x="3004" y="135"/>
                  </a:cubicBezTo>
                  <a:lnTo>
                    <a:pt x="4863" y="633"/>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457;p44">
              <a:extLst>
                <a:ext uri="{FF2B5EF4-FFF2-40B4-BE49-F238E27FC236}">
                  <a16:creationId xmlns:a16="http://schemas.microsoft.com/office/drawing/2014/main" id="{BEA24AF4-D578-2086-DE7F-EC4214B84866}"/>
                </a:ext>
              </a:extLst>
            </p:cNvPr>
            <p:cNvSpPr/>
            <p:nvPr/>
          </p:nvSpPr>
          <p:spPr>
            <a:xfrm>
              <a:off x="7047902" y="2529054"/>
              <a:ext cx="39000" cy="19687"/>
            </a:xfrm>
            <a:custGeom>
              <a:avLst/>
              <a:gdLst/>
              <a:ahLst/>
              <a:cxnLst/>
              <a:rect l="l" t="t" r="r" b="b"/>
              <a:pathLst>
                <a:path w="1149" h="580" fill="none" extrusionOk="0">
                  <a:moveTo>
                    <a:pt x="1" y="580"/>
                  </a:moveTo>
                  <a:lnTo>
                    <a:pt x="1149" y="1"/>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458;p44">
              <a:extLst>
                <a:ext uri="{FF2B5EF4-FFF2-40B4-BE49-F238E27FC236}">
                  <a16:creationId xmlns:a16="http://schemas.microsoft.com/office/drawing/2014/main" id="{3175B86D-C123-F571-76E9-0DC0259BDAEB}"/>
                </a:ext>
              </a:extLst>
            </p:cNvPr>
            <p:cNvSpPr/>
            <p:nvPr/>
          </p:nvSpPr>
          <p:spPr>
            <a:xfrm>
              <a:off x="6824454" y="2255575"/>
              <a:ext cx="406597" cy="111637"/>
            </a:xfrm>
            <a:custGeom>
              <a:avLst/>
              <a:gdLst/>
              <a:ahLst/>
              <a:cxnLst/>
              <a:rect l="l" t="t" r="r" b="b"/>
              <a:pathLst>
                <a:path w="11979" h="3289" extrusionOk="0">
                  <a:moveTo>
                    <a:pt x="4589" y="1"/>
                  </a:moveTo>
                  <a:cubicBezTo>
                    <a:pt x="3936" y="1"/>
                    <a:pt x="3288" y="222"/>
                    <a:pt x="2762" y="650"/>
                  </a:cubicBezTo>
                  <a:lnTo>
                    <a:pt x="0" y="2897"/>
                  </a:lnTo>
                  <a:lnTo>
                    <a:pt x="11978" y="3289"/>
                  </a:lnTo>
                  <a:lnTo>
                    <a:pt x="5861" y="295"/>
                  </a:lnTo>
                  <a:cubicBezTo>
                    <a:pt x="5457" y="98"/>
                    <a:pt x="5022" y="1"/>
                    <a:pt x="4589" y="1"/>
                  </a:cubicBezTo>
                  <a:close/>
                </a:path>
              </a:pathLst>
            </a:custGeom>
            <a:solidFill>
              <a:srgbClr val="F4C1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459;p44">
              <a:extLst>
                <a:ext uri="{FF2B5EF4-FFF2-40B4-BE49-F238E27FC236}">
                  <a16:creationId xmlns:a16="http://schemas.microsoft.com/office/drawing/2014/main" id="{A5D2169E-2021-62BA-EC67-963F2FB792F3}"/>
                </a:ext>
              </a:extLst>
            </p:cNvPr>
            <p:cNvSpPr/>
            <p:nvPr/>
          </p:nvSpPr>
          <p:spPr>
            <a:xfrm>
              <a:off x="6824454" y="2312294"/>
              <a:ext cx="315360" cy="41647"/>
            </a:xfrm>
            <a:custGeom>
              <a:avLst/>
              <a:gdLst/>
              <a:ahLst/>
              <a:cxnLst/>
              <a:rect l="l" t="t" r="r" b="b"/>
              <a:pathLst>
                <a:path w="9291" h="1227" fill="none" extrusionOk="0">
                  <a:moveTo>
                    <a:pt x="0" y="1226"/>
                  </a:moveTo>
                  <a:cubicBezTo>
                    <a:pt x="90" y="1116"/>
                    <a:pt x="1814" y="634"/>
                    <a:pt x="3106" y="284"/>
                  </a:cubicBezTo>
                  <a:cubicBezTo>
                    <a:pt x="4033" y="33"/>
                    <a:pt x="5003" y="1"/>
                    <a:pt x="5944" y="189"/>
                  </a:cubicBezTo>
                  <a:lnTo>
                    <a:pt x="9291" y="858"/>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460;p44">
              <a:extLst>
                <a:ext uri="{FF2B5EF4-FFF2-40B4-BE49-F238E27FC236}">
                  <a16:creationId xmlns:a16="http://schemas.microsoft.com/office/drawing/2014/main" id="{7202B4CC-89CC-B599-75B6-715FD8E7BE6D}"/>
                </a:ext>
              </a:extLst>
            </p:cNvPr>
            <p:cNvSpPr/>
            <p:nvPr/>
          </p:nvSpPr>
          <p:spPr>
            <a:xfrm>
              <a:off x="7799641" y="3454139"/>
              <a:ext cx="131324" cy="73927"/>
            </a:xfrm>
            <a:custGeom>
              <a:avLst/>
              <a:gdLst/>
              <a:ahLst/>
              <a:cxnLst/>
              <a:rect l="l" t="t" r="r" b="b"/>
              <a:pathLst>
                <a:path w="3869" h="2178" fill="none" extrusionOk="0">
                  <a:moveTo>
                    <a:pt x="3868" y="1"/>
                  </a:moveTo>
                  <a:lnTo>
                    <a:pt x="3534" y="290"/>
                  </a:lnTo>
                  <a:cubicBezTo>
                    <a:pt x="2585" y="1108"/>
                    <a:pt x="1476" y="1722"/>
                    <a:pt x="279" y="2091"/>
                  </a:cubicBezTo>
                  <a:lnTo>
                    <a:pt x="0" y="217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461;p44">
              <a:extLst>
                <a:ext uri="{FF2B5EF4-FFF2-40B4-BE49-F238E27FC236}">
                  <a16:creationId xmlns:a16="http://schemas.microsoft.com/office/drawing/2014/main" id="{974F6F08-DEE6-0DE7-76B7-E5410A090E48}"/>
                </a:ext>
              </a:extLst>
            </p:cNvPr>
            <p:cNvSpPr/>
            <p:nvPr/>
          </p:nvSpPr>
          <p:spPr>
            <a:xfrm>
              <a:off x="7834330" y="3534415"/>
              <a:ext cx="65781" cy="53935"/>
            </a:xfrm>
            <a:custGeom>
              <a:avLst/>
              <a:gdLst/>
              <a:ahLst/>
              <a:cxnLst/>
              <a:rect l="l" t="t" r="r" b="b"/>
              <a:pathLst>
                <a:path w="1938" h="1589" fill="none" extrusionOk="0">
                  <a:moveTo>
                    <a:pt x="1938" y="1"/>
                  </a:moveTo>
                  <a:cubicBezTo>
                    <a:pt x="1938" y="1"/>
                    <a:pt x="1535" y="701"/>
                    <a:pt x="1" y="1588"/>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462;p44">
              <a:extLst>
                <a:ext uri="{FF2B5EF4-FFF2-40B4-BE49-F238E27FC236}">
                  <a16:creationId xmlns:a16="http://schemas.microsoft.com/office/drawing/2014/main" id="{C81DD519-F857-BD4B-22A1-D18DB0F379D5}"/>
                </a:ext>
              </a:extLst>
            </p:cNvPr>
            <p:cNvSpPr/>
            <p:nvPr/>
          </p:nvSpPr>
          <p:spPr>
            <a:xfrm>
              <a:off x="7851709" y="3601995"/>
              <a:ext cx="46603" cy="35640"/>
            </a:xfrm>
            <a:custGeom>
              <a:avLst/>
              <a:gdLst/>
              <a:ahLst/>
              <a:cxnLst/>
              <a:rect l="l" t="t" r="r" b="b"/>
              <a:pathLst>
                <a:path w="1373" h="1050" fill="none" extrusionOk="0">
                  <a:moveTo>
                    <a:pt x="1372" y="0"/>
                  </a:moveTo>
                  <a:lnTo>
                    <a:pt x="0" y="1050"/>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463;p44">
              <a:extLst>
                <a:ext uri="{FF2B5EF4-FFF2-40B4-BE49-F238E27FC236}">
                  <a16:creationId xmlns:a16="http://schemas.microsoft.com/office/drawing/2014/main" id="{DEB64CFE-74D3-027D-64B9-C176B3243BC8}"/>
                </a:ext>
              </a:extLst>
            </p:cNvPr>
            <p:cNvSpPr/>
            <p:nvPr/>
          </p:nvSpPr>
          <p:spPr>
            <a:xfrm>
              <a:off x="7574054" y="3382791"/>
              <a:ext cx="51864" cy="31804"/>
            </a:xfrm>
            <a:custGeom>
              <a:avLst/>
              <a:gdLst/>
              <a:ahLst/>
              <a:cxnLst/>
              <a:rect l="l" t="t" r="r" b="b"/>
              <a:pathLst>
                <a:path w="1528" h="937" fill="none" extrusionOk="0">
                  <a:moveTo>
                    <a:pt x="1528" y="0"/>
                  </a:moveTo>
                  <a:lnTo>
                    <a:pt x="1" y="937"/>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64;p44">
              <a:extLst>
                <a:ext uri="{FF2B5EF4-FFF2-40B4-BE49-F238E27FC236}">
                  <a16:creationId xmlns:a16="http://schemas.microsoft.com/office/drawing/2014/main" id="{DEF02C19-13AC-C8A3-558E-94F9C98B036B}"/>
                </a:ext>
              </a:extLst>
            </p:cNvPr>
            <p:cNvSpPr/>
            <p:nvPr/>
          </p:nvSpPr>
          <p:spPr>
            <a:xfrm>
              <a:off x="7163987" y="3844043"/>
              <a:ext cx="280738" cy="55021"/>
            </a:xfrm>
            <a:custGeom>
              <a:avLst/>
              <a:gdLst/>
              <a:ahLst/>
              <a:cxnLst/>
              <a:rect l="l" t="t" r="r" b="b"/>
              <a:pathLst>
                <a:path w="8271" h="1621" fill="none" extrusionOk="0">
                  <a:moveTo>
                    <a:pt x="1" y="1356"/>
                  </a:moveTo>
                  <a:cubicBezTo>
                    <a:pt x="1" y="1356"/>
                    <a:pt x="6725" y="1621"/>
                    <a:pt x="8270" y="1"/>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465;p44">
              <a:extLst>
                <a:ext uri="{FF2B5EF4-FFF2-40B4-BE49-F238E27FC236}">
                  <a16:creationId xmlns:a16="http://schemas.microsoft.com/office/drawing/2014/main" id="{1577F5E8-6949-F82C-C450-79B527237E8E}"/>
                </a:ext>
              </a:extLst>
            </p:cNvPr>
            <p:cNvSpPr/>
            <p:nvPr/>
          </p:nvSpPr>
          <p:spPr>
            <a:xfrm>
              <a:off x="6229295" y="3032939"/>
              <a:ext cx="26611" cy="152945"/>
            </a:xfrm>
            <a:custGeom>
              <a:avLst/>
              <a:gdLst/>
              <a:ahLst/>
              <a:cxnLst/>
              <a:rect l="l" t="t" r="r" b="b"/>
              <a:pathLst>
                <a:path w="784" h="4506" fill="none" extrusionOk="0">
                  <a:moveTo>
                    <a:pt x="648" y="1"/>
                  </a:moveTo>
                  <a:cubicBezTo>
                    <a:pt x="648" y="1"/>
                    <a:pt x="1" y="1997"/>
                    <a:pt x="784" y="4505"/>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466;p44">
              <a:extLst>
                <a:ext uri="{FF2B5EF4-FFF2-40B4-BE49-F238E27FC236}">
                  <a16:creationId xmlns:a16="http://schemas.microsoft.com/office/drawing/2014/main" id="{183BBAB2-4849-F8B1-89B8-3B6461A35C7D}"/>
                </a:ext>
              </a:extLst>
            </p:cNvPr>
            <p:cNvSpPr/>
            <p:nvPr/>
          </p:nvSpPr>
          <p:spPr>
            <a:xfrm>
              <a:off x="7309230" y="2708376"/>
              <a:ext cx="43922" cy="9402"/>
            </a:xfrm>
            <a:custGeom>
              <a:avLst/>
              <a:gdLst/>
              <a:ahLst/>
              <a:cxnLst/>
              <a:rect l="l" t="t" r="r" b="b"/>
              <a:pathLst>
                <a:path w="1294" h="277" fill="none" extrusionOk="0">
                  <a:moveTo>
                    <a:pt x="1294" y="0"/>
                  </a:moveTo>
                  <a:lnTo>
                    <a:pt x="1" y="276"/>
                  </a:ln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467;p44">
              <a:extLst>
                <a:ext uri="{FF2B5EF4-FFF2-40B4-BE49-F238E27FC236}">
                  <a16:creationId xmlns:a16="http://schemas.microsoft.com/office/drawing/2014/main" id="{E83DE8BF-6FFD-8527-6236-7D641DEA91BD}"/>
                </a:ext>
              </a:extLst>
            </p:cNvPr>
            <p:cNvSpPr/>
            <p:nvPr/>
          </p:nvSpPr>
          <p:spPr>
            <a:xfrm rot="3743474" flipH="1">
              <a:off x="5746456" y="1847201"/>
              <a:ext cx="161770" cy="219031"/>
            </a:xfrm>
            <a:custGeom>
              <a:avLst/>
              <a:gdLst/>
              <a:ahLst/>
              <a:cxnLst/>
              <a:rect l="l" t="t" r="r" b="b"/>
              <a:pathLst>
                <a:path w="4766" h="6453" fill="none" extrusionOk="0">
                  <a:moveTo>
                    <a:pt x="0" y="6453"/>
                  </a:moveTo>
                  <a:cubicBezTo>
                    <a:pt x="0" y="6453"/>
                    <a:pt x="1549" y="2340"/>
                    <a:pt x="4765" y="0"/>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468;p44">
              <a:extLst>
                <a:ext uri="{FF2B5EF4-FFF2-40B4-BE49-F238E27FC236}">
                  <a16:creationId xmlns:a16="http://schemas.microsoft.com/office/drawing/2014/main" id="{2FCC2C79-F167-EE1C-F6AE-12F20237D7FE}"/>
                </a:ext>
              </a:extLst>
            </p:cNvPr>
            <p:cNvSpPr/>
            <p:nvPr/>
          </p:nvSpPr>
          <p:spPr>
            <a:xfrm rot="-2173706" flipH="1">
              <a:off x="6274142" y="2505390"/>
              <a:ext cx="78440" cy="37744"/>
            </a:xfrm>
            <a:custGeom>
              <a:avLst/>
              <a:gdLst/>
              <a:ahLst/>
              <a:cxnLst/>
              <a:rect l="l" t="t" r="r" b="b"/>
              <a:pathLst>
                <a:path w="2311" h="1112" fill="none" extrusionOk="0">
                  <a:moveTo>
                    <a:pt x="0" y="1"/>
                  </a:moveTo>
                  <a:cubicBezTo>
                    <a:pt x="0" y="1"/>
                    <a:pt x="702" y="1112"/>
                    <a:pt x="2310" y="527"/>
                  </a:cubicBezTo>
                </a:path>
              </a:pathLst>
            </a:custGeom>
            <a:noFill/>
            <a:ln w="4400" cap="rnd" cmpd="sng">
              <a:solidFill>
                <a:srgbClr val="000000"/>
              </a:solidFill>
              <a:prstDash val="solid"/>
              <a:miter lim="140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cxnSp>
          <p:nvCxnSpPr>
            <p:cNvPr id="101" name="Google Shape;1469;p44">
              <a:extLst>
                <a:ext uri="{FF2B5EF4-FFF2-40B4-BE49-F238E27FC236}">
                  <a16:creationId xmlns:a16="http://schemas.microsoft.com/office/drawing/2014/main" id="{43F79075-9CEF-6A52-621B-EF9067F38976}"/>
                </a:ext>
              </a:extLst>
            </p:cNvPr>
            <p:cNvCxnSpPr/>
            <p:nvPr/>
          </p:nvCxnSpPr>
          <p:spPr>
            <a:xfrm>
              <a:off x="5960650" y="4102550"/>
              <a:ext cx="1894500" cy="0"/>
            </a:xfrm>
            <a:prstGeom prst="straightConnector1">
              <a:avLst/>
            </a:prstGeom>
            <a:noFill/>
            <a:ln w="9525" cap="flat" cmpd="sng">
              <a:solidFill>
                <a:srgbClr val="000000"/>
              </a:solidFill>
              <a:prstDash val="solid"/>
              <a:round/>
              <a:headEnd type="none" w="med" len="med"/>
              <a:tailEnd type="none" w="med" len="med"/>
            </a:ln>
          </p:spPr>
        </p:cxnSp>
      </p:grpSp>
      <p:pic>
        <p:nvPicPr>
          <p:cNvPr id="106" name="Picture 105" descr="A picture containing graphics, clipart, graphic design, design&#10;&#10;Description automatically generated">
            <a:extLst>
              <a:ext uri="{FF2B5EF4-FFF2-40B4-BE49-F238E27FC236}">
                <a16:creationId xmlns:a16="http://schemas.microsoft.com/office/drawing/2014/main" id="{EA2BE554-7F30-22DB-B8E8-4F63323A2F59}"/>
              </a:ext>
            </a:extLst>
          </p:cNvPr>
          <p:cNvPicPr>
            <a:picLocks noChangeAspect="1"/>
          </p:cNvPicPr>
          <p:nvPr/>
        </p:nvPicPr>
        <p:blipFill>
          <a:blip r:embed="rId5"/>
          <a:stretch>
            <a:fillRect/>
          </a:stretch>
        </p:blipFill>
        <p:spPr>
          <a:xfrm>
            <a:off x="9987915" y="1732970"/>
            <a:ext cx="759406" cy="759406"/>
          </a:xfrm>
          <a:prstGeom prst="rect">
            <a:avLst/>
          </a:prstGeom>
        </p:spPr>
      </p:pic>
      <p:pic>
        <p:nvPicPr>
          <p:cNvPr id="107" name="Picture 106" descr="A group of colorful musical notes&#10;&#10;Description automatically generated with low confidence">
            <a:extLst>
              <a:ext uri="{FF2B5EF4-FFF2-40B4-BE49-F238E27FC236}">
                <a16:creationId xmlns:a16="http://schemas.microsoft.com/office/drawing/2014/main" id="{AB800181-9551-C00B-61F6-E5EF9795B192}"/>
              </a:ext>
            </a:extLst>
          </p:cNvPr>
          <p:cNvPicPr>
            <a:picLocks noChangeAspect="1"/>
          </p:cNvPicPr>
          <p:nvPr/>
        </p:nvPicPr>
        <p:blipFill rotWithShape="1">
          <a:blip r:embed="rId6"/>
          <a:srcRect t="11117" r="35292"/>
          <a:stretch/>
        </p:blipFill>
        <p:spPr>
          <a:xfrm rot="10097280" flipV="1">
            <a:off x="308074" y="1410669"/>
            <a:ext cx="980764" cy="1341303"/>
          </a:xfrm>
          <a:prstGeom prst="rect">
            <a:avLst/>
          </a:prstGeom>
        </p:spPr>
      </p:pic>
      <p:pic>
        <p:nvPicPr>
          <p:cNvPr id="108" name="Picture 8">
            <a:extLst>
              <a:ext uri="{FF2B5EF4-FFF2-40B4-BE49-F238E27FC236}">
                <a16:creationId xmlns:a16="http://schemas.microsoft.com/office/drawing/2014/main" id="{F71E21E8-C9BF-1B37-3F33-16BFDA41F135}"/>
              </a:ext>
            </a:extLst>
          </p:cNvPr>
          <p:cNvPicPr>
            <a:picLocks noChangeAspect="1"/>
          </p:cNvPicPr>
          <p:nvPr/>
        </p:nvPicPr>
        <p:blipFill>
          <a:blip r:embed="rId7"/>
          <a:srcRect/>
          <a:stretch>
            <a:fillRect/>
          </a:stretch>
        </p:blipFill>
        <p:spPr>
          <a:xfrm rot="352087">
            <a:off x="5821092" y="1989804"/>
            <a:ext cx="368578" cy="384390"/>
          </a:xfrm>
          <a:prstGeom prst="rect">
            <a:avLst/>
          </a:prstGeom>
        </p:spPr>
      </p:pic>
      <p:pic>
        <p:nvPicPr>
          <p:cNvPr id="109" name="Picture 8">
            <a:extLst>
              <a:ext uri="{FF2B5EF4-FFF2-40B4-BE49-F238E27FC236}">
                <a16:creationId xmlns:a16="http://schemas.microsoft.com/office/drawing/2014/main" id="{9C982C96-3F36-F785-EDB5-F33CEE46A3EA}"/>
              </a:ext>
            </a:extLst>
          </p:cNvPr>
          <p:cNvPicPr>
            <a:picLocks noChangeAspect="1"/>
          </p:cNvPicPr>
          <p:nvPr/>
        </p:nvPicPr>
        <p:blipFill>
          <a:blip r:embed="rId7"/>
          <a:srcRect/>
          <a:stretch>
            <a:fillRect/>
          </a:stretch>
        </p:blipFill>
        <p:spPr>
          <a:xfrm rot="352087">
            <a:off x="4595674" y="2032592"/>
            <a:ext cx="368578" cy="384390"/>
          </a:xfrm>
          <a:prstGeom prst="rect">
            <a:avLst/>
          </a:prstGeom>
        </p:spPr>
      </p:pic>
      <p:sp>
        <p:nvSpPr>
          <p:cNvPr id="8" name="TextBox 7">
            <a:extLst>
              <a:ext uri="{FF2B5EF4-FFF2-40B4-BE49-F238E27FC236}">
                <a16:creationId xmlns:a16="http://schemas.microsoft.com/office/drawing/2014/main" id="{ACDB3804-37C0-39FA-C74C-A9FE38DE01A6}"/>
              </a:ext>
            </a:extLst>
          </p:cNvPr>
          <p:cNvSpPr txBox="1"/>
          <p:nvPr/>
        </p:nvSpPr>
        <p:spPr>
          <a:xfrm>
            <a:off x="1325031" y="465071"/>
            <a:ext cx="8945191" cy="1384995"/>
          </a:xfrm>
          <a:prstGeom prst="rect">
            <a:avLst/>
          </a:prstGeom>
          <a:noFill/>
        </p:spPr>
        <p:txBody>
          <a:bodyPr wrap="square" rtlCol="0">
            <a:spAutoFit/>
          </a:bodyPr>
          <a:lstStyle/>
          <a:p>
            <a:pPr algn="ctr"/>
            <a:r>
              <a:rPr lang="en-VN" sz="2800" b="1" dirty="0">
                <a:solidFill>
                  <a:srgbClr val="C00000"/>
                </a:solidFill>
                <a:latin typeface="Times New Roman" panose="02020603050405020304" pitchFamily="18" charset="0"/>
                <a:cs typeface="Times New Roman" panose="02020603050405020304" pitchFamily="18" charset="0"/>
              </a:rPr>
              <a:t>Bài 1:</a:t>
            </a:r>
          </a:p>
          <a:p>
            <a:pPr algn="ctr"/>
            <a:r>
              <a:rPr lang="en-VN" sz="2800" b="1" dirty="0">
                <a:solidFill>
                  <a:srgbClr val="C00000"/>
                </a:solidFill>
                <a:latin typeface="Times New Roman" panose="02020603050405020304" pitchFamily="18" charset="0"/>
                <a:cs typeface="Times New Roman" panose="02020603050405020304" pitchFamily="18" charset="0"/>
              </a:rPr>
              <a:t> NHỮNG GƯƠNG MẶT THÂN YÊU</a:t>
            </a:r>
          </a:p>
          <a:p>
            <a:pPr algn="ctr"/>
            <a:r>
              <a:rPr lang="en-VN" sz="2800" b="1" dirty="0">
                <a:solidFill>
                  <a:srgbClr val="C00000"/>
                </a:solidFill>
                <a:latin typeface="Times New Roman" panose="02020603050405020304" pitchFamily="18" charset="0"/>
                <a:cs typeface="Times New Roman" panose="02020603050405020304" pitchFamily="18" charset="0"/>
              </a:rPr>
              <a:t>( Thơ sáu chữ, bảy chữ )</a:t>
            </a:r>
          </a:p>
        </p:txBody>
      </p:sp>
      <p:sp>
        <p:nvSpPr>
          <p:cNvPr id="9" name="TextBox 8">
            <a:extLst>
              <a:ext uri="{FF2B5EF4-FFF2-40B4-BE49-F238E27FC236}">
                <a16:creationId xmlns:a16="http://schemas.microsoft.com/office/drawing/2014/main" id="{F52EBB42-7387-7507-81E8-8EDA0F12EC86}"/>
              </a:ext>
            </a:extLst>
          </p:cNvPr>
          <p:cNvSpPr txBox="1"/>
          <p:nvPr/>
        </p:nvSpPr>
        <p:spPr>
          <a:xfrm>
            <a:off x="2910448" y="2465484"/>
            <a:ext cx="6369047" cy="2485745"/>
          </a:xfrm>
          <a:prstGeom prst="rect">
            <a:avLst/>
          </a:prstGeom>
          <a:noFill/>
        </p:spPr>
        <p:txBody>
          <a:bodyPr wrap="square" rtlCol="0">
            <a:spAutoFit/>
          </a:bodyPr>
          <a:lstStyle/>
          <a:p>
            <a:pPr algn="ctr">
              <a:lnSpc>
                <a:spcPct val="150000"/>
              </a:lnSpc>
            </a:pPr>
            <a:r>
              <a:rPr lang="en-VN" sz="3600" b="1" dirty="0">
                <a:solidFill>
                  <a:srgbClr val="C00000"/>
                </a:solidFill>
                <a:latin typeface="Times New Roman" panose="02020603050405020304" pitchFamily="18" charset="0"/>
                <a:cs typeface="Times New Roman" panose="02020603050405020304" pitchFamily="18" charset="0"/>
              </a:rPr>
              <a:t>Văn bản 1: </a:t>
            </a:r>
          </a:p>
          <a:p>
            <a:pPr algn="ctr">
              <a:lnSpc>
                <a:spcPct val="150000"/>
              </a:lnSpc>
            </a:pPr>
            <a:r>
              <a:rPr lang="en-VN" sz="3600" b="1" dirty="0">
                <a:solidFill>
                  <a:srgbClr val="C00000"/>
                </a:solidFill>
                <a:latin typeface="Times New Roman" panose="02020603050405020304" pitchFamily="18" charset="0"/>
                <a:cs typeface="Times New Roman" panose="02020603050405020304" pitchFamily="18" charset="0"/>
              </a:rPr>
              <a:t>TRONG LỜI MẸ HÁT</a:t>
            </a:r>
          </a:p>
          <a:p>
            <a:pPr algn="ctr">
              <a:lnSpc>
                <a:spcPct val="150000"/>
              </a:lnSpc>
            </a:pPr>
            <a:r>
              <a:rPr lang="en-VN" sz="3600" b="1" dirty="0">
                <a:solidFill>
                  <a:srgbClr val="C00000"/>
                </a:solidFill>
                <a:latin typeface="Times New Roman" panose="02020603050405020304" pitchFamily="18" charset="0"/>
                <a:cs typeface="Times New Roman" panose="02020603050405020304" pitchFamily="18" charset="0"/>
              </a:rPr>
              <a:t>      - Trương Nam Hương -</a:t>
            </a:r>
          </a:p>
        </p:txBody>
      </p:sp>
      <p:pic>
        <p:nvPicPr>
          <p:cNvPr id="10" name="Picture 9" descr="A group of colorful musical notes&#10;&#10;Description automatically generated with low confidence">
            <a:extLst>
              <a:ext uri="{FF2B5EF4-FFF2-40B4-BE49-F238E27FC236}">
                <a16:creationId xmlns:a16="http://schemas.microsoft.com/office/drawing/2014/main" id="{FF474026-DDE6-68E6-94A8-A78F6E58B793}"/>
              </a:ext>
            </a:extLst>
          </p:cNvPr>
          <p:cNvPicPr>
            <a:picLocks noChangeAspect="1"/>
          </p:cNvPicPr>
          <p:nvPr/>
        </p:nvPicPr>
        <p:blipFill rotWithShape="1">
          <a:blip r:embed="rId6"/>
          <a:srcRect t="11117" r="35292"/>
          <a:stretch/>
        </p:blipFill>
        <p:spPr>
          <a:xfrm rot="10097280" flipV="1">
            <a:off x="1981526" y="3034268"/>
            <a:ext cx="980764" cy="1341303"/>
          </a:xfrm>
          <a:prstGeom prst="rect">
            <a:avLst/>
          </a:prstGeom>
        </p:spPr>
      </p:pic>
      <p:pic>
        <p:nvPicPr>
          <p:cNvPr id="11" name="Picture 8">
            <a:extLst>
              <a:ext uri="{FF2B5EF4-FFF2-40B4-BE49-F238E27FC236}">
                <a16:creationId xmlns:a16="http://schemas.microsoft.com/office/drawing/2014/main" id="{59F769A9-4D85-C529-824B-4D6762BBC2C5}"/>
              </a:ext>
            </a:extLst>
          </p:cNvPr>
          <p:cNvPicPr>
            <a:picLocks noChangeAspect="1"/>
          </p:cNvPicPr>
          <p:nvPr/>
        </p:nvPicPr>
        <p:blipFill>
          <a:blip r:embed="rId7"/>
          <a:srcRect/>
          <a:stretch>
            <a:fillRect/>
          </a:stretch>
        </p:blipFill>
        <p:spPr>
          <a:xfrm rot="352087">
            <a:off x="6843536" y="1969212"/>
            <a:ext cx="368578" cy="384390"/>
          </a:xfrm>
          <a:prstGeom prst="rect">
            <a:avLst/>
          </a:prstGeom>
        </p:spPr>
      </p:pic>
      <p:pic>
        <p:nvPicPr>
          <p:cNvPr id="12" name="图片 19">
            <a:extLst>
              <a:ext uri="{FF2B5EF4-FFF2-40B4-BE49-F238E27FC236}">
                <a16:creationId xmlns:a16="http://schemas.microsoft.com/office/drawing/2014/main" id="{208EF742-3C41-88C5-8B38-1DBFC6E9D77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351329">
            <a:off x="1577457" y="1439469"/>
            <a:ext cx="1267211" cy="1023816"/>
          </a:xfrm>
          <a:prstGeom prst="rect">
            <a:avLst/>
          </a:prstGeom>
        </p:spPr>
      </p:pic>
      <p:pic>
        <p:nvPicPr>
          <p:cNvPr id="13" name="图片 20">
            <a:extLst>
              <a:ext uri="{FF2B5EF4-FFF2-40B4-BE49-F238E27FC236}">
                <a16:creationId xmlns:a16="http://schemas.microsoft.com/office/drawing/2014/main" id="{30D70719-59D6-04E9-F690-BFB98884C2E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351329">
            <a:off x="64485" y="3847763"/>
            <a:ext cx="1267211" cy="1023816"/>
          </a:xfrm>
          <a:prstGeom prst="rect">
            <a:avLst/>
          </a:prstGeom>
        </p:spPr>
      </p:pic>
      <p:pic>
        <p:nvPicPr>
          <p:cNvPr id="14" name="图片 20">
            <a:extLst>
              <a:ext uri="{FF2B5EF4-FFF2-40B4-BE49-F238E27FC236}">
                <a16:creationId xmlns:a16="http://schemas.microsoft.com/office/drawing/2014/main" id="{234B7C01-DA63-F07C-D81D-BD8C36FA18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351329">
            <a:off x="2469375" y="4674698"/>
            <a:ext cx="1267211" cy="897835"/>
          </a:xfrm>
          <a:prstGeom prst="rect">
            <a:avLst/>
          </a:prstGeom>
        </p:spPr>
      </p:pic>
    </p:spTree>
    <p:extLst>
      <p:ext uri="{BB962C8B-B14F-4D97-AF65-F5344CB8AC3E}">
        <p14:creationId xmlns:p14="http://schemas.microsoft.com/office/powerpoint/2010/main" val="3594854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2547</TotalTime>
  <Words>2356</Words>
  <Application>Microsoft Office PowerPoint</Application>
  <PresentationFormat>Widescreen</PresentationFormat>
  <Paragraphs>254</Paragraphs>
  <Slides>30</Slides>
  <Notes>1</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30</vt:i4>
      </vt:variant>
    </vt:vector>
  </HeadingPairs>
  <TitlesOfParts>
    <vt:vector size="47" baseType="lpstr">
      <vt:lpstr>微软雅黑</vt:lpstr>
      <vt:lpstr>宋体</vt:lpstr>
      <vt:lpstr>宋体</vt:lpstr>
      <vt:lpstr>.VnTime</vt:lpstr>
      <vt:lpstr>Arial</vt:lpstr>
      <vt:lpstr>Calibri</vt:lpstr>
      <vt:lpstr>Calibri Light</vt:lpstr>
      <vt:lpstr>等线</vt:lpstr>
      <vt:lpstr>KaiTi</vt:lpstr>
      <vt:lpstr>MS Mincho</vt:lpstr>
      <vt:lpstr>Tahoma</vt:lpstr>
      <vt:lpstr>Times New Roman</vt:lpstr>
      <vt:lpstr>义启小魏楷</vt:lpstr>
      <vt:lpstr>思源黑体 CN Light</vt:lpstr>
      <vt:lpstr>www.jpppt.com</vt:lpstr>
      <vt:lpstr>www.freeppt7.com</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Thu Vien</cp:lastModifiedBy>
  <cp:revision>1</cp:revision>
  <dcterms:created xsi:type="dcterms:W3CDTF">2021-02-28T11:59:59Z</dcterms:created>
  <dcterms:modified xsi:type="dcterms:W3CDTF">2024-12-24T01:26:14Z</dcterms:modified>
</cp:coreProperties>
</file>