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</p:sldMasterIdLst>
  <p:notesMasterIdLst>
    <p:notesMasterId r:id="rId29"/>
  </p:notesMasterIdLst>
  <p:sldIdLst>
    <p:sldId id="257" r:id="rId6"/>
    <p:sldId id="258" r:id="rId7"/>
    <p:sldId id="266" r:id="rId8"/>
    <p:sldId id="267" r:id="rId9"/>
    <p:sldId id="275" r:id="rId10"/>
    <p:sldId id="273" r:id="rId11"/>
    <p:sldId id="276" r:id="rId12"/>
    <p:sldId id="274" r:id="rId13"/>
    <p:sldId id="268" r:id="rId14"/>
    <p:sldId id="259" r:id="rId15"/>
    <p:sldId id="270" r:id="rId16"/>
    <p:sldId id="261" r:id="rId17"/>
    <p:sldId id="272" r:id="rId18"/>
    <p:sldId id="263" r:id="rId19"/>
    <p:sldId id="271" r:id="rId20"/>
    <p:sldId id="277" r:id="rId21"/>
    <p:sldId id="260" r:id="rId22"/>
    <p:sldId id="279" r:id="rId23"/>
    <p:sldId id="269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4F561-9E66-4512-95D4-7F903B37F84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54BCF4D-8BAF-4802-A3E4-3B4E5D3D781A}">
      <dgm:prSet phldrT="[Text]" custT="1"/>
      <dgm:spPr/>
      <dgm:t>
        <a:bodyPr/>
        <a:lstStyle/>
        <a:p>
          <a:r>
            <a:rPr lang="en-US" sz="2800" dirty="0" err="1">
              <a:latin typeface="Roboto Condensed"/>
            </a:rPr>
            <a:t>Đọc</a:t>
          </a:r>
          <a:r>
            <a:rPr lang="en-US" sz="2800" baseline="0" dirty="0">
              <a:latin typeface="Roboto Condensed"/>
            </a:rPr>
            <a:t> VB </a:t>
          </a:r>
          <a:r>
            <a:rPr lang="en-US" sz="2800" baseline="0" dirty="0" err="1">
              <a:latin typeface="Roboto Condensed"/>
            </a:rPr>
            <a:t>và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trả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lời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câu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hỏi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Suy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ngẫm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và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phản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hồi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trong</a:t>
          </a:r>
          <a:r>
            <a:rPr lang="en-US" sz="2800" baseline="0" dirty="0">
              <a:latin typeface="Roboto Condensed"/>
            </a:rPr>
            <a:t> SGK/ 20 </a:t>
          </a:r>
          <a:endParaRPr lang="en-US" sz="2800" dirty="0"/>
        </a:p>
      </dgm:t>
    </dgm:pt>
    <dgm:pt modelId="{7C2786F7-6BF3-4CCA-83D2-BD56122B02C4}" type="parTrans" cxnId="{FD1D79CD-3941-4C18-A32D-C386DC8D239D}">
      <dgm:prSet/>
      <dgm:spPr/>
      <dgm:t>
        <a:bodyPr/>
        <a:lstStyle/>
        <a:p>
          <a:endParaRPr lang="en-US"/>
        </a:p>
      </dgm:t>
    </dgm:pt>
    <dgm:pt modelId="{B11D1948-0DAE-4CB3-A171-1DD10FC3EA6C}" type="sibTrans" cxnId="{FD1D79CD-3941-4C18-A32D-C386DC8D239D}">
      <dgm:prSet/>
      <dgm:spPr/>
      <dgm:t>
        <a:bodyPr/>
        <a:lstStyle/>
        <a:p>
          <a:endParaRPr lang="en-US"/>
        </a:p>
      </dgm:t>
    </dgm:pt>
    <dgm:pt modelId="{FF486177-3C25-4F41-8C56-45AA674E038D}">
      <dgm:prSet phldrT="[Text]" custT="1"/>
      <dgm:spPr/>
      <dgm:t>
        <a:bodyPr/>
        <a:lstStyle/>
        <a:p>
          <a:r>
            <a:rPr lang="en-US" sz="2800" baseline="0" dirty="0" err="1">
              <a:latin typeface="Roboto Condensed"/>
            </a:rPr>
            <a:t>Báo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kết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quả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hoạt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động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đọc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tại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nhà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với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bạn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trong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lớp</a:t>
          </a:r>
          <a:r>
            <a:rPr lang="en-US" sz="2800" baseline="0" dirty="0">
              <a:latin typeface="Roboto Condensed"/>
            </a:rPr>
            <a:t> </a:t>
          </a:r>
          <a:endParaRPr lang="en-US" sz="2800" dirty="0"/>
        </a:p>
      </dgm:t>
    </dgm:pt>
    <dgm:pt modelId="{1DC02B18-70F4-450E-9227-505A886A62CB}" type="parTrans" cxnId="{FB2F3379-7ED2-443B-A449-D84E6D573D32}">
      <dgm:prSet/>
      <dgm:spPr/>
      <dgm:t>
        <a:bodyPr/>
        <a:lstStyle/>
        <a:p>
          <a:endParaRPr lang="en-US"/>
        </a:p>
      </dgm:t>
    </dgm:pt>
    <dgm:pt modelId="{F891C52F-0AF1-4744-9A9F-3DD20CC1B13E}" type="sibTrans" cxnId="{FB2F3379-7ED2-443B-A449-D84E6D573D32}">
      <dgm:prSet/>
      <dgm:spPr/>
      <dgm:t>
        <a:bodyPr/>
        <a:lstStyle/>
        <a:p>
          <a:endParaRPr lang="en-US"/>
        </a:p>
      </dgm:t>
    </dgm:pt>
    <dgm:pt modelId="{8B287947-461F-4D1C-B329-1044E52150AB}">
      <dgm:prSet phldrT="[Text]" custT="1"/>
      <dgm:spPr/>
      <dgm:t>
        <a:bodyPr/>
        <a:lstStyle/>
        <a:p>
          <a:r>
            <a:rPr lang="en-US" sz="2800" baseline="0" dirty="0" err="1">
              <a:latin typeface="Roboto Condensed"/>
            </a:rPr>
            <a:t>Thực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hiện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tiết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báo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sản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phẩm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đọc</a:t>
          </a:r>
          <a:endParaRPr lang="en-US" sz="2800" baseline="0" dirty="0">
            <a:latin typeface="+mn-lt"/>
          </a:endParaRPr>
        </a:p>
        <a:p>
          <a:endParaRPr lang="en-US" sz="2800" dirty="0"/>
        </a:p>
      </dgm:t>
    </dgm:pt>
    <dgm:pt modelId="{11CCCF30-1A14-4DE6-A00E-2A6DF040258D}" type="parTrans" cxnId="{7637FBEC-EA01-4547-AE5D-BADF28202A4B}">
      <dgm:prSet/>
      <dgm:spPr/>
      <dgm:t>
        <a:bodyPr/>
        <a:lstStyle/>
        <a:p>
          <a:endParaRPr lang="en-US"/>
        </a:p>
      </dgm:t>
    </dgm:pt>
    <dgm:pt modelId="{36B00D0B-3C48-4C37-8BA4-C64D8E5630AF}" type="sibTrans" cxnId="{7637FBEC-EA01-4547-AE5D-BADF28202A4B}">
      <dgm:prSet/>
      <dgm:spPr/>
      <dgm:t>
        <a:bodyPr/>
        <a:lstStyle/>
        <a:p>
          <a:endParaRPr lang="en-US"/>
        </a:p>
      </dgm:t>
    </dgm:pt>
    <dgm:pt modelId="{795FCD2C-3A6D-48D2-ADC5-90FC072F7216}" type="pres">
      <dgm:prSet presAssocID="{55B4F561-9E66-4512-95D4-7F903B37F84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65AC96-44F9-4922-BCC0-92CE5BDD3707}" type="pres">
      <dgm:prSet presAssocID="{854BCF4D-8BAF-4802-A3E4-3B4E5D3D781A}" presName="composite" presStyleCnt="0"/>
      <dgm:spPr/>
    </dgm:pt>
    <dgm:pt modelId="{117CF528-CBD0-4A32-BB56-F323FC8A1268}" type="pres">
      <dgm:prSet presAssocID="{854BCF4D-8BAF-4802-A3E4-3B4E5D3D781A}" presName="bentUpArrow1" presStyleLbl="alignImgPlace1" presStyleIdx="0" presStyleCnt="2"/>
      <dgm:spPr/>
    </dgm:pt>
    <dgm:pt modelId="{65498BFC-848F-46F7-A474-F5007BBBAFDB}" type="pres">
      <dgm:prSet presAssocID="{854BCF4D-8BAF-4802-A3E4-3B4E5D3D781A}" presName="ParentText" presStyleLbl="node1" presStyleIdx="0" presStyleCnt="3" custScaleX="149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6EA-2240-40E2-AC16-82839EF9FB94}" type="pres">
      <dgm:prSet presAssocID="{854BCF4D-8BAF-4802-A3E4-3B4E5D3D781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16C9A73-12B2-45FA-8A81-0DBAA08BDD26}" type="pres">
      <dgm:prSet presAssocID="{B11D1948-0DAE-4CB3-A171-1DD10FC3EA6C}" presName="sibTrans" presStyleCnt="0"/>
      <dgm:spPr/>
    </dgm:pt>
    <dgm:pt modelId="{A4770F90-ADB9-4131-898E-E6A56FE95B2C}" type="pres">
      <dgm:prSet presAssocID="{FF486177-3C25-4F41-8C56-45AA674E038D}" presName="composite" presStyleCnt="0"/>
      <dgm:spPr/>
    </dgm:pt>
    <dgm:pt modelId="{A85315F4-3857-40C2-99DF-3831E2AEB510}" type="pres">
      <dgm:prSet presAssocID="{FF486177-3C25-4F41-8C56-45AA674E038D}" presName="bentUpArrow1" presStyleLbl="alignImgPlace1" presStyleIdx="1" presStyleCnt="2"/>
      <dgm:spPr/>
    </dgm:pt>
    <dgm:pt modelId="{08FC8177-FDD8-4339-B6AD-F845D451168C}" type="pres">
      <dgm:prSet presAssocID="{FF486177-3C25-4F41-8C56-45AA674E038D}" presName="ParentText" presStyleLbl="node1" presStyleIdx="1" presStyleCnt="3" custScaleX="124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577F5-2036-4366-8ED9-534DC874EFD7}" type="pres">
      <dgm:prSet presAssocID="{FF486177-3C25-4F41-8C56-45AA674E038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72BEECC-0F63-45CB-8C3B-E5313CFDD41E}" type="pres">
      <dgm:prSet presAssocID="{F891C52F-0AF1-4744-9A9F-3DD20CC1B13E}" presName="sibTrans" presStyleCnt="0"/>
      <dgm:spPr/>
    </dgm:pt>
    <dgm:pt modelId="{E84E4DEB-1751-4EB3-9537-334FFA50E6FC}" type="pres">
      <dgm:prSet presAssocID="{8B287947-461F-4D1C-B329-1044E52150AB}" presName="composite" presStyleCnt="0"/>
      <dgm:spPr/>
    </dgm:pt>
    <dgm:pt modelId="{DEEFEE3A-6E3E-4447-8EE7-1757932533FD}" type="pres">
      <dgm:prSet presAssocID="{8B287947-461F-4D1C-B329-1044E52150AB}" presName="ParentText" presStyleLbl="node1" presStyleIdx="2" presStyleCnt="3" custScaleX="1271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B1C94-E9E4-4671-A28A-4226E5DED336}" type="presOf" srcId="{854BCF4D-8BAF-4802-A3E4-3B4E5D3D781A}" destId="{65498BFC-848F-46F7-A474-F5007BBBAFDB}" srcOrd="0" destOrd="0" presId="urn:microsoft.com/office/officeart/2005/8/layout/StepDownProcess"/>
    <dgm:cxn modelId="{40DFAF67-B7A6-4C90-B77C-98970A75052E}" type="presOf" srcId="{8B287947-461F-4D1C-B329-1044E52150AB}" destId="{DEEFEE3A-6E3E-4447-8EE7-1757932533FD}" srcOrd="0" destOrd="0" presId="urn:microsoft.com/office/officeart/2005/8/layout/StepDownProcess"/>
    <dgm:cxn modelId="{FB2F3379-7ED2-443B-A449-D84E6D573D32}" srcId="{55B4F561-9E66-4512-95D4-7F903B37F841}" destId="{FF486177-3C25-4F41-8C56-45AA674E038D}" srcOrd="1" destOrd="0" parTransId="{1DC02B18-70F4-450E-9227-505A886A62CB}" sibTransId="{F891C52F-0AF1-4744-9A9F-3DD20CC1B13E}"/>
    <dgm:cxn modelId="{37797370-0867-4CE4-BA69-A014935B84D8}" type="presOf" srcId="{55B4F561-9E66-4512-95D4-7F903B37F841}" destId="{795FCD2C-3A6D-48D2-ADC5-90FC072F7216}" srcOrd="0" destOrd="0" presId="urn:microsoft.com/office/officeart/2005/8/layout/StepDownProcess"/>
    <dgm:cxn modelId="{F9FCFCDF-BB69-4DFD-968F-BFB3047F8223}" type="presOf" srcId="{FF486177-3C25-4F41-8C56-45AA674E038D}" destId="{08FC8177-FDD8-4339-B6AD-F845D451168C}" srcOrd="0" destOrd="0" presId="urn:microsoft.com/office/officeart/2005/8/layout/StepDownProcess"/>
    <dgm:cxn modelId="{FD1D79CD-3941-4C18-A32D-C386DC8D239D}" srcId="{55B4F561-9E66-4512-95D4-7F903B37F841}" destId="{854BCF4D-8BAF-4802-A3E4-3B4E5D3D781A}" srcOrd="0" destOrd="0" parTransId="{7C2786F7-6BF3-4CCA-83D2-BD56122B02C4}" sibTransId="{B11D1948-0DAE-4CB3-A171-1DD10FC3EA6C}"/>
    <dgm:cxn modelId="{7637FBEC-EA01-4547-AE5D-BADF28202A4B}" srcId="{55B4F561-9E66-4512-95D4-7F903B37F841}" destId="{8B287947-461F-4D1C-B329-1044E52150AB}" srcOrd="2" destOrd="0" parTransId="{11CCCF30-1A14-4DE6-A00E-2A6DF040258D}" sibTransId="{36B00D0B-3C48-4C37-8BA4-C64D8E5630AF}"/>
    <dgm:cxn modelId="{FAFBACD1-4524-454B-8880-B5849540200C}" type="presParOf" srcId="{795FCD2C-3A6D-48D2-ADC5-90FC072F7216}" destId="{4C65AC96-44F9-4922-BCC0-92CE5BDD3707}" srcOrd="0" destOrd="0" presId="urn:microsoft.com/office/officeart/2005/8/layout/StepDownProcess"/>
    <dgm:cxn modelId="{FD6ED731-68DC-4780-85CA-18F6145E6F25}" type="presParOf" srcId="{4C65AC96-44F9-4922-BCC0-92CE5BDD3707}" destId="{117CF528-CBD0-4A32-BB56-F323FC8A1268}" srcOrd="0" destOrd="0" presId="urn:microsoft.com/office/officeart/2005/8/layout/StepDownProcess"/>
    <dgm:cxn modelId="{95BC58AC-0B32-40A8-8ADC-2C5DF249E5BD}" type="presParOf" srcId="{4C65AC96-44F9-4922-BCC0-92CE5BDD3707}" destId="{65498BFC-848F-46F7-A474-F5007BBBAFDB}" srcOrd="1" destOrd="0" presId="urn:microsoft.com/office/officeart/2005/8/layout/StepDownProcess"/>
    <dgm:cxn modelId="{A98AE41B-1952-481E-BD0E-3F80B3D5AA86}" type="presParOf" srcId="{4C65AC96-44F9-4922-BCC0-92CE5BDD3707}" destId="{A79C66EA-2240-40E2-AC16-82839EF9FB94}" srcOrd="2" destOrd="0" presId="urn:microsoft.com/office/officeart/2005/8/layout/StepDownProcess"/>
    <dgm:cxn modelId="{799B60D4-1CA2-4E7C-B37D-D2ACEDC1BB3A}" type="presParOf" srcId="{795FCD2C-3A6D-48D2-ADC5-90FC072F7216}" destId="{E16C9A73-12B2-45FA-8A81-0DBAA08BDD26}" srcOrd="1" destOrd="0" presId="urn:microsoft.com/office/officeart/2005/8/layout/StepDownProcess"/>
    <dgm:cxn modelId="{A13077A5-9086-4D37-A6B3-302BD6E777BC}" type="presParOf" srcId="{795FCD2C-3A6D-48D2-ADC5-90FC072F7216}" destId="{A4770F90-ADB9-4131-898E-E6A56FE95B2C}" srcOrd="2" destOrd="0" presId="urn:microsoft.com/office/officeart/2005/8/layout/StepDownProcess"/>
    <dgm:cxn modelId="{59B57452-9BEA-4ACE-817B-76792BC8E5A9}" type="presParOf" srcId="{A4770F90-ADB9-4131-898E-E6A56FE95B2C}" destId="{A85315F4-3857-40C2-99DF-3831E2AEB510}" srcOrd="0" destOrd="0" presId="urn:microsoft.com/office/officeart/2005/8/layout/StepDownProcess"/>
    <dgm:cxn modelId="{AE3D53F5-83AA-4CBF-B9EB-7B72DFA42791}" type="presParOf" srcId="{A4770F90-ADB9-4131-898E-E6A56FE95B2C}" destId="{08FC8177-FDD8-4339-B6AD-F845D451168C}" srcOrd="1" destOrd="0" presId="urn:microsoft.com/office/officeart/2005/8/layout/StepDownProcess"/>
    <dgm:cxn modelId="{18C63ECB-2262-4C1C-A4EB-7F6E8BF081EA}" type="presParOf" srcId="{A4770F90-ADB9-4131-898E-E6A56FE95B2C}" destId="{45F577F5-2036-4366-8ED9-534DC874EFD7}" srcOrd="2" destOrd="0" presId="urn:microsoft.com/office/officeart/2005/8/layout/StepDownProcess"/>
    <dgm:cxn modelId="{0F056633-1736-430C-9C3A-52B0948E8CE1}" type="presParOf" srcId="{795FCD2C-3A6D-48D2-ADC5-90FC072F7216}" destId="{772BEECC-0F63-45CB-8C3B-E5313CFDD41E}" srcOrd="3" destOrd="0" presId="urn:microsoft.com/office/officeart/2005/8/layout/StepDownProcess"/>
    <dgm:cxn modelId="{2934C809-0F27-4A88-B2BD-E729BB111DED}" type="presParOf" srcId="{795FCD2C-3A6D-48D2-ADC5-90FC072F7216}" destId="{E84E4DEB-1751-4EB3-9537-334FFA50E6FC}" srcOrd="4" destOrd="0" presId="urn:microsoft.com/office/officeart/2005/8/layout/StepDownProcess"/>
    <dgm:cxn modelId="{E0E92F30-34A2-42EB-B0D5-6F8384C114BD}" type="presParOf" srcId="{E84E4DEB-1751-4EB3-9537-334FFA50E6FC}" destId="{DEEFEE3A-6E3E-4447-8EE7-1757932533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CF528-CBD0-4A32-BB56-F323FC8A1268}">
      <dsp:nvSpPr>
        <dsp:cNvPr id="0" name=""/>
        <dsp:cNvSpPr/>
      </dsp:nvSpPr>
      <dsp:spPr>
        <a:xfrm rot="5400000">
          <a:off x="12846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8BFC-848F-46F7-A474-F5007BBBAFDB}">
      <dsp:nvSpPr>
        <dsp:cNvPr id="0" name=""/>
        <dsp:cNvSpPr/>
      </dsp:nvSpPr>
      <dsp:spPr>
        <a:xfrm>
          <a:off x="332296" y="31045"/>
          <a:ext cx="3519884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Roboto Condensed"/>
            </a:rPr>
            <a:t>Đọc</a:t>
          </a:r>
          <a:r>
            <a:rPr lang="en-US" sz="2800" kern="1200" baseline="0" dirty="0">
              <a:latin typeface="Roboto Condensed"/>
            </a:rPr>
            <a:t> VB </a:t>
          </a:r>
          <a:r>
            <a:rPr lang="en-US" sz="2800" kern="1200" baseline="0" dirty="0" err="1">
              <a:latin typeface="Roboto Condensed"/>
            </a:rPr>
            <a:t>và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trả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lời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câu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hỏi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Suy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ngẫm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và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phản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hồi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trong</a:t>
          </a:r>
          <a:r>
            <a:rPr lang="en-US" sz="2800" kern="1200" baseline="0" dirty="0">
              <a:latin typeface="Roboto Condensed"/>
            </a:rPr>
            <a:t> SGK/ 20 </a:t>
          </a:r>
          <a:endParaRPr lang="en-US" sz="2800" kern="1200" dirty="0"/>
        </a:p>
      </dsp:txBody>
      <dsp:txXfrm>
        <a:off x="412851" y="111600"/>
        <a:ext cx="3358774" cy="1488762"/>
      </dsp:txXfrm>
    </dsp:sp>
    <dsp:sp modelId="{A79C66EA-2240-40E2-AC16-82839EF9FB94}">
      <dsp:nvSpPr>
        <dsp:cNvPr id="0" name=""/>
        <dsp:cNvSpPr/>
      </dsp:nvSpPr>
      <dsp:spPr>
        <a:xfrm>
          <a:off x="32707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315F4-3857-40C2-99DF-3831E2AEB510}">
      <dsp:nvSpPr>
        <dsp:cNvPr id="0" name=""/>
        <dsp:cNvSpPr/>
      </dsp:nvSpPr>
      <dsp:spPr>
        <a:xfrm rot="5400000">
          <a:off x="3225454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2335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8177-FDD8-4339-B6AD-F845D451168C}">
      <dsp:nvSpPr>
        <dsp:cNvPr id="0" name=""/>
        <dsp:cNvSpPr/>
      </dsp:nvSpPr>
      <dsp:spPr>
        <a:xfrm>
          <a:off x="2565633" y="1884397"/>
          <a:ext cx="2934788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err="1">
              <a:latin typeface="Roboto Condensed"/>
            </a:rPr>
            <a:t>Báo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kết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quả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hoạt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động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đọc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tại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nhà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với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bạn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trong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lớp</a:t>
          </a:r>
          <a:r>
            <a:rPr lang="en-US" sz="2800" kern="1200" baseline="0" dirty="0">
              <a:latin typeface="Roboto Condensed"/>
            </a:rPr>
            <a:t> </a:t>
          </a:r>
          <a:endParaRPr lang="en-US" sz="2800" kern="1200" dirty="0"/>
        </a:p>
      </dsp:txBody>
      <dsp:txXfrm>
        <a:off x="2646188" y="1964952"/>
        <a:ext cx="2773678" cy="1488762"/>
      </dsp:txXfrm>
    </dsp:sp>
    <dsp:sp modelId="{45F577F5-2036-4366-8ED9-534DC874EFD7}">
      <dsp:nvSpPr>
        <dsp:cNvPr id="0" name=""/>
        <dsp:cNvSpPr/>
      </dsp:nvSpPr>
      <dsp:spPr>
        <a:xfrm>
          <a:off x="5211563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FEE3A-6E3E-4447-8EE7-1757932533FD}">
      <dsp:nvSpPr>
        <dsp:cNvPr id="0" name=""/>
        <dsp:cNvSpPr/>
      </dsp:nvSpPr>
      <dsp:spPr>
        <a:xfrm>
          <a:off x="4798971" y="3737748"/>
          <a:ext cx="2996732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err="1">
              <a:latin typeface="Roboto Condensed"/>
            </a:rPr>
            <a:t>Thực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hiện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tiết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báo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sản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phẩm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đọc</a:t>
          </a:r>
          <a:endParaRPr lang="en-US" sz="2800" kern="1200" baseline="0" dirty="0">
            <a:latin typeface="+mn-lt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879526" y="3818303"/>
        <a:ext cx="2835622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B98D-B0E5-4141-9C65-8003D617C7A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99D8-7096-415B-8F47-31DCE919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5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9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2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7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0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46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2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7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0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0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1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42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72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9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2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5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21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8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1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5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91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8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3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3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9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72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AADC-731D-4398-98BA-3DB3920111D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80150" y="316042"/>
            <a:ext cx="1009665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 spc="200" dirty="0">
                <a:solidFill>
                  <a:srgbClr val="FEFFFE"/>
                </a:solidFill>
                <a:latin typeface="Fraunces Bold"/>
              </a:rPr>
              <a:t>BÀI 1: </a:t>
            </a:r>
            <a:r>
              <a:rPr lang="en-US" sz="4000" b="1" spc="200" dirty="0">
                <a:solidFill>
                  <a:srgbClr val="FF0000"/>
                </a:solidFill>
                <a:latin typeface="Fraunces Bold"/>
              </a:rPr>
              <a:t>THƯƠNG NHỚ QUÊ HƯƠNG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631740" y="843997"/>
            <a:ext cx="13653187" cy="258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Tiết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6:Đọc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kết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nối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chủ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4400" b="1" dirty="0" err="1">
                <a:solidFill>
                  <a:srgbClr val="FEFFFE"/>
                </a:solidFill>
                <a:latin typeface="#9Slide05 Agile Script Calligra"/>
              </a:rPr>
              <a:t>điểm</a:t>
            </a:r>
            <a:r>
              <a:rPr lang="en-US" sz="4400" b="1" dirty="0">
                <a:solidFill>
                  <a:srgbClr val="FEFFFE"/>
                </a:solidFill>
                <a:latin typeface="#9Slide05 Agile Script Calligra"/>
              </a:rPr>
              <a:t> </a:t>
            </a:r>
          </a:p>
          <a:p>
            <a:pPr algn="ctr">
              <a:lnSpc>
                <a:spcPts val="10383"/>
              </a:lnSpc>
            </a:pPr>
            <a:r>
              <a:rPr lang="en-US" sz="7416" b="1" dirty="0" err="1">
                <a:solidFill>
                  <a:srgbClr val="FF0000"/>
                </a:solidFill>
                <a:latin typeface="#9Slide05 Agile Script Calligra"/>
              </a:rPr>
              <a:t>VẺ</a:t>
            </a:r>
            <a:r>
              <a:rPr lang="en-US" sz="7416" b="1" dirty="0">
                <a:solidFill>
                  <a:srgbClr val="FF0000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F0000"/>
                </a:solidFill>
                <a:latin typeface="#9Slide05 Agile Script Calligra"/>
              </a:rPr>
              <a:t>ĐẸP</a:t>
            </a:r>
            <a:r>
              <a:rPr lang="en-US" sz="7416" b="1" dirty="0">
                <a:solidFill>
                  <a:srgbClr val="FF0000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F0000"/>
                </a:solidFill>
                <a:latin typeface="#9Slide05 Agile Script Calligra"/>
              </a:rPr>
              <a:t>CỦA</a:t>
            </a:r>
            <a:r>
              <a:rPr lang="en-US" sz="7416" b="1" dirty="0">
                <a:solidFill>
                  <a:srgbClr val="FF0000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F0000"/>
                </a:solidFill>
                <a:latin typeface="#9Slide05 Agile Script Calligra"/>
              </a:rPr>
              <a:t>SÔNG</a:t>
            </a:r>
            <a:r>
              <a:rPr lang="en-US" sz="7416" b="1" dirty="0">
                <a:solidFill>
                  <a:srgbClr val="FF0000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F0000"/>
                </a:solidFill>
                <a:latin typeface="#9Slide05 Agile Script Calligra"/>
              </a:rPr>
              <a:t>ĐÀ</a:t>
            </a:r>
            <a:endParaRPr lang="en-US" sz="7416" b="1" dirty="0">
              <a:solidFill>
                <a:srgbClr val="FF0000"/>
              </a:solidFill>
              <a:latin typeface="#9Slide05 Agile Script Callig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86616" y="3555960"/>
            <a:ext cx="8554618" cy="440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Nguyễn</a:t>
            </a:r>
            <a:r>
              <a:rPr lang="en-US" sz="2666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Tuân</a:t>
            </a:r>
            <a:endParaRPr lang="en-US" sz="2666" b="1" dirty="0">
              <a:solidFill>
                <a:srgbClr val="FEFFFE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50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40187" y="-1196284"/>
            <a:ext cx="12492659" cy="4773617"/>
            <a:chOff x="0" y="0"/>
            <a:chExt cx="6342126" cy="2423414"/>
          </a:xfrm>
        </p:grpSpPr>
        <p:sp>
          <p:nvSpPr>
            <p:cNvPr id="7" name="Freeform 7"/>
            <p:cNvSpPr/>
            <p:nvPr/>
          </p:nvSpPr>
          <p:spPr>
            <a:xfrm>
              <a:off x="-254508" y="-157988"/>
              <a:ext cx="6648958" cy="2581402"/>
            </a:xfrm>
            <a:custGeom>
              <a:avLst/>
              <a:gdLst/>
              <a:ahLst/>
              <a:cxnLst/>
              <a:rect l="l" t="t" r="r" b="b"/>
              <a:pathLst>
                <a:path w="6648958" h="2581402">
                  <a:moveTo>
                    <a:pt x="6582029" y="2132711"/>
                  </a:moveTo>
                  <a:cubicBezTo>
                    <a:pt x="6482842" y="2119757"/>
                    <a:pt x="6436614" y="2164969"/>
                    <a:pt x="6269482" y="2168144"/>
                  </a:cubicBezTo>
                  <a:cubicBezTo>
                    <a:pt x="6189345" y="2105914"/>
                    <a:pt x="6223508" y="2161794"/>
                    <a:pt x="6038088" y="2143252"/>
                  </a:cubicBezTo>
                  <a:cubicBezTo>
                    <a:pt x="6025896" y="2160778"/>
                    <a:pt x="6022721" y="2139823"/>
                    <a:pt x="6022594" y="2134870"/>
                  </a:cubicBezTo>
                  <a:cubicBezTo>
                    <a:pt x="6015355" y="2128012"/>
                    <a:pt x="5990590" y="2154555"/>
                    <a:pt x="6016117" y="2141855"/>
                  </a:cubicBezTo>
                  <a:cubicBezTo>
                    <a:pt x="6055233" y="2188210"/>
                    <a:pt x="5834761" y="2104771"/>
                    <a:pt x="5753862" y="2124075"/>
                  </a:cubicBezTo>
                  <a:cubicBezTo>
                    <a:pt x="5599811" y="2132203"/>
                    <a:pt x="5429631" y="2142744"/>
                    <a:pt x="5308854" y="2211578"/>
                  </a:cubicBezTo>
                  <a:cubicBezTo>
                    <a:pt x="5274056" y="2199132"/>
                    <a:pt x="5309235" y="2210689"/>
                    <a:pt x="5206238" y="2236851"/>
                  </a:cubicBezTo>
                  <a:cubicBezTo>
                    <a:pt x="5179568" y="2260219"/>
                    <a:pt x="5132197" y="2216277"/>
                    <a:pt x="5089525" y="2268728"/>
                  </a:cubicBezTo>
                  <a:cubicBezTo>
                    <a:pt x="5106543" y="2325624"/>
                    <a:pt x="4993386" y="2296287"/>
                    <a:pt x="4903470" y="2407412"/>
                  </a:cubicBezTo>
                  <a:cubicBezTo>
                    <a:pt x="4873371" y="2385822"/>
                    <a:pt x="4799457" y="2467991"/>
                    <a:pt x="4490847" y="2461133"/>
                  </a:cubicBezTo>
                  <a:cubicBezTo>
                    <a:pt x="4460367" y="2514981"/>
                    <a:pt x="4486275" y="2429129"/>
                    <a:pt x="4458462" y="2442718"/>
                  </a:cubicBezTo>
                  <a:cubicBezTo>
                    <a:pt x="4380484" y="2450338"/>
                    <a:pt x="4337050" y="2498979"/>
                    <a:pt x="4294759" y="2475611"/>
                  </a:cubicBezTo>
                  <a:cubicBezTo>
                    <a:pt x="4220972" y="2489327"/>
                    <a:pt x="4102354" y="2416937"/>
                    <a:pt x="4019804" y="2417953"/>
                  </a:cubicBezTo>
                  <a:cubicBezTo>
                    <a:pt x="3896741" y="2373757"/>
                    <a:pt x="3824732" y="2465959"/>
                    <a:pt x="3669919" y="2501392"/>
                  </a:cubicBezTo>
                  <a:cubicBezTo>
                    <a:pt x="3325114" y="2442210"/>
                    <a:pt x="3276092" y="2536190"/>
                    <a:pt x="2869565" y="2581402"/>
                  </a:cubicBezTo>
                  <a:cubicBezTo>
                    <a:pt x="2740914" y="2575941"/>
                    <a:pt x="2640838" y="2480310"/>
                    <a:pt x="2485263" y="2471293"/>
                  </a:cubicBezTo>
                  <a:cubicBezTo>
                    <a:pt x="2465197" y="2444369"/>
                    <a:pt x="2386965" y="2493264"/>
                    <a:pt x="2360549" y="2463165"/>
                  </a:cubicBezTo>
                  <a:cubicBezTo>
                    <a:pt x="2341245" y="2419858"/>
                    <a:pt x="2316226" y="2454275"/>
                    <a:pt x="2310384" y="2450465"/>
                  </a:cubicBezTo>
                  <a:cubicBezTo>
                    <a:pt x="2278507" y="2420747"/>
                    <a:pt x="2261743" y="2437130"/>
                    <a:pt x="2207260" y="2418842"/>
                  </a:cubicBezTo>
                  <a:cubicBezTo>
                    <a:pt x="2108200" y="2396236"/>
                    <a:pt x="2043684" y="2398395"/>
                    <a:pt x="1981073" y="2320544"/>
                  </a:cubicBezTo>
                  <a:cubicBezTo>
                    <a:pt x="1951482" y="2334641"/>
                    <a:pt x="1812671" y="2311654"/>
                    <a:pt x="1761236" y="2264664"/>
                  </a:cubicBezTo>
                  <a:cubicBezTo>
                    <a:pt x="1751965" y="2243836"/>
                    <a:pt x="1708912" y="2310384"/>
                    <a:pt x="1717802" y="2252853"/>
                  </a:cubicBezTo>
                  <a:cubicBezTo>
                    <a:pt x="1687322" y="2253742"/>
                    <a:pt x="1673733" y="2264664"/>
                    <a:pt x="1665224" y="2235581"/>
                  </a:cubicBezTo>
                  <a:cubicBezTo>
                    <a:pt x="1642364" y="2224151"/>
                    <a:pt x="1612646" y="2215515"/>
                    <a:pt x="1589786" y="2238629"/>
                  </a:cubicBezTo>
                  <a:cubicBezTo>
                    <a:pt x="1566418" y="2242312"/>
                    <a:pt x="1593723" y="2195703"/>
                    <a:pt x="1546352" y="2225802"/>
                  </a:cubicBezTo>
                  <a:cubicBezTo>
                    <a:pt x="1492250" y="2125980"/>
                    <a:pt x="1391031" y="2202942"/>
                    <a:pt x="1306957" y="2143887"/>
                  </a:cubicBezTo>
                  <a:cubicBezTo>
                    <a:pt x="1162431" y="2145538"/>
                    <a:pt x="948055" y="2171954"/>
                    <a:pt x="783336" y="2192020"/>
                  </a:cubicBezTo>
                  <a:cubicBezTo>
                    <a:pt x="678688" y="2122805"/>
                    <a:pt x="495427" y="2085594"/>
                    <a:pt x="357505" y="2110105"/>
                  </a:cubicBezTo>
                  <a:cubicBezTo>
                    <a:pt x="202184" y="2020316"/>
                    <a:pt x="273939" y="2430653"/>
                    <a:pt x="255143" y="251333"/>
                  </a:cubicBezTo>
                  <a:cubicBezTo>
                    <a:pt x="318135" y="135382"/>
                    <a:pt x="0" y="166497"/>
                    <a:pt x="1072388" y="162687"/>
                  </a:cubicBezTo>
                  <a:cubicBezTo>
                    <a:pt x="2517648" y="157226"/>
                    <a:pt x="4107434" y="173228"/>
                    <a:pt x="5670550" y="157988"/>
                  </a:cubicBezTo>
                  <a:cubicBezTo>
                    <a:pt x="5961634" y="166116"/>
                    <a:pt x="6219571" y="164084"/>
                    <a:pt x="6489827" y="159004"/>
                  </a:cubicBezTo>
                  <a:cubicBezTo>
                    <a:pt x="6648958" y="190754"/>
                    <a:pt x="6560566" y="0"/>
                    <a:pt x="6596507" y="1070356"/>
                  </a:cubicBezTo>
                  <a:cubicBezTo>
                    <a:pt x="6573266" y="1433322"/>
                    <a:pt x="6597904" y="1802892"/>
                    <a:pt x="6582029" y="2132711"/>
                  </a:cubicBezTo>
                  <a:close/>
                </a:path>
              </a:pathLst>
            </a:custGeom>
            <a:blipFill>
              <a:blip r:embed="rId2"/>
              <a:stretch>
                <a:fillRect t="-23603" b="-236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35131" y="4210782"/>
            <a:ext cx="915337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4"/>
              </a:lnSpc>
            </a:pPr>
            <a:r>
              <a:rPr lang="en-US" sz="4000" b="1" dirty="0">
                <a:solidFill>
                  <a:srgbClr val="2D4C64"/>
                </a:solidFill>
                <a:latin typeface="Fraunces Bold"/>
              </a:rPr>
              <a:t>2. HOẠT ĐỘNG 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3800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02691"/>
              </p:ext>
            </p:extLst>
          </p:nvPr>
        </p:nvGraphicFramePr>
        <p:xfrm>
          <a:off x="509451" y="404951"/>
          <a:ext cx="11116491" cy="6063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020">
                  <a:extLst>
                    <a:ext uri="{9D8B030D-6E8A-4147-A177-3AD203B41FA5}">
                      <a16:colId xmlns:a16="http://schemas.microsoft.com/office/drawing/2014/main" xmlns="" val="1221826810"/>
                    </a:ext>
                  </a:extLst>
                </a:gridCol>
                <a:gridCol w="9493471">
                  <a:extLst>
                    <a:ext uri="{9D8B030D-6E8A-4147-A177-3AD203B41FA5}">
                      <a16:colId xmlns:a16="http://schemas.microsoft.com/office/drawing/2014/main" xmlns="" val="4164647949"/>
                    </a:ext>
                  </a:extLst>
                </a:gridCol>
              </a:tblGrid>
              <a:tr h="3504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Nhóm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Nhiệm vụ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079990809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 ấn phẩm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465494553"/>
                  </a:ext>
                </a:extLst>
              </a:tr>
              <a:tr h="10555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461381560"/>
                  </a:ext>
                </a:extLst>
              </a:tr>
              <a:tr h="2316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607580884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40129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97577">
            <a:off x="320548" y="285127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143" y="396372"/>
            <a:ext cx="6830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Vẻ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đẹp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lên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thế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trong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bản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miêu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?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ngữ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ảnh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thể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đó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#9Slide05 Agile Script Calligra"/>
              </a:rPr>
              <a:t>?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727" y="3387481"/>
            <a:ext cx="6293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77"/>
            <a:ext cx="12192000" cy="6886444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872490" y="2460624"/>
            <a:ext cx="10447020" cy="18648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ngoằn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ngoèo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14" t="-2449" r="-3050" b="-230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4028253"/>
            <a:chOff x="0" y="0"/>
            <a:chExt cx="24384000" cy="80565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0537" b="20537"/>
            <a:stretch>
              <a:fillRect/>
            </a:stretch>
          </p:blipFill>
          <p:spPr>
            <a:xfrm>
              <a:off x="0" y="0"/>
              <a:ext cx="24384000" cy="805650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187142" y="3483587"/>
            <a:ext cx="12566283" cy="693862"/>
            <a:chOff x="0" y="0"/>
            <a:chExt cx="4964457" cy="274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4457" cy="274118"/>
            </a:xfrm>
            <a:custGeom>
              <a:avLst/>
              <a:gdLst/>
              <a:ahLst/>
              <a:cxnLst/>
              <a:rect l="l" t="t" r="r" b="b"/>
              <a:pathLst>
                <a:path w="4964457" h="274118">
                  <a:moveTo>
                    <a:pt x="0" y="0"/>
                  </a:moveTo>
                  <a:lnTo>
                    <a:pt x="4964457" y="0"/>
                  </a:lnTo>
                  <a:lnTo>
                    <a:pt x="4964457" y="274118"/>
                  </a:lnTo>
                  <a:lnTo>
                    <a:pt x="0" y="274118"/>
                  </a:lnTo>
                  <a:close/>
                </a:path>
              </a:pathLst>
            </a:custGeom>
            <a:solidFill>
              <a:srgbClr val="4B8C83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964457" cy="3407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0381" y="4540291"/>
            <a:ext cx="1136825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D4D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894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089329" y="1025718"/>
            <a:ext cx="10465312" cy="271751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45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nhú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nõn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ngốn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49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892" y="2734623"/>
            <a:ext cx="6830805" cy="232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 2.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tích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dụng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biện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so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sau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933303"/>
            <a:ext cx="13847958" cy="11981631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293490" y="2326843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24166" y="2835011"/>
            <a:ext cx="10244707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880"/>
              </a:lnSpc>
            </a:pPr>
            <a:r>
              <a:rPr lang="en-US" sz="4200" dirty="0">
                <a:solidFill>
                  <a:srgbClr val="FEFBEE"/>
                </a:solidFill>
                <a:latin typeface="#9Slide05 Amtenar"/>
              </a:rPr>
              <a:t>Con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sông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như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một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trữ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tình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,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đầu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chân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ẩn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hiện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trong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trời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Bắc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bung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nở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ban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gạo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tháng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hai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và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cuồn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cuộn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mù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khói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núi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Mèo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đốt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nương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xuân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4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97577">
            <a:off x="509638" y="168403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6448" y="2706155"/>
            <a:ext cx="67785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Tác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dụng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giúp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rõ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toàn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vẻ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đẹp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trữ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tình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nên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sông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Đà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96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789611"/>
            <a:ext cx="13847958" cy="12125323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427737" y="2418282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24166" y="2951294"/>
            <a:ext cx="10244707" cy="222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 defTabSz="609630">
              <a:lnSpc>
                <a:spcPts val="5880"/>
              </a:lnSpc>
            </a:pP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hoang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dại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tiền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sử</a:t>
            </a:r>
            <a:r>
              <a:rPr lang="en-US" sz="4800" i="1" dirty="0">
                <a:solidFill>
                  <a:schemeClr val="bg1"/>
                </a:solidFill>
              </a:rPr>
              <a:t>.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hồn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nhiên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nỗi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niềm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cổ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tích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tuổi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xưa</a:t>
            </a:r>
            <a:r>
              <a:rPr lang="en-US" sz="4800" i="1" dirty="0">
                <a:solidFill>
                  <a:schemeClr val="bg1"/>
                </a:solidFill>
              </a:rPr>
              <a:t>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41004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57806"/>
              </p:ext>
            </p:extLst>
          </p:nvPr>
        </p:nvGraphicFramePr>
        <p:xfrm>
          <a:off x="283899" y="1401957"/>
          <a:ext cx="11735285" cy="4343400"/>
        </p:xfrm>
        <a:graphic>
          <a:graphicData uri="http://schemas.openxmlformats.org/drawingml/2006/table">
            <a:tbl>
              <a:tblPr/>
              <a:tblGrid>
                <a:gridCol w="999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005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chí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Đạt 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CĐ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rõ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lôi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cuốn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8932">
                <a:tc>
                  <a:txBody>
                    <a:bodyPr/>
                    <a:lstStyle/>
                    <a:p>
                      <a:pPr algn="just">
                        <a:lnSpc>
                          <a:spcPts val="5627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say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sưa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trữ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Đà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.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70709" y="344171"/>
            <a:ext cx="1072460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355366"/>
                </a:solidFill>
                <a:latin typeface="Fraunces Bold"/>
              </a:rPr>
              <a:t>1. HƯỚNG DẪN ĐỌC KẾT NỐI CHỦ ĐIỂM Ở NHÀ</a:t>
            </a:r>
          </a:p>
        </p:txBody>
      </p:sp>
    </p:spTree>
    <p:extLst>
      <p:ext uri="{BB962C8B-B14F-4D97-AF65-F5344CB8AC3E}">
        <p14:creationId xmlns:p14="http://schemas.microsoft.com/office/powerpoint/2010/main" val="12381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97577">
            <a:off x="198554" y="1443417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6449" y="2228671"/>
            <a:ext cx="6231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</a:rPr>
              <a:t>Tác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dụng</a:t>
            </a:r>
            <a:r>
              <a:rPr lang="en-US" sz="4000" dirty="0">
                <a:solidFill>
                  <a:srgbClr val="00B050"/>
                </a:solidFill>
              </a:rPr>
              <a:t>: </a:t>
            </a:r>
            <a:r>
              <a:rPr lang="en-US" sz="4000" dirty="0" err="1">
                <a:solidFill>
                  <a:srgbClr val="00B050"/>
                </a:solidFill>
              </a:rPr>
              <a:t>giúp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làm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rõ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hoang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sơ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của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sông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Đà</a:t>
            </a:r>
            <a:r>
              <a:rPr lang="en-US" sz="4000" dirty="0">
                <a:solidFill>
                  <a:srgbClr val="00B050"/>
                </a:solidFill>
              </a:rPr>
              <a:t>,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chưa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bị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bàn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tay</a:t>
            </a:r>
            <a:r>
              <a:rPr lang="en-US" sz="4000" dirty="0">
                <a:solidFill>
                  <a:srgbClr val="00B050"/>
                </a:solidFill>
              </a:rPr>
              <a:t> con </a:t>
            </a:r>
            <a:r>
              <a:rPr lang="en-US" sz="4000" dirty="0" err="1">
                <a:solidFill>
                  <a:srgbClr val="00B050"/>
                </a:solidFill>
              </a:rPr>
              <a:t>người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khai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phá</a:t>
            </a:r>
            <a:r>
              <a:rPr lang="en-US" sz="40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6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892" y="1679109"/>
            <a:ext cx="6830805" cy="26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3.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giả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thể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hiện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cảm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xúc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gì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miêu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?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Tìm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chi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làm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rõ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ý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kiến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6720" y="1894114"/>
            <a:ext cx="11338560" cy="34094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hào</a:t>
            </a:r>
            <a:r>
              <a:rPr lang="en-US" sz="3200" dirty="0"/>
              <a:t>, say </a:t>
            </a:r>
            <a:r>
              <a:rPr lang="en-US" sz="3200" dirty="0" err="1"/>
              <a:t>mê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sông</a:t>
            </a:r>
            <a:r>
              <a:rPr lang="en-US" sz="3200" dirty="0"/>
              <a:t> </a:t>
            </a:r>
            <a:r>
              <a:rPr lang="en-US" sz="3200" dirty="0" err="1"/>
              <a:t>Đà</a:t>
            </a:r>
            <a:r>
              <a:rPr lang="en-US" sz="3200" dirty="0"/>
              <a:t>,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ta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quen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sông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,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bay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nhìn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la,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xuân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 </a:t>
            </a:r>
            <a:r>
              <a:rPr lang="en-US" sz="3200" dirty="0" err="1"/>
              <a:t>bích</a:t>
            </a:r>
            <a:r>
              <a:rPr lang="en-US" sz="3200" dirty="0"/>
              <a:t>,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r>
              <a:rPr lang="en-US" sz="3200" dirty="0"/>
              <a:t> </a:t>
            </a:r>
            <a:r>
              <a:rPr lang="en-US" sz="3200" dirty="0" err="1"/>
              <a:t>ròn</a:t>
            </a:r>
            <a:r>
              <a:rPr lang="en-US" sz="3200" dirty="0"/>
              <a:t> tan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 </a:t>
            </a:r>
            <a:r>
              <a:rPr lang="en-US" sz="3200" dirty="0" err="1"/>
              <a:t>dầm</a:t>
            </a:r>
            <a:r>
              <a:rPr lang="en-US" sz="3200" dirty="0"/>
              <a:t>,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chiêm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đứt</a:t>
            </a:r>
            <a:r>
              <a:rPr lang="en-US" sz="3200" dirty="0"/>
              <a:t> </a:t>
            </a:r>
            <a:r>
              <a:rPr lang="en-US" sz="3200" dirty="0" err="1"/>
              <a:t>quãng</a:t>
            </a:r>
            <a:r>
              <a:rPr lang="en-US" sz="3200" dirty="0"/>
              <a:t>;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9135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34C63-CA28-EB1D-8154-83FF1876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420283"/>
            <a:ext cx="10827099" cy="980017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C46578-589C-A2B8-2470-4BF0937C6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4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81940" y="316568"/>
            <a:ext cx="107268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1. HƯỚNG DẪN ĐỌC KẾT NỐI CHỦ ĐIỂM 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 NHÀ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55366"/>
              </a:solidFill>
              <a:effectLst/>
              <a:uLnTx/>
              <a:uFillTx/>
              <a:latin typeface="Fraunces Bold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7878954"/>
              </p:ext>
            </p:extLst>
          </p:nvPr>
        </p:nvGraphicFramePr>
        <p:xfrm>
          <a:off x="2645954" y="1274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0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93669" y="3163278"/>
            <a:ext cx="9627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mệnh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danh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: “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sĩ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suốt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tôn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thờ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069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7493" y="1005924"/>
            <a:ext cx="12466985" cy="9198406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728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Tuân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8742" y="1907177"/>
            <a:ext cx="6862356" cy="433447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Ngoài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ngắn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Nguyễn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Tuân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sở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2741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Tùy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bút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thủy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Hòa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Bình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xây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dựng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971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chemeClr val="tx1"/>
                </a:solidFill>
                <a:latin typeface="#9Slide05 Amtenar"/>
              </a:rPr>
              <a:t>Sông</a:t>
            </a:r>
            <a:r>
              <a:rPr lang="en-US" sz="4800" dirty="0">
                <a:solidFill>
                  <a:schemeClr val="tx1"/>
                </a:solidFill>
                <a:latin typeface="#9Slide05 Amtenar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5 Amtenar"/>
              </a:rPr>
              <a:t>Đà</a:t>
            </a:r>
            <a:endParaRPr lang="en-US" sz="4800" dirty="0">
              <a:solidFill>
                <a:schemeClr val="tx1"/>
              </a:solidFill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518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841</Words>
  <Application>Microsoft Office PowerPoint</Application>
  <PresentationFormat>Custom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Tổng kết: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Ngoc, Bui Thi</dc:creator>
  <cp:lastModifiedBy>Admin</cp:lastModifiedBy>
  <cp:revision>26</cp:revision>
  <dcterms:created xsi:type="dcterms:W3CDTF">2024-07-12T03:18:17Z</dcterms:created>
  <dcterms:modified xsi:type="dcterms:W3CDTF">2025-02-12T02:35:53Z</dcterms:modified>
</cp:coreProperties>
</file>