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1" r:id="rId2"/>
    <p:sldId id="279" r:id="rId3"/>
    <p:sldId id="267" r:id="rId4"/>
    <p:sldId id="259" r:id="rId5"/>
    <p:sldId id="280" r:id="rId6"/>
    <p:sldId id="304" r:id="rId7"/>
    <p:sldId id="257" r:id="rId8"/>
    <p:sldId id="278" r:id="rId9"/>
    <p:sldId id="310" r:id="rId10"/>
    <p:sldId id="311" r:id="rId11"/>
    <p:sldId id="312" r:id="rId12"/>
    <p:sldId id="309" r:id="rId13"/>
    <p:sldId id="272" r:id="rId14"/>
    <p:sldId id="256" r:id="rId15"/>
    <p:sldId id="313" r:id="rId16"/>
    <p:sldId id="274" r:id="rId17"/>
    <p:sldId id="275" r:id="rId18"/>
    <p:sldId id="281" r:id="rId19"/>
    <p:sldId id="27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FF"/>
    <a:srgbClr val="FFFFCC"/>
    <a:srgbClr val="EFDDEF"/>
    <a:srgbClr val="FFCCCC"/>
    <a:srgbClr val="FFFFFF"/>
    <a:srgbClr val="FFCCFF"/>
    <a:srgbClr val="66FFFF"/>
    <a:srgbClr val="FFFF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59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7A370-0BCE-4190-B901-5101031EF8ED}" type="datetimeFigureOut">
              <a:rPr lang="vi-VN" smtClean="0"/>
              <a:t>18/02/2025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1A905-4ABA-4864-A6BE-79859E872B80}" type="slidenum">
              <a:rPr lang="vi-VN" smtClean="0"/>
              <a:t>‹#›</a:t>
            </a:fld>
            <a:endParaRPr lang="vi-VN"/>
          </a:p>
        </p:txBody>
      </p:sp>
    </p:spTree>
    <p:extLst>
      <p:ext uri="{BB962C8B-B14F-4D97-AF65-F5344CB8AC3E}">
        <p14:creationId xmlns:p14="http://schemas.microsoft.com/office/powerpoint/2010/main" val="148741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7d9d9f2e2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g107d9d9f2e2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381454" y="-154402"/>
            <a:ext cx="13624412" cy="7012956"/>
            <a:chOff x="-286091" y="-115802"/>
            <a:chExt cx="10218309" cy="5259717"/>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286091" y="-115802"/>
              <a:ext cx="1909038" cy="1346534"/>
            </a:xfrm>
            <a:prstGeom prst="rect">
              <a:avLst/>
            </a:prstGeom>
          </p:spPr>
        </p:pic>
        <p:pic>
          <p:nvPicPr>
            <p:cNvPr id="5" name="图片 4"/>
            <p:cNvPicPr>
              <a:picLocks noChangeAspect="1"/>
            </p:cNvPicPr>
            <p:nvPr/>
          </p:nvPicPr>
          <p:blipFill>
            <a:blip r:embed="rId4"/>
            <a:stretch>
              <a:fillRect/>
            </a:stretch>
          </p:blipFill>
          <p:spPr>
            <a:xfrm>
              <a:off x="7505128" y="3598643"/>
              <a:ext cx="2427090" cy="1545272"/>
            </a:xfrm>
            <a:prstGeom prst="rect">
              <a:avLst/>
            </a:prstGeom>
          </p:spPr>
        </p:pic>
      </p:grpSp>
    </p:spTree>
    <p:extLst>
      <p:ext uri="{BB962C8B-B14F-4D97-AF65-F5344CB8AC3E}">
        <p14:creationId xmlns:p14="http://schemas.microsoft.com/office/powerpoint/2010/main" val="381391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43088" y="254136"/>
            <a:ext cx="13221877" cy="6702627"/>
            <a:chOff x="-32316" y="190601"/>
            <a:chExt cx="9916408" cy="5026970"/>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32316" y="3871037"/>
              <a:ext cx="1909038" cy="1346534"/>
            </a:xfrm>
            <a:prstGeom prst="rect">
              <a:avLst/>
            </a:prstGeom>
          </p:spPr>
        </p:pic>
        <p:pic>
          <p:nvPicPr>
            <p:cNvPr id="5" name="图片 4"/>
            <p:cNvPicPr>
              <a:picLocks noChangeAspect="1"/>
            </p:cNvPicPr>
            <p:nvPr/>
          </p:nvPicPr>
          <p:blipFill>
            <a:blip r:embed="rId4"/>
            <a:stretch>
              <a:fillRect/>
            </a:stretch>
          </p:blipFill>
          <p:spPr>
            <a:xfrm>
              <a:off x="7457002" y="190601"/>
              <a:ext cx="2427090" cy="1545272"/>
            </a:xfrm>
            <a:prstGeom prst="rect">
              <a:avLst/>
            </a:prstGeom>
          </p:spPr>
        </p:pic>
      </p:grpSp>
    </p:spTree>
    <p:extLst>
      <p:ext uri="{BB962C8B-B14F-4D97-AF65-F5344CB8AC3E}">
        <p14:creationId xmlns:p14="http://schemas.microsoft.com/office/powerpoint/2010/main" val="186177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955B6-CFEC-40A4-BA29-00CEB06D7BC7}" type="datetimeFigureOut">
              <a:rPr lang="vi-VN" smtClean="0"/>
              <a:t>18/02/2025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25955B6-CFEC-40A4-BA29-00CEB06D7BC7}"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25955B6-CFEC-40A4-BA29-00CEB06D7BC7}" type="datetimeFigureOut">
              <a:rPr lang="vi-VN" smtClean="0"/>
              <a:t>18/02/2025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25955B6-CFEC-40A4-BA29-00CEB06D7BC7}" type="datetimeFigureOut">
              <a:rPr lang="vi-VN" smtClean="0"/>
              <a:t>18/02/2025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955B6-CFEC-40A4-BA29-00CEB06D7BC7}" type="datetimeFigureOut">
              <a:rPr lang="vi-VN" smtClean="0"/>
              <a:t>18/02/2025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955B6-CFEC-40A4-BA29-00CEB06D7BC7}"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955B6-CFEC-40A4-BA29-00CEB06D7BC7}" type="datetimeFigureOut">
              <a:rPr lang="vi-VN" smtClean="0"/>
              <a:t>18/02/2025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55B6-CFEC-40A4-BA29-00CEB06D7BC7}" type="datetimeFigureOut">
              <a:rPr lang="vi-VN" smtClean="0"/>
              <a:t>18/02/2025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D8DDB-8782-4C8C-AC45-F035CDEA0F42}"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13.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image" Target="../media/image12.png"/><Relationship Id="rId2" Type="http://schemas.openxmlformats.org/officeDocument/2006/relationships/tags" Target="../tags/tag5.xml"/><Relationship Id="rId16" Type="http://schemas.openxmlformats.org/officeDocument/2006/relationships/image" Target="../media/image11.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10.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89"/>
        <p:cNvGrpSpPr/>
        <p:nvPr/>
      </p:nvGrpSpPr>
      <p:grpSpPr>
        <a:xfrm>
          <a:off x="0" y="0"/>
          <a:ext cx="0" cy="0"/>
          <a:chOff x="0" y="0"/>
          <a:chExt cx="0" cy="0"/>
        </a:xfrm>
      </p:grpSpPr>
      <p:grpSp>
        <p:nvGrpSpPr>
          <p:cNvPr id="806" name="Google Shape;806;p14"/>
          <p:cNvGrpSpPr/>
          <p:nvPr/>
        </p:nvGrpSpPr>
        <p:grpSpPr>
          <a:xfrm rot="-476624">
            <a:off x="260429" y="2366269"/>
            <a:ext cx="3197315" cy="3271191"/>
            <a:chOff x="1041673" y="3887576"/>
            <a:chExt cx="4437770" cy="4498965"/>
          </a:xfrm>
        </p:grpSpPr>
        <p:sp>
          <p:nvSpPr>
            <p:cNvPr id="807" name="Google Shape;807;p14"/>
            <p:cNvSpPr/>
            <p:nvPr/>
          </p:nvSpPr>
          <p:spPr>
            <a:xfrm>
              <a:off x="1041673" y="3887576"/>
              <a:ext cx="4437770" cy="4498965"/>
            </a:xfrm>
            <a:custGeom>
              <a:avLst/>
              <a:gdLst/>
              <a:ahLst/>
              <a:cxnLst/>
              <a:rect l="l" t="t" r="r" b="b"/>
              <a:pathLst>
                <a:path w="4437770" h="4498965" extrusionOk="0">
                  <a:moveTo>
                    <a:pt x="1" y="73391"/>
                  </a:moveTo>
                  <a:cubicBezTo>
                    <a:pt x="-224" y="32388"/>
                    <a:pt x="33338" y="-752"/>
                    <a:pt x="74310" y="13"/>
                  </a:cubicBezTo>
                  <a:cubicBezTo>
                    <a:pt x="4509308" y="82911"/>
                    <a:pt x="4433785" y="5106"/>
                    <a:pt x="4434496" y="132454"/>
                  </a:cubicBezTo>
                  <a:cubicBezTo>
                    <a:pt x="4435521" y="317856"/>
                    <a:pt x="4437769" y="4425013"/>
                    <a:pt x="4437769" y="4424410"/>
                  </a:cubicBezTo>
                  <a:cubicBezTo>
                    <a:pt x="4437994" y="4465036"/>
                    <a:pt x="4405026" y="4498023"/>
                    <a:pt x="4364422" y="4497797"/>
                  </a:cubicBezTo>
                  <a:cubicBezTo>
                    <a:pt x="-68246" y="4473341"/>
                    <a:pt x="3985" y="4550642"/>
                    <a:pt x="3275" y="4421963"/>
                  </a:cubicBezTo>
                  <a:cubicBezTo>
                    <a:pt x="2240" y="4233969"/>
                    <a:pt x="1" y="72797"/>
                    <a:pt x="1" y="73391"/>
                  </a:cubicBezTo>
                  <a:close/>
                </a:path>
              </a:pathLst>
            </a:custGeom>
            <a:solidFill>
              <a:srgbClr val="FFF9EC"/>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08" name="Google Shape;808;p14"/>
            <p:cNvSpPr/>
            <p:nvPr/>
          </p:nvSpPr>
          <p:spPr>
            <a:xfrm>
              <a:off x="1348443" y="4249421"/>
              <a:ext cx="3843803" cy="3869568"/>
            </a:xfrm>
            <a:custGeom>
              <a:avLst/>
              <a:gdLst/>
              <a:ahLst/>
              <a:cxnLst/>
              <a:rect l="l" t="t" r="r" b="b"/>
              <a:pathLst>
                <a:path w="3843803" h="3869568" extrusionOk="0">
                  <a:moveTo>
                    <a:pt x="1111278" y="459662"/>
                  </a:moveTo>
                  <a:cubicBezTo>
                    <a:pt x="1112169" y="485126"/>
                    <a:pt x="1079236" y="504796"/>
                    <a:pt x="1055234" y="482454"/>
                  </a:cubicBezTo>
                  <a:cubicBezTo>
                    <a:pt x="1035800" y="464359"/>
                    <a:pt x="1047959" y="426477"/>
                    <a:pt x="1078760" y="426684"/>
                  </a:cubicBezTo>
                  <a:cubicBezTo>
                    <a:pt x="1094848" y="426792"/>
                    <a:pt x="1110568" y="438967"/>
                    <a:pt x="1111278" y="459662"/>
                  </a:cubicBezTo>
                  <a:close/>
                  <a:moveTo>
                    <a:pt x="1081520" y="6768"/>
                  </a:moveTo>
                  <a:cubicBezTo>
                    <a:pt x="1050782" y="6561"/>
                    <a:pt x="1038525" y="44416"/>
                    <a:pt x="1057995" y="62538"/>
                  </a:cubicBezTo>
                  <a:cubicBezTo>
                    <a:pt x="1082015" y="84888"/>
                    <a:pt x="1114911" y="65183"/>
                    <a:pt x="1114048" y="39737"/>
                  </a:cubicBezTo>
                  <a:cubicBezTo>
                    <a:pt x="1113329" y="19051"/>
                    <a:pt x="1097618" y="6867"/>
                    <a:pt x="1081520" y="6768"/>
                  </a:cubicBezTo>
                  <a:close/>
                  <a:moveTo>
                    <a:pt x="1075981" y="846600"/>
                  </a:moveTo>
                  <a:cubicBezTo>
                    <a:pt x="1045270" y="846402"/>
                    <a:pt x="1032967" y="884230"/>
                    <a:pt x="1052464" y="902379"/>
                  </a:cubicBezTo>
                  <a:cubicBezTo>
                    <a:pt x="1076475" y="924730"/>
                    <a:pt x="1109399" y="905006"/>
                    <a:pt x="1108508" y="879587"/>
                  </a:cubicBezTo>
                  <a:cubicBezTo>
                    <a:pt x="1107798" y="858919"/>
                    <a:pt x="1092114" y="846708"/>
                    <a:pt x="1075981" y="846600"/>
                  </a:cubicBezTo>
                  <a:close/>
                  <a:moveTo>
                    <a:pt x="1073211" y="1266517"/>
                  </a:moveTo>
                  <a:cubicBezTo>
                    <a:pt x="1042482" y="1266310"/>
                    <a:pt x="1030207" y="1304155"/>
                    <a:pt x="1049685" y="1322286"/>
                  </a:cubicBezTo>
                  <a:cubicBezTo>
                    <a:pt x="1073697" y="1344637"/>
                    <a:pt x="1106620" y="1324940"/>
                    <a:pt x="1105730" y="1299494"/>
                  </a:cubicBezTo>
                  <a:cubicBezTo>
                    <a:pt x="1105028" y="1278799"/>
                    <a:pt x="1089308" y="1266624"/>
                    <a:pt x="1073211" y="1266517"/>
                  </a:cubicBezTo>
                  <a:close/>
                  <a:moveTo>
                    <a:pt x="1397812" y="3788280"/>
                  </a:moveTo>
                  <a:cubicBezTo>
                    <a:pt x="1367137" y="3788073"/>
                    <a:pt x="1354772" y="3825892"/>
                    <a:pt x="1374286" y="3844050"/>
                  </a:cubicBezTo>
                  <a:cubicBezTo>
                    <a:pt x="1398307" y="3866400"/>
                    <a:pt x="1431203" y="3846695"/>
                    <a:pt x="1430340" y="3821249"/>
                  </a:cubicBezTo>
                  <a:cubicBezTo>
                    <a:pt x="1429620" y="3800563"/>
                    <a:pt x="1413909" y="3788388"/>
                    <a:pt x="1397812" y="3788280"/>
                  </a:cubicBezTo>
                  <a:close/>
                  <a:moveTo>
                    <a:pt x="1403352" y="2948448"/>
                  </a:moveTo>
                  <a:cubicBezTo>
                    <a:pt x="1372632" y="2948241"/>
                    <a:pt x="1360338" y="2986078"/>
                    <a:pt x="1379835" y="3004218"/>
                  </a:cubicBezTo>
                  <a:cubicBezTo>
                    <a:pt x="1403837" y="3026560"/>
                    <a:pt x="1436752" y="3006890"/>
                    <a:pt x="1435879" y="2981426"/>
                  </a:cubicBezTo>
                  <a:cubicBezTo>
                    <a:pt x="1435169" y="2960730"/>
                    <a:pt x="1419449" y="2948556"/>
                    <a:pt x="1403352" y="2948448"/>
                  </a:cubicBezTo>
                  <a:close/>
                  <a:moveTo>
                    <a:pt x="1400582" y="3368364"/>
                  </a:moveTo>
                  <a:cubicBezTo>
                    <a:pt x="1369871" y="3368157"/>
                    <a:pt x="1357569" y="3405994"/>
                    <a:pt x="1377065" y="3424134"/>
                  </a:cubicBezTo>
                  <a:cubicBezTo>
                    <a:pt x="1401068" y="3446476"/>
                    <a:pt x="1433982" y="3426806"/>
                    <a:pt x="1433109" y="3401333"/>
                  </a:cubicBezTo>
                  <a:cubicBezTo>
                    <a:pt x="1432399" y="3380647"/>
                    <a:pt x="1416679" y="3368472"/>
                    <a:pt x="1400582" y="3368364"/>
                  </a:cubicBezTo>
                  <a:close/>
                  <a:moveTo>
                    <a:pt x="1064901" y="2526274"/>
                  </a:moveTo>
                  <a:cubicBezTo>
                    <a:pt x="1034181" y="2526067"/>
                    <a:pt x="1021888" y="2563903"/>
                    <a:pt x="1041385" y="2582043"/>
                  </a:cubicBezTo>
                  <a:cubicBezTo>
                    <a:pt x="1065261" y="2604268"/>
                    <a:pt x="1098310" y="2584850"/>
                    <a:pt x="1097438" y="2559251"/>
                  </a:cubicBezTo>
                  <a:cubicBezTo>
                    <a:pt x="1096710" y="2538547"/>
                    <a:pt x="1080999" y="2526382"/>
                    <a:pt x="1064901" y="2526274"/>
                  </a:cubicBezTo>
                  <a:close/>
                  <a:moveTo>
                    <a:pt x="1056583" y="3786031"/>
                  </a:moveTo>
                  <a:cubicBezTo>
                    <a:pt x="1025872" y="3785824"/>
                    <a:pt x="1013570" y="3823669"/>
                    <a:pt x="1033066" y="3841800"/>
                  </a:cubicBezTo>
                  <a:cubicBezTo>
                    <a:pt x="1057069" y="3864142"/>
                    <a:pt x="1089983" y="3844473"/>
                    <a:pt x="1089110" y="3818999"/>
                  </a:cubicBezTo>
                  <a:cubicBezTo>
                    <a:pt x="1088400" y="3798313"/>
                    <a:pt x="1072680" y="3786139"/>
                    <a:pt x="1056583" y="3786031"/>
                  </a:cubicBezTo>
                  <a:close/>
                  <a:moveTo>
                    <a:pt x="1059353" y="3366106"/>
                  </a:moveTo>
                  <a:cubicBezTo>
                    <a:pt x="1028633" y="3365899"/>
                    <a:pt x="1016339" y="3403735"/>
                    <a:pt x="1035836" y="3421875"/>
                  </a:cubicBezTo>
                  <a:cubicBezTo>
                    <a:pt x="1059838" y="3444217"/>
                    <a:pt x="1092753" y="3424547"/>
                    <a:pt x="1091880" y="3399083"/>
                  </a:cubicBezTo>
                  <a:cubicBezTo>
                    <a:pt x="1091170" y="3378397"/>
                    <a:pt x="1075450" y="3366214"/>
                    <a:pt x="1059353" y="3366106"/>
                  </a:cubicBezTo>
                  <a:close/>
                  <a:moveTo>
                    <a:pt x="737530" y="424426"/>
                  </a:moveTo>
                  <a:cubicBezTo>
                    <a:pt x="706846" y="424219"/>
                    <a:pt x="694499" y="462037"/>
                    <a:pt x="714005" y="480195"/>
                  </a:cubicBezTo>
                  <a:cubicBezTo>
                    <a:pt x="738025" y="502546"/>
                    <a:pt x="770921" y="482841"/>
                    <a:pt x="770058" y="457394"/>
                  </a:cubicBezTo>
                  <a:cubicBezTo>
                    <a:pt x="769339" y="436708"/>
                    <a:pt x="753619" y="424534"/>
                    <a:pt x="737530" y="424426"/>
                  </a:cubicBezTo>
                  <a:close/>
                  <a:moveTo>
                    <a:pt x="1406122" y="2528532"/>
                  </a:moveTo>
                  <a:cubicBezTo>
                    <a:pt x="1375402" y="2528325"/>
                    <a:pt x="1363117" y="2566171"/>
                    <a:pt x="1382605" y="2584302"/>
                  </a:cubicBezTo>
                  <a:cubicBezTo>
                    <a:pt x="1406634" y="2606661"/>
                    <a:pt x="1439539" y="2586893"/>
                    <a:pt x="1438649" y="2561501"/>
                  </a:cubicBezTo>
                  <a:cubicBezTo>
                    <a:pt x="1437939" y="2540814"/>
                    <a:pt x="1422219" y="2528631"/>
                    <a:pt x="1406122" y="2528532"/>
                  </a:cubicBezTo>
                  <a:close/>
                  <a:moveTo>
                    <a:pt x="1067671" y="2106358"/>
                  </a:moveTo>
                  <a:cubicBezTo>
                    <a:pt x="1036969" y="2106151"/>
                    <a:pt x="1024649" y="2143987"/>
                    <a:pt x="1044155" y="2162127"/>
                  </a:cubicBezTo>
                  <a:cubicBezTo>
                    <a:pt x="1068175" y="2184496"/>
                    <a:pt x="1101071" y="2164736"/>
                    <a:pt x="1100199" y="2139326"/>
                  </a:cubicBezTo>
                  <a:cubicBezTo>
                    <a:pt x="1099488" y="2118640"/>
                    <a:pt x="1083769" y="2106466"/>
                    <a:pt x="1067671" y="2106358"/>
                  </a:cubicBezTo>
                  <a:close/>
                  <a:moveTo>
                    <a:pt x="1062132" y="2946190"/>
                  </a:moveTo>
                  <a:cubicBezTo>
                    <a:pt x="1031412" y="2945983"/>
                    <a:pt x="1019118" y="2983819"/>
                    <a:pt x="1038615" y="3001959"/>
                  </a:cubicBezTo>
                  <a:cubicBezTo>
                    <a:pt x="1062644" y="3024319"/>
                    <a:pt x="1095549" y="3004550"/>
                    <a:pt x="1094659" y="2979158"/>
                  </a:cubicBezTo>
                  <a:cubicBezTo>
                    <a:pt x="1093940" y="2958472"/>
                    <a:pt x="1078220" y="2946298"/>
                    <a:pt x="1062132" y="2946190"/>
                  </a:cubicBezTo>
                  <a:close/>
                  <a:moveTo>
                    <a:pt x="1070441" y="1686442"/>
                  </a:moveTo>
                  <a:cubicBezTo>
                    <a:pt x="1039730" y="1686235"/>
                    <a:pt x="1027428" y="1724080"/>
                    <a:pt x="1046924" y="1742211"/>
                  </a:cubicBezTo>
                  <a:cubicBezTo>
                    <a:pt x="1070927" y="1764553"/>
                    <a:pt x="1103841" y="1744883"/>
                    <a:pt x="1102969" y="1719410"/>
                  </a:cubicBezTo>
                  <a:cubicBezTo>
                    <a:pt x="1102258" y="1698715"/>
                    <a:pt x="1086539" y="1686540"/>
                    <a:pt x="1070441" y="1686442"/>
                  </a:cubicBezTo>
                  <a:close/>
                  <a:moveTo>
                    <a:pt x="740300" y="4510"/>
                  </a:moveTo>
                  <a:cubicBezTo>
                    <a:pt x="709589" y="4303"/>
                    <a:pt x="697278" y="42139"/>
                    <a:pt x="716784" y="60279"/>
                  </a:cubicBezTo>
                  <a:cubicBezTo>
                    <a:pt x="740633" y="82477"/>
                    <a:pt x="773709" y="63113"/>
                    <a:pt x="772828" y="37487"/>
                  </a:cubicBezTo>
                  <a:cubicBezTo>
                    <a:pt x="772108" y="16792"/>
                    <a:pt x="756389" y="4618"/>
                    <a:pt x="740300" y="4510"/>
                  </a:cubicBezTo>
                  <a:close/>
                  <a:moveTo>
                    <a:pt x="1747351" y="2530782"/>
                  </a:moveTo>
                  <a:cubicBezTo>
                    <a:pt x="1716631" y="2530575"/>
                    <a:pt x="1704337" y="2568411"/>
                    <a:pt x="1723825" y="2586551"/>
                  </a:cubicBezTo>
                  <a:cubicBezTo>
                    <a:pt x="1747827" y="2608893"/>
                    <a:pt x="1780759" y="2589214"/>
                    <a:pt x="1779869" y="2563759"/>
                  </a:cubicBezTo>
                  <a:cubicBezTo>
                    <a:pt x="1779168" y="2543064"/>
                    <a:pt x="1763448" y="2530890"/>
                    <a:pt x="1747351" y="2530782"/>
                  </a:cubicBezTo>
                  <a:close/>
                  <a:moveTo>
                    <a:pt x="1741811" y="3370614"/>
                  </a:moveTo>
                  <a:cubicBezTo>
                    <a:pt x="1711136" y="3370407"/>
                    <a:pt x="1698771" y="3408225"/>
                    <a:pt x="1718285" y="3426383"/>
                  </a:cubicBezTo>
                  <a:cubicBezTo>
                    <a:pt x="1742306" y="3448734"/>
                    <a:pt x="1775202" y="3429028"/>
                    <a:pt x="1774338" y="3403591"/>
                  </a:cubicBezTo>
                  <a:cubicBezTo>
                    <a:pt x="1773619" y="3382896"/>
                    <a:pt x="1757908" y="3370722"/>
                    <a:pt x="1741811" y="3370614"/>
                  </a:cubicBezTo>
                  <a:close/>
                  <a:moveTo>
                    <a:pt x="1750120" y="2110866"/>
                  </a:moveTo>
                  <a:cubicBezTo>
                    <a:pt x="1719400" y="2110659"/>
                    <a:pt x="1707116" y="2148504"/>
                    <a:pt x="1726604" y="2166635"/>
                  </a:cubicBezTo>
                  <a:cubicBezTo>
                    <a:pt x="1750633" y="2188995"/>
                    <a:pt x="1783538" y="2169226"/>
                    <a:pt x="1782648" y="2143843"/>
                  </a:cubicBezTo>
                  <a:cubicBezTo>
                    <a:pt x="1781938" y="2123148"/>
                    <a:pt x="1766218" y="2110974"/>
                    <a:pt x="1750120" y="2110866"/>
                  </a:cubicBezTo>
                  <a:close/>
                  <a:moveTo>
                    <a:pt x="1744581" y="2950698"/>
                  </a:moveTo>
                  <a:cubicBezTo>
                    <a:pt x="1713870" y="2950491"/>
                    <a:pt x="1701567" y="2988327"/>
                    <a:pt x="1721064" y="3006467"/>
                  </a:cubicBezTo>
                  <a:cubicBezTo>
                    <a:pt x="1745066" y="3028809"/>
                    <a:pt x="1777981" y="3009139"/>
                    <a:pt x="1777108" y="2983666"/>
                  </a:cubicBezTo>
                  <a:cubicBezTo>
                    <a:pt x="1776398" y="2962980"/>
                    <a:pt x="1760678" y="2950806"/>
                    <a:pt x="1744581" y="2950698"/>
                  </a:cubicBezTo>
                  <a:close/>
                  <a:moveTo>
                    <a:pt x="1761200" y="431192"/>
                  </a:moveTo>
                  <a:cubicBezTo>
                    <a:pt x="1730426" y="430985"/>
                    <a:pt x="1718231" y="468858"/>
                    <a:pt x="1737683" y="486962"/>
                  </a:cubicBezTo>
                  <a:cubicBezTo>
                    <a:pt x="1761694" y="509313"/>
                    <a:pt x="1794618" y="489589"/>
                    <a:pt x="1793727" y="464161"/>
                  </a:cubicBezTo>
                  <a:cubicBezTo>
                    <a:pt x="1793017" y="443475"/>
                    <a:pt x="1777297" y="431300"/>
                    <a:pt x="1761200" y="431192"/>
                  </a:cubicBezTo>
                  <a:close/>
                  <a:moveTo>
                    <a:pt x="1755660" y="1271024"/>
                  </a:moveTo>
                  <a:cubicBezTo>
                    <a:pt x="1724922" y="1270818"/>
                    <a:pt x="1712656" y="1308672"/>
                    <a:pt x="1732144" y="1326794"/>
                  </a:cubicBezTo>
                  <a:cubicBezTo>
                    <a:pt x="1756146" y="1349136"/>
                    <a:pt x="1789060" y="1329466"/>
                    <a:pt x="1788188" y="1304002"/>
                  </a:cubicBezTo>
                  <a:cubicBezTo>
                    <a:pt x="1787477" y="1283307"/>
                    <a:pt x="1771758" y="1271132"/>
                    <a:pt x="1755660" y="1271024"/>
                  </a:cubicBezTo>
                  <a:close/>
                  <a:moveTo>
                    <a:pt x="1752890" y="1690950"/>
                  </a:moveTo>
                  <a:cubicBezTo>
                    <a:pt x="1722224" y="1690743"/>
                    <a:pt x="1709841" y="1728543"/>
                    <a:pt x="1729365" y="1746719"/>
                  </a:cubicBezTo>
                  <a:cubicBezTo>
                    <a:pt x="1753241" y="1768944"/>
                    <a:pt x="1786290" y="1749526"/>
                    <a:pt x="1785418" y="1723918"/>
                  </a:cubicBezTo>
                  <a:cubicBezTo>
                    <a:pt x="1784698" y="1703187"/>
                    <a:pt x="1768853" y="1691049"/>
                    <a:pt x="1752890" y="1690950"/>
                  </a:cubicBezTo>
                  <a:close/>
                  <a:moveTo>
                    <a:pt x="1422750" y="9018"/>
                  </a:moveTo>
                  <a:cubicBezTo>
                    <a:pt x="1392039" y="8811"/>
                    <a:pt x="1379736" y="46647"/>
                    <a:pt x="1399224" y="64787"/>
                  </a:cubicBezTo>
                  <a:cubicBezTo>
                    <a:pt x="1423217" y="87120"/>
                    <a:pt x="1456158" y="67468"/>
                    <a:pt x="1455268" y="41995"/>
                  </a:cubicBezTo>
                  <a:cubicBezTo>
                    <a:pt x="1454567" y="21300"/>
                    <a:pt x="1438847" y="9126"/>
                    <a:pt x="1422750" y="9018"/>
                  </a:cubicBezTo>
                  <a:close/>
                  <a:moveTo>
                    <a:pt x="1414440" y="1268775"/>
                  </a:moveTo>
                  <a:cubicBezTo>
                    <a:pt x="1383729" y="1268568"/>
                    <a:pt x="1371427" y="1306413"/>
                    <a:pt x="1390923" y="1324544"/>
                  </a:cubicBezTo>
                  <a:cubicBezTo>
                    <a:pt x="1414926" y="1346886"/>
                    <a:pt x="1447840" y="1327217"/>
                    <a:pt x="1446968" y="1301743"/>
                  </a:cubicBezTo>
                  <a:cubicBezTo>
                    <a:pt x="1446248" y="1281057"/>
                    <a:pt x="1430528" y="1268883"/>
                    <a:pt x="1414440" y="1268775"/>
                  </a:cubicBezTo>
                  <a:close/>
                  <a:moveTo>
                    <a:pt x="1739041" y="3790539"/>
                  </a:moveTo>
                  <a:cubicBezTo>
                    <a:pt x="1708321" y="3790332"/>
                    <a:pt x="1696028" y="3828168"/>
                    <a:pt x="1715515" y="3846308"/>
                  </a:cubicBezTo>
                  <a:cubicBezTo>
                    <a:pt x="1739518" y="3868650"/>
                    <a:pt x="1772450" y="3848981"/>
                    <a:pt x="1771560" y="3823507"/>
                  </a:cubicBezTo>
                  <a:cubicBezTo>
                    <a:pt x="1770849" y="3802821"/>
                    <a:pt x="1755130" y="3790647"/>
                    <a:pt x="1739041" y="3790539"/>
                  </a:cubicBezTo>
                  <a:close/>
                  <a:moveTo>
                    <a:pt x="1417210" y="848850"/>
                  </a:moveTo>
                  <a:cubicBezTo>
                    <a:pt x="1386499" y="848652"/>
                    <a:pt x="1374196" y="886479"/>
                    <a:pt x="1393693" y="904628"/>
                  </a:cubicBezTo>
                  <a:cubicBezTo>
                    <a:pt x="1417704" y="926979"/>
                    <a:pt x="1450628" y="907256"/>
                    <a:pt x="1449737" y="881836"/>
                  </a:cubicBezTo>
                  <a:cubicBezTo>
                    <a:pt x="1449018" y="861141"/>
                    <a:pt x="1433298" y="848958"/>
                    <a:pt x="1417210" y="848850"/>
                  </a:cubicBezTo>
                  <a:close/>
                  <a:moveTo>
                    <a:pt x="1411670" y="1688691"/>
                  </a:moveTo>
                  <a:cubicBezTo>
                    <a:pt x="1380968" y="1688484"/>
                    <a:pt x="1368648" y="1726320"/>
                    <a:pt x="1388145" y="1744460"/>
                  </a:cubicBezTo>
                  <a:cubicBezTo>
                    <a:pt x="1412147" y="1766802"/>
                    <a:pt x="1445061" y="1747133"/>
                    <a:pt x="1444189" y="1721659"/>
                  </a:cubicBezTo>
                  <a:cubicBezTo>
                    <a:pt x="1443478" y="1700973"/>
                    <a:pt x="1427759" y="1688799"/>
                    <a:pt x="1411670" y="1688691"/>
                  </a:cubicBezTo>
                  <a:close/>
                  <a:moveTo>
                    <a:pt x="1408891" y="2108607"/>
                  </a:moveTo>
                  <a:cubicBezTo>
                    <a:pt x="1378216" y="2108400"/>
                    <a:pt x="1365851" y="2146210"/>
                    <a:pt x="1385366" y="2164376"/>
                  </a:cubicBezTo>
                  <a:cubicBezTo>
                    <a:pt x="1409242" y="2186601"/>
                    <a:pt x="1442291" y="2167184"/>
                    <a:pt x="1441419" y="2141576"/>
                  </a:cubicBezTo>
                  <a:cubicBezTo>
                    <a:pt x="1440708" y="2120889"/>
                    <a:pt x="1424989" y="2108715"/>
                    <a:pt x="1408891" y="2108607"/>
                  </a:cubicBezTo>
                  <a:close/>
                  <a:moveTo>
                    <a:pt x="1419980" y="428934"/>
                  </a:moveTo>
                  <a:cubicBezTo>
                    <a:pt x="1389188" y="428727"/>
                    <a:pt x="1377020" y="466617"/>
                    <a:pt x="1396463" y="484703"/>
                  </a:cubicBezTo>
                  <a:cubicBezTo>
                    <a:pt x="1420474" y="507054"/>
                    <a:pt x="1453398" y="487331"/>
                    <a:pt x="1452507" y="461902"/>
                  </a:cubicBezTo>
                  <a:cubicBezTo>
                    <a:pt x="1451797" y="441252"/>
                    <a:pt x="1436113" y="429042"/>
                    <a:pt x="1419980" y="428934"/>
                  </a:cubicBezTo>
                  <a:close/>
                  <a:moveTo>
                    <a:pt x="1758430" y="851108"/>
                  </a:moveTo>
                  <a:cubicBezTo>
                    <a:pt x="1727737" y="850911"/>
                    <a:pt x="1715399" y="888729"/>
                    <a:pt x="1734913" y="906878"/>
                  </a:cubicBezTo>
                  <a:cubicBezTo>
                    <a:pt x="1758925" y="929229"/>
                    <a:pt x="1791848" y="909514"/>
                    <a:pt x="1790958" y="884077"/>
                  </a:cubicBezTo>
                  <a:cubicBezTo>
                    <a:pt x="1790247" y="863391"/>
                    <a:pt x="1774527" y="851216"/>
                    <a:pt x="1758430" y="851108"/>
                  </a:cubicBezTo>
                  <a:close/>
                  <a:moveTo>
                    <a:pt x="52302" y="839843"/>
                  </a:moveTo>
                  <a:cubicBezTo>
                    <a:pt x="21583" y="839636"/>
                    <a:pt x="9289" y="877481"/>
                    <a:pt x="28786" y="895612"/>
                  </a:cubicBezTo>
                  <a:cubicBezTo>
                    <a:pt x="52788" y="917954"/>
                    <a:pt x="85702" y="898285"/>
                    <a:pt x="84830" y="872820"/>
                  </a:cubicBezTo>
                  <a:cubicBezTo>
                    <a:pt x="84111" y="852125"/>
                    <a:pt x="68400" y="839942"/>
                    <a:pt x="52302" y="839843"/>
                  </a:cubicBezTo>
                  <a:close/>
                  <a:moveTo>
                    <a:pt x="379673" y="2941682"/>
                  </a:moveTo>
                  <a:cubicBezTo>
                    <a:pt x="349007" y="2941475"/>
                    <a:pt x="336624" y="2979275"/>
                    <a:pt x="356148" y="2997451"/>
                  </a:cubicBezTo>
                  <a:cubicBezTo>
                    <a:pt x="380024" y="3019676"/>
                    <a:pt x="413073" y="3000259"/>
                    <a:pt x="412201" y="2974650"/>
                  </a:cubicBezTo>
                  <a:cubicBezTo>
                    <a:pt x="411481" y="2953964"/>
                    <a:pt x="395771" y="2941790"/>
                    <a:pt x="379673" y="2941682"/>
                  </a:cubicBezTo>
                  <a:close/>
                  <a:moveTo>
                    <a:pt x="55072" y="419918"/>
                  </a:moveTo>
                  <a:cubicBezTo>
                    <a:pt x="24298" y="419711"/>
                    <a:pt x="12104" y="457583"/>
                    <a:pt x="31556" y="475687"/>
                  </a:cubicBezTo>
                  <a:cubicBezTo>
                    <a:pt x="55558" y="498029"/>
                    <a:pt x="88472" y="478360"/>
                    <a:pt x="87600" y="452886"/>
                  </a:cubicBezTo>
                  <a:cubicBezTo>
                    <a:pt x="86889" y="432200"/>
                    <a:pt x="71170" y="420026"/>
                    <a:pt x="55072" y="419918"/>
                  </a:cubicBezTo>
                  <a:close/>
                  <a:moveTo>
                    <a:pt x="49533" y="1259759"/>
                  </a:moveTo>
                  <a:cubicBezTo>
                    <a:pt x="18948" y="1259561"/>
                    <a:pt x="6429" y="1297307"/>
                    <a:pt x="26007" y="1315528"/>
                  </a:cubicBezTo>
                  <a:cubicBezTo>
                    <a:pt x="50009" y="1337870"/>
                    <a:pt x="82933" y="1318201"/>
                    <a:pt x="82060" y="1292737"/>
                  </a:cubicBezTo>
                  <a:cubicBezTo>
                    <a:pt x="81341" y="1271996"/>
                    <a:pt x="65495" y="1259867"/>
                    <a:pt x="49533" y="1259759"/>
                  </a:cubicBezTo>
                  <a:close/>
                  <a:moveTo>
                    <a:pt x="376904" y="3361598"/>
                  </a:moveTo>
                  <a:cubicBezTo>
                    <a:pt x="346130" y="3361391"/>
                    <a:pt x="333935" y="3399263"/>
                    <a:pt x="353387" y="3417367"/>
                  </a:cubicBezTo>
                  <a:cubicBezTo>
                    <a:pt x="377416" y="3439727"/>
                    <a:pt x="410321" y="3419958"/>
                    <a:pt x="409431" y="3394566"/>
                  </a:cubicBezTo>
                  <a:cubicBezTo>
                    <a:pt x="408721" y="3373880"/>
                    <a:pt x="393001" y="3361706"/>
                    <a:pt x="376904" y="3361598"/>
                  </a:cubicBezTo>
                  <a:close/>
                  <a:moveTo>
                    <a:pt x="374134" y="3781523"/>
                  </a:moveTo>
                  <a:cubicBezTo>
                    <a:pt x="343342" y="3781316"/>
                    <a:pt x="331174" y="3819206"/>
                    <a:pt x="350617" y="3837292"/>
                  </a:cubicBezTo>
                  <a:cubicBezTo>
                    <a:pt x="374628" y="3859643"/>
                    <a:pt x="407552" y="3839946"/>
                    <a:pt x="406661" y="3814491"/>
                  </a:cubicBezTo>
                  <a:cubicBezTo>
                    <a:pt x="405951" y="3793805"/>
                    <a:pt x="390231" y="3781631"/>
                    <a:pt x="374134" y="3781523"/>
                  </a:cubicBezTo>
                  <a:close/>
                  <a:moveTo>
                    <a:pt x="34631" y="9441"/>
                  </a:moveTo>
                  <a:cubicBezTo>
                    <a:pt x="14793" y="27635"/>
                    <a:pt x="26870" y="65318"/>
                    <a:pt x="57410" y="65516"/>
                  </a:cubicBezTo>
                  <a:cubicBezTo>
                    <a:pt x="88193" y="65723"/>
                    <a:pt x="100370" y="27841"/>
                    <a:pt x="80927" y="9747"/>
                  </a:cubicBezTo>
                  <a:cubicBezTo>
                    <a:pt x="66098" y="-4056"/>
                    <a:pt x="46547" y="-2320"/>
                    <a:pt x="34631" y="9441"/>
                  </a:cubicBezTo>
                  <a:close/>
                  <a:moveTo>
                    <a:pt x="46763" y="1679675"/>
                  </a:moveTo>
                  <a:cubicBezTo>
                    <a:pt x="16043" y="1679468"/>
                    <a:pt x="3749" y="1717305"/>
                    <a:pt x="23246" y="1735444"/>
                  </a:cubicBezTo>
                  <a:cubicBezTo>
                    <a:pt x="47257" y="1757795"/>
                    <a:pt x="80181" y="1738072"/>
                    <a:pt x="79290" y="1712644"/>
                  </a:cubicBezTo>
                  <a:cubicBezTo>
                    <a:pt x="78580" y="1691993"/>
                    <a:pt x="62896" y="1679783"/>
                    <a:pt x="46763" y="1679675"/>
                  </a:cubicBezTo>
                  <a:close/>
                  <a:moveTo>
                    <a:pt x="35674" y="3359348"/>
                  </a:moveTo>
                  <a:cubicBezTo>
                    <a:pt x="4999" y="3359141"/>
                    <a:pt x="-7366" y="3396951"/>
                    <a:pt x="12158" y="3415118"/>
                  </a:cubicBezTo>
                  <a:cubicBezTo>
                    <a:pt x="36034" y="3437343"/>
                    <a:pt x="69083" y="3417925"/>
                    <a:pt x="68211" y="3392326"/>
                  </a:cubicBezTo>
                  <a:cubicBezTo>
                    <a:pt x="67492" y="3371622"/>
                    <a:pt x="51781" y="3359456"/>
                    <a:pt x="35674" y="3359348"/>
                  </a:cubicBezTo>
                  <a:close/>
                  <a:moveTo>
                    <a:pt x="43993" y="2099591"/>
                  </a:moveTo>
                  <a:cubicBezTo>
                    <a:pt x="13264" y="2099384"/>
                    <a:pt x="989" y="2137230"/>
                    <a:pt x="20467" y="2155360"/>
                  </a:cubicBezTo>
                  <a:cubicBezTo>
                    <a:pt x="44497" y="2177720"/>
                    <a:pt x="77402" y="2157952"/>
                    <a:pt x="76512" y="2132569"/>
                  </a:cubicBezTo>
                  <a:cubicBezTo>
                    <a:pt x="75810" y="2111874"/>
                    <a:pt x="60081" y="2099699"/>
                    <a:pt x="43993" y="2099591"/>
                  </a:cubicBezTo>
                  <a:close/>
                  <a:moveTo>
                    <a:pt x="3810895" y="90323"/>
                  </a:moveTo>
                  <a:cubicBezTo>
                    <a:pt x="3841642" y="90521"/>
                    <a:pt x="3853881" y="52667"/>
                    <a:pt x="3834420" y="34554"/>
                  </a:cubicBezTo>
                  <a:cubicBezTo>
                    <a:pt x="3810526" y="12320"/>
                    <a:pt x="3777576" y="31684"/>
                    <a:pt x="3778367" y="57355"/>
                  </a:cubicBezTo>
                  <a:cubicBezTo>
                    <a:pt x="3779158" y="78122"/>
                    <a:pt x="3794905" y="90215"/>
                    <a:pt x="3810895" y="90323"/>
                  </a:cubicBezTo>
                  <a:close/>
                  <a:moveTo>
                    <a:pt x="32905" y="3779264"/>
                  </a:moveTo>
                  <a:cubicBezTo>
                    <a:pt x="2131" y="3779057"/>
                    <a:pt x="-10064" y="3816930"/>
                    <a:pt x="9388" y="3835034"/>
                  </a:cubicBezTo>
                  <a:cubicBezTo>
                    <a:pt x="33264" y="3857259"/>
                    <a:pt x="66233" y="3837904"/>
                    <a:pt x="65432" y="3812233"/>
                  </a:cubicBezTo>
                  <a:cubicBezTo>
                    <a:pt x="64641" y="3791466"/>
                    <a:pt x="48894" y="3779372"/>
                    <a:pt x="32905" y="3779264"/>
                  </a:cubicBezTo>
                  <a:close/>
                  <a:moveTo>
                    <a:pt x="734761" y="844351"/>
                  </a:moveTo>
                  <a:cubicBezTo>
                    <a:pt x="704041" y="844144"/>
                    <a:pt x="691747" y="881980"/>
                    <a:pt x="711235" y="900120"/>
                  </a:cubicBezTo>
                  <a:cubicBezTo>
                    <a:pt x="735237" y="922462"/>
                    <a:pt x="768170" y="902793"/>
                    <a:pt x="767279" y="877319"/>
                  </a:cubicBezTo>
                  <a:cubicBezTo>
                    <a:pt x="766569" y="856633"/>
                    <a:pt x="750849" y="844450"/>
                    <a:pt x="734761" y="844351"/>
                  </a:cubicBezTo>
                  <a:close/>
                  <a:moveTo>
                    <a:pt x="41223" y="2519516"/>
                  </a:moveTo>
                  <a:cubicBezTo>
                    <a:pt x="10512" y="2519309"/>
                    <a:pt x="-1799" y="2557146"/>
                    <a:pt x="17707" y="2575286"/>
                  </a:cubicBezTo>
                  <a:cubicBezTo>
                    <a:pt x="41709" y="2597627"/>
                    <a:pt x="74623" y="2577958"/>
                    <a:pt x="73751" y="2552485"/>
                  </a:cubicBezTo>
                  <a:cubicBezTo>
                    <a:pt x="73031" y="2531798"/>
                    <a:pt x="57312" y="2519615"/>
                    <a:pt x="41223" y="2519516"/>
                  </a:cubicBezTo>
                  <a:close/>
                  <a:moveTo>
                    <a:pt x="38453" y="2939432"/>
                  </a:moveTo>
                  <a:cubicBezTo>
                    <a:pt x="7715" y="2939225"/>
                    <a:pt x="-4551" y="2977080"/>
                    <a:pt x="14937" y="2995202"/>
                  </a:cubicBezTo>
                  <a:cubicBezTo>
                    <a:pt x="38939" y="3017543"/>
                    <a:pt x="71853" y="2997874"/>
                    <a:pt x="70981" y="2972410"/>
                  </a:cubicBezTo>
                  <a:cubicBezTo>
                    <a:pt x="70261" y="2951714"/>
                    <a:pt x="54542" y="2939540"/>
                    <a:pt x="38453" y="2939432"/>
                  </a:cubicBezTo>
                  <a:close/>
                  <a:moveTo>
                    <a:pt x="715363" y="3783772"/>
                  </a:moveTo>
                  <a:cubicBezTo>
                    <a:pt x="684643" y="3783565"/>
                    <a:pt x="672358" y="3821411"/>
                    <a:pt x="691846" y="3839542"/>
                  </a:cubicBezTo>
                  <a:cubicBezTo>
                    <a:pt x="715848" y="3861884"/>
                    <a:pt x="748763" y="3842214"/>
                    <a:pt x="747890" y="3816750"/>
                  </a:cubicBezTo>
                  <a:cubicBezTo>
                    <a:pt x="747171" y="3796055"/>
                    <a:pt x="731451" y="3783880"/>
                    <a:pt x="715363" y="3783772"/>
                  </a:cubicBezTo>
                  <a:close/>
                  <a:moveTo>
                    <a:pt x="723672" y="2524015"/>
                  </a:moveTo>
                  <a:cubicBezTo>
                    <a:pt x="693006" y="2523817"/>
                    <a:pt x="680623" y="2561609"/>
                    <a:pt x="700147" y="2579784"/>
                  </a:cubicBezTo>
                  <a:cubicBezTo>
                    <a:pt x="724149" y="2602126"/>
                    <a:pt x="757072" y="2582457"/>
                    <a:pt x="756200" y="2556984"/>
                  </a:cubicBezTo>
                  <a:cubicBezTo>
                    <a:pt x="755480" y="2536306"/>
                    <a:pt x="739770" y="2524123"/>
                    <a:pt x="723672" y="2524015"/>
                  </a:cubicBezTo>
                  <a:close/>
                  <a:moveTo>
                    <a:pt x="718133" y="3363856"/>
                  </a:moveTo>
                  <a:cubicBezTo>
                    <a:pt x="687413" y="3363649"/>
                    <a:pt x="675119" y="3401486"/>
                    <a:pt x="694607" y="3419626"/>
                  </a:cubicBezTo>
                  <a:cubicBezTo>
                    <a:pt x="718618" y="3441977"/>
                    <a:pt x="751542" y="3422280"/>
                    <a:pt x="750651" y="3396825"/>
                  </a:cubicBezTo>
                  <a:cubicBezTo>
                    <a:pt x="749950" y="3376139"/>
                    <a:pt x="734221" y="3363964"/>
                    <a:pt x="718133" y="3363856"/>
                  </a:cubicBezTo>
                  <a:close/>
                  <a:moveTo>
                    <a:pt x="720903" y="2943940"/>
                  </a:moveTo>
                  <a:cubicBezTo>
                    <a:pt x="690111" y="2943733"/>
                    <a:pt x="677943" y="2981624"/>
                    <a:pt x="697386" y="2999710"/>
                  </a:cubicBezTo>
                  <a:cubicBezTo>
                    <a:pt x="721415" y="3022069"/>
                    <a:pt x="754320" y="3002301"/>
                    <a:pt x="753430" y="2976918"/>
                  </a:cubicBezTo>
                  <a:cubicBezTo>
                    <a:pt x="752720" y="2956258"/>
                    <a:pt x="737036" y="2944048"/>
                    <a:pt x="720903" y="2943940"/>
                  </a:cubicBezTo>
                  <a:close/>
                  <a:moveTo>
                    <a:pt x="731982" y="1264267"/>
                  </a:moveTo>
                  <a:cubicBezTo>
                    <a:pt x="701262" y="1264060"/>
                    <a:pt x="688968" y="1301896"/>
                    <a:pt x="708465" y="1320036"/>
                  </a:cubicBezTo>
                  <a:cubicBezTo>
                    <a:pt x="732494" y="1342396"/>
                    <a:pt x="765400" y="1322628"/>
                    <a:pt x="764509" y="1297236"/>
                  </a:cubicBezTo>
                  <a:cubicBezTo>
                    <a:pt x="763799" y="1276585"/>
                    <a:pt x="748115" y="1264375"/>
                    <a:pt x="731982" y="1264267"/>
                  </a:cubicBezTo>
                  <a:close/>
                  <a:moveTo>
                    <a:pt x="729212" y="1684183"/>
                  </a:moveTo>
                  <a:cubicBezTo>
                    <a:pt x="698501" y="1683976"/>
                    <a:pt x="686199" y="1721813"/>
                    <a:pt x="705695" y="1739952"/>
                  </a:cubicBezTo>
                  <a:cubicBezTo>
                    <a:pt x="729707" y="1762303"/>
                    <a:pt x="762630" y="1742607"/>
                    <a:pt x="761740" y="1717161"/>
                  </a:cubicBezTo>
                  <a:cubicBezTo>
                    <a:pt x="761029" y="1696465"/>
                    <a:pt x="745309" y="1684291"/>
                    <a:pt x="729212" y="1684183"/>
                  </a:cubicBezTo>
                  <a:close/>
                  <a:moveTo>
                    <a:pt x="726442" y="2104099"/>
                  </a:moveTo>
                  <a:cubicBezTo>
                    <a:pt x="695731" y="2103892"/>
                    <a:pt x="683429" y="2141738"/>
                    <a:pt x="702926" y="2159868"/>
                  </a:cubicBezTo>
                  <a:cubicBezTo>
                    <a:pt x="726928" y="2182210"/>
                    <a:pt x="759842" y="2162541"/>
                    <a:pt x="758970" y="2137077"/>
                  </a:cubicBezTo>
                  <a:cubicBezTo>
                    <a:pt x="758259" y="2116381"/>
                    <a:pt x="742540" y="2104207"/>
                    <a:pt x="726442" y="2104099"/>
                  </a:cubicBezTo>
                  <a:close/>
                  <a:moveTo>
                    <a:pt x="382443" y="2521766"/>
                  </a:moveTo>
                  <a:cubicBezTo>
                    <a:pt x="351732" y="2521559"/>
                    <a:pt x="339430" y="2559404"/>
                    <a:pt x="358918" y="2577535"/>
                  </a:cubicBezTo>
                  <a:cubicBezTo>
                    <a:pt x="382920" y="2599877"/>
                    <a:pt x="415834" y="2580207"/>
                    <a:pt x="414962" y="2554743"/>
                  </a:cubicBezTo>
                  <a:cubicBezTo>
                    <a:pt x="414260" y="2534048"/>
                    <a:pt x="398541" y="2521874"/>
                    <a:pt x="382443" y="2521766"/>
                  </a:cubicBezTo>
                  <a:close/>
                  <a:moveTo>
                    <a:pt x="387983" y="1681934"/>
                  </a:moveTo>
                  <a:cubicBezTo>
                    <a:pt x="357191" y="1681727"/>
                    <a:pt x="345023" y="1719617"/>
                    <a:pt x="364466" y="1737703"/>
                  </a:cubicBezTo>
                  <a:cubicBezTo>
                    <a:pt x="388495" y="1760063"/>
                    <a:pt x="421401" y="1740294"/>
                    <a:pt x="420510" y="1714902"/>
                  </a:cubicBezTo>
                  <a:cubicBezTo>
                    <a:pt x="419800" y="1694216"/>
                    <a:pt x="404080" y="1682033"/>
                    <a:pt x="387983" y="1681934"/>
                  </a:cubicBezTo>
                  <a:close/>
                  <a:moveTo>
                    <a:pt x="385213" y="2101850"/>
                  </a:moveTo>
                  <a:cubicBezTo>
                    <a:pt x="354502" y="2101643"/>
                    <a:pt x="342200" y="2139479"/>
                    <a:pt x="361696" y="2157619"/>
                  </a:cubicBezTo>
                  <a:cubicBezTo>
                    <a:pt x="385708" y="2179970"/>
                    <a:pt x="418631" y="2160273"/>
                    <a:pt x="417741" y="2134818"/>
                  </a:cubicBezTo>
                  <a:cubicBezTo>
                    <a:pt x="417030" y="2114132"/>
                    <a:pt x="401310" y="2101958"/>
                    <a:pt x="385213" y="2101850"/>
                  </a:cubicBezTo>
                  <a:close/>
                  <a:moveTo>
                    <a:pt x="390762" y="1262009"/>
                  </a:moveTo>
                  <a:cubicBezTo>
                    <a:pt x="359970" y="1261802"/>
                    <a:pt x="347802" y="1299692"/>
                    <a:pt x="367245" y="1317778"/>
                  </a:cubicBezTo>
                  <a:cubicBezTo>
                    <a:pt x="391274" y="1340138"/>
                    <a:pt x="424180" y="1320369"/>
                    <a:pt x="423289" y="1294977"/>
                  </a:cubicBezTo>
                  <a:cubicBezTo>
                    <a:pt x="422570" y="1274327"/>
                    <a:pt x="406886" y="1262117"/>
                    <a:pt x="390762" y="1262009"/>
                  </a:cubicBezTo>
                  <a:close/>
                  <a:moveTo>
                    <a:pt x="393532" y="842092"/>
                  </a:moveTo>
                  <a:cubicBezTo>
                    <a:pt x="362821" y="841886"/>
                    <a:pt x="350518" y="879722"/>
                    <a:pt x="370006" y="897862"/>
                  </a:cubicBezTo>
                  <a:cubicBezTo>
                    <a:pt x="394026" y="920213"/>
                    <a:pt x="426922" y="900507"/>
                    <a:pt x="426059" y="875061"/>
                  </a:cubicBezTo>
                  <a:cubicBezTo>
                    <a:pt x="425340" y="854375"/>
                    <a:pt x="409620" y="842200"/>
                    <a:pt x="393532" y="842092"/>
                  </a:cubicBezTo>
                  <a:close/>
                  <a:moveTo>
                    <a:pt x="399071" y="2260"/>
                  </a:moveTo>
                  <a:cubicBezTo>
                    <a:pt x="368351" y="2053"/>
                    <a:pt x="356058" y="39890"/>
                    <a:pt x="375555" y="58030"/>
                  </a:cubicBezTo>
                  <a:cubicBezTo>
                    <a:pt x="399557" y="80371"/>
                    <a:pt x="432471" y="60702"/>
                    <a:pt x="431599" y="35229"/>
                  </a:cubicBezTo>
                  <a:cubicBezTo>
                    <a:pt x="430888" y="14543"/>
                    <a:pt x="415169" y="2359"/>
                    <a:pt x="399071" y="2260"/>
                  </a:cubicBezTo>
                  <a:close/>
                  <a:moveTo>
                    <a:pt x="396301" y="422176"/>
                  </a:moveTo>
                  <a:cubicBezTo>
                    <a:pt x="365590" y="421969"/>
                    <a:pt x="353279" y="459806"/>
                    <a:pt x="372785" y="477946"/>
                  </a:cubicBezTo>
                  <a:cubicBezTo>
                    <a:pt x="396787" y="500288"/>
                    <a:pt x="429701" y="480618"/>
                    <a:pt x="428829" y="455154"/>
                  </a:cubicBezTo>
                  <a:cubicBezTo>
                    <a:pt x="428119" y="434459"/>
                    <a:pt x="412399" y="422284"/>
                    <a:pt x="396301" y="422176"/>
                  </a:cubicBezTo>
                  <a:close/>
                  <a:moveTo>
                    <a:pt x="3456257" y="2122131"/>
                  </a:moveTo>
                  <a:cubicBezTo>
                    <a:pt x="3425672" y="2121933"/>
                    <a:pt x="3413154" y="2159680"/>
                    <a:pt x="3432731" y="2177900"/>
                  </a:cubicBezTo>
                  <a:cubicBezTo>
                    <a:pt x="3456733" y="2200242"/>
                    <a:pt x="3489666" y="2180573"/>
                    <a:pt x="3488776" y="2155100"/>
                  </a:cubicBezTo>
                  <a:cubicBezTo>
                    <a:pt x="3488065" y="2134413"/>
                    <a:pt x="3472345" y="2122239"/>
                    <a:pt x="3456257" y="2122131"/>
                  </a:cubicBezTo>
                  <a:close/>
                  <a:moveTo>
                    <a:pt x="3126107" y="440208"/>
                  </a:moveTo>
                  <a:cubicBezTo>
                    <a:pt x="3095369" y="440010"/>
                    <a:pt x="3083112" y="477847"/>
                    <a:pt x="3102591" y="495978"/>
                  </a:cubicBezTo>
                  <a:cubicBezTo>
                    <a:pt x="3126467" y="518202"/>
                    <a:pt x="3159516" y="498785"/>
                    <a:pt x="3158644" y="473186"/>
                  </a:cubicBezTo>
                  <a:cubicBezTo>
                    <a:pt x="3157915" y="452481"/>
                    <a:pt x="3142205" y="440316"/>
                    <a:pt x="3126107" y="440208"/>
                  </a:cubicBezTo>
                  <a:close/>
                  <a:moveTo>
                    <a:pt x="3128877" y="20292"/>
                  </a:moveTo>
                  <a:cubicBezTo>
                    <a:pt x="3098148" y="20085"/>
                    <a:pt x="3085873" y="57940"/>
                    <a:pt x="3105360" y="76061"/>
                  </a:cubicBezTo>
                  <a:cubicBezTo>
                    <a:pt x="3129363" y="98403"/>
                    <a:pt x="3162277" y="78734"/>
                    <a:pt x="3161405" y="53270"/>
                  </a:cubicBezTo>
                  <a:cubicBezTo>
                    <a:pt x="3160694" y="32574"/>
                    <a:pt x="3144974" y="20391"/>
                    <a:pt x="3128877" y="20292"/>
                  </a:cubicBezTo>
                  <a:close/>
                  <a:moveTo>
                    <a:pt x="3123337" y="860124"/>
                  </a:moveTo>
                  <a:cubicBezTo>
                    <a:pt x="3092617" y="859917"/>
                    <a:pt x="3080324" y="897754"/>
                    <a:pt x="3099821" y="915894"/>
                  </a:cubicBezTo>
                  <a:cubicBezTo>
                    <a:pt x="3123823" y="938235"/>
                    <a:pt x="3156755" y="918548"/>
                    <a:pt x="3155865" y="893093"/>
                  </a:cubicBezTo>
                  <a:cubicBezTo>
                    <a:pt x="3155155" y="872407"/>
                    <a:pt x="3139435" y="860232"/>
                    <a:pt x="3123337" y="860124"/>
                  </a:cubicBezTo>
                  <a:close/>
                  <a:moveTo>
                    <a:pt x="3120568" y="1280041"/>
                  </a:moveTo>
                  <a:cubicBezTo>
                    <a:pt x="3089776" y="1279833"/>
                    <a:pt x="3077608" y="1317724"/>
                    <a:pt x="3097051" y="1335810"/>
                  </a:cubicBezTo>
                  <a:cubicBezTo>
                    <a:pt x="3121062" y="1358161"/>
                    <a:pt x="3153985" y="1338464"/>
                    <a:pt x="3153095" y="1313018"/>
                  </a:cubicBezTo>
                  <a:cubicBezTo>
                    <a:pt x="3152385" y="1292323"/>
                    <a:pt x="3136665" y="1280148"/>
                    <a:pt x="3120568" y="1280041"/>
                  </a:cubicBezTo>
                  <a:close/>
                  <a:moveTo>
                    <a:pt x="3450708" y="2961972"/>
                  </a:moveTo>
                  <a:cubicBezTo>
                    <a:pt x="3419988" y="2961765"/>
                    <a:pt x="3407704" y="2999610"/>
                    <a:pt x="3427192" y="3017741"/>
                  </a:cubicBezTo>
                  <a:cubicBezTo>
                    <a:pt x="3451203" y="3040092"/>
                    <a:pt x="3484126" y="3020396"/>
                    <a:pt x="3483236" y="2994941"/>
                  </a:cubicBezTo>
                  <a:cubicBezTo>
                    <a:pt x="3482525" y="2974254"/>
                    <a:pt x="3466806" y="2962080"/>
                    <a:pt x="3450708" y="2961972"/>
                  </a:cubicBezTo>
                  <a:close/>
                  <a:moveTo>
                    <a:pt x="3445169" y="3801804"/>
                  </a:moveTo>
                  <a:cubicBezTo>
                    <a:pt x="3414467" y="3801597"/>
                    <a:pt x="3402146" y="3839434"/>
                    <a:pt x="3421652" y="3857574"/>
                  </a:cubicBezTo>
                  <a:cubicBezTo>
                    <a:pt x="3445681" y="3879951"/>
                    <a:pt x="3478568" y="3860165"/>
                    <a:pt x="3477696" y="3834782"/>
                  </a:cubicBezTo>
                  <a:cubicBezTo>
                    <a:pt x="3476986" y="3814086"/>
                    <a:pt x="3461266" y="3801912"/>
                    <a:pt x="3445169" y="3801804"/>
                  </a:cubicBezTo>
                  <a:close/>
                  <a:moveTo>
                    <a:pt x="3447938" y="3381888"/>
                  </a:moveTo>
                  <a:cubicBezTo>
                    <a:pt x="3417219" y="3381681"/>
                    <a:pt x="3404925" y="3419527"/>
                    <a:pt x="3424422" y="3437657"/>
                  </a:cubicBezTo>
                  <a:cubicBezTo>
                    <a:pt x="3448424" y="3459999"/>
                    <a:pt x="3481338" y="3440330"/>
                    <a:pt x="3480466" y="3414857"/>
                  </a:cubicBezTo>
                  <a:cubicBezTo>
                    <a:pt x="3479755" y="3394170"/>
                    <a:pt x="3464036" y="3381996"/>
                    <a:pt x="3447938" y="3381888"/>
                  </a:cubicBezTo>
                  <a:close/>
                  <a:moveTo>
                    <a:pt x="3109479" y="2959714"/>
                  </a:moveTo>
                  <a:cubicBezTo>
                    <a:pt x="3078705" y="2959507"/>
                    <a:pt x="3066511" y="2997379"/>
                    <a:pt x="3085963" y="3015483"/>
                  </a:cubicBezTo>
                  <a:cubicBezTo>
                    <a:pt x="3109992" y="3037843"/>
                    <a:pt x="3142897" y="3018074"/>
                    <a:pt x="3142007" y="2992682"/>
                  </a:cubicBezTo>
                  <a:cubicBezTo>
                    <a:pt x="3141296" y="2972032"/>
                    <a:pt x="3125613" y="2959822"/>
                    <a:pt x="3109479" y="2959714"/>
                  </a:cubicBezTo>
                  <a:close/>
                  <a:moveTo>
                    <a:pt x="3453478" y="2542056"/>
                  </a:moveTo>
                  <a:cubicBezTo>
                    <a:pt x="3422767" y="2541849"/>
                    <a:pt x="3410465" y="2579686"/>
                    <a:pt x="3429961" y="2597825"/>
                  </a:cubicBezTo>
                  <a:cubicBezTo>
                    <a:pt x="3453991" y="2620185"/>
                    <a:pt x="3486896" y="2600417"/>
                    <a:pt x="3486006" y="2575025"/>
                  </a:cubicBezTo>
                  <a:cubicBezTo>
                    <a:pt x="3485295" y="2554365"/>
                    <a:pt x="3469611" y="2542155"/>
                    <a:pt x="3453478" y="2542056"/>
                  </a:cubicBezTo>
                  <a:close/>
                  <a:moveTo>
                    <a:pt x="3106709" y="3379630"/>
                  </a:moveTo>
                  <a:cubicBezTo>
                    <a:pt x="3075989" y="3379423"/>
                    <a:pt x="3063696" y="3417268"/>
                    <a:pt x="3083193" y="3435399"/>
                  </a:cubicBezTo>
                  <a:cubicBezTo>
                    <a:pt x="3107204" y="3457750"/>
                    <a:pt x="3140127" y="3438053"/>
                    <a:pt x="3139237" y="3412607"/>
                  </a:cubicBezTo>
                  <a:cubicBezTo>
                    <a:pt x="3138526" y="3391921"/>
                    <a:pt x="3122807" y="3379738"/>
                    <a:pt x="3106709" y="3379630"/>
                  </a:cubicBezTo>
                  <a:close/>
                  <a:moveTo>
                    <a:pt x="3103940" y="3799555"/>
                  </a:moveTo>
                  <a:cubicBezTo>
                    <a:pt x="3073219" y="3799348"/>
                    <a:pt x="3060926" y="3837193"/>
                    <a:pt x="3080423" y="3855324"/>
                  </a:cubicBezTo>
                  <a:cubicBezTo>
                    <a:pt x="3104425" y="3877666"/>
                    <a:pt x="3137339" y="3857996"/>
                    <a:pt x="3136467" y="3832523"/>
                  </a:cubicBezTo>
                  <a:cubicBezTo>
                    <a:pt x="3135757" y="3811837"/>
                    <a:pt x="3120037" y="3799663"/>
                    <a:pt x="3103940" y="3799555"/>
                  </a:cubicBezTo>
                  <a:close/>
                  <a:moveTo>
                    <a:pt x="3117798" y="1699965"/>
                  </a:moveTo>
                  <a:cubicBezTo>
                    <a:pt x="3087087" y="1699759"/>
                    <a:pt x="3074784" y="1737595"/>
                    <a:pt x="3094281" y="1755735"/>
                  </a:cubicBezTo>
                  <a:cubicBezTo>
                    <a:pt x="3118283" y="1778077"/>
                    <a:pt x="3151198" y="1758407"/>
                    <a:pt x="3150325" y="1732934"/>
                  </a:cubicBezTo>
                  <a:cubicBezTo>
                    <a:pt x="3149615" y="1712248"/>
                    <a:pt x="3133886" y="1700064"/>
                    <a:pt x="3117798" y="1699965"/>
                  </a:cubicBezTo>
                  <a:close/>
                  <a:moveTo>
                    <a:pt x="3112258" y="2539798"/>
                  </a:moveTo>
                  <a:cubicBezTo>
                    <a:pt x="3081538" y="2539591"/>
                    <a:pt x="3069236" y="2577427"/>
                    <a:pt x="3088732" y="2595567"/>
                  </a:cubicBezTo>
                  <a:cubicBezTo>
                    <a:pt x="3112735" y="2617909"/>
                    <a:pt x="3145667" y="2598239"/>
                    <a:pt x="3144777" y="2572775"/>
                  </a:cubicBezTo>
                  <a:cubicBezTo>
                    <a:pt x="3144066" y="2552080"/>
                    <a:pt x="3128346" y="2539906"/>
                    <a:pt x="3112258" y="2539798"/>
                  </a:cubicBezTo>
                  <a:close/>
                  <a:moveTo>
                    <a:pt x="3115028" y="2119882"/>
                  </a:moveTo>
                  <a:cubicBezTo>
                    <a:pt x="3084353" y="2119684"/>
                    <a:pt x="3071988" y="2157493"/>
                    <a:pt x="3091502" y="2175651"/>
                  </a:cubicBezTo>
                  <a:cubicBezTo>
                    <a:pt x="3115522" y="2198002"/>
                    <a:pt x="3148419" y="2178296"/>
                    <a:pt x="3147556" y="2152859"/>
                  </a:cubicBezTo>
                  <a:cubicBezTo>
                    <a:pt x="3146836" y="2132119"/>
                    <a:pt x="3130981" y="2119981"/>
                    <a:pt x="3115028" y="2119882"/>
                  </a:cubicBezTo>
                  <a:close/>
                  <a:moveTo>
                    <a:pt x="3470106" y="22542"/>
                  </a:moveTo>
                  <a:cubicBezTo>
                    <a:pt x="3439440" y="22335"/>
                    <a:pt x="3427057" y="60135"/>
                    <a:pt x="3446580" y="78311"/>
                  </a:cubicBezTo>
                  <a:cubicBezTo>
                    <a:pt x="3470583" y="100653"/>
                    <a:pt x="3503506" y="80983"/>
                    <a:pt x="3502634" y="55510"/>
                  </a:cubicBezTo>
                  <a:cubicBezTo>
                    <a:pt x="3501914" y="34824"/>
                    <a:pt x="3486203" y="22650"/>
                    <a:pt x="3470106" y="22542"/>
                  </a:cubicBezTo>
                  <a:close/>
                  <a:moveTo>
                    <a:pt x="3797477" y="2124390"/>
                  </a:moveTo>
                  <a:cubicBezTo>
                    <a:pt x="3766685" y="2124183"/>
                    <a:pt x="3754518" y="2162073"/>
                    <a:pt x="3773961" y="2180159"/>
                  </a:cubicBezTo>
                  <a:cubicBezTo>
                    <a:pt x="3797990" y="2202519"/>
                    <a:pt x="3830895" y="2182750"/>
                    <a:pt x="3830005" y="2157367"/>
                  </a:cubicBezTo>
                  <a:cubicBezTo>
                    <a:pt x="3829294" y="2136708"/>
                    <a:pt x="3813610" y="2124498"/>
                    <a:pt x="3797477" y="2124390"/>
                  </a:cubicBezTo>
                  <a:close/>
                  <a:moveTo>
                    <a:pt x="3800247" y="1704474"/>
                  </a:moveTo>
                  <a:cubicBezTo>
                    <a:pt x="3769527" y="1704266"/>
                    <a:pt x="3757233" y="1742103"/>
                    <a:pt x="3776721" y="1760243"/>
                  </a:cubicBezTo>
                  <a:cubicBezTo>
                    <a:pt x="3800742" y="1782594"/>
                    <a:pt x="3833638" y="1762888"/>
                    <a:pt x="3832774" y="1737442"/>
                  </a:cubicBezTo>
                  <a:cubicBezTo>
                    <a:pt x="3832055" y="1716756"/>
                    <a:pt x="3816344" y="1704572"/>
                    <a:pt x="3800247" y="1704474"/>
                  </a:cubicBezTo>
                  <a:close/>
                  <a:moveTo>
                    <a:pt x="3794707" y="2544306"/>
                  </a:moveTo>
                  <a:cubicBezTo>
                    <a:pt x="3763987" y="2544099"/>
                    <a:pt x="3751694" y="2581935"/>
                    <a:pt x="3771191" y="2600075"/>
                  </a:cubicBezTo>
                  <a:cubicBezTo>
                    <a:pt x="3795220" y="2622435"/>
                    <a:pt x="3828125" y="2602666"/>
                    <a:pt x="3827235" y="2577274"/>
                  </a:cubicBezTo>
                  <a:cubicBezTo>
                    <a:pt x="3826524" y="2556588"/>
                    <a:pt x="3810805" y="2544414"/>
                    <a:pt x="3794707" y="2544306"/>
                  </a:cubicBezTo>
                  <a:close/>
                  <a:moveTo>
                    <a:pt x="3791937" y="2964222"/>
                  </a:moveTo>
                  <a:cubicBezTo>
                    <a:pt x="3761226" y="2964015"/>
                    <a:pt x="3748924" y="3001851"/>
                    <a:pt x="3768421" y="3019991"/>
                  </a:cubicBezTo>
                  <a:cubicBezTo>
                    <a:pt x="3792423" y="3042333"/>
                    <a:pt x="3825337" y="3022663"/>
                    <a:pt x="3824465" y="2997199"/>
                  </a:cubicBezTo>
                  <a:cubicBezTo>
                    <a:pt x="3823754" y="2976504"/>
                    <a:pt x="3808026" y="2964330"/>
                    <a:pt x="3791937" y="2964222"/>
                  </a:cubicBezTo>
                  <a:close/>
                  <a:moveTo>
                    <a:pt x="3808556" y="444716"/>
                  </a:moveTo>
                  <a:cubicBezTo>
                    <a:pt x="3777837" y="444509"/>
                    <a:pt x="3765543" y="482346"/>
                    <a:pt x="3785040" y="500486"/>
                  </a:cubicBezTo>
                  <a:cubicBezTo>
                    <a:pt x="3809051" y="522836"/>
                    <a:pt x="3841974" y="503140"/>
                    <a:pt x="3841084" y="477685"/>
                  </a:cubicBezTo>
                  <a:cubicBezTo>
                    <a:pt x="3840373" y="456998"/>
                    <a:pt x="3824654" y="444824"/>
                    <a:pt x="3808556" y="444716"/>
                  </a:cubicBezTo>
                  <a:close/>
                  <a:moveTo>
                    <a:pt x="3803017" y="1284548"/>
                  </a:moveTo>
                  <a:cubicBezTo>
                    <a:pt x="3772306" y="1284341"/>
                    <a:pt x="3760003" y="1322187"/>
                    <a:pt x="3779500" y="1340318"/>
                  </a:cubicBezTo>
                  <a:cubicBezTo>
                    <a:pt x="3803502" y="1362660"/>
                    <a:pt x="3836416" y="1342990"/>
                    <a:pt x="3835544" y="1317526"/>
                  </a:cubicBezTo>
                  <a:cubicBezTo>
                    <a:pt x="3834834" y="1296831"/>
                    <a:pt x="3819114" y="1284656"/>
                    <a:pt x="3803017" y="1284548"/>
                  </a:cubicBezTo>
                  <a:close/>
                  <a:moveTo>
                    <a:pt x="3805787" y="864632"/>
                  </a:moveTo>
                  <a:cubicBezTo>
                    <a:pt x="3775012" y="864425"/>
                    <a:pt x="3762818" y="902298"/>
                    <a:pt x="3782261" y="920402"/>
                  </a:cubicBezTo>
                  <a:cubicBezTo>
                    <a:pt x="3806263" y="942743"/>
                    <a:pt x="3839177" y="923074"/>
                    <a:pt x="3838305" y="897601"/>
                  </a:cubicBezTo>
                  <a:cubicBezTo>
                    <a:pt x="3837604" y="876915"/>
                    <a:pt x="3821884" y="864740"/>
                    <a:pt x="3805787" y="864632"/>
                  </a:cubicBezTo>
                  <a:close/>
                  <a:moveTo>
                    <a:pt x="3464566" y="862383"/>
                  </a:moveTo>
                  <a:cubicBezTo>
                    <a:pt x="3433792" y="862176"/>
                    <a:pt x="3421598" y="900048"/>
                    <a:pt x="3441050" y="918152"/>
                  </a:cubicBezTo>
                  <a:cubicBezTo>
                    <a:pt x="3465079" y="940521"/>
                    <a:pt x="3497984" y="920762"/>
                    <a:pt x="3497094" y="895351"/>
                  </a:cubicBezTo>
                  <a:cubicBezTo>
                    <a:pt x="3496375" y="874665"/>
                    <a:pt x="3480655" y="862482"/>
                    <a:pt x="3464566" y="862383"/>
                  </a:cubicBezTo>
                  <a:close/>
                  <a:moveTo>
                    <a:pt x="3789167" y="3384138"/>
                  </a:moveTo>
                  <a:cubicBezTo>
                    <a:pt x="3758439" y="3383931"/>
                    <a:pt x="3746163" y="3421785"/>
                    <a:pt x="3765651" y="3439907"/>
                  </a:cubicBezTo>
                  <a:cubicBezTo>
                    <a:pt x="3789653" y="3462249"/>
                    <a:pt x="3822568" y="3442579"/>
                    <a:pt x="3821695" y="3417115"/>
                  </a:cubicBezTo>
                  <a:cubicBezTo>
                    <a:pt x="3820985" y="3396420"/>
                    <a:pt x="3805256" y="3384246"/>
                    <a:pt x="3789167" y="3384138"/>
                  </a:cubicBezTo>
                  <a:close/>
                  <a:moveTo>
                    <a:pt x="3461797" y="1282299"/>
                  </a:moveTo>
                  <a:cubicBezTo>
                    <a:pt x="3431077" y="1282092"/>
                    <a:pt x="3418792" y="1319937"/>
                    <a:pt x="3438280" y="1338068"/>
                  </a:cubicBezTo>
                  <a:cubicBezTo>
                    <a:pt x="3462282" y="1360410"/>
                    <a:pt x="3495196" y="1340741"/>
                    <a:pt x="3494324" y="1315267"/>
                  </a:cubicBezTo>
                  <a:cubicBezTo>
                    <a:pt x="3493605" y="1294581"/>
                    <a:pt x="3477885" y="1282407"/>
                    <a:pt x="3461797" y="1282299"/>
                  </a:cubicBezTo>
                  <a:close/>
                  <a:moveTo>
                    <a:pt x="3467336" y="442458"/>
                  </a:moveTo>
                  <a:cubicBezTo>
                    <a:pt x="3436616" y="442260"/>
                    <a:pt x="3424323" y="480087"/>
                    <a:pt x="3443811" y="498227"/>
                  </a:cubicBezTo>
                  <a:cubicBezTo>
                    <a:pt x="3467840" y="520587"/>
                    <a:pt x="3500745" y="500818"/>
                    <a:pt x="3499855" y="475426"/>
                  </a:cubicBezTo>
                  <a:cubicBezTo>
                    <a:pt x="3499153" y="454776"/>
                    <a:pt x="3483461" y="442566"/>
                    <a:pt x="3467336" y="442458"/>
                  </a:cubicBezTo>
                  <a:close/>
                  <a:moveTo>
                    <a:pt x="3459027" y="1702215"/>
                  </a:moveTo>
                  <a:cubicBezTo>
                    <a:pt x="3428325" y="1702008"/>
                    <a:pt x="3416004" y="1739844"/>
                    <a:pt x="3435501" y="1757984"/>
                  </a:cubicBezTo>
                  <a:cubicBezTo>
                    <a:pt x="3459521" y="1780335"/>
                    <a:pt x="3492418" y="1760630"/>
                    <a:pt x="3491554" y="1735192"/>
                  </a:cubicBezTo>
                  <a:cubicBezTo>
                    <a:pt x="3490826" y="1714461"/>
                    <a:pt x="3474980" y="1702323"/>
                    <a:pt x="3459027" y="1702215"/>
                  </a:cubicBezTo>
                  <a:close/>
                  <a:moveTo>
                    <a:pt x="3786389" y="3804063"/>
                  </a:moveTo>
                  <a:cubicBezTo>
                    <a:pt x="3755660" y="3803856"/>
                    <a:pt x="3743384" y="3841701"/>
                    <a:pt x="3762872" y="3859832"/>
                  </a:cubicBezTo>
                  <a:cubicBezTo>
                    <a:pt x="3786749" y="3882057"/>
                    <a:pt x="3819708" y="3862720"/>
                    <a:pt x="3818925" y="3837031"/>
                  </a:cubicBezTo>
                  <a:cubicBezTo>
                    <a:pt x="3818125" y="3816255"/>
                    <a:pt x="3802387" y="3804162"/>
                    <a:pt x="3786389" y="3804063"/>
                  </a:cubicBezTo>
                  <a:close/>
                  <a:moveTo>
                    <a:pt x="2787657" y="18034"/>
                  </a:moveTo>
                  <a:cubicBezTo>
                    <a:pt x="2756946" y="17827"/>
                    <a:pt x="2744635" y="55672"/>
                    <a:pt x="2764140" y="73803"/>
                  </a:cubicBezTo>
                  <a:cubicBezTo>
                    <a:pt x="2788143" y="96145"/>
                    <a:pt x="2821057" y="76475"/>
                    <a:pt x="2820184" y="51002"/>
                  </a:cubicBezTo>
                  <a:cubicBezTo>
                    <a:pt x="2819465" y="30316"/>
                    <a:pt x="2803745" y="18142"/>
                    <a:pt x="2787657" y="18034"/>
                  </a:cubicBezTo>
                  <a:close/>
                  <a:moveTo>
                    <a:pt x="2435339" y="1695458"/>
                  </a:moveTo>
                  <a:cubicBezTo>
                    <a:pt x="2404620" y="1695251"/>
                    <a:pt x="2392326" y="1733087"/>
                    <a:pt x="2411823" y="1751227"/>
                  </a:cubicBezTo>
                  <a:cubicBezTo>
                    <a:pt x="2435825" y="1773569"/>
                    <a:pt x="2468757" y="1753890"/>
                    <a:pt x="2467867" y="1728426"/>
                  </a:cubicBezTo>
                  <a:cubicBezTo>
                    <a:pt x="2467157" y="1707731"/>
                    <a:pt x="2451437" y="1695556"/>
                    <a:pt x="2435339" y="1695458"/>
                  </a:cubicBezTo>
                  <a:close/>
                  <a:moveTo>
                    <a:pt x="2105199" y="13526"/>
                  </a:moveTo>
                  <a:cubicBezTo>
                    <a:pt x="2074425" y="13319"/>
                    <a:pt x="2062230" y="51191"/>
                    <a:pt x="2081682" y="69295"/>
                  </a:cubicBezTo>
                  <a:cubicBezTo>
                    <a:pt x="2105711" y="91655"/>
                    <a:pt x="2138617" y="71886"/>
                    <a:pt x="2137726" y="46503"/>
                  </a:cubicBezTo>
                  <a:cubicBezTo>
                    <a:pt x="2137016" y="25808"/>
                    <a:pt x="2121296" y="13634"/>
                    <a:pt x="2105199" y="13526"/>
                  </a:cubicBezTo>
                  <a:close/>
                  <a:moveTo>
                    <a:pt x="2784887" y="437950"/>
                  </a:moveTo>
                  <a:cubicBezTo>
                    <a:pt x="2754149" y="437752"/>
                    <a:pt x="2741892" y="475597"/>
                    <a:pt x="2761370" y="493728"/>
                  </a:cubicBezTo>
                  <a:cubicBezTo>
                    <a:pt x="2785364" y="516070"/>
                    <a:pt x="2818287" y="496409"/>
                    <a:pt x="2817415" y="470927"/>
                  </a:cubicBezTo>
                  <a:cubicBezTo>
                    <a:pt x="2816695" y="450232"/>
                    <a:pt x="2800976" y="438058"/>
                    <a:pt x="2784887" y="437950"/>
                  </a:cubicBezTo>
                  <a:close/>
                  <a:moveTo>
                    <a:pt x="2429800" y="2535290"/>
                  </a:moveTo>
                  <a:cubicBezTo>
                    <a:pt x="2399089" y="2535083"/>
                    <a:pt x="2386777" y="2572919"/>
                    <a:pt x="2406283" y="2591059"/>
                  </a:cubicBezTo>
                  <a:cubicBezTo>
                    <a:pt x="2430286" y="2613401"/>
                    <a:pt x="2463200" y="2593731"/>
                    <a:pt x="2462327" y="2568258"/>
                  </a:cubicBezTo>
                  <a:cubicBezTo>
                    <a:pt x="2461617" y="2547572"/>
                    <a:pt x="2445897" y="2535398"/>
                    <a:pt x="2429800" y="2535290"/>
                  </a:cubicBezTo>
                  <a:close/>
                  <a:moveTo>
                    <a:pt x="2427030" y="2955206"/>
                  </a:moveTo>
                  <a:cubicBezTo>
                    <a:pt x="2396319" y="2954999"/>
                    <a:pt x="2384017" y="2992835"/>
                    <a:pt x="2403505" y="3010975"/>
                  </a:cubicBezTo>
                  <a:cubicBezTo>
                    <a:pt x="2427525" y="3033326"/>
                    <a:pt x="2460421" y="3013620"/>
                    <a:pt x="2459557" y="2988174"/>
                  </a:cubicBezTo>
                  <a:cubicBezTo>
                    <a:pt x="2458838" y="2967452"/>
                    <a:pt x="2442993" y="2955314"/>
                    <a:pt x="2427030" y="2955206"/>
                  </a:cubicBezTo>
                  <a:close/>
                  <a:moveTo>
                    <a:pt x="2421490" y="3795047"/>
                  </a:moveTo>
                  <a:cubicBezTo>
                    <a:pt x="2390770" y="3794840"/>
                    <a:pt x="2378477" y="3832676"/>
                    <a:pt x="2397974" y="3850816"/>
                  </a:cubicBezTo>
                  <a:cubicBezTo>
                    <a:pt x="2421985" y="3873167"/>
                    <a:pt x="2454908" y="3853443"/>
                    <a:pt x="2454018" y="3828015"/>
                  </a:cubicBezTo>
                  <a:cubicBezTo>
                    <a:pt x="2453308" y="3807329"/>
                    <a:pt x="2437588" y="3795155"/>
                    <a:pt x="2421490" y="3795047"/>
                  </a:cubicBezTo>
                  <a:close/>
                  <a:moveTo>
                    <a:pt x="2096889" y="1273283"/>
                  </a:moveTo>
                  <a:cubicBezTo>
                    <a:pt x="2066223" y="1273076"/>
                    <a:pt x="2053840" y="1310876"/>
                    <a:pt x="2073363" y="1329052"/>
                  </a:cubicBezTo>
                  <a:cubicBezTo>
                    <a:pt x="2097366" y="1351394"/>
                    <a:pt x="2130280" y="1331725"/>
                    <a:pt x="2129417" y="1306251"/>
                  </a:cubicBezTo>
                  <a:cubicBezTo>
                    <a:pt x="2128697" y="1285565"/>
                    <a:pt x="2112987" y="1273391"/>
                    <a:pt x="2096889" y="1273283"/>
                  </a:cubicBezTo>
                  <a:close/>
                  <a:moveTo>
                    <a:pt x="2424260" y="3375122"/>
                  </a:moveTo>
                  <a:cubicBezTo>
                    <a:pt x="2393540" y="3374915"/>
                    <a:pt x="2381247" y="3412751"/>
                    <a:pt x="2400744" y="3430891"/>
                  </a:cubicBezTo>
                  <a:cubicBezTo>
                    <a:pt x="2424755" y="3453242"/>
                    <a:pt x="2457678" y="3433519"/>
                    <a:pt x="2456788" y="3408090"/>
                  </a:cubicBezTo>
                  <a:cubicBezTo>
                    <a:pt x="2456077" y="3387440"/>
                    <a:pt x="2440394" y="3375230"/>
                    <a:pt x="2424260" y="3375122"/>
                  </a:cubicBezTo>
                  <a:close/>
                  <a:moveTo>
                    <a:pt x="2099659" y="853367"/>
                  </a:moveTo>
                  <a:cubicBezTo>
                    <a:pt x="2068939" y="853160"/>
                    <a:pt x="2056646" y="891005"/>
                    <a:pt x="2076142" y="909136"/>
                  </a:cubicBezTo>
                  <a:cubicBezTo>
                    <a:pt x="2100145" y="931478"/>
                    <a:pt x="2133059" y="911809"/>
                    <a:pt x="2132187" y="886344"/>
                  </a:cubicBezTo>
                  <a:cubicBezTo>
                    <a:pt x="2131476" y="865649"/>
                    <a:pt x="2115757" y="853466"/>
                    <a:pt x="2099659" y="853367"/>
                  </a:cubicBezTo>
                  <a:close/>
                  <a:moveTo>
                    <a:pt x="2083040" y="3372872"/>
                  </a:moveTo>
                  <a:cubicBezTo>
                    <a:pt x="2052329" y="3372665"/>
                    <a:pt x="2040018" y="3410502"/>
                    <a:pt x="2059515" y="3428641"/>
                  </a:cubicBezTo>
                  <a:cubicBezTo>
                    <a:pt x="2083517" y="3450983"/>
                    <a:pt x="2116449" y="3431314"/>
                    <a:pt x="2115559" y="3405841"/>
                  </a:cubicBezTo>
                  <a:cubicBezTo>
                    <a:pt x="2114848" y="3385155"/>
                    <a:pt x="2099129" y="3372980"/>
                    <a:pt x="2083040" y="3372872"/>
                  </a:cubicBezTo>
                  <a:close/>
                  <a:moveTo>
                    <a:pt x="2094119" y="1693199"/>
                  </a:moveTo>
                  <a:cubicBezTo>
                    <a:pt x="2063400" y="1692992"/>
                    <a:pt x="2051106" y="1730828"/>
                    <a:pt x="2070603" y="1748968"/>
                  </a:cubicBezTo>
                  <a:cubicBezTo>
                    <a:pt x="2094614" y="1771319"/>
                    <a:pt x="2127537" y="1751596"/>
                    <a:pt x="2126647" y="1726176"/>
                  </a:cubicBezTo>
                  <a:cubicBezTo>
                    <a:pt x="2125936" y="1705517"/>
                    <a:pt x="2110253" y="1693307"/>
                    <a:pt x="2094119" y="1693199"/>
                  </a:cubicBezTo>
                  <a:close/>
                  <a:moveTo>
                    <a:pt x="2080261" y="3792788"/>
                  </a:moveTo>
                  <a:cubicBezTo>
                    <a:pt x="2049541" y="3792581"/>
                    <a:pt x="2037248" y="3830418"/>
                    <a:pt x="2056745" y="3848557"/>
                  </a:cubicBezTo>
                  <a:cubicBezTo>
                    <a:pt x="2080756" y="3870908"/>
                    <a:pt x="2113679" y="3851185"/>
                    <a:pt x="2112789" y="3825766"/>
                  </a:cubicBezTo>
                  <a:cubicBezTo>
                    <a:pt x="2112078" y="3805107"/>
                    <a:pt x="2096395" y="3792896"/>
                    <a:pt x="2080261" y="3792788"/>
                  </a:cubicBezTo>
                  <a:close/>
                  <a:moveTo>
                    <a:pt x="2085810" y="2952956"/>
                  </a:moveTo>
                  <a:cubicBezTo>
                    <a:pt x="2055099" y="2952749"/>
                    <a:pt x="2042787" y="2990586"/>
                    <a:pt x="2062293" y="3008725"/>
                  </a:cubicBezTo>
                  <a:cubicBezTo>
                    <a:pt x="2086296" y="3031067"/>
                    <a:pt x="2119210" y="3011398"/>
                    <a:pt x="2118337" y="2985934"/>
                  </a:cubicBezTo>
                  <a:cubicBezTo>
                    <a:pt x="2117609" y="2965193"/>
                    <a:pt x="2101764" y="2953055"/>
                    <a:pt x="2085810" y="2952956"/>
                  </a:cubicBezTo>
                  <a:close/>
                  <a:moveTo>
                    <a:pt x="2091349" y="2113115"/>
                  </a:moveTo>
                  <a:cubicBezTo>
                    <a:pt x="2060630" y="2112908"/>
                    <a:pt x="2048336" y="2150744"/>
                    <a:pt x="2067833" y="2168885"/>
                  </a:cubicBezTo>
                  <a:cubicBezTo>
                    <a:pt x="2091835" y="2191226"/>
                    <a:pt x="2124767" y="2171548"/>
                    <a:pt x="2123877" y="2146093"/>
                  </a:cubicBezTo>
                  <a:cubicBezTo>
                    <a:pt x="2123158" y="2125397"/>
                    <a:pt x="2107438" y="2113223"/>
                    <a:pt x="2091349" y="2113115"/>
                  </a:cubicBezTo>
                  <a:close/>
                  <a:moveTo>
                    <a:pt x="2088580" y="2533040"/>
                  </a:moveTo>
                  <a:cubicBezTo>
                    <a:pt x="2057806" y="2532833"/>
                    <a:pt x="2045611" y="2570706"/>
                    <a:pt x="2065063" y="2588809"/>
                  </a:cubicBezTo>
                  <a:cubicBezTo>
                    <a:pt x="2089065" y="2611151"/>
                    <a:pt x="2121980" y="2591482"/>
                    <a:pt x="2121107" y="2566009"/>
                  </a:cubicBezTo>
                  <a:cubicBezTo>
                    <a:pt x="2120388" y="2545313"/>
                    <a:pt x="2104668" y="2533139"/>
                    <a:pt x="2088580" y="2533040"/>
                  </a:cubicBezTo>
                  <a:close/>
                  <a:moveTo>
                    <a:pt x="2102429" y="433442"/>
                  </a:moveTo>
                  <a:cubicBezTo>
                    <a:pt x="2071718" y="433235"/>
                    <a:pt x="2059415" y="471071"/>
                    <a:pt x="2078903" y="489211"/>
                  </a:cubicBezTo>
                  <a:cubicBezTo>
                    <a:pt x="2102915" y="511553"/>
                    <a:pt x="2135838" y="491865"/>
                    <a:pt x="2134948" y="466419"/>
                  </a:cubicBezTo>
                  <a:cubicBezTo>
                    <a:pt x="2134246" y="445724"/>
                    <a:pt x="2118526" y="433550"/>
                    <a:pt x="2102429" y="433442"/>
                  </a:cubicBezTo>
                  <a:close/>
                  <a:moveTo>
                    <a:pt x="2773799" y="2117623"/>
                  </a:moveTo>
                  <a:cubicBezTo>
                    <a:pt x="2743088" y="2117416"/>
                    <a:pt x="2730777" y="2155252"/>
                    <a:pt x="2750282" y="2173392"/>
                  </a:cubicBezTo>
                  <a:cubicBezTo>
                    <a:pt x="2774284" y="2195734"/>
                    <a:pt x="2807199" y="2176065"/>
                    <a:pt x="2806326" y="2150592"/>
                  </a:cubicBezTo>
                  <a:cubicBezTo>
                    <a:pt x="2805616" y="2129905"/>
                    <a:pt x="2789896" y="2117731"/>
                    <a:pt x="2773799" y="2117623"/>
                  </a:cubicBezTo>
                  <a:close/>
                  <a:moveTo>
                    <a:pt x="2771029" y="2537539"/>
                  </a:moveTo>
                  <a:cubicBezTo>
                    <a:pt x="2740318" y="2537332"/>
                    <a:pt x="2728016" y="2575169"/>
                    <a:pt x="2747503" y="2593308"/>
                  </a:cubicBezTo>
                  <a:cubicBezTo>
                    <a:pt x="2771523" y="2615659"/>
                    <a:pt x="2804420" y="2595954"/>
                    <a:pt x="2803556" y="2570517"/>
                  </a:cubicBezTo>
                  <a:cubicBezTo>
                    <a:pt x="2802837" y="2549785"/>
                    <a:pt x="2786991" y="2537647"/>
                    <a:pt x="2771029" y="2537539"/>
                  </a:cubicBezTo>
                  <a:close/>
                  <a:moveTo>
                    <a:pt x="2765489" y="3377380"/>
                  </a:moveTo>
                  <a:cubicBezTo>
                    <a:pt x="2734715" y="3377173"/>
                    <a:pt x="2722521" y="3415046"/>
                    <a:pt x="2741973" y="3433149"/>
                  </a:cubicBezTo>
                  <a:cubicBezTo>
                    <a:pt x="2766002" y="3455509"/>
                    <a:pt x="2798907" y="3435741"/>
                    <a:pt x="2798017" y="3410349"/>
                  </a:cubicBezTo>
                  <a:cubicBezTo>
                    <a:pt x="2797297" y="3389662"/>
                    <a:pt x="2781578" y="3377488"/>
                    <a:pt x="2765489" y="3377380"/>
                  </a:cubicBezTo>
                  <a:close/>
                  <a:moveTo>
                    <a:pt x="2768259" y="2957464"/>
                  </a:moveTo>
                  <a:cubicBezTo>
                    <a:pt x="2737539" y="2957257"/>
                    <a:pt x="2725246" y="2995094"/>
                    <a:pt x="2744734" y="3013233"/>
                  </a:cubicBezTo>
                  <a:cubicBezTo>
                    <a:pt x="2768745" y="3035584"/>
                    <a:pt x="2801668" y="3015861"/>
                    <a:pt x="2800778" y="2990442"/>
                  </a:cubicBezTo>
                  <a:cubicBezTo>
                    <a:pt x="2800067" y="2969746"/>
                    <a:pt x="2784356" y="2957572"/>
                    <a:pt x="2768259" y="2957464"/>
                  </a:cubicBezTo>
                  <a:close/>
                  <a:moveTo>
                    <a:pt x="2782108" y="857875"/>
                  </a:moveTo>
                  <a:cubicBezTo>
                    <a:pt x="2751433" y="857668"/>
                    <a:pt x="2739068" y="895477"/>
                    <a:pt x="2758592" y="913644"/>
                  </a:cubicBezTo>
                  <a:cubicBezTo>
                    <a:pt x="2782468" y="935869"/>
                    <a:pt x="2815517" y="916452"/>
                    <a:pt x="2814645" y="890852"/>
                  </a:cubicBezTo>
                  <a:cubicBezTo>
                    <a:pt x="2813926" y="870148"/>
                    <a:pt x="2798206" y="857974"/>
                    <a:pt x="2782108" y="857875"/>
                  </a:cubicBezTo>
                  <a:close/>
                  <a:moveTo>
                    <a:pt x="2432570" y="2115374"/>
                  </a:moveTo>
                  <a:cubicBezTo>
                    <a:pt x="2401796" y="2115167"/>
                    <a:pt x="2389601" y="2153039"/>
                    <a:pt x="2409053" y="2171143"/>
                  </a:cubicBezTo>
                  <a:cubicBezTo>
                    <a:pt x="2433055" y="2193485"/>
                    <a:pt x="2465970" y="2173815"/>
                    <a:pt x="2465097" y="2148342"/>
                  </a:cubicBezTo>
                  <a:cubicBezTo>
                    <a:pt x="2464387" y="2127656"/>
                    <a:pt x="2448667" y="2115482"/>
                    <a:pt x="2432570" y="2115374"/>
                  </a:cubicBezTo>
                  <a:close/>
                  <a:moveTo>
                    <a:pt x="2776569" y="1697707"/>
                  </a:moveTo>
                  <a:cubicBezTo>
                    <a:pt x="2745777" y="1697500"/>
                    <a:pt x="2733609" y="1735390"/>
                    <a:pt x="2753043" y="1753476"/>
                  </a:cubicBezTo>
                  <a:cubicBezTo>
                    <a:pt x="2777045" y="1775818"/>
                    <a:pt x="2809960" y="1756149"/>
                    <a:pt x="2809087" y="1730684"/>
                  </a:cubicBezTo>
                  <a:cubicBezTo>
                    <a:pt x="2808386" y="1709989"/>
                    <a:pt x="2792666" y="1697815"/>
                    <a:pt x="2776569" y="1697707"/>
                  </a:cubicBezTo>
                  <a:close/>
                  <a:moveTo>
                    <a:pt x="2779338" y="1277791"/>
                  </a:moveTo>
                  <a:cubicBezTo>
                    <a:pt x="2748565" y="1277584"/>
                    <a:pt x="2736370" y="1315456"/>
                    <a:pt x="2755822" y="1333560"/>
                  </a:cubicBezTo>
                  <a:cubicBezTo>
                    <a:pt x="2779851" y="1355920"/>
                    <a:pt x="2812756" y="1336152"/>
                    <a:pt x="2811866" y="1310759"/>
                  </a:cubicBezTo>
                  <a:cubicBezTo>
                    <a:pt x="2811156" y="1290073"/>
                    <a:pt x="2795436" y="1277899"/>
                    <a:pt x="2779338" y="1277791"/>
                  </a:cubicBezTo>
                  <a:close/>
                  <a:moveTo>
                    <a:pt x="2438118" y="1275532"/>
                  </a:moveTo>
                  <a:cubicBezTo>
                    <a:pt x="2407398" y="1275326"/>
                    <a:pt x="2395105" y="1313162"/>
                    <a:pt x="2414593" y="1331302"/>
                  </a:cubicBezTo>
                  <a:cubicBezTo>
                    <a:pt x="2438469" y="1353527"/>
                    <a:pt x="2471518" y="1334109"/>
                    <a:pt x="2470646" y="1308510"/>
                  </a:cubicBezTo>
                  <a:cubicBezTo>
                    <a:pt x="2469926" y="1287815"/>
                    <a:pt x="2454216" y="1275640"/>
                    <a:pt x="2438118" y="1275532"/>
                  </a:cubicBezTo>
                  <a:close/>
                  <a:moveTo>
                    <a:pt x="2762720" y="3797296"/>
                  </a:moveTo>
                  <a:cubicBezTo>
                    <a:pt x="2732009" y="3797089"/>
                    <a:pt x="2719706" y="3834926"/>
                    <a:pt x="2739203" y="3853066"/>
                  </a:cubicBezTo>
                  <a:cubicBezTo>
                    <a:pt x="2763214" y="3875416"/>
                    <a:pt x="2796137" y="3855720"/>
                    <a:pt x="2795247" y="3830274"/>
                  </a:cubicBezTo>
                  <a:cubicBezTo>
                    <a:pt x="2794528" y="3809578"/>
                    <a:pt x="2778808" y="3797404"/>
                    <a:pt x="2762720" y="3797296"/>
                  </a:cubicBezTo>
                  <a:close/>
                  <a:moveTo>
                    <a:pt x="2440888" y="855616"/>
                  </a:moveTo>
                  <a:cubicBezTo>
                    <a:pt x="2410213" y="855409"/>
                    <a:pt x="2397839" y="893219"/>
                    <a:pt x="2417363" y="911386"/>
                  </a:cubicBezTo>
                  <a:cubicBezTo>
                    <a:pt x="2441383" y="933755"/>
                    <a:pt x="2474279" y="913995"/>
                    <a:pt x="2473407" y="888585"/>
                  </a:cubicBezTo>
                  <a:cubicBezTo>
                    <a:pt x="2472696" y="867854"/>
                    <a:pt x="2456950" y="855724"/>
                    <a:pt x="2440888" y="855616"/>
                  </a:cubicBezTo>
                  <a:close/>
                  <a:moveTo>
                    <a:pt x="1763979" y="11276"/>
                  </a:moveTo>
                  <a:cubicBezTo>
                    <a:pt x="1733205" y="11069"/>
                    <a:pt x="1721010" y="48942"/>
                    <a:pt x="1740462" y="67046"/>
                  </a:cubicBezTo>
                  <a:cubicBezTo>
                    <a:pt x="1764491" y="89405"/>
                    <a:pt x="1797397" y="69637"/>
                    <a:pt x="1796506" y="44245"/>
                  </a:cubicBezTo>
                  <a:cubicBezTo>
                    <a:pt x="1795787" y="23585"/>
                    <a:pt x="1780103" y="11375"/>
                    <a:pt x="1763979" y="11276"/>
                  </a:cubicBezTo>
                  <a:close/>
                  <a:moveTo>
                    <a:pt x="2446428" y="15784"/>
                  </a:moveTo>
                  <a:cubicBezTo>
                    <a:pt x="2415654" y="15577"/>
                    <a:pt x="2403460" y="53450"/>
                    <a:pt x="2422911" y="71554"/>
                  </a:cubicBezTo>
                  <a:cubicBezTo>
                    <a:pt x="2446922" y="93904"/>
                    <a:pt x="2479846" y="74208"/>
                    <a:pt x="2478955" y="48753"/>
                  </a:cubicBezTo>
                  <a:cubicBezTo>
                    <a:pt x="2478245" y="28066"/>
                    <a:pt x="2462525" y="15883"/>
                    <a:pt x="2446428" y="15784"/>
                  </a:cubicBezTo>
                  <a:close/>
                  <a:moveTo>
                    <a:pt x="2443658" y="435700"/>
                  </a:moveTo>
                  <a:cubicBezTo>
                    <a:pt x="2412965" y="435502"/>
                    <a:pt x="2400627" y="473321"/>
                    <a:pt x="2420141" y="491479"/>
                  </a:cubicBezTo>
                  <a:cubicBezTo>
                    <a:pt x="2444144" y="513820"/>
                    <a:pt x="2477058" y="494151"/>
                    <a:pt x="2476186" y="468678"/>
                  </a:cubicBezTo>
                  <a:cubicBezTo>
                    <a:pt x="2475475" y="447983"/>
                    <a:pt x="2459747" y="435808"/>
                    <a:pt x="2443658" y="435700"/>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816" name="Google Shape;816;p14"/>
          <p:cNvSpPr/>
          <p:nvPr/>
        </p:nvSpPr>
        <p:spPr>
          <a:xfrm rot="796396">
            <a:off x="10449447" y="-22695"/>
            <a:ext cx="326647" cy="435483"/>
          </a:xfrm>
          <a:custGeom>
            <a:avLst/>
            <a:gdLst/>
            <a:ahLst/>
            <a:cxnLst/>
            <a:rect l="l" t="t" r="r" b="b"/>
            <a:pathLst>
              <a:path w="489109" h="652816" extrusionOk="0">
                <a:moveTo>
                  <a:pt x="482604" y="510036"/>
                </a:moveTo>
                <a:cubicBezTo>
                  <a:pt x="416579" y="564348"/>
                  <a:pt x="345320" y="611468"/>
                  <a:pt x="269174" y="650243"/>
                </a:cubicBezTo>
                <a:cubicBezTo>
                  <a:pt x="258615" y="655653"/>
                  <a:pt x="248410" y="652195"/>
                  <a:pt x="241663" y="643058"/>
                </a:cubicBezTo>
                <a:cubicBezTo>
                  <a:pt x="113509" y="468015"/>
                  <a:pt x="34054" y="270355"/>
                  <a:pt x="899" y="71572"/>
                </a:cubicBezTo>
                <a:cubicBezTo>
                  <a:pt x="-7806" y="20456"/>
                  <a:pt x="48566" y="36255"/>
                  <a:pt x="89103" y="31587"/>
                </a:cubicBezTo>
                <a:cubicBezTo>
                  <a:pt x="375588" y="-1446"/>
                  <a:pt x="173403" y="-88642"/>
                  <a:pt x="376197" y="309491"/>
                </a:cubicBezTo>
                <a:cubicBezTo>
                  <a:pt x="459075" y="472194"/>
                  <a:pt x="507392" y="489555"/>
                  <a:pt x="482604" y="510036"/>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7" name="Google Shape;817;p14"/>
          <p:cNvSpPr/>
          <p:nvPr/>
        </p:nvSpPr>
        <p:spPr>
          <a:xfrm rot="796396">
            <a:off x="10805088" y="1228105"/>
            <a:ext cx="362860" cy="343923"/>
          </a:xfrm>
          <a:custGeom>
            <a:avLst/>
            <a:gdLst/>
            <a:ahLst/>
            <a:cxnLst/>
            <a:rect l="l" t="t" r="r" b="b"/>
            <a:pathLst>
              <a:path w="543333" h="515561" extrusionOk="0">
                <a:moveTo>
                  <a:pt x="103028" y="515559"/>
                </a:moveTo>
                <a:cubicBezTo>
                  <a:pt x="60772" y="515750"/>
                  <a:pt x="13169" y="502936"/>
                  <a:pt x="9188" y="454670"/>
                </a:cubicBezTo>
                <a:cubicBezTo>
                  <a:pt x="7038" y="428653"/>
                  <a:pt x="-19172" y="284231"/>
                  <a:pt x="28007" y="288898"/>
                </a:cubicBezTo>
                <a:cubicBezTo>
                  <a:pt x="187179" y="304633"/>
                  <a:pt x="331112" y="186101"/>
                  <a:pt x="353905" y="29070"/>
                </a:cubicBezTo>
                <a:cubicBezTo>
                  <a:pt x="365327" y="-49612"/>
                  <a:pt x="426366" y="45604"/>
                  <a:pt x="535157" y="146068"/>
                </a:cubicBezTo>
                <a:cubicBezTo>
                  <a:pt x="583120" y="190366"/>
                  <a:pt x="417639" y="514110"/>
                  <a:pt x="103028" y="515559"/>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19" name="Google Shape;819;p14"/>
          <p:cNvSpPr/>
          <p:nvPr/>
        </p:nvSpPr>
        <p:spPr>
          <a:xfrm rot="796396">
            <a:off x="11676991" y="819786"/>
            <a:ext cx="297485" cy="270927"/>
          </a:xfrm>
          <a:custGeom>
            <a:avLst/>
            <a:gdLst/>
            <a:ahLst/>
            <a:cxnLst/>
            <a:rect l="l" t="t" r="r" b="b"/>
            <a:pathLst>
              <a:path w="445444" h="406136" extrusionOk="0">
                <a:moveTo>
                  <a:pt x="441726" y="158127"/>
                </a:moveTo>
                <a:cubicBezTo>
                  <a:pt x="307433" y="430281"/>
                  <a:pt x="22758" y="436264"/>
                  <a:pt x="16995" y="373373"/>
                </a:cubicBezTo>
                <a:cubicBezTo>
                  <a:pt x="-169" y="186159"/>
                  <a:pt x="-15438" y="141599"/>
                  <a:pt x="29894" y="146790"/>
                </a:cubicBezTo>
                <a:cubicBezTo>
                  <a:pt x="91620" y="153855"/>
                  <a:pt x="219901" y="151005"/>
                  <a:pt x="270580" y="18344"/>
                </a:cubicBezTo>
                <a:cubicBezTo>
                  <a:pt x="277829" y="-623"/>
                  <a:pt x="301882" y="-6252"/>
                  <a:pt x="316373" y="7976"/>
                </a:cubicBezTo>
                <a:cubicBezTo>
                  <a:pt x="442808" y="132180"/>
                  <a:pt x="453713" y="133835"/>
                  <a:pt x="441726" y="158127"/>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0" name="Google Shape;820;p14"/>
          <p:cNvSpPr/>
          <p:nvPr/>
        </p:nvSpPr>
        <p:spPr>
          <a:xfrm rot="796396">
            <a:off x="10871009" y="-309186"/>
            <a:ext cx="326739" cy="202475"/>
          </a:xfrm>
          <a:custGeom>
            <a:avLst/>
            <a:gdLst/>
            <a:ahLst/>
            <a:cxnLst/>
            <a:rect l="l" t="t" r="r" b="b"/>
            <a:pathLst>
              <a:path w="489247" h="303522" extrusionOk="0">
                <a:moveTo>
                  <a:pt x="477477" y="220908"/>
                </a:moveTo>
                <a:cubicBezTo>
                  <a:pt x="226042" y="390873"/>
                  <a:pt x="-24249" y="255121"/>
                  <a:pt x="1883" y="197620"/>
                </a:cubicBezTo>
                <a:cubicBezTo>
                  <a:pt x="79669" y="26466"/>
                  <a:pt x="88460" y="-19805"/>
                  <a:pt x="125278" y="7146"/>
                </a:cubicBezTo>
                <a:cubicBezTo>
                  <a:pt x="175405" y="43849"/>
                  <a:pt x="288269" y="104886"/>
                  <a:pt x="397994" y="14720"/>
                </a:cubicBezTo>
                <a:cubicBezTo>
                  <a:pt x="413680" y="1828"/>
                  <a:pt x="437371" y="8850"/>
                  <a:pt x="442909" y="28383"/>
                </a:cubicBezTo>
                <a:cubicBezTo>
                  <a:pt x="491268" y="198893"/>
                  <a:pt x="499917" y="205738"/>
                  <a:pt x="477477" y="220908"/>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1" name="Google Shape;821;p14"/>
          <p:cNvSpPr/>
          <p:nvPr/>
        </p:nvSpPr>
        <p:spPr>
          <a:xfrm rot="796396">
            <a:off x="9984856" y="380736"/>
            <a:ext cx="301071" cy="283915"/>
          </a:xfrm>
          <a:custGeom>
            <a:avLst/>
            <a:gdLst/>
            <a:ahLst/>
            <a:cxnLst/>
            <a:rect l="l" t="t" r="r" b="b"/>
            <a:pathLst>
              <a:path w="450813" h="425606" extrusionOk="0">
                <a:moveTo>
                  <a:pt x="332704" y="424531"/>
                </a:moveTo>
                <a:cubicBezTo>
                  <a:pt x="35716" y="362037"/>
                  <a:pt x="-40776" y="87775"/>
                  <a:pt x="18715" y="66574"/>
                </a:cubicBezTo>
                <a:cubicBezTo>
                  <a:pt x="195808" y="3457"/>
                  <a:pt x="235179" y="-22405"/>
                  <a:pt x="241410" y="22799"/>
                </a:cubicBezTo>
                <a:cubicBezTo>
                  <a:pt x="249896" y="84345"/>
                  <a:pt x="284507" y="207898"/>
                  <a:pt x="425610" y="224036"/>
                </a:cubicBezTo>
                <a:cubicBezTo>
                  <a:pt x="445787" y="226342"/>
                  <a:pt x="457209" y="248251"/>
                  <a:pt x="447025" y="265817"/>
                </a:cubicBezTo>
                <a:cubicBezTo>
                  <a:pt x="358114" y="419136"/>
                  <a:pt x="359210" y="430104"/>
                  <a:pt x="332704" y="424531"/>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3" name="Google Shape;823;p14"/>
          <p:cNvSpPr/>
          <p:nvPr/>
        </p:nvSpPr>
        <p:spPr>
          <a:xfrm rot="796396">
            <a:off x="11379431" y="1441994"/>
            <a:ext cx="459835" cy="652724"/>
          </a:xfrm>
          <a:custGeom>
            <a:avLst/>
            <a:gdLst/>
            <a:ahLst/>
            <a:cxnLst/>
            <a:rect l="l" t="t" r="r" b="b"/>
            <a:pathLst>
              <a:path w="688540" h="978475" extrusionOk="0">
                <a:moveTo>
                  <a:pt x="681540" y="109340"/>
                </a:moveTo>
                <a:cubicBezTo>
                  <a:pt x="556045" y="220687"/>
                  <a:pt x="575995" y="352917"/>
                  <a:pt x="568393" y="410440"/>
                </a:cubicBezTo>
                <a:cubicBezTo>
                  <a:pt x="554008" y="521002"/>
                  <a:pt x="454460" y="573426"/>
                  <a:pt x="393216" y="659448"/>
                </a:cubicBezTo>
                <a:cubicBezTo>
                  <a:pt x="343272" y="729361"/>
                  <a:pt x="345761" y="788383"/>
                  <a:pt x="300302" y="848996"/>
                </a:cubicBezTo>
                <a:cubicBezTo>
                  <a:pt x="277310" y="879560"/>
                  <a:pt x="149092" y="1003813"/>
                  <a:pt x="125125" y="973850"/>
                </a:cubicBezTo>
                <a:cubicBezTo>
                  <a:pt x="64694" y="897848"/>
                  <a:pt x="37911" y="855452"/>
                  <a:pt x="1857" y="789981"/>
                </a:cubicBezTo>
                <a:cubicBezTo>
                  <a:pt x="-3468" y="780222"/>
                  <a:pt x="3279" y="768949"/>
                  <a:pt x="14191" y="768419"/>
                </a:cubicBezTo>
                <a:cubicBezTo>
                  <a:pt x="89715" y="765314"/>
                  <a:pt x="116334" y="676307"/>
                  <a:pt x="141893" y="619782"/>
                </a:cubicBezTo>
                <a:cubicBezTo>
                  <a:pt x="202162" y="487757"/>
                  <a:pt x="283951" y="508838"/>
                  <a:pt x="331893" y="429881"/>
                </a:cubicBezTo>
                <a:cubicBezTo>
                  <a:pt x="378704" y="352995"/>
                  <a:pt x="322940" y="136411"/>
                  <a:pt x="466964" y="27709"/>
                </a:cubicBezTo>
                <a:cubicBezTo>
                  <a:pt x="523018" y="-14580"/>
                  <a:pt x="548004" y="-316"/>
                  <a:pt x="569552" y="17151"/>
                </a:cubicBezTo>
                <a:cubicBezTo>
                  <a:pt x="650833" y="83210"/>
                  <a:pt x="709319" y="84652"/>
                  <a:pt x="681540" y="109340"/>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4" name="Google Shape;824;p14"/>
          <p:cNvSpPr/>
          <p:nvPr/>
        </p:nvSpPr>
        <p:spPr>
          <a:xfrm rot="796396">
            <a:off x="10461472" y="725399"/>
            <a:ext cx="383401" cy="544155"/>
          </a:xfrm>
          <a:custGeom>
            <a:avLst/>
            <a:gdLst/>
            <a:ahLst/>
            <a:cxnLst/>
            <a:rect l="l" t="t" r="r" b="b"/>
            <a:pathLst>
              <a:path w="574092" h="815722" extrusionOk="0">
                <a:moveTo>
                  <a:pt x="573833" y="687723"/>
                </a:moveTo>
                <a:cubicBezTo>
                  <a:pt x="569689" y="728018"/>
                  <a:pt x="553741" y="799925"/>
                  <a:pt x="510346" y="813800"/>
                </a:cubicBezTo>
                <a:cubicBezTo>
                  <a:pt x="488649" y="820738"/>
                  <a:pt x="396485" y="809331"/>
                  <a:pt x="338232" y="772416"/>
                </a:cubicBezTo>
                <a:cubicBezTo>
                  <a:pt x="216895" y="695530"/>
                  <a:pt x="289002" y="593674"/>
                  <a:pt x="227369" y="526639"/>
                </a:cubicBezTo>
                <a:cubicBezTo>
                  <a:pt x="173352" y="467893"/>
                  <a:pt x="71569" y="422944"/>
                  <a:pt x="107842" y="285361"/>
                </a:cubicBezTo>
                <a:cubicBezTo>
                  <a:pt x="115657" y="255730"/>
                  <a:pt x="134561" y="213878"/>
                  <a:pt x="114229" y="181143"/>
                </a:cubicBezTo>
                <a:cubicBezTo>
                  <a:pt x="83762" y="132092"/>
                  <a:pt x="6492" y="159743"/>
                  <a:pt x="169" y="132580"/>
                </a:cubicBezTo>
                <a:cubicBezTo>
                  <a:pt x="-3805" y="115494"/>
                  <a:pt x="63040" y="13892"/>
                  <a:pt x="118309" y="2507"/>
                </a:cubicBezTo>
                <a:cubicBezTo>
                  <a:pt x="203670" y="-15081"/>
                  <a:pt x="335113" y="61415"/>
                  <a:pt x="318939" y="183816"/>
                </a:cubicBezTo>
                <a:cubicBezTo>
                  <a:pt x="312546" y="232173"/>
                  <a:pt x="288628" y="285764"/>
                  <a:pt x="310855" y="333337"/>
                </a:cubicBezTo>
                <a:cubicBezTo>
                  <a:pt x="336570" y="388384"/>
                  <a:pt x="403656" y="404727"/>
                  <a:pt x="435466" y="454740"/>
                </a:cubicBezTo>
                <a:cubicBezTo>
                  <a:pt x="474434" y="516017"/>
                  <a:pt x="444052" y="691803"/>
                  <a:pt x="532687" y="670248"/>
                </a:cubicBezTo>
                <a:cubicBezTo>
                  <a:pt x="537723" y="669025"/>
                  <a:pt x="577673" y="650362"/>
                  <a:pt x="573833" y="687723"/>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825" name="Google Shape;825;p14"/>
          <p:cNvGrpSpPr/>
          <p:nvPr/>
        </p:nvGrpSpPr>
        <p:grpSpPr>
          <a:xfrm rot="788644">
            <a:off x="10864444" y="35073"/>
            <a:ext cx="761325" cy="1538001"/>
            <a:chOff x="16247263" y="147637"/>
            <a:chExt cx="1141990" cy="2307110"/>
          </a:xfrm>
        </p:grpSpPr>
        <p:grpSp>
          <p:nvGrpSpPr>
            <p:cNvPr id="826" name="Google Shape;826;p14"/>
            <p:cNvGrpSpPr/>
            <p:nvPr/>
          </p:nvGrpSpPr>
          <p:grpSpPr>
            <a:xfrm>
              <a:off x="16254319" y="448172"/>
              <a:ext cx="1039065" cy="1561717"/>
              <a:chOff x="16254319" y="448172"/>
              <a:chExt cx="1039065" cy="1561717"/>
            </a:xfrm>
          </p:grpSpPr>
          <p:sp>
            <p:nvSpPr>
              <p:cNvPr id="827" name="Google Shape;827;p14"/>
              <p:cNvSpPr/>
              <p:nvPr/>
            </p:nvSpPr>
            <p:spPr>
              <a:xfrm>
                <a:off x="16254319" y="448172"/>
                <a:ext cx="550010" cy="557224"/>
              </a:xfrm>
              <a:custGeom>
                <a:avLst/>
                <a:gdLst/>
                <a:ahLst/>
                <a:cxnLst/>
                <a:rect l="l" t="t" r="r" b="b"/>
                <a:pathLst>
                  <a:path w="550010" h="557224" extrusionOk="0">
                    <a:moveTo>
                      <a:pt x="514959" y="522610"/>
                    </a:moveTo>
                    <a:cubicBezTo>
                      <a:pt x="516317" y="531076"/>
                      <a:pt x="516833" y="539986"/>
                      <a:pt x="521119" y="547405"/>
                    </a:cubicBezTo>
                    <a:cubicBezTo>
                      <a:pt x="526989" y="557581"/>
                      <a:pt x="543304" y="562927"/>
                      <a:pt x="545560" y="547878"/>
                    </a:cubicBezTo>
                    <a:cubicBezTo>
                      <a:pt x="581876" y="305673"/>
                      <a:pt x="387017" y="276247"/>
                      <a:pt x="284535" y="237812"/>
                    </a:cubicBezTo>
                    <a:cubicBezTo>
                      <a:pt x="67575" y="156443"/>
                      <a:pt x="49549" y="-54844"/>
                      <a:pt x="14853" y="13343"/>
                    </a:cubicBezTo>
                    <a:cubicBezTo>
                      <a:pt x="-54575" y="149788"/>
                      <a:pt x="130461" y="348083"/>
                      <a:pt x="339917" y="407664"/>
                    </a:cubicBezTo>
                    <a:cubicBezTo>
                      <a:pt x="410461" y="427727"/>
                      <a:pt x="500461" y="432182"/>
                      <a:pt x="514959" y="522610"/>
                    </a:cubicBezTo>
                    <a:close/>
                  </a:path>
                </a:pathLst>
              </a:custGeom>
              <a:solidFill>
                <a:srgbClr val="F08665"/>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8" name="Google Shape;828;p14"/>
              <p:cNvSpPr/>
              <p:nvPr/>
            </p:nvSpPr>
            <p:spPr>
              <a:xfrm>
                <a:off x="16588653" y="1474269"/>
                <a:ext cx="704731" cy="535620"/>
              </a:xfrm>
              <a:custGeom>
                <a:avLst/>
                <a:gdLst/>
                <a:ahLst/>
                <a:cxnLst/>
                <a:rect l="l" t="t" r="r" b="b"/>
                <a:pathLst>
                  <a:path w="704731" h="535620" extrusionOk="0">
                    <a:moveTo>
                      <a:pt x="319083" y="121873"/>
                    </a:moveTo>
                    <a:cubicBezTo>
                      <a:pt x="216636" y="126081"/>
                      <a:pt x="205590" y="123882"/>
                      <a:pt x="192266" y="109186"/>
                    </a:cubicBezTo>
                    <a:cubicBezTo>
                      <a:pt x="137421" y="98183"/>
                      <a:pt x="81693" y="76083"/>
                      <a:pt x="46374" y="31629"/>
                    </a:cubicBezTo>
                    <a:cubicBezTo>
                      <a:pt x="75293" y="9091"/>
                      <a:pt x="18107" y="-22039"/>
                      <a:pt x="10788" y="23023"/>
                    </a:cubicBezTo>
                    <a:cubicBezTo>
                      <a:pt x="8921" y="24090"/>
                      <a:pt x="7322" y="25597"/>
                      <a:pt x="6261" y="28079"/>
                    </a:cubicBezTo>
                    <a:cubicBezTo>
                      <a:pt x="-41829" y="140409"/>
                      <a:pt x="198765" y="287667"/>
                      <a:pt x="329281" y="314674"/>
                    </a:cubicBezTo>
                    <a:cubicBezTo>
                      <a:pt x="434479" y="336442"/>
                      <a:pt x="533744" y="334907"/>
                      <a:pt x="599685" y="391496"/>
                    </a:cubicBezTo>
                    <a:cubicBezTo>
                      <a:pt x="676340" y="457272"/>
                      <a:pt x="642846" y="525501"/>
                      <a:pt x="672485" y="534447"/>
                    </a:cubicBezTo>
                    <a:cubicBezTo>
                      <a:pt x="758702" y="560457"/>
                      <a:pt x="682181" y="145550"/>
                      <a:pt x="319083" y="121873"/>
                    </a:cubicBezTo>
                    <a:close/>
                  </a:path>
                </a:pathLst>
              </a:custGeom>
              <a:solidFill>
                <a:srgbClr val="F08665"/>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829" name="Google Shape;829;p14"/>
            <p:cNvSpPr/>
            <p:nvPr/>
          </p:nvSpPr>
          <p:spPr>
            <a:xfrm>
              <a:off x="16247263" y="147637"/>
              <a:ext cx="436789" cy="589752"/>
            </a:xfrm>
            <a:custGeom>
              <a:avLst/>
              <a:gdLst/>
              <a:ahLst/>
              <a:cxnLst/>
              <a:rect l="l" t="t" r="r" b="b"/>
              <a:pathLst>
                <a:path w="436789" h="589752" extrusionOk="0">
                  <a:moveTo>
                    <a:pt x="258367" y="443732"/>
                  </a:moveTo>
                  <a:cubicBezTo>
                    <a:pt x="249032" y="405332"/>
                    <a:pt x="268254" y="361161"/>
                    <a:pt x="282462" y="348297"/>
                  </a:cubicBezTo>
                  <a:cubicBezTo>
                    <a:pt x="329668" y="244708"/>
                    <a:pt x="423204" y="211894"/>
                    <a:pt x="397299" y="170885"/>
                  </a:cubicBezTo>
                  <a:cubicBezTo>
                    <a:pt x="367681" y="123906"/>
                    <a:pt x="290199" y="21880"/>
                    <a:pt x="240580" y="2369"/>
                  </a:cubicBezTo>
                  <a:cubicBezTo>
                    <a:pt x="141111" y="-36718"/>
                    <a:pt x="-199575" y="419129"/>
                    <a:pt x="163466" y="544393"/>
                  </a:cubicBezTo>
                  <a:cubicBezTo>
                    <a:pt x="250213" y="574357"/>
                    <a:pt x="351047" y="557603"/>
                    <a:pt x="436790" y="589752"/>
                  </a:cubicBezTo>
                  <a:cubicBezTo>
                    <a:pt x="415948" y="577016"/>
                    <a:pt x="279336" y="529974"/>
                    <a:pt x="258367" y="443732"/>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0" name="Google Shape;830;p14"/>
            <p:cNvSpPr/>
            <p:nvPr/>
          </p:nvSpPr>
          <p:spPr>
            <a:xfrm>
              <a:off x="16548498" y="789007"/>
              <a:ext cx="840754" cy="1665740"/>
            </a:xfrm>
            <a:custGeom>
              <a:avLst/>
              <a:gdLst/>
              <a:ahLst/>
              <a:cxnLst/>
              <a:rect l="l" t="t" r="r" b="b"/>
              <a:pathLst>
                <a:path w="840754" h="1665740" extrusionOk="0">
                  <a:moveTo>
                    <a:pt x="643141" y="1660959"/>
                  </a:moveTo>
                  <a:cubicBezTo>
                    <a:pt x="609633" y="1684389"/>
                    <a:pt x="591415" y="1623026"/>
                    <a:pt x="470446" y="1447714"/>
                  </a:cubicBezTo>
                  <a:cubicBezTo>
                    <a:pt x="779372" y="1225890"/>
                    <a:pt x="602335" y="816675"/>
                    <a:pt x="318254" y="819695"/>
                  </a:cubicBezTo>
                  <a:cubicBezTo>
                    <a:pt x="225333" y="820685"/>
                    <a:pt x="102023" y="849949"/>
                    <a:pt x="40842" y="774972"/>
                  </a:cubicBezTo>
                  <a:cubicBezTo>
                    <a:pt x="-146315" y="544316"/>
                    <a:pt x="380757" y="213232"/>
                    <a:pt x="200934" y="0"/>
                  </a:cubicBezTo>
                  <a:cubicBezTo>
                    <a:pt x="366097" y="121559"/>
                    <a:pt x="402907" y="274297"/>
                    <a:pt x="383565" y="337407"/>
                  </a:cubicBezTo>
                  <a:cubicBezTo>
                    <a:pt x="318940" y="548248"/>
                    <a:pt x="156344" y="713200"/>
                    <a:pt x="230135" y="793692"/>
                  </a:cubicBezTo>
                  <a:cubicBezTo>
                    <a:pt x="255531" y="821711"/>
                    <a:pt x="361613" y="800615"/>
                    <a:pt x="444895" y="804696"/>
                  </a:cubicBezTo>
                  <a:cubicBezTo>
                    <a:pt x="973261" y="830211"/>
                    <a:pt x="900956" y="1480676"/>
                    <a:pt x="643141" y="1660959"/>
                  </a:cubicBezTo>
                  <a:close/>
                </a:path>
              </a:pathLst>
            </a:custGeom>
            <a:solidFill>
              <a:srgbClr val="FABB88"/>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831" name="Google Shape;831;p14"/>
          <p:cNvGrpSpPr/>
          <p:nvPr/>
        </p:nvGrpSpPr>
        <p:grpSpPr>
          <a:xfrm rot="788644">
            <a:off x="9289118" y="-66565"/>
            <a:ext cx="601225" cy="1414661"/>
            <a:chOff x="18174866" y="-52021"/>
            <a:chExt cx="901839" cy="2122092"/>
          </a:xfrm>
        </p:grpSpPr>
        <p:sp>
          <p:nvSpPr>
            <p:cNvPr id="832" name="Google Shape;832;p14"/>
            <p:cNvSpPr/>
            <p:nvPr/>
          </p:nvSpPr>
          <p:spPr>
            <a:xfrm>
              <a:off x="18481777" y="255341"/>
              <a:ext cx="457602" cy="627410"/>
            </a:xfrm>
            <a:custGeom>
              <a:avLst/>
              <a:gdLst/>
              <a:ahLst/>
              <a:cxnLst/>
              <a:rect l="l" t="t" r="r" b="b"/>
              <a:pathLst>
                <a:path w="457602" h="627410" extrusionOk="0">
                  <a:moveTo>
                    <a:pt x="100664" y="0"/>
                  </a:moveTo>
                  <a:cubicBezTo>
                    <a:pt x="-13749" y="160645"/>
                    <a:pt x="255622" y="416492"/>
                    <a:pt x="402956" y="429235"/>
                  </a:cubicBezTo>
                  <a:lnTo>
                    <a:pt x="457602" y="627410"/>
                  </a:lnTo>
                  <a:cubicBezTo>
                    <a:pt x="457602" y="627410"/>
                    <a:pt x="42538" y="552859"/>
                    <a:pt x="6343" y="294622"/>
                  </a:cubicBezTo>
                  <a:cubicBezTo>
                    <a:pt x="-29852" y="36385"/>
                    <a:pt x="100664" y="0"/>
                    <a:pt x="100664" y="0"/>
                  </a:cubicBezTo>
                  <a:close/>
                </a:path>
              </a:pathLst>
            </a:custGeom>
            <a:solidFill>
              <a:srgbClr val="4F5CAE"/>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3" name="Google Shape;833;p14"/>
            <p:cNvSpPr/>
            <p:nvPr/>
          </p:nvSpPr>
          <p:spPr>
            <a:xfrm>
              <a:off x="18342728" y="993547"/>
              <a:ext cx="459323" cy="627735"/>
            </a:xfrm>
            <a:custGeom>
              <a:avLst/>
              <a:gdLst/>
              <a:ahLst/>
              <a:cxnLst/>
              <a:rect l="l" t="t" r="r" b="b"/>
              <a:pathLst>
                <a:path w="459323" h="627735" extrusionOk="0">
                  <a:moveTo>
                    <a:pt x="91495" y="0"/>
                  </a:moveTo>
                  <a:cubicBezTo>
                    <a:pt x="-52579" y="198748"/>
                    <a:pt x="327357" y="439008"/>
                    <a:pt x="403772" y="431512"/>
                  </a:cubicBezTo>
                  <a:lnTo>
                    <a:pt x="459324" y="627736"/>
                  </a:lnTo>
                  <a:cubicBezTo>
                    <a:pt x="459324" y="627736"/>
                    <a:pt x="73906" y="604830"/>
                    <a:pt x="14097" y="337987"/>
                  </a:cubicBezTo>
                  <a:cubicBezTo>
                    <a:pt x="-42933" y="83540"/>
                    <a:pt x="91495" y="0"/>
                    <a:pt x="91495" y="0"/>
                  </a:cubicBezTo>
                  <a:close/>
                </a:path>
              </a:pathLst>
            </a:custGeom>
            <a:solidFill>
              <a:srgbClr val="4F5CAE"/>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834" name="Google Shape;834;p14"/>
            <p:cNvGrpSpPr/>
            <p:nvPr/>
          </p:nvGrpSpPr>
          <p:grpSpPr>
            <a:xfrm>
              <a:off x="18174866" y="-52021"/>
              <a:ext cx="901839" cy="2122092"/>
              <a:chOff x="18174866" y="-52021"/>
              <a:chExt cx="901839" cy="2122092"/>
            </a:xfrm>
          </p:grpSpPr>
          <p:sp>
            <p:nvSpPr>
              <p:cNvPr id="835" name="Google Shape;835;p14"/>
              <p:cNvSpPr/>
              <p:nvPr/>
            </p:nvSpPr>
            <p:spPr>
              <a:xfrm>
                <a:off x="18449513" y="-52021"/>
                <a:ext cx="627192" cy="645017"/>
              </a:xfrm>
              <a:custGeom>
                <a:avLst/>
                <a:gdLst/>
                <a:ahLst/>
                <a:cxnLst/>
                <a:rect l="l" t="t" r="r" b="b"/>
                <a:pathLst>
                  <a:path w="627192" h="645017" extrusionOk="0">
                    <a:moveTo>
                      <a:pt x="571641" y="5"/>
                    </a:moveTo>
                    <a:lnTo>
                      <a:pt x="627193" y="196229"/>
                    </a:lnTo>
                    <a:cubicBezTo>
                      <a:pt x="627193" y="196229"/>
                      <a:pt x="45276" y="63072"/>
                      <a:pt x="44639" y="645018"/>
                    </a:cubicBezTo>
                    <a:cubicBezTo>
                      <a:pt x="44639" y="645018"/>
                      <a:pt x="-227398" y="-2102"/>
                      <a:pt x="571641" y="5"/>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6" name="Google Shape;836;p14"/>
              <p:cNvSpPr/>
              <p:nvPr/>
            </p:nvSpPr>
            <p:spPr>
              <a:xfrm>
                <a:off x="18312188" y="686516"/>
                <a:ext cx="627190" cy="645017"/>
              </a:xfrm>
              <a:custGeom>
                <a:avLst/>
                <a:gdLst/>
                <a:ahLst/>
                <a:cxnLst/>
                <a:rect l="l" t="t" r="r" b="b"/>
                <a:pathLst>
                  <a:path w="627190" h="645017" extrusionOk="0">
                    <a:moveTo>
                      <a:pt x="571639" y="5"/>
                    </a:moveTo>
                    <a:lnTo>
                      <a:pt x="627191" y="196229"/>
                    </a:lnTo>
                    <a:cubicBezTo>
                      <a:pt x="627191" y="196229"/>
                      <a:pt x="45274" y="63072"/>
                      <a:pt x="44637" y="645018"/>
                    </a:cubicBezTo>
                    <a:cubicBezTo>
                      <a:pt x="44637" y="645018"/>
                      <a:pt x="-227392" y="-2102"/>
                      <a:pt x="571639" y="5"/>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37" name="Google Shape;837;p14"/>
              <p:cNvSpPr/>
              <p:nvPr/>
            </p:nvSpPr>
            <p:spPr>
              <a:xfrm>
                <a:off x="18174866" y="1425054"/>
                <a:ext cx="627192" cy="645017"/>
              </a:xfrm>
              <a:custGeom>
                <a:avLst/>
                <a:gdLst/>
                <a:ahLst/>
                <a:cxnLst/>
                <a:rect l="l" t="t" r="r" b="b"/>
                <a:pathLst>
                  <a:path w="627192" h="645017" extrusionOk="0">
                    <a:moveTo>
                      <a:pt x="571641" y="5"/>
                    </a:moveTo>
                    <a:lnTo>
                      <a:pt x="627193" y="196229"/>
                    </a:lnTo>
                    <a:cubicBezTo>
                      <a:pt x="627193" y="196229"/>
                      <a:pt x="45276" y="63072"/>
                      <a:pt x="44639" y="645018"/>
                    </a:cubicBezTo>
                    <a:cubicBezTo>
                      <a:pt x="44639" y="645018"/>
                      <a:pt x="-227398" y="-2109"/>
                      <a:pt x="571641" y="5"/>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838" name="Google Shape;838;p14"/>
          <p:cNvSpPr/>
          <p:nvPr/>
        </p:nvSpPr>
        <p:spPr>
          <a:xfrm rot="796396">
            <a:off x="11508254" y="259645"/>
            <a:ext cx="342501" cy="290705"/>
          </a:xfrm>
          <a:custGeom>
            <a:avLst/>
            <a:gdLst/>
            <a:ahLst/>
            <a:cxnLst/>
            <a:rect l="l" t="t" r="r" b="b"/>
            <a:pathLst>
              <a:path w="512849" h="435785" extrusionOk="0">
                <a:moveTo>
                  <a:pt x="476007" y="207414"/>
                </a:moveTo>
                <a:cubicBezTo>
                  <a:pt x="353765" y="156419"/>
                  <a:pt x="286968" y="137176"/>
                  <a:pt x="191515" y="45694"/>
                </a:cubicBezTo>
                <a:cubicBezTo>
                  <a:pt x="163538" y="18892"/>
                  <a:pt x="162951" y="3744"/>
                  <a:pt x="152590" y="12655"/>
                </a:cubicBezTo>
                <a:cubicBezTo>
                  <a:pt x="136402" y="-4184"/>
                  <a:pt x="122803" y="-3307"/>
                  <a:pt x="112456" y="9904"/>
                </a:cubicBezTo>
                <a:cubicBezTo>
                  <a:pt x="7074" y="145210"/>
                  <a:pt x="-7466" y="155592"/>
                  <a:pt x="2732" y="184226"/>
                </a:cubicBezTo>
                <a:cubicBezTo>
                  <a:pt x="14238" y="216961"/>
                  <a:pt x="106607" y="325798"/>
                  <a:pt x="233234" y="386368"/>
                </a:cubicBezTo>
                <a:cubicBezTo>
                  <a:pt x="272011" y="404932"/>
                  <a:pt x="374203" y="443806"/>
                  <a:pt x="410922" y="434316"/>
                </a:cubicBezTo>
                <a:cubicBezTo>
                  <a:pt x="439288" y="427053"/>
                  <a:pt x="444564" y="405279"/>
                  <a:pt x="486120" y="317064"/>
                </a:cubicBezTo>
                <a:cubicBezTo>
                  <a:pt x="511077" y="264576"/>
                  <a:pt x="535243" y="232095"/>
                  <a:pt x="476007" y="207414"/>
                </a:cubicBezTo>
                <a:close/>
                <a:moveTo>
                  <a:pt x="474153" y="250673"/>
                </a:moveTo>
                <a:cubicBezTo>
                  <a:pt x="474040" y="250418"/>
                  <a:pt x="473991" y="250228"/>
                  <a:pt x="473927" y="250157"/>
                </a:cubicBezTo>
                <a:cubicBezTo>
                  <a:pt x="476862" y="252894"/>
                  <a:pt x="474147" y="250793"/>
                  <a:pt x="474153" y="250673"/>
                </a:cubicBezTo>
                <a:close/>
              </a:path>
            </a:pathLst>
          </a:custGeom>
          <a:solidFill>
            <a:srgbClr val="A5BEFD"/>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54" name="Google Shape;854;p14"/>
          <p:cNvSpPr/>
          <p:nvPr/>
        </p:nvSpPr>
        <p:spPr>
          <a:xfrm rot="-516939">
            <a:off x="1075289" y="4144015"/>
            <a:ext cx="515803" cy="840680"/>
          </a:xfrm>
          <a:custGeom>
            <a:avLst/>
            <a:gdLst/>
            <a:ahLst/>
            <a:cxnLst/>
            <a:rect l="l" t="t" r="r" b="b"/>
            <a:pathLst>
              <a:path w="772701" h="1259384" extrusionOk="0">
                <a:moveTo>
                  <a:pt x="770855" y="824944"/>
                </a:moveTo>
                <a:cubicBezTo>
                  <a:pt x="733870" y="244947"/>
                  <a:pt x="231382" y="-57650"/>
                  <a:pt x="28283" y="9122"/>
                </a:cubicBezTo>
                <a:cubicBezTo>
                  <a:pt x="-168240" y="73726"/>
                  <a:pt x="727482" y="239169"/>
                  <a:pt x="623047" y="1021907"/>
                </a:cubicBezTo>
                <a:cubicBezTo>
                  <a:pt x="613919" y="1090309"/>
                  <a:pt x="572995" y="1221380"/>
                  <a:pt x="611557" y="1251925"/>
                </a:cubicBezTo>
                <a:cubicBezTo>
                  <a:pt x="673208" y="1300754"/>
                  <a:pt x="788675" y="1104315"/>
                  <a:pt x="770855" y="824944"/>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55" name="Google Shape;855;p14"/>
          <p:cNvSpPr/>
          <p:nvPr/>
        </p:nvSpPr>
        <p:spPr>
          <a:xfrm rot="-516939">
            <a:off x="1448448" y="5068199"/>
            <a:ext cx="97149" cy="95069"/>
          </a:xfrm>
          <a:custGeom>
            <a:avLst/>
            <a:gdLst/>
            <a:ahLst/>
            <a:cxnLst/>
            <a:rect l="l" t="t" r="r" b="b"/>
            <a:pathLst>
              <a:path w="145534" h="142418" extrusionOk="0">
                <a:moveTo>
                  <a:pt x="109109" y="3411"/>
                </a:moveTo>
                <a:cubicBezTo>
                  <a:pt x="62982" y="19433"/>
                  <a:pt x="7050" y="59611"/>
                  <a:pt x="437" y="110907"/>
                </a:cubicBezTo>
                <a:cubicBezTo>
                  <a:pt x="-6496" y="164648"/>
                  <a:pt x="71107" y="137058"/>
                  <a:pt x="89843" y="119828"/>
                </a:cubicBezTo>
                <a:cubicBezTo>
                  <a:pt x="146566" y="67673"/>
                  <a:pt x="171254" y="-18170"/>
                  <a:pt x="109109" y="3411"/>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344" y="-74757"/>
            <a:ext cx="6143039" cy="6858000"/>
          </a:xfrm>
          <a:prstGeom prst="rect">
            <a:avLst/>
          </a:prstGeom>
        </p:spPr>
      </p:pic>
      <p:sp>
        <p:nvSpPr>
          <p:cNvPr id="2" name="Google Shape;805;p14"/>
          <p:cNvSpPr/>
          <p:nvPr/>
        </p:nvSpPr>
        <p:spPr>
          <a:xfrm rot="260811">
            <a:off x="3699956" y="1057275"/>
            <a:ext cx="53412" cy="4865200"/>
          </a:xfrm>
          <a:custGeom>
            <a:avLst/>
            <a:gdLst/>
            <a:ahLst/>
            <a:cxnLst/>
            <a:rect l="l" t="t" r="r" b="b"/>
            <a:pathLst>
              <a:path w="146459" h="7292308" extrusionOk="0">
                <a:moveTo>
                  <a:pt x="146459" y="7292308"/>
                </a:moveTo>
                <a:cubicBezTo>
                  <a:pt x="65622" y="7292308"/>
                  <a:pt x="-61654" y="3079782"/>
                  <a:pt x="34373" y="2"/>
                </a:cubicBezTo>
                <a:cubicBezTo>
                  <a:pt x="116211" y="-2487"/>
                  <a:pt x="-80951" y="2841379"/>
                  <a:pt x="146459" y="7292308"/>
                </a:cubicBezTo>
                <a:close/>
              </a:path>
            </a:pathLst>
          </a:custGeom>
          <a:solidFill>
            <a:srgbClr val="000000"/>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 name="Google Shape;809;p14"/>
          <p:cNvGrpSpPr/>
          <p:nvPr/>
        </p:nvGrpSpPr>
        <p:grpSpPr>
          <a:xfrm rot="121718">
            <a:off x="151357" y="891040"/>
            <a:ext cx="5658174" cy="4412679"/>
            <a:chOff x="1460241" y="2504484"/>
            <a:chExt cx="8216161" cy="5486714"/>
          </a:xfrm>
        </p:grpSpPr>
        <p:sp>
          <p:nvSpPr>
            <p:cNvPr id="4" name="Google Shape;810;p14"/>
            <p:cNvSpPr/>
            <p:nvPr/>
          </p:nvSpPr>
          <p:spPr>
            <a:xfrm>
              <a:off x="1813574" y="2824217"/>
              <a:ext cx="7570630" cy="4864806"/>
            </a:xfrm>
            <a:custGeom>
              <a:avLst/>
              <a:gdLst/>
              <a:ahLst/>
              <a:cxnLst/>
              <a:rect l="l" t="t" r="r" b="b"/>
              <a:pathLst>
                <a:path w="7270774" h="4864806" extrusionOk="0">
                  <a:moveTo>
                    <a:pt x="7222426" y="3027020"/>
                  </a:moveTo>
                  <a:cubicBezTo>
                    <a:pt x="7249256" y="3590780"/>
                    <a:pt x="7254271" y="4197051"/>
                    <a:pt x="7270775" y="4756707"/>
                  </a:cubicBezTo>
                  <a:cubicBezTo>
                    <a:pt x="6855343" y="4796881"/>
                    <a:pt x="6067736" y="4774967"/>
                    <a:pt x="4866607" y="4774967"/>
                  </a:cubicBezTo>
                  <a:cubicBezTo>
                    <a:pt x="2355426" y="4774967"/>
                    <a:pt x="511418" y="4864806"/>
                    <a:pt x="156516" y="4864806"/>
                  </a:cubicBezTo>
                  <a:cubicBezTo>
                    <a:pt x="156516" y="4286529"/>
                    <a:pt x="-58026" y="649934"/>
                    <a:pt x="15255" y="171065"/>
                  </a:cubicBezTo>
                  <a:cubicBezTo>
                    <a:pt x="1241875" y="42698"/>
                    <a:pt x="4874936" y="214487"/>
                    <a:pt x="7053194" y="0"/>
                  </a:cubicBezTo>
                  <a:cubicBezTo>
                    <a:pt x="7149442" y="1152627"/>
                    <a:pt x="7128000" y="2010365"/>
                    <a:pt x="7222426" y="3027020"/>
                  </a:cubicBezTo>
                </a:path>
              </a:pathLst>
            </a:custGeom>
            <a:solidFill>
              <a:schemeClr val="accent6">
                <a:lumMod val="60000"/>
                <a:lumOff val="40000"/>
              </a:schemeClr>
            </a:solidFill>
            <a:ln>
              <a:noFill/>
            </a:ln>
          </p:spPr>
          <p:txBody>
            <a:bodyPr spcFirstLastPara="1" wrap="square" lIns="60967" tIns="30467" rIns="60967" bIns="30467" anchor="ctr" anchorCtr="0">
              <a:noAutofit/>
            </a:bodyPr>
            <a:lstStyle/>
            <a:p>
              <a:endParaRPr sz="12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Google Shape;811;p14"/>
            <p:cNvSpPr/>
            <p:nvPr/>
          </p:nvSpPr>
          <p:spPr>
            <a:xfrm>
              <a:off x="1460241" y="2504484"/>
              <a:ext cx="8216161" cy="5486714"/>
            </a:xfrm>
            <a:custGeom>
              <a:avLst/>
              <a:gdLst/>
              <a:ahLst/>
              <a:cxnLst/>
              <a:rect l="l" t="t" r="r" b="b"/>
              <a:pathLst>
                <a:path w="7988952" h="5486714" extrusionOk="0">
                  <a:moveTo>
                    <a:pt x="157383" y="5486714"/>
                  </a:moveTo>
                  <a:cubicBezTo>
                    <a:pt x="157383" y="4367491"/>
                    <a:pt x="-86798" y="996365"/>
                    <a:pt x="33142" y="212742"/>
                  </a:cubicBezTo>
                  <a:cubicBezTo>
                    <a:pt x="1692247" y="39087"/>
                    <a:pt x="5037584" y="266073"/>
                    <a:pt x="7739582" y="0"/>
                  </a:cubicBezTo>
                  <a:cubicBezTo>
                    <a:pt x="7831167" y="1096333"/>
                    <a:pt x="7946804" y="3927423"/>
                    <a:pt x="7988953" y="5355867"/>
                  </a:cubicBezTo>
                  <a:cubicBezTo>
                    <a:pt x="7722650" y="5381622"/>
                    <a:pt x="7605476" y="5398806"/>
                    <a:pt x="6901476" y="5398806"/>
                  </a:cubicBezTo>
                  <a:cubicBezTo>
                    <a:pt x="1464570" y="5398817"/>
                    <a:pt x="1169978" y="5486714"/>
                    <a:pt x="157383" y="5486714"/>
                  </a:cubicBezTo>
                  <a:close/>
                  <a:moveTo>
                    <a:pt x="370223" y="551931"/>
                  </a:moveTo>
                  <a:cubicBezTo>
                    <a:pt x="342932" y="1663890"/>
                    <a:pt x="499830" y="4138321"/>
                    <a:pt x="525322" y="5112411"/>
                  </a:cubicBezTo>
                  <a:cubicBezTo>
                    <a:pt x="6785882" y="4946163"/>
                    <a:pt x="6636084" y="5065576"/>
                    <a:pt x="7608176" y="5015669"/>
                  </a:cubicBezTo>
                  <a:cubicBezTo>
                    <a:pt x="7531526" y="2019210"/>
                    <a:pt x="7560046" y="4099300"/>
                    <a:pt x="7473586" y="1826110"/>
                  </a:cubicBezTo>
                  <a:cubicBezTo>
                    <a:pt x="7456588" y="1379360"/>
                    <a:pt x="7439086" y="919047"/>
                    <a:pt x="7400383" y="404941"/>
                  </a:cubicBezTo>
                  <a:cubicBezTo>
                    <a:pt x="5189138" y="594892"/>
                    <a:pt x="1719055" y="451359"/>
                    <a:pt x="370223" y="551931"/>
                  </a:cubicBezTo>
                  <a:close/>
                </a:path>
              </a:pathLst>
            </a:custGeom>
            <a:solidFill>
              <a:schemeClr val="accent6"/>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 name="Google Shape;812;p14"/>
            <p:cNvSpPr/>
            <p:nvPr/>
          </p:nvSpPr>
          <p:spPr>
            <a:xfrm>
              <a:off x="1614563" y="2668655"/>
              <a:ext cx="7673070" cy="5151028"/>
            </a:xfrm>
            <a:custGeom>
              <a:avLst/>
              <a:gdLst/>
              <a:ahLst/>
              <a:cxnLst/>
              <a:rect l="l" t="t" r="r" b="b"/>
              <a:pathLst>
                <a:path w="7673070" h="5151028" extrusionOk="0">
                  <a:moveTo>
                    <a:pt x="176442" y="5151029"/>
                  </a:moveTo>
                  <a:lnTo>
                    <a:pt x="164371" y="5151029"/>
                  </a:lnTo>
                  <a:lnTo>
                    <a:pt x="164371" y="5138958"/>
                  </a:lnTo>
                  <a:cubicBezTo>
                    <a:pt x="164371" y="3873173"/>
                    <a:pt x="103249" y="2830632"/>
                    <a:pt x="54143" y="1992920"/>
                  </a:cubicBezTo>
                  <a:cubicBezTo>
                    <a:pt x="23889" y="1476862"/>
                    <a:pt x="0" y="1069243"/>
                    <a:pt x="0" y="761690"/>
                  </a:cubicBezTo>
                  <a:cubicBezTo>
                    <a:pt x="0" y="715251"/>
                    <a:pt x="9569" y="666496"/>
                    <a:pt x="18819" y="619343"/>
                  </a:cubicBezTo>
                  <a:cubicBezTo>
                    <a:pt x="27609" y="574582"/>
                    <a:pt x="36684" y="528307"/>
                    <a:pt x="37156" y="485336"/>
                  </a:cubicBezTo>
                  <a:cubicBezTo>
                    <a:pt x="37836" y="423083"/>
                    <a:pt x="30594" y="359942"/>
                    <a:pt x="24778" y="309212"/>
                  </a:cubicBezTo>
                  <a:cubicBezTo>
                    <a:pt x="19039" y="259184"/>
                    <a:pt x="14507" y="219669"/>
                    <a:pt x="18337" y="194682"/>
                  </a:cubicBezTo>
                  <a:lnTo>
                    <a:pt x="19741" y="185476"/>
                  </a:lnTo>
                  <a:lnTo>
                    <a:pt x="29003" y="184499"/>
                  </a:lnTo>
                  <a:cubicBezTo>
                    <a:pt x="54417" y="181843"/>
                    <a:pt x="120850" y="180977"/>
                    <a:pt x="318076" y="178442"/>
                  </a:cubicBezTo>
                  <a:cubicBezTo>
                    <a:pt x="489031" y="176236"/>
                    <a:pt x="747367" y="172900"/>
                    <a:pt x="1154361" y="166173"/>
                  </a:cubicBezTo>
                  <a:cubicBezTo>
                    <a:pt x="1270416" y="164253"/>
                    <a:pt x="1401515" y="156594"/>
                    <a:pt x="1540296" y="148484"/>
                  </a:cubicBezTo>
                  <a:cubicBezTo>
                    <a:pt x="1752072" y="136106"/>
                    <a:pt x="1992094" y="122082"/>
                    <a:pt x="2266957" y="122082"/>
                  </a:cubicBezTo>
                  <a:cubicBezTo>
                    <a:pt x="2618567" y="122082"/>
                    <a:pt x="2950733" y="129533"/>
                    <a:pt x="3302398" y="137412"/>
                  </a:cubicBezTo>
                  <a:cubicBezTo>
                    <a:pt x="4390940" y="161795"/>
                    <a:pt x="5516550" y="187034"/>
                    <a:pt x="7415590" y="58"/>
                  </a:cubicBezTo>
                  <a:cubicBezTo>
                    <a:pt x="7419123" y="-272"/>
                    <a:pt x="7422569" y="815"/>
                    <a:pt x="7425290" y="3196"/>
                  </a:cubicBezTo>
                  <a:cubicBezTo>
                    <a:pt x="7431655" y="8727"/>
                    <a:pt x="7437142" y="13500"/>
                    <a:pt x="7449333" y="248101"/>
                  </a:cubicBezTo>
                  <a:cubicBezTo>
                    <a:pt x="7456795" y="391590"/>
                    <a:pt x="7465102" y="589243"/>
                    <a:pt x="7474726" y="818105"/>
                  </a:cubicBezTo>
                  <a:cubicBezTo>
                    <a:pt x="7484997" y="1062395"/>
                    <a:pt x="7496640" y="1339277"/>
                    <a:pt x="7510016" y="1615423"/>
                  </a:cubicBezTo>
                  <a:cubicBezTo>
                    <a:pt x="7534092" y="2112530"/>
                    <a:pt x="7576208" y="2605819"/>
                    <a:pt x="7604081" y="2932235"/>
                  </a:cubicBezTo>
                  <a:cubicBezTo>
                    <a:pt x="7614044" y="3048948"/>
                    <a:pt x="7621913" y="3141125"/>
                    <a:pt x="7626061" y="3200205"/>
                  </a:cubicBezTo>
                  <a:cubicBezTo>
                    <a:pt x="7638351" y="3375308"/>
                    <a:pt x="7633467" y="3558466"/>
                    <a:pt x="7628749" y="3735599"/>
                  </a:cubicBezTo>
                  <a:cubicBezTo>
                    <a:pt x="7625490" y="3857843"/>
                    <a:pt x="7622121" y="3984246"/>
                    <a:pt x="7624282" y="4108465"/>
                  </a:cubicBezTo>
                  <a:cubicBezTo>
                    <a:pt x="7627168" y="4273681"/>
                    <a:pt x="7638636" y="4443835"/>
                    <a:pt x="7649719" y="4608371"/>
                  </a:cubicBezTo>
                  <a:cubicBezTo>
                    <a:pt x="7659069" y="4747141"/>
                    <a:pt x="7668747" y="4890619"/>
                    <a:pt x="7672741" y="5026052"/>
                  </a:cubicBezTo>
                  <a:lnTo>
                    <a:pt x="7673071" y="5037333"/>
                  </a:lnTo>
                  <a:lnTo>
                    <a:pt x="7661834" y="5038420"/>
                  </a:lnTo>
                  <a:cubicBezTo>
                    <a:pt x="7490187" y="5055033"/>
                    <a:pt x="7253929" y="5049557"/>
                    <a:pt x="6954815" y="5042633"/>
                  </a:cubicBezTo>
                  <a:cubicBezTo>
                    <a:pt x="6786472" y="5038738"/>
                    <a:pt x="6595666" y="5034316"/>
                    <a:pt x="6387226" y="5033273"/>
                  </a:cubicBezTo>
                  <a:cubicBezTo>
                    <a:pt x="6216403" y="5032362"/>
                    <a:pt x="6029843" y="5039528"/>
                    <a:pt x="5832278" y="5047056"/>
                  </a:cubicBezTo>
                  <a:cubicBezTo>
                    <a:pt x="5609682" y="5055538"/>
                    <a:pt x="5379503" y="5064306"/>
                    <a:pt x="5127104" y="5064306"/>
                  </a:cubicBezTo>
                  <a:cubicBezTo>
                    <a:pt x="4757903" y="5064306"/>
                    <a:pt x="4404690" y="5060366"/>
                    <a:pt x="4063098" y="5056548"/>
                  </a:cubicBezTo>
                  <a:cubicBezTo>
                    <a:pt x="3560230" y="5050940"/>
                    <a:pt x="3085267" y="5045640"/>
                    <a:pt x="2658521" y="5054616"/>
                  </a:cubicBezTo>
                  <a:cubicBezTo>
                    <a:pt x="1808673" y="5072481"/>
                    <a:pt x="1131854" y="5106883"/>
                    <a:pt x="683996" y="5129653"/>
                  </a:cubicBezTo>
                  <a:cubicBezTo>
                    <a:pt x="439804" y="5142064"/>
                    <a:pt x="263362" y="5151029"/>
                    <a:pt x="176442" y="5151029"/>
                  </a:cubicBezTo>
                  <a:close/>
                  <a:moveTo>
                    <a:pt x="41271" y="207741"/>
                  </a:moveTo>
                  <a:cubicBezTo>
                    <a:pt x="40053" y="230653"/>
                    <a:pt x="44135" y="266174"/>
                    <a:pt x="48755" y="306480"/>
                  </a:cubicBezTo>
                  <a:cubicBezTo>
                    <a:pt x="54648" y="357879"/>
                    <a:pt x="61989" y="421843"/>
                    <a:pt x="61298" y="485610"/>
                  </a:cubicBezTo>
                  <a:cubicBezTo>
                    <a:pt x="60804" y="530798"/>
                    <a:pt x="51509" y="578182"/>
                    <a:pt x="42511" y="624007"/>
                  </a:cubicBezTo>
                  <a:cubicBezTo>
                    <a:pt x="33480" y="670029"/>
                    <a:pt x="24142" y="717610"/>
                    <a:pt x="24142" y="761701"/>
                  </a:cubicBezTo>
                  <a:cubicBezTo>
                    <a:pt x="24142" y="1068551"/>
                    <a:pt x="48020" y="1475852"/>
                    <a:pt x="78252" y="1991515"/>
                  </a:cubicBezTo>
                  <a:cubicBezTo>
                    <a:pt x="127226" y="2826879"/>
                    <a:pt x="188128" y="3865788"/>
                    <a:pt x="188513" y="5126843"/>
                  </a:cubicBezTo>
                  <a:cubicBezTo>
                    <a:pt x="278582" y="5126086"/>
                    <a:pt x="449801" y="5117384"/>
                    <a:pt x="682800" y="5105544"/>
                  </a:cubicBezTo>
                  <a:cubicBezTo>
                    <a:pt x="1130801" y="5082774"/>
                    <a:pt x="1807839" y="5048362"/>
                    <a:pt x="2658050" y="5030475"/>
                  </a:cubicBezTo>
                  <a:cubicBezTo>
                    <a:pt x="3085168" y="5021499"/>
                    <a:pt x="3560340" y="5026799"/>
                    <a:pt x="4063394" y="5032417"/>
                  </a:cubicBezTo>
                  <a:cubicBezTo>
                    <a:pt x="4404921" y="5036225"/>
                    <a:pt x="4758078" y="5040164"/>
                    <a:pt x="5127137" y="5040164"/>
                  </a:cubicBezTo>
                  <a:cubicBezTo>
                    <a:pt x="5379064" y="5040164"/>
                    <a:pt x="5609013" y="5031407"/>
                    <a:pt x="5831389" y="5022936"/>
                  </a:cubicBezTo>
                  <a:cubicBezTo>
                    <a:pt x="6029218" y="5015397"/>
                    <a:pt x="6216096" y="5008264"/>
                    <a:pt x="6387380" y="5009142"/>
                  </a:cubicBezTo>
                  <a:cubicBezTo>
                    <a:pt x="6596051" y="5010185"/>
                    <a:pt x="6786966" y="5014607"/>
                    <a:pt x="6955408" y="5018503"/>
                  </a:cubicBezTo>
                  <a:cubicBezTo>
                    <a:pt x="7247192" y="5025251"/>
                    <a:pt x="7479016" y="5030617"/>
                    <a:pt x="7648303" y="5015441"/>
                  </a:cubicBezTo>
                  <a:cubicBezTo>
                    <a:pt x="7644156" y="4884144"/>
                    <a:pt x="7635168" y="4750861"/>
                    <a:pt x="7625676" y="4609995"/>
                  </a:cubicBezTo>
                  <a:cubicBezTo>
                    <a:pt x="7614560" y="4445152"/>
                    <a:pt x="7603071" y="4274702"/>
                    <a:pt x="7600185" y="4108882"/>
                  </a:cubicBezTo>
                  <a:cubicBezTo>
                    <a:pt x="7598012" y="3984147"/>
                    <a:pt x="7601381" y="3857459"/>
                    <a:pt x="7604651" y="3734952"/>
                  </a:cubicBezTo>
                  <a:cubicBezTo>
                    <a:pt x="7609359" y="3558400"/>
                    <a:pt x="7614220" y="3375835"/>
                    <a:pt x="7602017" y="3201885"/>
                  </a:cubicBezTo>
                  <a:cubicBezTo>
                    <a:pt x="7597881" y="3142990"/>
                    <a:pt x="7590024" y="3050890"/>
                    <a:pt x="7580060" y="2934276"/>
                  </a:cubicBezTo>
                  <a:cubicBezTo>
                    <a:pt x="7552176" y="2607684"/>
                    <a:pt x="7510027" y="2114132"/>
                    <a:pt x="7485940" y="1616586"/>
                  </a:cubicBezTo>
                  <a:cubicBezTo>
                    <a:pt x="7472564" y="1340363"/>
                    <a:pt x="7460921" y="1063438"/>
                    <a:pt x="7450639" y="819114"/>
                  </a:cubicBezTo>
                  <a:cubicBezTo>
                    <a:pt x="7434036" y="424345"/>
                    <a:pt x="7419595" y="80723"/>
                    <a:pt x="7408918" y="24956"/>
                  </a:cubicBezTo>
                  <a:cubicBezTo>
                    <a:pt x="5513884" y="211132"/>
                    <a:pt x="4389393" y="185926"/>
                    <a:pt x="3301861" y="161554"/>
                  </a:cubicBezTo>
                  <a:cubicBezTo>
                    <a:pt x="2950338" y="153675"/>
                    <a:pt x="2618304" y="146235"/>
                    <a:pt x="2266967" y="146235"/>
                  </a:cubicBezTo>
                  <a:cubicBezTo>
                    <a:pt x="1992807" y="146235"/>
                    <a:pt x="1753159" y="160237"/>
                    <a:pt x="1541712" y="172604"/>
                  </a:cubicBezTo>
                  <a:cubicBezTo>
                    <a:pt x="1402656" y="180724"/>
                    <a:pt x="1271326" y="188406"/>
                    <a:pt x="1154767" y="190337"/>
                  </a:cubicBezTo>
                  <a:cubicBezTo>
                    <a:pt x="747718" y="197064"/>
                    <a:pt x="489349" y="200389"/>
                    <a:pt x="318383" y="202605"/>
                  </a:cubicBezTo>
                  <a:cubicBezTo>
                    <a:pt x="148207" y="204789"/>
                    <a:pt x="72886" y="205766"/>
                    <a:pt x="41271" y="207741"/>
                  </a:cubicBezTo>
                  <a:close/>
                </a:path>
              </a:pathLst>
            </a:custGeom>
            <a:solidFill>
              <a:srgbClr val="A5BE69"/>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6" name="Google Shape;855;p14"/>
          <p:cNvSpPr/>
          <p:nvPr/>
        </p:nvSpPr>
        <p:spPr>
          <a:xfrm rot="-516939">
            <a:off x="1341774" y="5164239"/>
            <a:ext cx="90081" cy="136769"/>
          </a:xfrm>
          <a:custGeom>
            <a:avLst/>
            <a:gdLst/>
            <a:ahLst/>
            <a:cxnLst/>
            <a:rect l="l" t="t" r="r" b="b"/>
            <a:pathLst>
              <a:path w="145534" h="142418" extrusionOk="0">
                <a:moveTo>
                  <a:pt x="109109" y="3411"/>
                </a:moveTo>
                <a:cubicBezTo>
                  <a:pt x="62982" y="19433"/>
                  <a:pt x="7050" y="59611"/>
                  <a:pt x="437" y="110907"/>
                </a:cubicBezTo>
                <a:cubicBezTo>
                  <a:pt x="-6496" y="164648"/>
                  <a:pt x="71107" y="137058"/>
                  <a:pt x="89843" y="119828"/>
                </a:cubicBezTo>
                <a:cubicBezTo>
                  <a:pt x="146566" y="67673"/>
                  <a:pt x="171254" y="-18170"/>
                  <a:pt x="109109" y="3411"/>
                </a:cubicBezTo>
                <a:close/>
              </a:path>
            </a:pathLst>
          </a:custGeom>
          <a:solidFill>
            <a:srgbClr val="FFFFFF"/>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 name="TextBox 26"/>
          <p:cNvSpPr txBox="1"/>
          <p:nvPr/>
        </p:nvSpPr>
        <p:spPr>
          <a:xfrm>
            <a:off x="1015230" y="2188198"/>
            <a:ext cx="4379726" cy="1240801"/>
          </a:xfrm>
          <a:prstGeom prst="rect">
            <a:avLst/>
          </a:prstGeom>
          <a:noFill/>
        </p:spPr>
        <p:txBody>
          <a:bodyPr wrap="none" rtlCol="0">
            <a:prstTxWarp prst="textChevronInverted">
              <a:avLst>
                <a:gd name="adj" fmla="val 66571"/>
              </a:avLst>
            </a:prstTxWarp>
            <a:spAutoFit/>
          </a:bodyPr>
          <a:lstStyle/>
          <a:p>
            <a:r>
              <a:rPr lang="en-US" sz="2800" dirty="0">
                <a:solidFill>
                  <a:srgbClr val="FF0000"/>
                </a:solidFill>
                <a:latin typeface="#9Slide05 SVNVandella" pitchFamily="2" charset="0"/>
              </a:rPr>
              <a:t>THƯƠNG NHỚ QUÊ HƯƠNG</a:t>
            </a:r>
            <a:endParaRPr lang="vi-VN" sz="2800" dirty="0">
              <a:solidFill>
                <a:srgbClr val="FF0000"/>
              </a:solidFill>
            </a:endParaRPr>
          </a:p>
        </p:txBody>
      </p:sp>
      <p:sp>
        <p:nvSpPr>
          <p:cNvPr id="28" name="TextBox 27"/>
          <p:cNvSpPr txBox="1"/>
          <p:nvPr/>
        </p:nvSpPr>
        <p:spPr>
          <a:xfrm>
            <a:off x="696287" y="3863138"/>
            <a:ext cx="4698669" cy="830997"/>
          </a:xfrm>
          <a:prstGeom prst="rect">
            <a:avLst/>
          </a:prstGeom>
          <a:noFill/>
        </p:spPr>
        <p:txBody>
          <a:bodyPr wrap="square" rtlCol="0">
            <a:spAutoFit/>
          </a:bodyPr>
          <a:lstStyle/>
          <a:p>
            <a:r>
              <a:rPr lang="en-US" sz="4800" dirty="0" err="1">
                <a:latin typeface="#9Slide07 All Over Again" pitchFamily="2" charset="-79"/>
                <a:ea typeface="#9Slide07 All Over Again" pitchFamily="2" charset="-79"/>
                <a:cs typeface="#9Slide07 All Over Again" pitchFamily="2" charset="-79"/>
              </a:rPr>
              <a:t>Tiết</a:t>
            </a:r>
            <a:r>
              <a:rPr lang="en-US" sz="4800" dirty="0">
                <a:latin typeface="#9Slide07 All Over Again" pitchFamily="2" charset="-79"/>
                <a:ea typeface="#9Slide07 All Over Again" pitchFamily="2" charset="-79"/>
                <a:cs typeface="#9Slide07 All Over Again" pitchFamily="2" charset="-79"/>
              </a:rPr>
              <a:t> 10-11: </a:t>
            </a:r>
            <a:r>
              <a:rPr lang="en-US" sz="4800" dirty="0" err="1">
                <a:latin typeface="#9Slide07 All Over Again" pitchFamily="2" charset="-79"/>
                <a:ea typeface="#9Slide07 All Over Again" pitchFamily="2" charset="-79"/>
                <a:cs typeface="#9Slide07 All Over Again" pitchFamily="2" charset="-79"/>
              </a:rPr>
              <a:t>Viết</a:t>
            </a:r>
            <a:endParaRPr lang="vi-VN" sz="4800" dirty="0">
              <a:ea typeface="#9Slide07 All Over Again" pitchFamily="2" charset="-79"/>
              <a:cs typeface="#9Slide07 All Over Again" pitchFamily="2" charset="-79"/>
            </a:endParaRPr>
          </a:p>
        </p:txBody>
      </p:sp>
      <p:sp>
        <p:nvSpPr>
          <p:cNvPr id="29" name="TextBox 28"/>
          <p:cNvSpPr txBox="1"/>
          <p:nvPr/>
        </p:nvSpPr>
        <p:spPr>
          <a:xfrm>
            <a:off x="6400187" y="710328"/>
            <a:ext cx="4719369" cy="5165242"/>
          </a:xfrm>
          <a:prstGeom prst="rect">
            <a:avLst/>
          </a:prstGeom>
          <a:noFill/>
        </p:spPr>
        <p:txBody>
          <a:bodyPr wrap="square" rtlCol="0">
            <a:spAutoFit/>
          </a:bodyPr>
          <a:lstStyle/>
          <a:p>
            <a:pPr algn="ctr">
              <a:lnSpc>
                <a:spcPct val="120000"/>
              </a:lnSpc>
            </a:pP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VIẾT</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ĐOẠN</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VĂN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GHI</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LẠI</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CẢM</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NGHĨ</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VỀ</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MỘT</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BÀI</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THƠ</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TÁM</a:t>
            </a:r>
            <a:r>
              <a:rPr lang="en-US" sz="5400" b="1" dirty="0">
                <a:solidFill>
                  <a:srgbClr val="FF0000"/>
                </a:solidFill>
                <a:latin typeface="#9Slide07 IcielLa Chic Pro Shad" panose="02000506090000020004" pitchFamily="2" charset="0"/>
                <a:ea typeface="#9Slide07 All Over Again" pitchFamily="2" charset="-79"/>
                <a:cs typeface="#9Slide07 All Over Again" pitchFamily="2" charset="-79"/>
              </a:rPr>
              <a:t> </a:t>
            </a:r>
            <a:r>
              <a:rPr lang="en-US" sz="5400" b="1" dirty="0" err="1">
                <a:solidFill>
                  <a:srgbClr val="FF0000"/>
                </a:solidFill>
                <a:latin typeface="#9Slide07 IcielLa Chic Pro Shad" panose="02000506090000020004" pitchFamily="2" charset="0"/>
                <a:ea typeface="#9Slide07 All Over Again" pitchFamily="2" charset="-79"/>
                <a:cs typeface="#9Slide07 All Over Again" pitchFamily="2" charset="-79"/>
              </a:rPr>
              <a:t>CHỮ</a:t>
            </a:r>
            <a:endParaRPr lang="vi-VN" sz="5400" b="1" dirty="0">
              <a:solidFill>
                <a:srgbClr val="FF0000"/>
              </a:solidFill>
              <a:latin typeface="#9Slide07 IcielLa Chic Pro Shad" panose="02000506090000020004" pitchFamily="2" charset="0"/>
              <a:ea typeface="#9Slide07 All Over Again" pitchFamily="2" charset="-79"/>
              <a:cs typeface="#9Slide07 All Over Again" pitchFamily="2" charset="-79"/>
            </a:endParaRPr>
          </a:p>
        </p:txBody>
      </p:sp>
      <p:sp>
        <p:nvSpPr>
          <p:cNvPr id="32" name="Google Shape;793;p14"/>
          <p:cNvSpPr/>
          <p:nvPr/>
        </p:nvSpPr>
        <p:spPr>
          <a:xfrm rot="260811">
            <a:off x="3254484" y="1309667"/>
            <a:ext cx="3566239" cy="36540"/>
          </a:xfrm>
          <a:custGeom>
            <a:avLst/>
            <a:gdLst/>
            <a:ahLst/>
            <a:cxnLst/>
            <a:rect l="l" t="t" r="r" b="b"/>
            <a:pathLst>
              <a:path w="5254082" h="53234" extrusionOk="0">
                <a:moveTo>
                  <a:pt x="5251559" y="53235"/>
                </a:moveTo>
                <a:cubicBezTo>
                  <a:pt x="5250146" y="53250"/>
                  <a:pt x="9313" y="35490"/>
                  <a:pt x="7458" y="35475"/>
                </a:cubicBezTo>
                <a:cubicBezTo>
                  <a:pt x="7458" y="-18526"/>
                  <a:pt x="-370719" y="191"/>
                  <a:pt x="4258757" y="19615"/>
                </a:cubicBezTo>
                <a:cubicBezTo>
                  <a:pt x="5360480" y="23856"/>
                  <a:pt x="5250264" y="7539"/>
                  <a:pt x="5251559" y="53235"/>
                </a:cubicBezTo>
                <a:close/>
              </a:path>
            </a:pathLst>
          </a:custGeom>
          <a:solidFill>
            <a:schemeClr val="bg1"/>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35" name="Google Shape;841;p14"/>
          <p:cNvGrpSpPr/>
          <p:nvPr/>
        </p:nvGrpSpPr>
        <p:grpSpPr>
          <a:xfrm rot="-1205682">
            <a:off x="109961" y="1367506"/>
            <a:ext cx="2274381" cy="775211"/>
            <a:chOff x="747427" y="2526841"/>
            <a:chExt cx="3411303" cy="1162724"/>
          </a:xfrm>
          <a:solidFill>
            <a:srgbClr val="6699FF"/>
          </a:solidFill>
        </p:grpSpPr>
        <p:grpSp>
          <p:nvGrpSpPr>
            <p:cNvPr id="36" name="Google Shape;842;p14"/>
            <p:cNvGrpSpPr/>
            <p:nvPr/>
          </p:nvGrpSpPr>
          <p:grpSpPr>
            <a:xfrm>
              <a:off x="747427" y="2526841"/>
              <a:ext cx="3411303" cy="1162724"/>
              <a:chOff x="747427" y="2526841"/>
              <a:chExt cx="3411303" cy="1162724"/>
            </a:xfrm>
            <a:grpFill/>
          </p:grpSpPr>
          <p:sp>
            <p:nvSpPr>
              <p:cNvPr id="42" name="Google Shape;843;p14"/>
              <p:cNvSpPr/>
              <p:nvPr/>
            </p:nvSpPr>
            <p:spPr>
              <a:xfrm>
                <a:off x="2734694" y="2552955"/>
                <a:ext cx="634" cy="73"/>
              </a:xfrm>
              <a:custGeom>
                <a:avLst/>
                <a:gdLst/>
                <a:ahLst/>
                <a:cxnLst/>
                <a:rect l="l" t="t" r="r" b="b"/>
                <a:pathLst>
                  <a:path w="634" h="73" extrusionOk="0">
                    <a:moveTo>
                      <a:pt x="0" y="55"/>
                    </a:moveTo>
                    <a:cubicBezTo>
                      <a:pt x="457" y="89"/>
                      <a:pt x="184" y="82"/>
                      <a:pt x="634" y="0"/>
                    </a:cubicBezTo>
                    <a:cubicBezTo>
                      <a:pt x="443" y="34"/>
                      <a:pt x="198" y="20"/>
                      <a:pt x="0" y="55"/>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3" name="Google Shape;844;p14"/>
              <p:cNvSpPr/>
              <p:nvPr/>
            </p:nvSpPr>
            <p:spPr>
              <a:xfrm>
                <a:off x="2691131" y="2555493"/>
                <a:ext cx="88" cy="6"/>
              </a:xfrm>
              <a:custGeom>
                <a:avLst/>
                <a:gdLst/>
                <a:ahLst/>
                <a:cxnLst/>
                <a:rect l="l" t="t" r="r" b="b"/>
                <a:pathLst>
                  <a:path w="88" h="6" extrusionOk="0">
                    <a:moveTo>
                      <a:pt x="89" y="0"/>
                    </a:moveTo>
                    <a:cubicBezTo>
                      <a:pt x="55" y="0"/>
                      <a:pt x="27" y="0"/>
                      <a:pt x="0" y="7"/>
                    </a:cubicBezTo>
                    <a:cubicBezTo>
                      <a:pt x="14" y="7"/>
                      <a:pt x="68" y="0"/>
                      <a:pt x="89" y="0"/>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4" name="Google Shape;845;p14"/>
              <p:cNvSpPr/>
              <p:nvPr/>
            </p:nvSpPr>
            <p:spPr>
              <a:xfrm>
                <a:off x="2781190" y="2550090"/>
                <a:ext cx="13" cy="6"/>
              </a:xfrm>
              <a:custGeom>
                <a:avLst/>
                <a:gdLst/>
                <a:ahLst/>
                <a:cxnLst/>
                <a:rect l="l" t="t" r="r" b="b"/>
                <a:pathLst>
                  <a:path w="13" h="6" extrusionOk="0">
                    <a:moveTo>
                      <a:pt x="14" y="0"/>
                    </a:moveTo>
                    <a:lnTo>
                      <a:pt x="0" y="7"/>
                    </a:lnTo>
                    <a:lnTo>
                      <a:pt x="14" y="0"/>
                    </a:ln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5" name="Google Shape;846;p14"/>
              <p:cNvSpPr/>
              <p:nvPr/>
            </p:nvSpPr>
            <p:spPr>
              <a:xfrm>
                <a:off x="747427" y="2526841"/>
                <a:ext cx="3411303" cy="1162724"/>
              </a:xfrm>
              <a:custGeom>
                <a:avLst/>
                <a:gdLst/>
                <a:ahLst/>
                <a:cxnLst/>
                <a:rect l="l" t="t" r="r" b="b"/>
                <a:pathLst>
                  <a:path w="3411303" h="1162724" extrusionOk="0">
                    <a:moveTo>
                      <a:pt x="3373581" y="18411"/>
                    </a:moveTo>
                    <a:cubicBezTo>
                      <a:pt x="2877086" y="-12959"/>
                      <a:pt x="2132575" y="-6239"/>
                      <a:pt x="1634701" y="54073"/>
                    </a:cubicBezTo>
                    <a:cubicBezTo>
                      <a:pt x="1623253" y="54783"/>
                      <a:pt x="50771" y="116070"/>
                      <a:pt x="22641" y="118629"/>
                    </a:cubicBezTo>
                    <a:cubicBezTo>
                      <a:pt x="-28058" y="120382"/>
                      <a:pt x="9105" y="170030"/>
                      <a:pt x="106982" y="311565"/>
                    </a:cubicBezTo>
                    <a:cubicBezTo>
                      <a:pt x="23562" y="499242"/>
                      <a:pt x="-30343" y="426226"/>
                      <a:pt x="123431" y="573827"/>
                    </a:cubicBezTo>
                    <a:cubicBezTo>
                      <a:pt x="130759" y="581918"/>
                      <a:pt x="141348" y="587895"/>
                      <a:pt x="146424" y="597678"/>
                    </a:cubicBezTo>
                    <a:cubicBezTo>
                      <a:pt x="149473" y="633436"/>
                      <a:pt x="48171" y="826898"/>
                      <a:pt x="45415" y="845059"/>
                    </a:cubicBezTo>
                    <a:cubicBezTo>
                      <a:pt x="51323" y="880039"/>
                      <a:pt x="103387" y="869826"/>
                      <a:pt x="188956" y="919180"/>
                    </a:cubicBezTo>
                    <a:cubicBezTo>
                      <a:pt x="128357" y="1116204"/>
                      <a:pt x="37364" y="1154840"/>
                      <a:pt x="149385" y="1162488"/>
                    </a:cubicBezTo>
                    <a:cubicBezTo>
                      <a:pt x="180284" y="1164597"/>
                      <a:pt x="464241" y="1152002"/>
                      <a:pt x="468710" y="1148325"/>
                    </a:cubicBezTo>
                    <a:cubicBezTo>
                      <a:pt x="747243" y="1126765"/>
                      <a:pt x="736034" y="1142280"/>
                      <a:pt x="999953" y="1147458"/>
                    </a:cubicBezTo>
                    <a:cubicBezTo>
                      <a:pt x="1442897" y="1155188"/>
                      <a:pt x="2803845" y="1067258"/>
                      <a:pt x="2804350" y="1067231"/>
                    </a:cubicBezTo>
                    <a:cubicBezTo>
                      <a:pt x="3552920" y="1108590"/>
                      <a:pt x="3435564" y="1150235"/>
                      <a:pt x="3317867" y="925594"/>
                    </a:cubicBezTo>
                    <a:cubicBezTo>
                      <a:pt x="3350043" y="889884"/>
                      <a:pt x="3408983" y="851275"/>
                      <a:pt x="3402406" y="798140"/>
                    </a:cubicBezTo>
                    <a:cubicBezTo>
                      <a:pt x="3368211" y="725254"/>
                      <a:pt x="3321722" y="657124"/>
                      <a:pt x="3294363" y="581059"/>
                    </a:cubicBezTo>
                    <a:cubicBezTo>
                      <a:pt x="3312771" y="523448"/>
                      <a:pt x="3395979" y="430654"/>
                      <a:pt x="3394403" y="392775"/>
                    </a:cubicBezTo>
                    <a:cubicBezTo>
                      <a:pt x="3370913" y="321936"/>
                      <a:pt x="3311993" y="256821"/>
                      <a:pt x="3312286" y="220081"/>
                    </a:cubicBezTo>
                    <a:cubicBezTo>
                      <a:pt x="3370183" y="141662"/>
                      <a:pt x="3464328" y="14768"/>
                      <a:pt x="3373581" y="18411"/>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grpSp>
        <p:grpSp>
          <p:nvGrpSpPr>
            <p:cNvPr id="37" name="Google Shape;847;p14"/>
            <p:cNvGrpSpPr/>
            <p:nvPr/>
          </p:nvGrpSpPr>
          <p:grpSpPr>
            <a:xfrm>
              <a:off x="747427" y="2526841"/>
              <a:ext cx="3411303" cy="1162724"/>
              <a:chOff x="747427" y="2526841"/>
              <a:chExt cx="3411303" cy="1162724"/>
            </a:xfrm>
            <a:grpFill/>
          </p:grpSpPr>
          <p:sp>
            <p:nvSpPr>
              <p:cNvPr id="38" name="Google Shape;848;p14"/>
              <p:cNvSpPr/>
              <p:nvPr/>
            </p:nvSpPr>
            <p:spPr>
              <a:xfrm>
                <a:off x="2734694" y="2552955"/>
                <a:ext cx="634" cy="73"/>
              </a:xfrm>
              <a:custGeom>
                <a:avLst/>
                <a:gdLst/>
                <a:ahLst/>
                <a:cxnLst/>
                <a:rect l="l" t="t" r="r" b="b"/>
                <a:pathLst>
                  <a:path w="634" h="73" extrusionOk="0">
                    <a:moveTo>
                      <a:pt x="0" y="55"/>
                    </a:moveTo>
                    <a:cubicBezTo>
                      <a:pt x="457" y="89"/>
                      <a:pt x="184" y="82"/>
                      <a:pt x="634" y="0"/>
                    </a:cubicBezTo>
                    <a:cubicBezTo>
                      <a:pt x="443" y="34"/>
                      <a:pt x="198" y="20"/>
                      <a:pt x="0" y="55"/>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39" name="Google Shape;849;p14"/>
              <p:cNvSpPr/>
              <p:nvPr/>
            </p:nvSpPr>
            <p:spPr>
              <a:xfrm>
                <a:off x="2691131" y="2555493"/>
                <a:ext cx="88" cy="6"/>
              </a:xfrm>
              <a:custGeom>
                <a:avLst/>
                <a:gdLst/>
                <a:ahLst/>
                <a:cxnLst/>
                <a:rect l="l" t="t" r="r" b="b"/>
                <a:pathLst>
                  <a:path w="88" h="6" extrusionOk="0">
                    <a:moveTo>
                      <a:pt x="89" y="0"/>
                    </a:moveTo>
                    <a:cubicBezTo>
                      <a:pt x="55" y="0"/>
                      <a:pt x="27" y="0"/>
                      <a:pt x="0" y="7"/>
                    </a:cubicBezTo>
                    <a:cubicBezTo>
                      <a:pt x="14" y="7"/>
                      <a:pt x="68" y="0"/>
                      <a:pt x="89" y="0"/>
                    </a:cubicBez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0" name="Google Shape;850;p14"/>
              <p:cNvSpPr/>
              <p:nvPr/>
            </p:nvSpPr>
            <p:spPr>
              <a:xfrm>
                <a:off x="2781190" y="2550090"/>
                <a:ext cx="13" cy="6"/>
              </a:xfrm>
              <a:custGeom>
                <a:avLst/>
                <a:gdLst/>
                <a:ahLst/>
                <a:cxnLst/>
                <a:rect l="l" t="t" r="r" b="b"/>
                <a:pathLst>
                  <a:path w="13" h="6" extrusionOk="0">
                    <a:moveTo>
                      <a:pt x="14" y="0"/>
                    </a:moveTo>
                    <a:lnTo>
                      <a:pt x="0" y="7"/>
                    </a:lnTo>
                    <a:lnTo>
                      <a:pt x="14" y="0"/>
                    </a:lnTo>
                    <a:close/>
                  </a:path>
                </a:pathLst>
              </a:custGeom>
              <a:grp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sp>
            <p:nvSpPr>
              <p:cNvPr id="41" name="Google Shape;851;p14"/>
              <p:cNvSpPr/>
              <p:nvPr/>
            </p:nvSpPr>
            <p:spPr>
              <a:xfrm>
                <a:off x="747427" y="2526841"/>
                <a:ext cx="3411303" cy="1162724"/>
              </a:xfrm>
              <a:custGeom>
                <a:avLst/>
                <a:gdLst/>
                <a:ahLst/>
                <a:cxnLst/>
                <a:rect l="l" t="t" r="r" b="b"/>
                <a:pathLst>
                  <a:path w="3411303" h="1162724" extrusionOk="0">
                    <a:moveTo>
                      <a:pt x="3373581" y="18411"/>
                    </a:moveTo>
                    <a:cubicBezTo>
                      <a:pt x="2877086" y="-12959"/>
                      <a:pt x="2132575" y="-6239"/>
                      <a:pt x="1634701" y="54073"/>
                    </a:cubicBezTo>
                    <a:cubicBezTo>
                      <a:pt x="1623253" y="54783"/>
                      <a:pt x="50771" y="116070"/>
                      <a:pt x="22641" y="118629"/>
                    </a:cubicBezTo>
                    <a:cubicBezTo>
                      <a:pt x="-28058" y="120382"/>
                      <a:pt x="9105" y="170030"/>
                      <a:pt x="106982" y="311565"/>
                    </a:cubicBezTo>
                    <a:cubicBezTo>
                      <a:pt x="23562" y="499242"/>
                      <a:pt x="-30343" y="426226"/>
                      <a:pt x="123431" y="573827"/>
                    </a:cubicBezTo>
                    <a:cubicBezTo>
                      <a:pt x="130759" y="581918"/>
                      <a:pt x="141348" y="587895"/>
                      <a:pt x="146424" y="597678"/>
                    </a:cubicBezTo>
                    <a:cubicBezTo>
                      <a:pt x="149473" y="633436"/>
                      <a:pt x="48171" y="826898"/>
                      <a:pt x="45415" y="845059"/>
                    </a:cubicBezTo>
                    <a:cubicBezTo>
                      <a:pt x="51323" y="880039"/>
                      <a:pt x="103387" y="869826"/>
                      <a:pt x="188956" y="919180"/>
                    </a:cubicBezTo>
                    <a:cubicBezTo>
                      <a:pt x="128357" y="1116204"/>
                      <a:pt x="37364" y="1154840"/>
                      <a:pt x="149385" y="1162488"/>
                    </a:cubicBezTo>
                    <a:cubicBezTo>
                      <a:pt x="180284" y="1164597"/>
                      <a:pt x="464241" y="1152002"/>
                      <a:pt x="468710" y="1148325"/>
                    </a:cubicBezTo>
                    <a:cubicBezTo>
                      <a:pt x="747243" y="1126765"/>
                      <a:pt x="736034" y="1142280"/>
                      <a:pt x="999953" y="1147458"/>
                    </a:cubicBezTo>
                    <a:cubicBezTo>
                      <a:pt x="1442897" y="1155188"/>
                      <a:pt x="2803845" y="1067258"/>
                      <a:pt x="2804350" y="1067231"/>
                    </a:cubicBezTo>
                    <a:cubicBezTo>
                      <a:pt x="3552920" y="1108590"/>
                      <a:pt x="3435564" y="1150235"/>
                      <a:pt x="3317867" y="925594"/>
                    </a:cubicBezTo>
                    <a:cubicBezTo>
                      <a:pt x="3350043" y="889884"/>
                      <a:pt x="3408983" y="851275"/>
                      <a:pt x="3402406" y="798140"/>
                    </a:cubicBezTo>
                    <a:cubicBezTo>
                      <a:pt x="3368211" y="725254"/>
                      <a:pt x="3321722" y="657124"/>
                      <a:pt x="3294363" y="581059"/>
                    </a:cubicBezTo>
                    <a:cubicBezTo>
                      <a:pt x="3312771" y="523448"/>
                      <a:pt x="3395979" y="430654"/>
                      <a:pt x="3394403" y="392775"/>
                    </a:cubicBezTo>
                    <a:cubicBezTo>
                      <a:pt x="3370913" y="321936"/>
                      <a:pt x="3311993" y="256821"/>
                      <a:pt x="3312286" y="220081"/>
                    </a:cubicBezTo>
                    <a:cubicBezTo>
                      <a:pt x="3370183" y="141662"/>
                      <a:pt x="3464328" y="14768"/>
                      <a:pt x="3373581" y="18411"/>
                    </a:cubicBezTo>
                    <a:close/>
                  </a:path>
                </a:pathLst>
              </a:custGeom>
              <a:solidFill>
                <a:srgbClr val="33CCFF"/>
              </a:solidFill>
              <a:ln>
                <a:noFill/>
              </a:ln>
            </p:spPr>
            <p:txBody>
              <a:bodyPr spcFirstLastPara="1" wrap="square" lIns="60967" tIns="30467" rIns="60967" bIns="30467" anchor="ctr" anchorCtr="0">
                <a:noAutofit/>
              </a:bodyPr>
              <a:lstStyle/>
              <a:p>
                <a:endParaRPr sz="1200">
                  <a:solidFill>
                    <a:srgbClr val="5B9BD5"/>
                  </a:solidFill>
                  <a:latin typeface="Calibri" panose="020F0502020204030204"/>
                  <a:ea typeface="Calibri" panose="020F0502020204030204"/>
                  <a:cs typeface="Calibri" panose="020F0502020204030204"/>
                  <a:sym typeface="Calibri" panose="020F0502020204030204"/>
                </a:endParaRPr>
              </a:p>
            </p:txBody>
          </p:sp>
        </p:grpSp>
      </p:grpSp>
      <p:sp>
        <p:nvSpPr>
          <p:cNvPr id="46" name="TextBox 45"/>
          <p:cNvSpPr txBox="1"/>
          <p:nvPr/>
        </p:nvSpPr>
        <p:spPr>
          <a:xfrm rot="20440848">
            <a:off x="569548" y="1419362"/>
            <a:ext cx="1678136" cy="769441"/>
          </a:xfrm>
          <a:prstGeom prst="rect">
            <a:avLst/>
          </a:prstGeom>
          <a:noFill/>
        </p:spPr>
        <p:txBody>
          <a:bodyPr wrap="square">
            <a:spAutoFit/>
          </a:bodyPr>
          <a:lstStyle/>
          <a:p>
            <a:r>
              <a:rPr lang="en-US" sz="4400" dirty="0" err="1">
                <a:solidFill>
                  <a:srgbClr val="FFFF00"/>
                </a:solidFill>
                <a:latin typeface="#9Slide03 Arima Madurai ExtraBo" panose="00000900000000000000" pitchFamily="2" charset="0"/>
                <a:cs typeface="#9Slide03 Arima Madurai ExtraBo" panose="00000900000000000000" pitchFamily="2" charset="0"/>
              </a:rPr>
              <a:t>Bài</a:t>
            </a:r>
            <a:r>
              <a:rPr lang="en-US" sz="4400" dirty="0">
                <a:solidFill>
                  <a:srgbClr val="FFFF00"/>
                </a:solidFill>
                <a:latin typeface="#9Slide03 Arima Madurai ExtraBo" panose="00000900000000000000" pitchFamily="2" charset="0"/>
                <a:cs typeface="#9Slide03 Arima Madurai ExtraBo" panose="00000900000000000000" pitchFamily="2" charset="0"/>
              </a:rPr>
              <a:t> 1</a:t>
            </a:r>
            <a:endParaRPr lang="vi-VN" sz="4400" dirty="0">
              <a:solidFill>
                <a:srgbClr val="FFFF00"/>
              </a:solidFill>
              <a:latin typeface="#9Slide03 Arima Madurai ExtraBo" panose="00000900000000000000" pitchFamily="2" charset="0"/>
              <a:cs typeface="#9Slide03 Arima Madurai ExtraBo" panose="00000900000000000000" pitchFamily="2" charset="0"/>
            </a:endParaRPr>
          </a:p>
        </p:txBody>
      </p:sp>
      <p:sp>
        <p:nvSpPr>
          <p:cNvPr id="11" name="Google Shape;793;p14">
            <a:extLst>
              <a:ext uri="{FF2B5EF4-FFF2-40B4-BE49-F238E27FC236}">
                <a16:creationId xmlns:a16="http://schemas.microsoft.com/office/drawing/2014/main" xmlns="" id="{21F862F8-A3FC-37C6-9680-D3014A2D2EBB}"/>
              </a:ext>
            </a:extLst>
          </p:cNvPr>
          <p:cNvSpPr/>
          <p:nvPr/>
        </p:nvSpPr>
        <p:spPr>
          <a:xfrm rot="260811">
            <a:off x="2905946" y="5719202"/>
            <a:ext cx="3566239" cy="36540"/>
          </a:xfrm>
          <a:custGeom>
            <a:avLst/>
            <a:gdLst/>
            <a:ahLst/>
            <a:cxnLst/>
            <a:rect l="l" t="t" r="r" b="b"/>
            <a:pathLst>
              <a:path w="5254082" h="53234" extrusionOk="0">
                <a:moveTo>
                  <a:pt x="5251559" y="53235"/>
                </a:moveTo>
                <a:cubicBezTo>
                  <a:pt x="5250146" y="53250"/>
                  <a:pt x="9313" y="35490"/>
                  <a:pt x="7458" y="35475"/>
                </a:cubicBezTo>
                <a:cubicBezTo>
                  <a:pt x="7458" y="-18526"/>
                  <a:pt x="-370719" y="191"/>
                  <a:pt x="4258757" y="19615"/>
                </a:cubicBezTo>
                <a:cubicBezTo>
                  <a:pt x="5360480" y="23856"/>
                  <a:pt x="5250264" y="7539"/>
                  <a:pt x="5251559" y="53235"/>
                </a:cubicBezTo>
                <a:close/>
              </a:path>
            </a:pathLst>
          </a:custGeom>
          <a:solidFill>
            <a:schemeClr val="bg1"/>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10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1000"/>
                                        <p:tgtEl>
                                          <p:spTgt spid="46"/>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1000"/>
                                        <p:tgtEl>
                                          <p:spTgt spid="27"/>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1000"/>
                                        <p:tgtEl>
                                          <p:spTgt spid="28"/>
                                        </p:tgtEl>
                                      </p:cBhvr>
                                    </p:animEffect>
                                  </p:childTnLst>
                                </p:cTn>
                              </p:par>
                            </p:childTnLst>
                          </p:cTn>
                        </p:par>
                        <p:par>
                          <p:cTn id="19" fill="hold">
                            <p:stCondLst>
                              <p:cond delay="3000"/>
                            </p:stCondLst>
                            <p:childTnLst>
                              <p:par>
                                <p:cTn id="20" presetID="37"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anim calcmode="lin" valueType="num">
                                      <p:cBhvr>
                                        <p:cTn id="23" dur="2000" fill="hold"/>
                                        <p:tgtEl>
                                          <p:spTgt spid="29"/>
                                        </p:tgtEl>
                                        <p:attrNameLst>
                                          <p:attrName>ppt_x</p:attrName>
                                        </p:attrNameLst>
                                      </p:cBhvr>
                                      <p:tavLst>
                                        <p:tav tm="0">
                                          <p:val>
                                            <p:strVal val="#ppt_x"/>
                                          </p:val>
                                        </p:tav>
                                        <p:tav tm="100000">
                                          <p:val>
                                            <p:strVal val="#ppt_x"/>
                                          </p:val>
                                        </p:tav>
                                      </p:tavLst>
                                    </p:anim>
                                    <p:anim calcmode="lin" valueType="num">
                                      <p:cBhvr>
                                        <p:cTn id="24" dur="1800" decel="100000" fill="hold"/>
                                        <p:tgtEl>
                                          <p:spTgt spid="29"/>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8" y="895088"/>
            <a:ext cx="7130143" cy="5847755"/>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2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8311243" y="726951"/>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3</a:t>
            </a:r>
          </a:p>
        </p:txBody>
      </p:sp>
      <p:sp>
        <p:nvSpPr>
          <p:cNvPr id="2" name="TextBox 1">
            <a:extLst>
              <a:ext uri="{FF2B5EF4-FFF2-40B4-BE49-F238E27FC236}">
                <a16:creationId xmlns:a16="http://schemas.microsoft.com/office/drawing/2014/main" xmlns="" id="{51F76491-3AE9-B8CC-2546-3C4EC9005E44}"/>
              </a:ext>
            </a:extLst>
          </p:cNvPr>
          <p:cNvSpPr txBox="1"/>
          <p:nvPr/>
        </p:nvSpPr>
        <p:spPr>
          <a:xfrm>
            <a:off x="7919355" y="3716159"/>
            <a:ext cx="4065817" cy="1903663"/>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endPar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nhận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cụ</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thể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gây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ấn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tượng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đọc</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7924799" y="1569816"/>
            <a:ext cx="4065817" cy="1903663"/>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liệt kê</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để nhấn mạnh ý, diễn đạt đầy đủ và sâu sắc hơn nội dung của văn bản.</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3C8CEF7D-7AB6-6022-899B-969016D4C592}"/>
              </a:ext>
            </a:extLst>
          </p:cNvPr>
          <p:cNvCxnSpPr>
            <a:cxnSpLocks/>
          </p:cNvCxnSpPr>
          <p:nvPr/>
        </p:nvCxnSpPr>
        <p:spPr>
          <a:xfrm>
            <a:off x="3624942" y="3210386"/>
            <a:ext cx="359228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BEC8DC24-FE93-0909-6686-71976F45AE91}"/>
              </a:ext>
            </a:extLst>
          </p:cNvPr>
          <p:cNvCxnSpPr>
            <a:cxnSpLocks/>
          </p:cNvCxnSpPr>
          <p:nvPr/>
        </p:nvCxnSpPr>
        <p:spPr>
          <a:xfrm>
            <a:off x="283030" y="3560528"/>
            <a:ext cx="693419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0AFBC808-A12A-1B90-B0A8-97B2EE4FDD77}"/>
              </a:ext>
            </a:extLst>
          </p:cNvPr>
          <p:cNvCxnSpPr>
            <a:cxnSpLocks/>
          </p:cNvCxnSpPr>
          <p:nvPr/>
        </p:nvCxnSpPr>
        <p:spPr>
          <a:xfrm>
            <a:off x="283030" y="3873381"/>
            <a:ext cx="3047999"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Connector: Curved 27">
            <a:extLst>
              <a:ext uri="{FF2B5EF4-FFF2-40B4-BE49-F238E27FC236}">
                <a16:creationId xmlns:a16="http://schemas.microsoft.com/office/drawing/2014/main" xmlns="" id="{2AA47623-4B93-200B-D2E3-0E84C265B742}"/>
              </a:ext>
            </a:extLst>
          </p:cNvPr>
          <p:cNvCxnSpPr>
            <a:cxnSpLocks/>
          </p:cNvCxnSpPr>
          <p:nvPr/>
        </p:nvCxnSpPr>
        <p:spPr>
          <a:xfrm rot="5400000" flipH="1" flipV="1">
            <a:off x="7111091" y="2653393"/>
            <a:ext cx="1034144" cy="517072"/>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32" name="Connector: Curved 31">
            <a:extLst>
              <a:ext uri="{FF2B5EF4-FFF2-40B4-BE49-F238E27FC236}">
                <a16:creationId xmlns:a16="http://schemas.microsoft.com/office/drawing/2014/main" xmlns="" id="{D710DD28-EC9C-E85E-837F-04322E38C251}"/>
              </a:ext>
            </a:extLst>
          </p:cNvPr>
          <p:cNvCxnSpPr>
            <a:cxnSpLocks/>
          </p:cNvCxnSpPr>
          <p:nvPr/>
        </p:nvCxnSpPr>
        <p:spPr>
          <a:xfrm flipV="1">
            <a:off x="6959475" y="4437408"/>
            <a:ext cx="927226" cy="125004"/>
          </a:xfrm>
          <a:prstGeom prst="curvedConnector3">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A3B5D8C2-E3D9-5B91-7309-0E4CDB4CABBA}"/>
              </a:ext>
            </a:extLst>
          </p:cNvPr>
          <p:cNvCxnSpPr>
            <a:cxnSpLocks/>
          </p:cNvCxnSpPr>
          <p:nvPr/>
        </p:nvCxnSpPr>
        <p:spPr>
          <a:xfrm>
            <a:off x="2351213" y="4562412"/>
            <a:ext cx="478781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xmlns="" id="{91DAC52D-DF76-6572-90CA-48635160A491}"/>
              </a:ext>
            </a:extLst>
          </p:cNvPr>
          <p:cNvCxnSpPr>
            <a:cxnSpLocks/>
          </p:cNvCxnSpPr>
          <p:nvPr/>
        </p:nvCxnSpPr>
        <p:spPr>
          <a:xfrm>
            <a:off x="322171" y="4890981"/>
            <a:ext cx="5592068"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91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1000"/>
                                        <p:tgtEl>
                                          <p:spTgt spid="28"/>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2)">
                                      <p:cBhvr>
                                        <p:cTn id="27" dur="1000"/>
                                        <p:tgtEl>
                                          <p:spTgt spid="11"/>
                                        </p:tgtEl>
                                      </p:cBhvr>
                                    </p:animEffect>
                                  </p:childTnLst>
                                </p:cTn>
                              </p:par>
                              <p:par>
                                <p:cTn id="28" presetID="22" presetClass="entr" presetSubtype="4"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119743" y="986198"/>
            <a:ext cx="7347856" cy="5170646"/>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2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8376557" y="696730"/>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4</a:t>
            </a:r>
          </a:p>
        </p:txBody>
      </p:sp>
      <p:sp>
        <p:nvSpPr>
          <p:cNvPr id="2" name="TextBox 1">
            <a:extLst>
              <a:ext uri="{FF2B5EF4-FFF2-40B4-BE49-F238E27FC236}">
                <a16:creationId xmlns:a16="http://schemas.microsoft.com/office/drawing/2014/main" xmlns="" id="{51F76491-3AE9-B8CC-2546-3C4EC9005E44}"/>
              </a:ext>
            </a:extLst>
          </p:cNvPr>
          <p:cNvSpPr txBox="1"/>
          <p:nvPr/>
        </p:nvSpPr>
        <p:spPr>
          <a:xfrm>
            <a:off x="7641770" y="2619223"/>
            <a:ext cx="4365170" cy="983411"/>
          </a:xfrm>
          <a:prstGeom prst="rect">
            <a:avLst/>
          </a:prstGeom>
          <a:ln w="28575">
            <a:solidFill>
              <a:srgbClr val="FF3399"/>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600" dirty="0">
                <a:effectLst/>
                <a:latin typeface="Times New Roman" panose="02020603050405020304" pitchFamily="18" charset="0"/>
                <a:ea typeface="TimesNewRomanPSMT"/>
                <a:cs typeface="Times New Roman" panose="02020603050405020304" pitchFamily="18" charset="0"/>
              </a:rPr>
              <a:t>+ P</a:t>
            </a:r>
            <a:r>
              <a:rPr lang="vi-VN" sz="2600" dirty="0">
                <a:effectLst/>
                <a:latin typeface="Times New Roman" panose="02020603050405020304" pitchFamily="18" charset="0"/>
                <a:ea typeface="TimesNewRomanPSMT"/>
                <a:cs typeface="Times New Roman" panose="02020603050405020304" pitchFamily="18" charset="0"/>
              </a:rPr>
              <a:t>hép lặp: </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tôi</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nhà</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thơ</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cảm</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xúc</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ngôi</a:t>
            </a:r>
            <a:r>
              <a:rPr lang="en-US" sz="2600" dirty="0">
                <a:effectLst/>
                <a:latin typeface="Times New Roman" panose="02020603050405020304" pitchFamily="18" charset="0"/>
                <a:ea typeface="TimesNewRomanPSMT"/>
                <a:cs typeface="Times New Roman" panose="02020603050405020304" pitchFamily="18" charset="0"/>
              </a:rPr>
              <a:t> </a:t>
            </a:r>
            <a:r>
              <a:rPr lang="en-US" sz="2600" dirty="0" err="1">
                <a:effectLst/>
                <a:latin typeface="Times New Roman" panose="02020603050405020304" pitchFamily="18" charset="0"/>
                <a:ea typeface="TimesNewRomanPSMT"/>
                <a:cs typeface="Times New Roman" panose="02020603050405020304" pitchFamily="18" charset="0"/>
              </a:rPr>
              <a:t>trường</a:t>
            </a:r>
            <a:r>
              <a:rPr lang="en-US" sz="2600" dirty="0">
                <a:effectLst/>
                <a:latin typeface="Times New Roman" panose="02020603050405020304" pitchFamily="18" charset="0"/>
                <a:ea typeface="TimesNewRomanPSMT"/>
                <a:cs typeface="Times New Roman" panose="02020603050405020304" pitchFamily="18" charset="0"/>
              </a:rPr>
              <a:t>”</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7641771" y="1444757"/>
            <a:ext cx="4343400" cy="983411"/>
          </a:xfrm>
          <a:prstGeom prst="rect">
            <a:avLst/>
          </a:prstGeom>
          <a:ln w="28575">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lnSpc>
                <a:spcPct val="115000"/>
              </a:lnSpc>
              <a:spcBef>
                <a:spcPts val="0"/>
              </a:spcBef>
              <a:spcAft>
                <a:spcPts val="0"/>
              </a:spcAft>
            </a:pPr>
            <a:r>
              <a:rPr lang="vi-VN" sz="2600" dirty="0">
                <a:effectLst/>
                <a:latin typeface="Times New Roman" panose="02020603050405020304" pitchFamily="18" charset="0"/>
                <a:ea typeface="TimesNewRomanPSMT"/>
                <a:cs typeface="Times New Roman" panose="02020603050405020304" pitchFamily="18" charset="0"/>
              </a:rPr>
              <a:t>Phép liên kết được sử dụng trong đoạn văn</a:t>
            </a:r>
            <a:r>
              <a:rPr lang="en-US" sz="2600" dirty="0">
                <a:effectLst/>
                <a:latin typeface="Times New Roman" panose="02020603050405020304" pitchFamily="18" charset="0"/>
                <a:ea typeface="TimesNewRomanPSMT"/>
                <a:cs typeface="Times New Roman" panose="02020603050405020304" pitchFamily="18" charset="0"/>
              </a:rPr>
              <a:t>:</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0BAFA1B-5D05-9071-1E9C-4DFA420786D6}"/>
              </a:ext>
            </a:extLst>
          </p:cNvPr>
          <p:cNvSpPr txBox="1"/>
          <p:nvPr/>
        </p:nvSpPr>
        <p:spPr>
          <a:xfrm>
            <a:off x="7641770" y="3780528"/>
            <a:ext cx="4365169" cy="983411"/>
          </a:xfrm>
          <a:prstGeom prst="rect">
            <a:avLst/>
          </a:prstGeom>
          <a:ln w="28575">
            <a:solidFill>
              <a:srgbClr val="0070C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600" dirty="0">
                <a:effectLst/>
                <a:latin typeface="Times New Roman" panose="02020603050405020304" pitchFamily="18" charset="0"/>
                <a:ea typeface="TimesNewRomanPSMT"/>
                <a:cs typeface="Times New Roman" panose="02020603050405020304" pitchFamily="18" charset="0"/>
              </a:rPr>
              <a:t>+ P</a:t>
            </a:r>
            <a:r>
              <a:rPr lang="vi-VN" sz="2600" dirty="0">
                <a:effectLst/>
                <a:latin typeface="Times New Roman" panose="02020603050405020304" pitchFamily="18" charset="0"/>
                <a:ea typeface="TimesNewRomanPSMT"/>
                <a:cs typeface="Times New Roman" panose="02020603050405020304" pitchFamily="18" charset="0"/>
              </a:rPr>
              <a:t>hép thế: </a:t>
            </a:r>
            <a:r>
              <a:rPr lang="en-US" sz="2600" dirty="0">
                <a:effectLst/>
                <a:latin typeface="Times New Roman" panose="02020603050405020304" pitchFamily="18" charset="0"/>
                <a:ea typeface="TimesNewRomanPSMT"/>
                <a:cs typeface="Times New Roman" panose="02020603050405020304" pitchFamily="18" charset="0"/>
              </a:rPr>
              <a:t>“</a:t>
            </a:r>
            <a:r>
              <a:rPr lang="vi-VN" sz="2600" dirty="0">
                <a:effectLst/>
                <a:latin typeface="Times New Roman" panose="02020603050405020304" pitchFamily="18" charset="0"/>
                <a:ea typeface="TimesNewRomanPSMT"/>
                <a:cs typeface="Times New Roman" panose="02020603050405020304" pitchFamily="18" charset="0"/>
              </a:rPr>
              <a:t>chàng trai tuổi mười lăm</a:t>
            </a:r>
            <a:r>
              <a:rPr lang="en-US" sz="2600" dirty="0">
                <a:effectLst/>
                <a:latin typeface="Times New Roman" panose="02020603050405020304" pitchFamily="18" charset="0"/>
                <a:ea typeface="TimesNewRomanPSMT"/>
                <a:cs typeface="Times New Roman" panose="02020603050405020304" pitchFamily="18" charset="0"/>
              </a:rPr>
              <a:t>”</a:t>
            </a:r>
            <a:r>
              <a:rPr lang="en-US" sz="2600" dirty="0">
                <a:latin typeface="Times New Roman" panose="02020603050405020304" pitchFamily="18" charset="0"/>
                <a:ea typeface="TimesNewRomanPSMT"/>
                <a:cs typeface="Times New Roman" panose="02020603050405020304" pitchFamily="18" charset="0"/>
              </a:rPr>
              <a:t> - </a:t>
            </a:r>
            <a:r>
              <a:rPr lang="en-US" sz="2600" dirty="0">
                <a:effectLst/>
                <a:latin typeface="Times New Roman" panose="02020603050405020304" pitchFamily="18" charset="0"/>
                <a:ea typeface="TimesNewRomanPSMT"/>
                <a:cs typeface="Times New Roman" panose="02020603050405020304" pitchFamily="18" charset="0"/>
              </a:rPr>
              <a:t>“</a:t>
            </a:r>
            <a:r>
              <a:rPr lang="vi-VN" sz="2600" dirty="0">
                <a:effectLst/>
                <a:latin typeface="Times New Roman" panose="02020603050405020304" pitchFamily="18" charset="0"/>
                <a:ea typeface="TimesNewRomanPSMT"/>
                <a:cs typeface="Times New Roman" panose="02020603050405020304" pitchFamily="18" charset="0"/>
              </a:rPr>
              <a:t>nhân vật trữ tình</a:t>
            </a:r>
            <a:r>
              <a:rPr lang="en-US" sz="2600" dirty="0">
                <a:effectLst/>
                <a:latin typeface="Times New Roman" panose="02020603050405020304" pitchFamily="18" charset="0"/>
                <a:ea typeface="TimesNewRomanPSMT"/>
                <a:cs typeface="Times New Roman" panose="02020603050405020304" pitchFamily="18" charset="0"/>
              </a:rPr>
              <a:t>”</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D932FE4-CB28-C08B-D397-01AECBA18506}"/>
              </a:ext>
            </a:extLst>
          </p:cNvPr>
          <p:cNvSpPr txBox="1"/>
          <p:nvPr/>
        </p:nvSpPr>
        <p:spPr>
          <a:xfrm>
            <a:off x="7641770" y="4941832"/>
            <a:ext cx="4365170" cy="1692771"/>
          </a:xfrm>
          <a:prstGeom prst="rect">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600" dirty="0">
                <a:effectLst/>
                <a:latin typeface="Times New Roman" panose="02020603050405020304" pitchFamily="18" charset="0"/>
                <a:ea typeface="TimesNewRomanPSMT"/>
              </a:rPr>
              <a:t>+ P</a:t>
            </a:r>
            <a:r>
              <a:rPr lang="vi-VN" sz="2600" dirty="0">
                <a:effectLst/>
                <a:latin typeface="Times New Roman" panose="02020603050405020304" pitchFamily="18" charset="0"/>
                <a:ea typeface="TimesNewRomanPSMT"/>
              </a:rPr>
              <a:t>hép liên tưởng: </a:t>
            </a:r>
            <a:r>
              <a:rPr lang="en-US" sz="2600" dirty="0">
                <a:effectLst/>
                <a:latin typeface="Times New Roman" panose="02020603050405020304" pitchFamily="18" charset="0"/>
                <a:ea typeface="TimesNewRomanPSMT"/>
              </a:rPr>
              <a:t>“</a:t>
            </a:r>
            <a:r>
              <a:rPr lang="vi-VN" sz="2600" dirty="0">
                <a:effectLst/>
                <a:latin typeface="Times New Roman" panose="02020603050405020304" pitchFamily="18" charset="0"/>
                <a:ea typeface="TimesNewRomanPSMT"/>
              </a:rPr>
              <a:t>thời áo trắng</a:t>
            </a:r>
            <a:r>
              <a:rPr lang="en-US" sz="2600" dirty="0">
                <a:effectLst/>
                <a:latin typeface="Times New Roman" panose="02020603050405020304" pitchFamily="18" charset="0"/>
                <a:ea typeface="TimesNewRomanPSMT"/>
              </a:rPr>
              <a:t>”, “</a:t>
            </a:r>
            <a:r>
              <a:rPr lang="vi-VN" sz="2600" dirty="0">
                <a:effectLst/>
                <a:latin typeface="Times New Roman" panose="02020603050405020304" pitchFamily="18" charset="0"/>
                <a:ea typeface="TimesNewRomanPSMT"/>
              </a:rPr>
              <a:t>chàng trai tuổi mười lăm</a:t>
            </a:r>
            <a:r>
              <a:rPr lang="en-US" sz="2600" dirty="0">
                <a:effectLst/>
                <a:latin typeface="Times New Roman" panose="02020603050405020304" pitchFamily="18" charset="0"/>
                <a:ea typeface="TimesNewRomanPSMT"/>
              </a:rPr>
              <a:t>”, “</a:t>
            </a:r>
            <a:r>
              <a:rPr lang="vi-VN" sz="2600" dirty="0">
                <a:effectLst/>
                <a:latin typeface="Times New Roman" panose="02020603050405020304" pitchFamily="18" charset="0"/>
                <a:ea typeface="TimesNewRomanPSMT"/>
              </a:rPr>
              <a:t>ngôi trường mới</a:t>
            </a:r>
            <a:r>
              <a:rPr lang="en-US" sz="2600" dirty="0">
                <a:latin typeface="Times New Roman" panose="02020603050405020304" pitchFamily="18" charset="0"/>
                <a:ea typeface="TimesNewRomanPSMT"/>
              </a:rPr>
              <a:t>”, </a:t>
            </a:r>
            <a:r>
              <a:rPr lang="en-US" sz="2600" dirty="0">
                <a:effectLst/>
                <a:latin typeface="Times New Roman" panose="02020603050405020304" pitchFamily="18" charset="0"/>
                <a:ea typeface="TimesNewRomanPSMT"/>
              </a:rPr>
              <a:t>“</a:t>
            </a:r>
            <a:r>
              <a:rPr lang="vi-VN" sz="2600" dirty="0">
                <a:effectLst/>
                <a:latin typeface="Times New Roman" panose="02020603050405020304" pitchFamily="18" charset="0"/>
                <a:ea typeface="TimesNewRomanPSMT"/>
              </a:rPr>
              <a:t>tuổi hoa niên</a:t>
            </a:r>
            <a:r>
              <a:rPr lang="en-US" sz="2600" dirty="0">
                <a:effectLst/>
                <a:latin typeface="Times New Roman" panose="02020603050405020304" pitchFamily="18" charset="0"/>
                <a:ea typeface="TimesNewRomanPSMT"/>
              </a:rPr>
              <a:t>”</a:t>
            </a:r>
            <a:endParaRPr lang="vi-VN" sz="2600" dirty="0"/>
          </a:p>
        </p:txBody>
      </p:sp>
      <p:sp>
        <p:nvSpPr>
          <p:cNvPr id="10" name="Rectangle 9">
            <a:extLst>
              <a:ext uri="{FF2B5EF4-FFF2-40B4-BE49-F238E27FC236}">
                <a16:creationId xmlns:a16="http://schemas.microsoft.com/office/drawing/2014/main" xmlns="" id="{068AFD84-C2B3-8C77-29BD-18B3914E0434}"/>
              </a:ext>
            </a:extLst>
          </p:cNvPr>
          <p:cNvSpPr/>
          <p:nvPr/>
        </p:nvSpPr>
        <p:spPr>
          <a:xfrm>
            <a:off x="1621154" y="3398866"/>
            <a:ext cx="1415661" cy="352518"/>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xmlns="" id="{B91CDC4E-28A5-CC4C-CBAA-9178216DFE14}"/>
              </a:ext>
            </a:extLst>
          </p:cNvPr>
          <p:cNvSpPr/>
          <p:nvPr/>
        </p:nvSpPr>
        <p:spPr>
          <a:xfrm>
            <a:off x="4496498" y="3994038"/>
            <a:ext cx="427889"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xmlns="" id="{5C953566-8088-0086-DA5F-B3DC7FEF73C1}"/>
              </a:ext>
            </a:extLst>
          </p:cNvPr>
          <p:cNvSpPr/>
          <p:nvPr/>
        </p:nvSpPr>
        <p:spPr>
          <a:xfrm>
            <a:off x="2718033" y="4396113"/>
            <a:ext cx="1113738" cy="267189"/>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4" name="Straight Connector 13">
            <a:extLst>
              <a:ext uri="{FF2B5EF4-FFF2-40B4-BE49-F238E27FC236}">
                <a16:creationId xmlns:a16="http://schemas.microsoft.com/office/drawing/2014/main" xmlns="" id="{08E28748-663A-8F97-917C-EA6FC609A8E7}"/>
              </a:ext>
            </a:extLst>
          </p:cNvPr>
          <p:cNvCxnSpPr>
            <a:cxnSpLocks/>
          </p:cNvCxnSpPr>
          <p:nvPr/>
        </p:nvCxnSpPr>
        <p:spPr>
          <a:xfrm>
            <a:off x="746620" y="1623060"/>
            <a:ext cx="145968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39E8CF6D-34BE-32AE-0AD5-9CB44A78E667}"/>
              </a:ext>
            </a:extLst>
          </p:cNvPr>
          <p:cNvSpPr/>
          <p:nvPr/>
        </p:nvSpPr>
        <p:spPr>
          <a:xfrm>
            <a:off x="6476300" y="1022698"/>
            <a:ext cx="882441" cy="30475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xmlns="" id="{74023457-3262-2B2B-DF70-BB1C266597E7}"/>
              </a:ext>
            </a:extLst>
          </p:cNvPr>
          <p:cNvSpPr/>
          <p:nvPr/>
        </p:nvSpPr>
        <p:spPr>
          <a:xfrm>
            <a:off x="1466044" y="1080883"/>
            <a:ext cx="387924" cy="243819"/>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xmlns="" id="{F799E66F-ECF3-E1D4-C331-C3A61B83C710}"/>
              </a:ext>
            </a:extLst>
          </p:cNvPr>
          <p:cNvSpPr/>
          <p:nvPr/>
        </p:nvSpPr>
        <p:spPr>
          <a:xfrm>
            <a:off x="1360714" y="2055880"/>
            <a:ext cx="1449598" cy="273304"/>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xmlns="" id="{9C85F6EC-3672-2A13-72B1-85FA52407DF3}"/>
              </a:ext>
            </a:extLst>
          </p:cNvPr>
          <p:cNvSpPr/>
          <p:nvPr/>
        </p:nvSpPr>
        <p:spPr>
          <a:xfrm>
            <a:off x="185060" y="3019041"/>
            <a:ext cx="1088572"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xmlns="" id="{0896A3D0-24E5-157F-4AA4-61F0F22F8129}"/>
              </a:ext>
            </a:extLst>
          </p:cNvPr>
          <p:cNvSpPr/>
          <p:nvPr/>
        </p:nvSpPr>
        <p:spPr>
          <a:xfrm>
            <a:off x="6379726" y="1424773"/>
            <a:ext cx="1088572" cy="30475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a:extLst>
              <a:ext uri="{FF2B5EF4-FFF2-40B4-BE49-F238E27FC236}">
                <a16:creationId xmlns:a16="http://schemas.microsoft.com/office/drawing/2014/main" xmlns="" id="{6021DAAE-3797-CA6C-3432-CC2183127176}"/>
              </a:ext>
            </a:extLst>
          </p:cNvPr>
          <p:cNvSpPr/>
          <p:nvPr/>
        </p:nvSpPr>
        <p:spPr>
          <a:xfrm>
            <a:off x="4362275" y="3349309"/>
            <a:ext cx="1023432" cy="402075"/>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xmlns="" id="{EBBF3BAC-FDB7-E1E9-EAD9-905248C022D3}"/>
              </a:ext>
            </a:extLst>
          </p:cNvPr>
          <p:cNvSpPr/>
          <p:nvPr/>
        </p:nvSpPr>
        <p:spPr>
          <a:xfrm>
            <a:off x="3160889" y="2006119"/>
            <a:ext cx="964498" cy="321256"/>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xmlns="" id="{15A3D9BF-7966-F5C5-2C96-9EF36858764B}"/>
              </a:ext>
            </a:extLst>
          </p:cNvPr>
          <p:cNvCxnSpPr>
            <a:cxnSpLocks/>
          </p:cNvCxnSpPr>
          <p:nvPr/>
        </p:nvCxnSpPr>
        <p:spPr>
          <a:xfrm>
            <a:off x="3205175" y="5685236"/>
            <a:ext cx="158493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AC7896A8-C922-5B3E-15E0-FEB0991F26CC}"/>
              </a:ext>
            </a:extLst>
          </p:cNvPr>
          <p:cNvCxnSpPr>
            <a:cxnSpLocks/>
          </p:cNvCxnSpPr>
          <p:nvPr/>
        </p:nvCxnSpPr>
        <p:spPr>
          <a:xfrm>
            <a:off x="1729817" y="3349309"/>
            <a:ext cx="1976432"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xmlns="" id="{C25DB314-1B4B-EDEA-7E91-2C65740C3115}"/>
              </a:ext>
            </a:extLst>
          </p:cNvPr>
          <p:cNvCxnSpPr>
            <a:cxnSpLocks/>
          </p:cNvCxnSpPr>
          <p:nvPr/>
        </p:nvCxnSpPr>
        <p:spPr>
          <a:xfrm>
            <a:off x="1706335" y="3664887"/>
            <a:ext cx="177509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xmlns="" id="{66FB642F-F7D3-CF32-48B8-FF2A98992034}"/>
              </a:ext>
            </a:extLst>
          </p:cNvPr>
          <p:cNvSpPr/>
          <p:nvPr/>
        </p:nvSpPr>
        <p:spPr>
          <a:xfrm flipV="1">
            <a:off x="3831771" y="5040506"/>
            <a:ext cx="1113738" cy="320051"/>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0" name="Straight Connector 39">
            <a:extLst>
              <a:ext uri="{FF2B5EF4-FFF2-40B4-BE49-F238E27FC236}">
                <a16:creationId xmlns:a16="http://schemas.microsoft.com/office/drawing/2014/main" xmlns="" id="{D8BCE9EA-91F4-FFA7-12B0-197CFA523954}"/>
              </a:ext>
            </a:extLst>
          </p:cNvPr>
          <p:cNvCxnSpPr>
            <a:cxnSpLocks/>
          </p:cNvCxnSpPr>
          <p:nvPr/>
        </p:nvCxnSpPr>
        <p:spPr>
          <a:xfrm>
            <a:off x="4496498" y="2327375"/>
            <a:ext cx="2676089" cy="0"/>
          </a:xfrm>
          <a:prstGeom prst="line">
            <a:avLst/>
          </a:prstGeom>
          <a:ln w="28575">
            <a:solidFill>
              <a:srgbClr val="00B05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459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1000"/>
                                        <p:tgtEl>
                                          <p:spTgt spid="2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1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1000"/>
                                        <p:tgtEl>
                                          <p:spTgt spid="1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1000"/>
                                        <p:tgtEl>
                                          <p:spTgt spid="1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1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1000"/>
                                        <p:tgtEl>
                                          <p:spTgt spid="13"/>
                                        </p:tgtEl>
                                      </p:cBhvr>
                                    </p:animEffect>
                                  </p:childTnLst>
                                </p:cTn>
                              </p:par>
                            </p:childTnLst>
                          </p:cTn>
                        </p:par>
                        <p:par>
                          <p:cTn id="41" fill="hold">
                            <p:stCondLst>
                              <p:cond delay="1000"/>
                            </p:stCondLst>
                            <p:childTnLst>
                              <p:par>
                                <p:cTn id="42" presetID="3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800" decel="100000"/>
                                        <p:tgtEl>
                                          <p:spTgt spid="2"/>
                                        </p:tgtEl>
                                      </p:cBhvr>
                                    </p:animEffect>
                                    <p:anim calcmode="lin" valueType="num">
                                      <p:cBhvr>
                                        <p:cTn id="45" dur="800" decel="100000" fill="hold"/>
                                        <p:tgtEl>
                                          <p:spTgt spid="2"/>
                                        </p:tgtEl>
                                        <p:attrNameLst>
                                          <p:attrName>style.rotation</p:attrName>
                                        </p:attrNameLst>
                                      </p:cBhvr>
                                      <p:tavLst>
                                        <p:tav tm="0">
                                          <p:val>
                                            <p:fltVal val="-90"/>
                                          </p:val>
                                        </p:tav>
                                        <p:tav tm="100000">
                                          <p:val>
                                            <p:fltVal val="0"/>
                                          </p:val>
                                        </p:tav>
                                      </p:tavLst>
                                    </p:anim>
                                    <p:anim calcmode="lin" valueType="num">
                                      <p:cBhvr>
                                        <p:cTn id="46" dur="800" decel="100000" fill="hold"/>
                                        <p:tgtEl>
                                          <p:spTgt spid="2"/>
                                        </p:tgtEl>
                                        <p:attrNameLst>
                                          <p:attrName>ppt_x</p:attrName>
                                        </p:attrNameLst>
                                      </p:cBhvr>
                                      <p:tavLst>
                                        <p:tav tm="0">
                                          <p:val>
                                            <p:strVal val="#ppt_x+0.4"/>
                                          </p:val>
                                        </p:tav>
                                        <p:tav tm="100000">
                                          <p:val>
                                            <p:strVal val="#ppt_x-0.05"/>
                                          </p:val>
                                        </p:tav>
                                      </p:tavLst>
                                    </p:anim>
                                    <p:anim calcmode="lin" valueType="num">
                                      <p:cBhvr>
                                        <p:cTn id="47" dur="800" decel="100000" fill="hold"/>
                                        <p:tgtEl>
                                          <p:spTgt spid="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30"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800" decel="100000"/>
                                        <p:tgtEl>
                                          <p:spTgt spid="7"/>
                                        </p:tgtEl>
                                      </p:cBhvr>
                                    </p:animEffect>
                                    <p:anim calcmode="lin" valueType="num">
                                      <p:cBhvr>
                                        <p:cTn id="66" dur="800" decel="100000" fill="hold"/>
                                        <p:tgtEl>
                                          <p:spTgt spid="7"/>
                                        </p:tgtEl>
                                        <p:attrNameLst>
                                          <p:attrName>style.rotation</p:attrName>
                                        </p:attrNameLst>
                                      </p:cBhvr>
                                      <p:tavLst>
                                        <p:tav tm="0">
                                          <p:val>
                                            <p:fltVal val="-90"/>
                                          </p:val>
                                        </p:tav>
                                        <p:tav tm="100000">
                                          <p:val>
                                            <p:fltVal val="0"/>
                                          </p:val>
                                        </p:tav>
                                      </p:tavLst>
                                    </p:anim>
                                    <p:anim calcmode="lin" valueType="num">
                                      <p:cBhvr>
                                        <p:cTn id="67" dur="800" decel="100000" fill="hold"/>
                                        <p:tgtEl>
                                          <p:spTgt spid="7"/>
                                        </p:tgtEl>
                                        <p:attrNameLst>
                                          <p:attrName>ppt_x</p:attrName>
                                        </p:attrNameLst>
                                      </p:cBhvr>
                                      <p:tavLst>
                                        <p:tav tm="0">
                                          <p:val>
                                            <p:strVal val="#ppt_x+0.4"/>
                                          </p:val>
                                        </p:tav>
                                        <p:tav tm="100000">
                                          <p:val>
                                            <p:strVal val="#ppt_x-0.05"/>
                                          </p:val>
                                        </p:tav>
                                      </p:tavLst>
                                    </p:anim>
                                    <p:anim calcmode="lin" valueType="num">
                                      <p:cBhvr>
                                        <p:cTn id="68" dur="800" decel="100000" fill="hold"/>
                                        <p:tgtEl>
                                          <p:spTgt spid="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30"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800" decel="100000"/>
                                        <p:tgtEl>
                                          <p:spTgt spid="8"/>
                                        </p:tgtEl>
                                      </p:cBhvr>
                                    </p:animEffect>
                                    <p:anim calcmode="lin" valueType="num">
                                      <p:cBhvr>
                                        <p:cTn id="80" dur="800" decel="100000" fill="hold"/>
                                        <p:tgtEl>
                                          <p:spTgt spid="8"/>
                                        </p:tgtEl>
                                        <p:attrNameLst>
                                          <p:attrName>style.rotation</p:attrName>
                                        </p:attrNameLst>
                                      </p:cBhvr>
                                      <p:tavLst>
                                        <p:tav tm="0">
                                          <p:val>
                                            <p:fltVal val="-90"/>
                                          </p:val>
                                        </p:tav>
                                        <p:tav tm="100000">
                                          <p:val>
                                            <p:fltVal val="0"/>
                                          </p:val>
                                        </p:tav>
                                      </p:tavLst>
                                    </p:anim>
                                    <p:anim calcmode="lin" valueType="num">
                                      <p:cBhvr>
                                        <p:cTn id="81" dur="800" decel="100000" fill="hold"/>
                                        <p:tgtEl>
                                          <p:spTgt spid="8"/>
                                        </p:tgtEl>
                                        <p:attrNameLst>
                                          <p:attrName>ppt_x</p:attrName>
                                        </p:attrNameLst>
                                      </p:cBhvr>
                                      <p:tavLst>
                                        <p:tav tm="0">
                                          <p:val>
                                            <p:strVal val="#ppt_x+0.4"/>
                                          </p:val>
                                        </p:tav>
                                        <p:tav tm="100000">
                                          <p:val>
                                            <p:strVal val="#ppt_x-0.05"/>
                                          </p:val>
                                        </p:tav>
                                      </p:tavLst>
                                    </p:anim>
                                    <p:anim calcmode="lin" valueType="num">
                                      <p:cBhvr>
                                        <p:cTn id="82" dur="800" decel="100000" fill="hold"/>
                                        <p:tgtEl>
                                          <p:spTgt spid="8"/>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par>
                                <p:cTn id="90" presetID="6" presetClass="entr" presetSubtype="16"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circle(in)">
                                      <p:cBhvr>
                                        <p:cTn id="92" dur="1000"/>
                                        <p:tgtEl>
                                          <p:spTgt spid="36"/>
                                        </p:tgtEl>
                                      </p:cBhvr>
                                    </p:animEffect>
                                  </p:childTnLst>
                                </p:cTn>
                              </p:par>
                              <p:par>
                                <p:cTn id="93" presetID="42"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1000"/>
                                        <p:tgtEl>
                                          <p:spTgt spid="40"/>
                                        </p:tgtEl>
                                      </p:cBhvr>
                                    </p:animEffect>
                                    <p:anim calcmode="lin" valueType="num">
                                      <p:cBhvr>
                                        <p:cTn id="96" dur="1000" fill="hold"/>
                                        <p:tgtEl>
                                          <p:spTgt spid="40"/>
                                        </p:tgtEl>
                                        <p:attrNameLst>
                                          <p:attrName>ppt_x</p:attrName>
                                        </p:attrNameLst>
                                      </p:cBhvr>
                                      <p:tavLst>
                                        <p:tav tm="0">
                                          <p:val>
                                            <p:strVal val="#ppt_x"/>
                                          </p:val>
                                        </p:tav>
                                        <p:tav tm="100000">
                                          <p:val>
                                            <p:strVal val="#ppt_x"/>
                                          </p:val>
                                        </p:tav>
                                      </p:tavLst>
                                    </p:anim>
                                    <p:anim calcmode="lin" valueType="num">
                                      <p:cBhvr>
                                        <p:cTn id="9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2" grpId="0" animBg="1"/>
      <p:bldP spid="13" grpId="0" animBg="1"/>
      <p:bldP spid="15" grpId="0" animBg="1"/>
      <p:bldP spid="16" grpId="0" animBg="1"/>
      <p:bldP spid="18" grpId="0" animBg="1"/>
      <p:bldP spid="19" grpId="0" animBg="1"/>
      <p:bldP spid="20" grpId="0" animBg="1"/>
      <p:bldP spid="21" grpId="0" animBg="1"/>
      <p:bldP spid="2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 name="图片 95"/>
          <p:cNvPicPr>
            <a:picLocks noChangeAspect="1"/>
          </p:cNvPicPr>
          <p:nvPr/>
        </p:nvPicPr>
        <p:blipFill>
          <a:blip r:embed="rId15" cstate="screen"/>
          <a:stretch>
            <a:fillRect/>
          </a:stretch>
        </p:blipFill>
        <p:spPr>
          <a:xfrm>
            <a:off x="2388618" y="1369675"/>
            <a:ext cx="4347456" cy="4347456"/>
          </a:xfrm>
          <a:prstGeom prst="rect">
            <a:avLst/>
          </a:prstGeom>
        </p:spPr>
      </p:pic>
      <p:pic>
        <p:nvPicPr>
          <p:cNvPr id="97" name="图片 96"/>
          <p:cNvPicPr>
            <a:picLocks noChangeAspect="1"/>
          </p:cNvPicPr>
          <p:nvPr/>
        </p:nvPicPr>
        <p:blipFill>
          <a:blip r:embed="rId15" cstate="screen"/>
          <a:stretch>
            <a:fillRect/>
          </a:stretch>
        </p:blipFill>
        <p:spPr>
          <a:xfrm>
            <a:off x="7894349" y="1152878"/>
            <a:ext cx="4884673" cy="5022141"/>
          </a:xfrm>
          <a:prstGeom prst="rect">
            <a:avLst/>
          </a:prstGeom>
        </p:spPr>
      </p:pic>
      <p:pic>
        <p:nvPicPr>
          <p:cNvPr id="4" name="图片 3"/>
          <p:cNvPicPr>
            <a:picLocks noChangeAspect="1"/>
          </p:cNvPicPr>
          <p:nvPr/>
        </p:nvPicPr>
        <p:blipFill>
          <a:blip r:embed="rId15" cstate="screen"/>
          <a:stretch>
            <a:fillRect/>
          </a:stretch>
        </p:blipFill>
        <p:spPr>
          <a:xfrm>
            <a:off x="-598188" y="967557"/>
            <a:ext cx="4665787" cy="4570527"/>
          </a:xfrm>
          <a:prstGeom prst="rect">
            <a:avLst/>
          </a:prstGeom>
        </p:spPr>
      </p:pic>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6015038" y="1241245"/>
            <a:ext cx="1619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bwMode="auto">
          <a:xfrm>
            <a:off x="7439534" y="1079610"/>
            <a:ext cx="97367" cy="97367"/>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4780154" y="657729"/>
            <a:ext cx="107951" cy="110067"/>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7313431" y="577577"/>
            <a:ext cx="60959" cy="62153"/>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bwMode="auto">
          <a:xfrm>
            <a:off x="4655106" y="1220979"/>
            <a:ext cx="97367" cy="97367"/>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22" name="PA_库_矩形 12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1"/>
            </p:custDataLst>
          </p:nvPr>
        </p:nvSpPr>
        <p:spPr>
          <a:xfrm>
            <a:off x="911934" y="3390501"/>
            <a:ext cx="1829336" cy="1643527"/>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Chuẩn bị trước khi viết</a:t>
            </a:r>
            <a:endParaRPr lang="zh-CN" altLang="en-US" sz="2800" b="1" dirty="0">
              <a:solidFill>
                <a:schemeClr val="tx1">
                  <a:lumMod val="85000"/>
                  <a:lumOff val="15000"/>
                </a:schemeClr>
              </a:solidFill>
              <a:latin typeface="#9Slide04 Spectral Bold" panose="02020802060000000000" pitchFamily="18" charset="0"/>
            </a:endParaRPr>
          </a:p>
        </p:txBody>
      </p:sp>
      <p:sp>
        <p:nvSpPr>
          <p:cNvPr id="123"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2"/>
            </p:custDataLst>
          </p:nvPr>
        </p:nvSpPr>
        <p:spPr bwMode="auto">
          <a:xfrm>
            <a:off x="1158391" y="2729600"/>
            <a:ext cx="1265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1</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124" name="PA_库_直接连接符 12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3"/>
            </p:custDataLst>
          </p:nvPr>
        </p:nvCxnSpPr>
        <p:spPr>
          <a:xfrm>
            <a:off x="1464100" y="3207664"/>
            <a:ext cx="50582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0" name="PA_库_矩形 14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4"/>
            </p:custDataLst>
          </p:nvPr>
        </p:nvSpPr>
        <p:spPr>
          <a:xfrm>
            <a:off x="3828514" y="3596144"/>
            <a:ext cx="1667958" cy="1126462"/>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Tìm ý, lập dàn ý</a:t>
            </a:r>
            <a:endParaRPr lang="zh-CN" altLang="en-US" sz="2800" b="1" dirty="0">
              <a:solidFill>
                <a:schemeClr val="tx1">
                  <a:lumMod val="85000"/>
                  <a:lumOff val="15000"/>
                </a:schemeClr>
              </a:solidFill>
              <a:latin typeface="#9Slide04 Spectral Bold" panose="02020802060000000000" pitchFamily="18" charset="0"/>
            </a:endParaRPr>
          </a:p>
        </p:txBody>
      </p:sp>
      <p:sp>
        <p:nvSpPr>
          <p:cNvPr id="151"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4006234" y="3023147"/>
            <a:ext cx="1265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2</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152" name="PA_库_直接连接符 15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6"/>
            </p:custDataLst>
          </p:nvPr>
        </p:nvCxnSpPr>
        <p:spPr>
          <a:xfrm>
            <a:off x="4348946" y="3492074"/>
            <a:ext cx="48518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8" name="PA_库_矩形 177"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7"/>
            </p:custDataLst>
          </p:nvPr>
        </p:nvSpPr>
        <p:spPr>
          <a:xfrm>
            <a:off x="9417112" y="3543238"/>
            <a:ext cx="2015077" cy="2160591"/>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Xem lại và chỉnh sửa, rút kinh nghiệm</a:t>
            </a:r>
            <a:endParaRPr lang="vi-VN" sz="2800" b="1" dirty="0">
              <a:latin typeface="#9Slide04 Spectral Bold" panose="02020802060000000000" pitchFamily="18" charset="0"/>
            </a:endParaRPr>
          </a:p>
        </p:txBody>
      </p:sp>
      <p:sp>
        <p:nvSpPr>
          <p:cNvPr id="179"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8"/>
            </p:custDataLst>
          </p:nvPr>
        </p:nvSpPr>
        <p:spPr bwMode="auto">
          <a:xfrm>
            <a:off x="9752081" y="3071268"/>
            <a:ext cx="12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4</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180" name="PA_库_直接连接符 17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9"/>
            </p:custDataLst>
          </p:nvPr>
        </p:nvCxnSpPr>
        <p:spPr>
          <a:xfrm flipV="1">
            <a:off x="10058400" y="3530806"/>
            <a:ext cx="612853" cy="1259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4294967295"/>
          </p:nvPr>
        </p:nvSpPr>
        <p:spPr>
          <a:xfrm>
            <a:off x="9314728" y="6413998"/>
            <a:ext cx="2743200" cy="366183"/>
          </a:xfrm>
          <a:prstGeom prst="rect">
            <a:avLst/>
          </a:prstGeom>
        </p:spPr>
        <p:txBody>
          <a:bodyPr/>
          <a:lstStyle/>
          <a:p>
            <a:fld id="{7C8C0B6A-A0DA-4824-8E85-40739B53C733}" type="slidenum">
              <a:rPr lang="zh-CN" altLang="en-US" smtClean="0"/>
              <a:t>12</a:t>
            </a:fld>
            <a:endParaRPr lang="zh-CN" altLang="en-US"/>
          </a:p>
        </p:txBody>
      </p:sp>
      <p:sp>
        <p:nvSpPr>
          <p:cNvPr id="5" name="TextBox 4">
            <a:extLst>
              <a:ext uri="{FF2B5EF4-FFF2-40B4-BE49-F238E27FC236}">
                <a16:creationId xmlns:a16="http://schemas.microsoft.com/office/drawing/2014/main" xmlns="" id="{AFEF7AD6-7DAB-C2F8-5E41-D6CE3FD5960D}"/>
              </a:ext>
            </a:extLst>
          </p:cNvPr>
          <p:cNvSpPr txBox="1"/>
          <p:nvPr/>
        </p:nvSpPr>
        <p:spPr>
          <a:xfrm>
            <a:off x="3524779" y="462553"/>
            <a:ext cx="6096000" cy="769441"/>
          </a:xfrm>
          <a:prstGeom prst="rect">
            <a:avLst/>
          </a:prstGeom>
          <a:noFill/>
        </p:spPr>
        <p:txBody>
          <a:bodyPr wrap="square">
            <a:spAutoFit/>
          </a:bodyPr>
          <a:lstStyle/>
          <a:p>
            <a:r>
              <a:rPr lang="en-US" sz="4400" b="1" dirty="0">
                <a:solidFill>
                  <a:srgbClr val="FF0000"/>
                </a:solidFill>
                <a:effectLst/>
                <a:latin typeface="#9Slide03 SVN-Neusa Bold" panose="00000800000000000000" pitchFamily="2" charset="0"/>
                <a:ea typeface="Calibri" panose="020F0502020204030204" pitchFamily="34" charset="0"/>
              </a:rPr>
              <a:t>III</a:t>
            </a:r>
            <a:r>
              <a:rPr lang="vi-VN" sz="4400" b="1" dirty="0">
                <a:solidFill>
                  <a:srgbClr val="FF0000"/>
                </a:solidFill>
                <a:effectLst/>
                <a:latin typeface="Times New Roman" panose="02020603050405020304" pitchFamily="18"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Hướng</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dẫn</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quy</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trình</a:t>
            </a:r>
            <a:r>
              <a:rPr lang="en-US" sz="4400" b="1" dirty="0">
                <a:solidFill>
                  <a:srgbClr val="FF0000"/>
                </a:solidFill>
                <a:effectLst/>
                <a:latin typeface="#9Slide03 SVN-Neusa Bold" panose="00000800000000000000" pitchFamily="2" charset="0"/>
                <a:ea typeface="Calibri" panose="020F0502020204030204" pitchFamily="34" charset="0"/>
              </a:rPr>
              <a:t> </a:t>
            </a:r>
            <a:r>
              <a:rPr lang="en-US" sz="4400" b="1" dirty="0" err="1">
                <a:solidFill>
                  <a:srgbClr val="FF0000"/>
                </a:solidFill>
                <a:effectLst/>
                <a:latin typeface="#9Slide03 SVN-Neusa Bold" panose="00000800000000000000" pitchFamily="2" charset="0"/>
                <a:ea typeface="Calibri" panose="020F0502020204030204" pitchFamily="34" charset="0"/>
              </a:rPr>
              <a:t>viết</a:t>
            </a:r>
            <a:endParaRPr lang="vi-VN" sz="4400" dirty="0">
              <a:solidFill>
                <a:srgbClr val="FF0000"/>
              </a:solidFill>
            </a:endParaRPr>
          </a:p>
        </p:txBody>
      </p:sp>
      <p:pic>
        <p:nvPicPr>
          <p:cNvPr id="6" name="图片 3">
            <a:extLst>
              <a:ext uri="{FF2B5EF4-FFF2-40B4-BE49-F238E27FC236}">
                <a16:creationId xmlns:a16="http://schemas.microsoft.com/office/drawing/2014/main" xmlns="" id="{E12A78A3-56A6-9568-14E9-BED3D63950F9}"/>
              </a:ext>
            </a:extLst>
          </p:cNvPr>
          <p:cNvPicPr>
            <a:picLocks noChangeAspect="1"/>
          </p:cNvPicPr>
          <p:nvPr/>
        </p:nvPicPr>
        <p:blipFill>
          <a:blip r:embed="rId15" cstate="screen"/>
          <a:stretch>
            <a:fillRect/>
          </a:stretch>
        </p:blipFill>
        <p:spPr>
          <a:xfrm>
            <a:off x="5222569" y="1318346"/>
            <a:ext cx="4347456" cy="4347456"/>
          </a:xfrm>
          <a:prstGeom prst="rect">
            <a:avLst/>
          </a:prstGeom>
        </p:spPr>
      </p:pic>
      <p:sp>
        <p:nvSpPr>
          <p:cNvPr id="7" name="PA_库_矩形 12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FCD57C5C-E96F-CCC3-95AB-A0CD786BB32E}"/>
              </a:ext>
            </a:extLst>
          </p:cNvPr>
          <p:cNvSpPr/>
          <p:nvPr>
            <p:custDataLst>
              <p:tags r:id="rId10"/>
            </p:custDataLst>
          </p:nvPr>
        </p:nvSpPr>
        <p:spPr>
          <a:xfrm>
            <a:off x="6824285" y="3722204"/>
            <a:ext cx="1327863" cy="1126462"/>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Viết đoạn</a:t>
            </a:r>
            <a:endParaRPr lang="vi-VN" sz="2800" b="1" dirty="0">
              <a:latin typeface="#9Slide04 Spectral Bold" panose="02020802060000000000" pitchFamily="18" charset="0"/>
            </a:endParaRPr>
          </a:p>
        </p:txBody>
      </p:sp>
      <p:sp>
        <p:nvSpPr>
          <p:cNvPr id="8"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A58E8B74-8C80-FCA9-0828-5999C6E50C57}"/>
              </a:ext>
            </a:extLst>
          </p:cNvPr>
          <p:cNvSpPr txBox="1">
            <a:spLocks noChangeArrowheads="1"/>
          </p:cNvSpPr>
          <p:nvPr>
            <p:custDataLst>
              <p:tags r:id="rId11"/>
            </p:custDataLst>
          </p:nvPr>
        </p:nvSpPr>
        <p:spPr bwMode="auto">
          <a:xfrm>
            <a:off x="6828250" y="3003384"/>
            <a:ext cx="1265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9Slide03 Arima Madurai Black" panose="00000A00000000000000" pitchFamily="2" charset="0"/>
                <a:ea typeface="Calibri" panose="020F0502020204030204" pitchFamily="34" charset="0"/>
                <a:cs typeface="#9Slide03 Arima Madurai Black" panose="00000A00000000000000" pitchFamily="2" charset="0"/>
              </a:rPr>
              <a:t>Bước 3</a:t>
            </a:r>
            <a:endParaRPr lang="zh-CN" altLang="en-US" sz="2800" dirty="0">
              <a:solidFill>
                <a:srgbClr val="0070C0"/>
              </a:solidFill>
              <a:latin typeface="#9Slide03 Arima Madurai Black" panose="00000A00000000000000" pitchFamily="2" charset="0"/>
              <a:ea typeface="+mj-ea"/>
              <a:cs typeface="#9Slide03 Arima Madurai Black" panose="00000A00000000000000" pitchFamily="2" charset="0"/>
            </a:endParaRPr>
          </a:p>
        </p:txBody>
      </p:sp>
      <p:cxnSp>
        <p:nvCxnSpPr>
          <p:cNvPr id="9" name="PA_库_直接连接符 12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65130C3D-B906-9443-631C-3D559898A693}"/>
              </a:ext>
            </a:extLst>
          </p:cNvPr>
          <p:cNvCxnSpPr>
            <a:cxnSpLocks/>
          </p:cNvCxnSpPr>
          <p:nvPr>
            <p:custDataLst>
              <p:tags r:id="rId12"/>
            </p:custDataLst>
          </p:nvPr>
        </p:nvCxnSpPr>
        <p:spPr>
          <a:xfrm flipV="1">
            <a:off x="7206170" y="3492074"/>
            <a:ext cx="445378" cy="40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EFE7BED8-9C9B-3D27-121F-6842017F59D9}"/>
              </a:ext>
            </a:extLst>
          </p:cNvPr>
          <p:cNvSpPr txBox="1"/>
          <p:nvPr/>
        </p:nvSpPr>
        <p:spPr>
          <a:xfrm>
            <a:off x="2274023" y="1102752"/>
            <a:ext cx="6903154" cy="369332"/>
          </a:xfrm>
          <a:prstGeom prst="rect">
            <a:avLst/>
          </a:prstGeom>
          <a:noFill/>
        </p:spPr>
        <p:txBody>
          <a:bodyPr wrap="square">
            <a:spAutoFit/>
          </a:bodyPr>
          <a:lstStyle/>
          <a:p>
            <a:r>
              <a:rPr lang="vi-VN" sz="1800" b="1" dirty="0">
                <a:effectLst/>
                <a:latin typeface="Times New Roman" panose="02020603050405020304" pitchFamily="18" charset="0"/>
                <a:ea typeface="Calibri" panose="020F0502020204030204" pitchFamily="34" charset="0"/>
              </a:rPr>
              <a:t>:</a:t>
            </a:r>
            <a:endParaRPr lang="vi-VN" dirty="0"/>
          </a:p>
        </p:txBody>
      </p:sp>
      <p:pic>
        <p:nvPicPr>
          <p:cNvPr id="10" name="图片 14">
            <a:extLst>
              <a:ext uri="{FF2B5EF4-FFF2-40B4-BE49-F238E27FC236}">
                <a16:creationId xmlns:a16="http://schemas.microsoft.com/office/drawing/2014/main" xmlns="" id="{2AD5730F-58A6-2019-E7F9-BE8FBF1856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55432" y="4256314"/>
            <a:ext cx="7621482" cy="2378243"/>
          </a:xfrm>
          <a:prstGeom prst="rect">
            <a:avLst/>
          </a:prstGeom>
        </p:spPr>
      </p:pic>
      <p:pic>
        <p:nvPicPr>
          <p:cNvPr id="16" name="Picture 15">
            <a:extLst>
              <a:ext uri="{FF2B5EF4-FFF2-40B4-BE49-F238E27FC236}">
                <a16:creationId xmlns:a16="http://schemas.microsoft.com/office/drawing/2014/main" xmlns="" id="{E16E2BF5-4171-6247-0245-DA745DFFC95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1736" y="-305087"/>
            <a:ext cx="1980848" cy="1925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fill="hold"/>
                                        <p:tgtEl>
                                          <p:spTgt spid="123"/>
                                        </p:tgtEl>
                                        <p:attrNameLst>
                                          <p:attrName>ppt_x</p:attrName>
                                        </p:attrNameLst>
                                      </p:cBhvr>
                                      <p:tavLst>
                                        <p:tav tm="0">
                                          <p:val>
                                            <p:strVal val="#ppt_x"/>
                                          </p:val>
                                        </p:tav>
                                        <p:tav tm="100000">
                                          <p:val>
                                            <p:strVal val="#ppt_x"/>
                                          </p:val>
                                        </p:tav>
                                      </p:tavLst>
                                    </p:anim>
                                    <p:anim calcmode="lin" valueType="num">
                                      <p:cBhvr additive="base">
                                        <p:cTn id="8" dur="1000" fill="hold"/>
                                        <p:tgtEl>
                                          <p:spTgt spid="12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1000" fill="hold"/>
                                        <p:tgtEl>
                                          <p:spTgt spid="124"/>
                                        </p:tgtEl>
                                        <p:attrNameLst>
                                          <p:attrName>ppt_x</p:attrName>
                                        </p:attrNameLst>
                                      </p:cBhvr>
                                      <p:tavLst>
                                        <p:tav tm="0">
                                          <p:val>
                                            <p:strVal val="#ppt_x"/>
                                          </p:val>
                                        </p:tav>
                                        <p:tav tm="100000">
                                          <p:val>
                                            <p:strVal val="#ppt_x"/>
                                          </p:val>
                                        </p:tav>
                                      </p:tavLst>
                                    </p:anim>
                                    <p:anim calcmode="lin" valueType="num">
                                      <p:cBhvr additive="base">
                                        <p:cTn id="12" dur="1000" fill="hold"/>
                                        <p:tgtEl>
                                          <p:spTgt spid="1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additive="base">
                                        <p:cTn id="16" dur="1000" fill="hold"/>
                                        <p:tgtEl>
                                          <p:spTgt spid="151"/>
                                        </p:tgtEl>
                                        <p:attrNameLst>
                                          <p:attrName>ppt_x</p:attrName>
                                        </p:attrNameLst>
                                      </p:cBhvr>
                                      <p:tavLst>
                                        <p:tav tm="0">
                                          <p:val>
                                            <p:strVal val="#ppt_x"/>
                                          </p:val>
                                        </p:tav>
                                        <p:tav tm="100000">
                                          <p:val>
                                            <p:strVal val="#ppt_x"/>
                                          </p:val>
                                        </p:tav>
                                      </p:tavLst>
                                    </p:anim>
                                    <p:anim calcmode="lin" valueType="num">
                                      <p:cBhvr additive="base">
                                        <p:cTn id="17" dur="1000" fill="hold"/>
                                        <p:tgtEl>
                                          <p:spTgt spid="151"/>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152"/>
                                        </p:tgtEl>
                                        <p:attrNameLst>
                                          <p:attrName>style.visibility</p:attrName>
                                        </p:attrNameLst>
                                      </p:cBhvr>
                                      <p:to>
                                        <p:strVal val="visible"/>
                                      </p:to>
                                    </p:set>
                                    <p:anim calcmode="lin" valueType="num">
                                      <p:cBhvr additive="base">
                                        <p:cTn id="20" dur="1000" fill="hold"/>
                                        <p:tgtEl>
                                          <p:spTgt spid="152"/>
                                        </p:tgtEl>
                                        <p:attrNameLst>
                                          <p:attrName>ppt_x</p:attrName>
                                        </p:attrNameLst>
                                      </p:cBhvr>
                                      <p:tavLst>
                                        <p:tav tm="0">
                                          <p:val>
                                            <p:strVal val="#ppt_x"/>
                                          </p:val>
                                        </p:tav>
                                        <p:tav tm="100000">
                                          <p:val>
                                            <p:strVal val="#ppt_x"/>
                                          </p:val>
                                        </p:tav>
                                      </p:tavLst>
                                    </p:anim>
                                    <p:anim calcmode="lin" valueType="num">
                                      <p:cBhvr additive="base">
                                        <p:cTn id="21" dur="1000" fill="hold"/>
                                        <p:tgtEl>
                                          <p:spTgt spid="152"/>
                                        </p:tgtEl>
                                        <p:attrNameLst>
                                          <p:attrName>ppt_y</p:attrName>
                                        </p:attrNameLst>
                                      </p:cBhvr>
                                      <p:tavLst>
                                        <p:tav tm="0">
                                          <p:val>
                                            <p:strVal val="1+#ppt_h/2"/>
                                          </p:val>
                                        </p:tav>
                                        <p:tav tm="100000">
                                          <p:val>
                                            <p:strVal val="#ppt_y"/>
                                          </p:val>
                                        </p:tav>
                                      </p:tavLst>
                                    </p:anim>
                                  </p:childTnLst>
                                </p:cTn>
                              </p:par>
                            </p:childTnLst>
                          </p:cTn>
                        </p:par>
                        <p:par>
                          <p:cTn id="22" fill="hold">
                            <p:stCondLst>
                              <p:cond delay="2250"/>
                            </p:stCondLst>
                            <p:childTnLst>
                              <p:par>
                                <p:cTn id="23" presetID="2" presetClass="entr" presetSubtype="4"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decel="100000" fill="hold" grpId="0" nodeType="afterEffect">
                                  <p:stCondLst>
                                    <p:cond delay="0"/>
                                  </p:stCondLst>
                                  <p:childTnLst>
                                    <p:set>
                                      <p:cBhvr>
                                        <p:cTn id="33" dur="1" fill="hold">
                                          <p:stCondLst>
                                            <p:cond delay="0"/>
                                          </p:stCondLst>
                                        </p:cTn>
                                        <p:tgtEl>
                                          <p:spTgt spid="179"/>
                                        </p:tgtEl>
                                        <p:attrNameLst>
                                          <p:attrName>style.visibility</p:attrName>
                                        </p:attrNameLst>
                                      </p:cBhvr>
                                      <p:to>
                                        <p:strVal val="visible"/>
                                      </p:to>
                                    </p:set>
                                    <p:anim calcmode="lin" valueType="num">
                                      <p:cBhvr additive="base">
                                        <p:cTn id="34" dur="1000" fill="hold"/>
                                        <p:tgtEl>
                                          <p:spTgt spid="179"/>
                                        </p:tgtEl>
                                        <p:attrNameLst>
                                          <p:attrName>ppt_x</p:attrName>
                                        </p:attrNameLst>
                                      </p:cBhvr>
                                      <p:tavLst>
                                        <p:tav tm="0">
                                          <p:val>
                                            <p:strVal val="#ppt_x"/>
                                          </p:val>
                                        </p:tav>
                                        <p:tav tm="100000">
                                          <p:val>
                                            <p:strVal val="#ppt_x"/>
                                          </p:val>
                                        </p:tav>
                                      </p:tavLst>
                                    </p:anim>
                                    <p:anim calcmode="lin" valueType="num">
                                      <p:cBhvr additive="base">
                                        <p:cTn id="35" dur="1000" fill="hold"/>
                                        <p:tgtEl>
                                          <p:spTgt spid="179"/>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decel="100000" fill="hold" nodeType="afterEffect">
                                  <p:stCondLst>
                                    <p:cond delay="0"/>
                                  </p:stCondLst>
                                  <p:childTnLst>
                                    <p:set>
                                      <p:cBhvr>
                                        <p:cTn id="38" dur="1" fill="hold">
                                          <p:stCondLst>
                                            <p:cond delay="0"/>
                                          </p:stCondLst>
                                        </p:cTn>
                                        <p:tgtEl>
                                          <p:spTgt spid="180"/>
                                        </p:tgtEl>
                                        <p:attrNameLst>
                                          <p:attrName>style.visibility</p:attrName>
                                        </p:attrNameLst>
                                      </p:cBhvr>
                                      <p:to>
                                        <p:strVal val="visible"/>
                                      </p:to>
                                    </p:set>
                                    <p:anim calcmode="lin" valueType="num">
                                      <p:cBhvr additive="base">
                                        <p:cTn id="39" dur="1000" fill="hold"/>
                                        <p:tgtEl>
                                          <p:spTgt spid="180"/>
                                        </p:tgtEl>
                                        <p:attrNameLst>
                                          <p:attrName>ppt_x</p:attrName>
                                        </p:attrNameLst>
                                      </p:cBhvr>
                                      <p:tavLst>
                                        <p:tav tm="0">
                                          <p:val>
                                            <p:strVal val="#ppt_x"/>
                                          </p:val>
                                        </p:tav>
                                        <p:tav tm="100000">
                                          <p:val>
                                            <p:strVal val="#ppt_x"/>
                                          </p:val>
                                        </p:tav>
                                      </p:tavLst>
                                    </p:anim>
                                    <p:anim calcmode="lin" valueType="num">
                                      <p:cBhvr additive="base">
                                        <p:cTn id="40" dur="10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decel="100000" fill="hold" grpId="0" nodeType="click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additive="base">
                                        <p:cTn id="45" dur="1000" fill="hold"/>
                                        <p:tgtEl>
                                          <p:spTgt spid="122"/>
                                        </p:tgtEl>
                                        <p:attrNameLst>
                                          <p:attrName>ppt_x</p:attrName>
                                        </p:attrNameLst>
                                      </p:cBhvr>
                                      <p:tavLst>
                                        <p:tav tm="0">
                                          <p:val>
                                            <p:strVal val="#ppt_x"/>
                                          </p:val>
                                        </p:tav>
                                        <p:tav tm="100000">
                                          <p:val>
                                            <p:strVal val="#ppt_x"/>
                                          </p:val>
                                        </p:tav>
                                      </p:tavLst>
                                    </p:anim>
                                    <p:anim calcmode="lin" valueType="num">
                                      <p:cBhvr additive="base">
                                        <p:cTn id="46" dur="10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decel="100000" fill="hold" grpId="0" nodeType="clickEffect">
                                  <p:stCondLst>
                                    <p:cond delay="0"/>
                                  </p:stCondLst>
                                  <p:childTnLst>
                                    <p:set>
                                      <p:cBhvr>
                                        <p:cTn id="50" dur="1" fill="hold">
                                          <p:stCondLst>
                                            <p:cond delay="0"/>
                                          </p:stCondLst>
                                        </p:cTn>
                                        <p:tgtEl>
                                          <p:spTgt spid="150"/>
                                        </p:tgtEl>
                                        <p:attrNameLst>
                                          <p:attrName>style.visibility</p:attrName>
                                        </p:attrNameLst>
                                      </p:cBhvr>
                                      <p:to>
                                        <p:strVal val="visible"/>
                                      </p:to>
                                    </p:set>
                                    <p:anim calcmode="lin" valueType="num">
                                      <p:cBhvr additive="base">
                                        <p:cTn id="51" dur="1000" fill="hold"/>
                                        <p:tgtEl>
                                          <p:spTgt spid="150"/>
                                        </p:tgtEl>
                                        <p:attrNameLst>
                                          <p:attrName>ppt_x</p:attrName>
                                        </p:attrNameLst>
                                      </p:cBhvr>
                                      <p:tavLst>
                                        <p:tav tm="0">
                                          <p:val>
                                            <p:strVal val="#ppt_x"/>
                                          </p:val>
                                        </p:tav>
                                        <p:tav tm="100000">
                                          <p:val>
                                            <p:strVal val="#ppt_x"/>
                                          </p:val>
                                        </p:tav>
                                      </p:tavLst>
                                    </p:anim>
                                    <p:anim calcmode="lin" valueType="num">
                                      <p:cBhvr additive="base">
                                        <p:cTn id="52"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decel="10000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ppt_x"/>
                                          </p:val>
                                        </p:tav>
                                        <p:tav tm="100000">
                                          <p:val>
                                            <p:strVal val="#ppt_x"/>
                                          </p:val>
                                        </p:tav>
                                      </p:tavLst>
                                    </p:anim>
                                    <p:anim calcmode="lin" valueType="num">
                                      <p:cBhvr additive="base">
                                        <p:cTn id="5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additive="base">
                                        <p:cTn id="63" dur="1000" fill="hold"/>
                                        <p:tgtEl>
                                          <p:spTgt spid="178"/>
                                        </p:tgtEl>
                                        <p:attrNameLst>
                                          <p:attrName>ppt_x</p:attrName>
                                        </p:attrNameLst>
                                      </p:cBhvr>
                                      <p:tavLst>
                                        <p:tav tm="0">
                                          <p:val>
                                            <p:strVal val="#ppt_x"/>
                                          </p:val>
                                        </p:tav>
                                        <p:tav tm="100000">
                                          <p:val>
                                            <p:strVal val="#ppt_x"/>
                                          </p:val>
                                        </p:tav>
                                      </p:tavLst>
                                    </p:anim>
                                    <p:anim calcmode="lin" valueType="num">
                                      <p:cBhvr additive="base">
                                        <p:cTn id="64" dur="1000" fill="hold"/>
                                        <p:tgtEl>
                                          <p:spTgt spid="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utoUpdateAnimBg="0"/>
      <p:bldP spid="123" grpId="0" autoUpdateAnimBg="0"/>
      <p:bldP spid="150" grpId="0" autoUpdateAnimBg="0"/>
      <p:bldP spid="151" grpId="0" autoUpdateAnimBg="0"/>
      <p:bldP spid="178" grpId="0" autoUpdateAnimBg="0"/>
      <p:bldP spid="179" grpId="0" autoUpdateAnimBg="0"/>
      <p:bldP spid="7" grpId="0" autoUpdateAnimBg="0"/>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5C2313C-E501-77F6-8B13-9F9FBAAF8583}"/>
              </a:ext>
            </a:extLst>
          </p:cNvPr>
          <p:cNvSpPr txBox="1"/>
          <p:nvPr/>
        </p:nvSpPr>
        <p:spPr>
          <a:xfrm>
            <a:off x="1665515" y="221122"/>
            <a:ext cx="8860970" cy="1077218"/>
          </a:xfrm>
          <a:prstGeom prst="rect">
            <a:avLst/>
          </a:prstGeom>
          <a:noFill/>
        </p:spPr>
        <p:txBody>
          <a:bodyPr wrap="square">
            <a:spAutoFit/>
          </a:bodyPr>
          <a:lstStyle/>
          <a:p>
            <a:r>
              <a:rPr lang="en-US" sz="3200" b="1" i="1" u="sng" dirty="0" err="1">
                <a:effectLst/>
                <a:latin typeface="#9Slide03 Arima Madurai Black" panose="00000A00000000000000" pitchFamily="2" charset="0"/>
                <a:ea typeface="Calibri" panose="020F0502020204030204" pitchFamily="34" charset="0"/>
                <a:cs typeface="#9Slide03 Arima Madurai Black" panose="00000A00000000000000" pitchFamily="2" charset="0"/>
              </a:rPr>
              <a:t>Đề</a:t>
            </a:r>
            <a:r>
              <a:rPr lang="en-US" sz="3200" b="1" i="1" u="sng" dirty="0">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b="1" i="1" u="sng" dirty="0" err="1">
                <a:effectLst/>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200" b="1" i="1" u="sng" dirty="0">
                <a:effectLst/>
                <a:latin typeface="#9Slide03 Arima Madurai Black" panose="00000A00000000000000" pitchFamily="2" charset="0"/>
                <a:ea typeface="Calibri" panose="020F0502020204030204" pitchFamily="34" charset="0"/>
                <a:cs typeface="#9Slide03 Arima Madurai Black" panose="00000A00000000000000" pitchFamily="2" charset="0"/>
              </a:rPr>
              <a:t>:</a:t>
            </a:r>
            <a:r>
              <a:rPr lang="en-US" sz="3200" dirty="0">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Chọn</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một</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thơ</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mà</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em</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yêu</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thích</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viết</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đoạn</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văn</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ghi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lại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cảm</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nghĩ</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của</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em</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về</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bài</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thơ</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 </a:t>
            </a:r>
            <a:r>
              <a:rPr lang="en-US" sz="3200" dirty="0" err="1">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đó</a:t>
            </a:r>
            <a:r>
              <a:rPr lang="en-US" sz="3200" dirty="0">
                <a:solidFill>
                  <a:srgbClr val="0070C0"/>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a:t>
            </a:r>
            <a:endParaRPr lang="vi-VN" sz="3200" dirty="0">
              <a:solidFill>
                <a:srgbClr val="0070C0"/>
              </a:solidFill>
              <a:latin typeface="#9Slide03 Arima Madurai Black" panose="00000A00000000000000" pitchFamily="2" charset="0"/>
              <a:cs typeface="#9Slide03 Arima Madurai Black" panose="00000A00000000000000" pitchFamily="2" charset="0"/>
            </a:endParaRPr>
          </a:p>
        </p:txBody>
      </p:sp>
      <p:graphicFrame>
        <p:nvGraphicFramePr>
          <p:cNvPr id="4" name="Table 3">
            <a:extLst>
              <a:ext uri="{FF2B5EF4-FFF2-40B4-BE49-F238E27FC236}">
                <a16:creationId xmlns:a16="http://schemas.microsoft.com/office/drawing/2014/main" xmlns="" id="{F0B9A14A-234A-F568-ABE6-3F1EBCAC8C8E}"/>
              </a:ext>
            </a:extLst>
          </p:cNvPr>
          <p:cNvGraphicFramePr>
            <a:graphicFrameLocks noGrp="1"/>
          </p:cNvGraphicFramePr>
          <p:nvPr>
            <p:extLst>
              <p:ext uri="{D42A27DB-BD31-4B8C-83A1-F6EECF244321}">
                <p14:modId xmlns:p14="http://schemas.microsoft.com/office/powerpoint/2010/main" val="3751903498"/>
              </p:ext>
            </p:extLst>
          </p:nvPr>
        </p:nvGraphicFramePr>
        <p:xfrm>
          <a:off x="783772" y="2177143"/>
          <a:ext cx="10112828" cy="4304435"/>
        </p:xfrm>
        <a:graphic>
          <a:graphicData uri="http://schemas.openxmlformats.org/drawingml/2006/table">
            <a:tbl>
              <a:tblPr>
                <a:tableStyleId>{E8B1032C-EA38-4F05-BA0D-38AFFFC7BED3}</a:tableStyleId>
              </a:tblPr>
              <a:tblGrid>
                <a:gridCol w="1633053">
                  <a:extLst>
                    <a:ext uri="{9D8B030D-6E8A-4147-A177-3AD203B41FA5}">
                      <a16:colId xmlns:a16="http://schemas.microsoft.com/office/drawing/2014/main" xmlns="" val="3844175037"/>
                    </a:ext>
                  </a:extLst>
                </a:gridCol>
                <a:gridCol w="1409316">
                  <a:extLst>
                    <a:ext uri="{9D8B030D-6E8A-4147-A177-3AD203B41FA5}">
                      <a16:colId xmlns:a16="http://schemas.microsoft.com/office/drawing/2014/main" xmlns="" val="800951001"/>
                    </a:ext>
                  </a:extLst>
                </a:gridCol>
                <a:gridCol w="1478526">
                  <a:extLst>
                    <a:ext uri="{9D8B030D-6E8A-4147-A177-3AD203B41FA5}">
                      <a16:colId xmlns:a16="http://schemas.microsoft.com/office/drawing/2014/main" xmlns="" val="2010426396"/>
                    </a:ext>
                  </a:extLst>
                </a:gridCol>
                <a:gridCol w="2342687">
                  <a:extLst>
                    <a:ext uri="{9D8B030D-6E8A-4147-A177-3AD203B41FA5}">
                      <a16:colId xmlns:a16="http://schemas.microsoft.com/office/drawing/2014/main" xmlns="" val="1162888231"/>
                    </a:ext>
                  </a:extLst>
                </a:gridCol>
                <a:gridCol w="3249246">
                  <a:extLst>
                    <a:ext uri="{9D8B030D-6E8A-4147-A177-3AD203B41FA5}">
                      <a16:colId xmlns:a16="http://schemas.microsoft.com/office/drawing/2014/main" xmlns="" val="1646725121"/>
                    </a:ext>
                  </a:extLst>
                </a:gridCol>
              </a:tblGrid>
              <a:tr h="868273">
                <a:tc gridSpan="5">
                  <a:txBody>
                    <a:bodyPr/>
                    <a:lstStyle/>
                    <a:p>
                      <a:pPr algn="ctr">
                        <a:lnSpc>
                          <a:spcPct val="114000"/>
                        </a:lnSpc>
                        <a:spcBef>
                          <a:spcPts val="0"/>
                        </a:spcBef>
                        <a:spcAft>
                          <a:spcPts val="0"/>
                        </a:spcAft>
                      </a:pPr>
                      <a:r>
                        <a:rPr lang="vi-VN" sz="2800" b="1" dirty="0">
                          <a:solidFill>
                            <a:srgbClr val="FF0000"/>
                          </a:solidFill>
                          <a:effectLst/>
                        </a:rPr>
                        <a:t>PHIẾU THU THẬP TƯ LIỆU  </a:t>
                      </a:r>
                    </a:p>
                    <a:p>
                      <a:pPr algn="ctr">
                        <a:lnSpc>
                          <a:spcPct val="114000"/>
                        </a:lnSpc>
                        <a:spcBef>
                          <a:spcPts val="0"/>
                        </a:spcBef>
                        <a:spcAft>
                          <a:spcPts val="0"/>
                        </a:spcAft>
                      </a:pPr>
                      <a:r>
                        <a:rPr lang="vi-VN" sz="2800" b="1" dirty="0">
                          <a:solidFill>
                            <a:srgbClr val="FF0000"/>
                          </a:solidFill>
                          <a:effectLst/>
                        </a:rPr>
                        <a:t>ĐOẠN VĂN GHI LẠI CẢM NGHĨ VỀ BÀI THƠ TÁM CHỮ</a:t>
                      </a:r>
                      <a:endParaRPr lang="vi-VN" sz="2400" b="1" dirty="0">
                        <a:solidFill>
                          <a:srgbClr val="FF000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679765327"/>
                  </a:ext>
                </a:extLst>
              </a:tr>
              <a:tr h="1259508">
                <a:tc>
                  <a:txBody>
                    <a:bodyPr/>
                    <a:lstStyle/>
                    <a:p>
                      <a:pPr algn="ctr">
                        <a:lnSpc>
                          <a:spcPct val="114000"/>
                        </a:lnSpc>
                        <a:spcBef>
                          <a:spcPts val="0"/>
                        </a:spcBef>
                        <a:spcAft>
                          <a:spcPts val="0"/>
                        </a:spcAft>
                      </a:pPr>
                      <a:r>
                        <a:rPr lang="vi-VN" sz="2400" b="1" dirty="0">
                          <a:solidFill>
                            <a:srgbClr val="0070C0"/>
                          </a:solidFill>
                          <a:effectLst/>
                        </a:rPr>
                        <a:t>Tên bài thơ</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Thể thơ</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Tên tác giả</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Nguồn</a:t>
                      </a:r>
                    </a:p>
                    <a:p>
                      <a:pPr algn="ctr">
                        <a:lnSpc>
                          <a:spcPct val="114000"/>
                        </a:lnSpc>
                        <a:spcBef>
                          <a:spcPts val="0"/>
                        </a:spcBef>
                        <a:spcAft>
                          <a:spcPts val="0"/>
                        </a:spcAft>
                      </a:pPr>
                      <a:r>
                        <a:rPr lang="vi-VN" sz="2400" b="1" dirty="0">
                          <a:solidFill>
                            <a:srgbClr val="0070C0"/>
                          </a:solidFill>
                          <a:effectLst/>
                        </a:rPr>
                        <a:t>(Nhà xuất bản/ trang Web)</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rPr>
                        <a:t>Nội dung</a:t>
                      </a:r>
                      <a:endParaRPr lang="vi-VN" sz="2400" b="1" dirty="0">
                        <a:solidFill>
                          <a:srgbClr val="0070C0"/>
                        </a:solidFill>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4134004923"/>
                  </a:ext>
                </a:extLst>
              </a:tr>
              <a:tr h="1954363">
                <a:tc>
                  <a:txBody>
                    <a:bodyPr/>
                    <a:lstStyle/>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endParaRPr lang="vi-VN" sz="2000" b="1" dirty="0">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endParaRPr lang="vi-VN" sz="2000" b="1" dirty="0">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endParaRPr lang="vi-VN" sz="2000" b="1">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p>
                    <a:p>
                      <a:pPr algn="ctr">
                        <a:lnSpc>
                          <a:spcPct val="114000"/>
                        </a:lnSpc>
                        <a:spcBef>
                          <a:spcPts val="0"/>
                        </a:spcBef>
                        <a:spcAft>
                          <a:spcPts val="0"/>
                        </a:spcAft>
                      </a:pPr>
                      <a:r>
                        <a:rPr lang="vi-VN" sz="2000" b="1">
                          <a:effectLst/>
                        </a:rPr>
                        <a:t>.......................</a:t>
                      </a:r>
                      <a:endParaRPr lang="vi-VN" sz="2000" b="1">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endParaRPr lang="vi-VN" sz="2000" b="1" dirty="0">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extLst>
                  <a:ext uri="{0D108BD9-81ED-4DB2-BD59-A6C34878D82A}">
                    <a16:rowId xmlns:a16="http://schemas.microsoft.com/office/drawing/2014/main" xmlns="" val="3310534705"/>
                  </a:ext>
                </a:extLst>
              </a:tr>
            </a:tbl>
          </a:graphicData>
        </a:graphic>
      </p:graphicFrame>
      <p:sp>
        <p:nvSpPr>
          <p:cNvPr id="5" name="TextBox 4">
            <a:extLst>
              <a:ext uri="{FF2B5EF4-FFF2-40B4-BE49-F238E27FC236}">
                <a16:creationId xmlns:a16="http://schemas.microsoft.com/office/drawing/2014/main" xmlns="" id="{3538ADC7-E8B4-06F0-13C4-4632C979EAB3}"/>
              </a:ext>
            </a:extLst>
          </p:cNvPr>
          <p:cNvSpPr txBox="1"/>
          <p:nvPr/>
        </p:nvSpPr>
        <p:spPr>
          <a:xfrm>
            <a:off x="4191000" y="1334079"/>
            <a:ext cx="6096000"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Bước 1: </a:t>
            </a:r>
            <a:r>
              <a:rPr lang="vi-VN" sz="2800" b="1" i="1" dirty="0">
                <a:effectLst/>
                <a:latin typeface="Times New Roman" panose="02020603050405020304" pitchFamily="18" charset="0"/>
                <a:ea typeface="Calibri" panose="020F0502020204030204" pitchFamily="34" charset="0"/>
              </a:rPr>
              <a:t>Chuẩn bị trước khi viết</a:t>
            </a:r>
            <a:endParaRPr lang="vi-VN" sz="2800" dirty="0"/>
          </a:p>
        </p:txBody>
      </p:sp>
    </p:spTree>
    <p:extLst>
      <p:ext uri="{BB962C8B-B14F-4D97-AF65-F5344CB8AC3E}">
        <p14:creationId xmlns:p14="http://schemas.microsoft.com/office/powerpoint/2010/main" val="11730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8100"/>
                            </p:stCondLst>
                            <p:childTnLst>
                              <p:par>
                                <p:cTn id="12" presetID="1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1000"/>
                                        <p:tgtEl>
                                          <p:spTgt spid="5"/>
                                        </p:tgtEl>
                                      </p:cBhvr>
                                    </p:animEffect>
                                  </p:childTnLst>
                                </p:cTn>
                              </p:par>
                            </p:childTnLst>
                          </p:cTn>
                        </p:par>
                        <p:par>
                          <p:cTn id="15" fill="hold">
                            <p:stCondLst>
                              <p:cond delay="91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0" name="Table 79">
            <a:extLst>
              <a:ext uri="{FF2B5EF4-FFF2-40B4-BE49-F238E27FC236}">
                <a16:creationId xmlns:a16="http://schemas.microsoft.com/office/drawing/2014/main" xmlns="" id="{E1F09969-513E-6BD7-48A8-0872EE984FB7}"/>
              </a:ext>
            </a:extLst>
          </p:cNvPr>
          <p:cNvGraphicFramePr>
            <a:graphicFrameLocks noGrp="1"/>
          </p:cNvGraphicFramePr>
          <p:nvPr>
            <p:extLst>
              <p:ext uri="{D42A27DB-BD31-4B8C-83A1-F6EECF244321}">
                <p14:modId xmlns:p14="http://schemas.microsoft.com/office/powerpoint/2010/main" val="1813632223"/>
              </p:ext>
            </p:extLst>
          </p:nvPr>
        </p:nvGraphicFramePr>
        <p:xfrm>
          <a:off x="419450" y="914400"/>
          <a:ext cx="11400637" cy="5692394"/>
        </p:xfrm>
        <a:graphic>
          <a:graphicData uri="http://schemas.openxmlformats.org/drawingml/2006/table">
            <a:tbl>
              <a:tblPr>
                <a:tableStyleId>{E8B1032C-EA38-4F05-BA0D-38AFFFC7BED3}</a:tableStyleId>
              </a:tblPr>
              <a:tblGrid>
                <a:gridCol w="11400637">
                  <a:extLst>
                    <a:ext uri="{9D8B030D-6E8A-4147-A177-3AD203B41FA5}">
                      <a16:colId xmlns:a16="http://schemas.microsoft.com/office/drawing/2014/main" xmlns="" val="3720740613"/>
                    </a:ext>
                  </a:extLst>
                </a:gridCol>
              </a:tblGrid>
              <a:tr h="5524333">
                <a:tc>
                  <a:txBody>
                    <a:bodyPr/>
                    <a:lstStyle/>
                    <a:p>
                      <a:pPr algn="ctr">
                        <a:lnSpc>
                          <a:spcPct val="114000"/>
                        </a:lnSpc>
                        <a:spcBef>
                          <a:spcPts val="0"/>
                        </a:spcBef>
                        <a:spcAft>
                          <a:spcPts val="0"/>
                        </a:spcAft>
                      </a:pPr>
                      <a:r>
                        <a:rPr lang="vi-VN" sz="3000" dirty="0">
                          <a:solidFill>
                            <a:srgbClr val="FF0000"/>
                          </a:solidFill>
                          <a:effectLst/>
                          <a:latin typeface="#9Slide03 Arima Madurai ExtraBo" panose="00000900000000000000" pitchFamily="2" charset="0"/>
                          <a:cs typeface="#9Slide03 Arima Madurai ExtraBo" panose="00000900000000000000" pitchFamily="2" charset="0"/>
                        </a:rPr>
                        <a:t>PHIẾU TÌM Ý  </a:t>
                      </a:r>
                    </a:p>
                    <a:p>
                      <a:pPr algn="ctr">
                        <a:lnSpc>
                          <a:spcPct val="114000"/>
                        </a:lnSpc>
                        <a:spcBef>
                          <a:spcPts val="0"/>
                        </a:spcBef>
                        <a:spcAft>
                          <a:spcPts val="0"/>
                        </a:spcAft>
                      </a:pPr>
                      <a:r>
                        <a:rPr lang="vi-VN" sz="3000" dirty="0">
                          <a:solidFill>
                            <a:srgbClr val="00B050"/>
                          </a:solidFill>
                          <a:effectLst/>
                          <a:latin typeface="#9Slide03 Arima Madurai ExtraBo" panose="00000900000000000000" pitchFamily="2" charset="0"/>
                          <a:cs typeface="#9Slide03 Arima Madurai ExtraBo" panose="00000900000000000000" pitchFamily="2" charset="0"/>
                        </a:rPr>
                        <a:t>ĐOẠN VĂN GHI LẠI CẢM NGHĨ VỀ BÀI THƠ </a:t>
                      </a:r>
                      <a:r>
                        <a:rPr lang="vi-VN" sz="2800" dirty="0">
                          <a:solidFill>
                            <a:srgbClr val="00B050"/>
                          </a:solidFill>
                          <a:effectLst/>
                        </a:rPr>
                        <a:t>.........................</a:t>
                      </a:r>
                      <a:endParaRPr lang="en-US" sz="2800" dirty="0">
                        <a:solidFill>
                          <a:srgbClr val="00B050"/>
                        </a:solidFill>
                        <a:effectLst/>
                      </a:endParaRPr>
                    </a:p>
                    <a:p>
                      <a:pPr algn="l">
                        <a:lnSpc>
                          <a:spcPct val="114000"/>
                        </a:lnSpc>
                        <a:spcBef>
                          <a:spcPts val="0"/>
                        </a:spcBef>
                        <a:spcAft>
                          <a:spcPts val="0"/>
                        </a:spcAft>
                      </a:pPr>
                      <a:r>
                        <a:rPr lang="en-US" sz="2800" dirty="0">
                          <a:solidFill>
                            <a:schemeClr val="tx1"/>
                          </a:solidFill>
                          <a:effectLst/>
                        </a:rPr>
                        <a:t>1. </a:t>
                      </a:r>
                      <a:r>
                        <a:rPr lang="en-US" sz="2800" dirty="0" err="1">
                          <a:solidFill>
                            <a:schemeClr val="tx1"/>
                          </a:solidFill>
                          <a:effectLst/>
                        </a:rPr>
                        <a:t>Nội</a:t>
                      </a:r>
                      <a:r>
                        <a:rPr lang="en-US" sz="2800" dirty="0">
                          <a:solidFill>
                            <a:schemeClr val="tx1"/>
                          </a:solidFill>
                          <a:effectLst/>
                        </a:rPr>
                        <a:t> dung </a:t>
                      </a:r>
                      <a:r>
                        <a:rPr lang="en-US" sz="2800" dirty="0" err="1">
                          <a:solidFill>
                            <a:schemeClr val="tx1"/>
                          </a:solidFill>
                          <a:effectLst/>
                        </a:rPr>
                        <a:t>bài</a:t>
                      </a:r>
                      <a:r>
                        <a:rPr lang="en-US" sz="2800" dirty="0">
                          <a:solidFill>
                            <a:schemeClr val="tx1"/>
                          </a:solidFill>
                          <a:effectLst/>
                        </a:rPr>
                        <a:t> </a:t>
                      </a:r>
                      <a:r>
                        <a:rPr lang="en-US" sz="2800" dirty="0" err="1">
                          <a:solidFill>
                            <a:schemeClr val="tx1"/>
                          </a:solidFill>
                          <a:effectLst/>
                        </a:rPr>
                        <a:t>thơ</a:t>
                      </a:r>
                      <a:r>
                        <a:rPr lang="en-US" sz="2800" dirty="0">
                          <a:solidFill>
                            <a:schemeClr val="tx1"/>
                          </a:solidFill>
                          <a:effectLst/>
                        </a:rPr>
                        <a:t> </a:t>
                      </a:r>
                      <a:r>
                        <a:rPr lang="en-US" sz="2800" dirty="0" err="1">
                          <a:solidFill>
                            <a:schemeClr val="tx1"/>
                          </a:solidFill>
                          <a:effectLst/>
                        </a:rPr>
                        <a:t>này</a:t>
                      </a:r>
                      <a:r>
                        <a:rPr lang="en-US" sz="2800" dirty="0">
                          <a:solidFill>
                            <a:schemeClr val="tx1"/>
                          </a:solidFill>
                          <a:effectLst/>
                        </a:rPr>
                        <a:t> </a:t>
                      </a:r>
                      <a:r>
                        <a:rPr lang="en-US" sz="2800" dirty="0" err="1">
                          <a:solidFill>
                            <a:schemeClr val="tx1"/>
                          </a:solidFill>
                          <a:effectLst/>
                        </a:rPr>
                        <a:t>là</a:t>
                      </a:r>
                      <a:r>
                        <a:rPr lang="en-US" sz="2800" dirty="0">
                          <a:solidFill>
                            <a:schemeClr val="tx1"/>
                          </a:solidFill>
                          <a:effectLst/>
                        </a:rPr>
                        <a:t>………..</a:t>
                      </a:r>
                      <a:r>
                        <a:rPr lang="en-US" sz="2800" dirty="0" err="1">
                          <a:solidFill>
                            <a:schemeClr val="tx1"/>
                          </a:solidFill>
                          <a:effectLst/>
                        </a:rPr>
                        <a:t>thể</a:t>
                      </a:r>
                      <a:r>
                        <a:rPr lang="en-US" sz="2800" dirty="0">
                          <a:solidFill>
                            <a:schemeClr val="tx1"/>
                          </a:solidFill>
                          <a:effectLst/>
                        </a:rPr>
                        <a:t> </a:t>
                      </a:r>
                      <a:r>
                        <a:rPr lang="en-US" sz="2800" dirty="0" err="1">
                          <a:solidFill>
                            <a:schemeClr val="tx1"/>
                          </a:solidFill>
                          <a:effectLst/>
                        </a:rPr>
                        <a:t>hiện</a:t>
                      </a:r>
                      <a:r>
                        <a:rPr lang="en-US" sz="2800" dirty="0">
                          <a:solidFill>
                            <a:schemeClr val="tx1"/>
                          </a:solidFill>
                          <a:effectLst/>
                        </a:rPr>
                        <a:t> qua </a:t>
                      </a:r>
                      <a:r>
                        <a:rPr lang="en-US" sz="2800" dirty="0" err="1">
                          <a:solidFill>
                            <a:schemeClr val="tx1"/>
                          </a:solidFill>
                          <a:effectLst/>
                        </a:rPr>
                        <a:t>các</a:t>
                      </a:r>
                      <a:r>
                        <a:rPr lang="en-US" sz="2800" dirty="0">
                          <a:solidFill>
                            <a:schemeClr val="tx1"/>
                          </a:solidFill>
                          <a:effectLst/>
                        </a:rPr>
                        <a:t> ý………………..</a:t>
                      </a:r>
                      <a:r>
                        <a:rPr lang="en-US" sz="2800" dirty="0" err="1">
                          <a:solidFill>
                            <a:schemeClr val="tx1"/>
                          </a:solidFill>
                          <a:effectLst/>
                        </a:rPr>
                        <a:t>Thể</a:t>
                      </a:r>
                      <a:r>
                        <a:rPr lang="en-US" sz="2800" dirty="0">
                          <a:solidFill>
                            <a:schemeClr val="tx1"/>
                          </a:solidFill>
                          <a:effectLst/>
                        </a:rPr>
                        <a:t> </a:t>
                      </a:r>
                      <a:r>
                        <a:rPr lang="en-US" sz="2800" dirty="0" err="1">
                          <a:solidFill>
                            <a:schemeClr val="tx1"/>
                          </a:solidFill>
                          <a:effectLst/>
                        </a:rPr>
                        <a:t>hiện</a:t>
                      </a:r>
                      <a:r>
                        <a:rPr lang="en-US" sz="2800" dirty="0">
                          <a:solidFill>
                            <a:schemeClr val="tx1"/>
                          </a:solidFill>
                          <a:effectLst/>
                        </a:rPr>
                        <a:t> </a:t>
                      </a:r>
                      <a:r>
                        <a:rPr lang="en-US" sz="2800" dirty="0" err="1">
                          <a:solidFill>
                            <a:schemeClr val="tx1"/>
                          </a:solidFill>
                          <a:effectLst/>
                        </a:rPr>
                        <a:t>cô</a:t>
                      </a:r>
                      <a:r>
                        <a:rPr lang="en-US" sz="2800" dirty="0">
                          <a:solidFill>
                            <a:schemeClr val="tx1"/>
                          </a:solidFill>
                          <a:effectLst/>
                        </a:rPr>
                        <a:t> </a:t>
                      </a:r>
                      <a:r>
                        <a:rPr lang="en-US" sz="2800" dirty="0" err="1">
                          <a:solidFill>
                            <a:schemeClr val="tx1"/>
                          </a:solidFill>
                          <a:effectLst/>
                        </a:rPr>
                        <a:t>đọng</a:t>
                      </a:r>
                      <a:r>
                        <a:rPr lang="en-US" sz="2800" dirty="0">
                          <a:solidFill>
                            <a:schemeClr val="tx1"/>
                          </a:solidFill>
                          <a:effectLst/>
                        </a:rPr>
                        <a:t> qua </a:t>
                      </a:r>
                      <a:r>
                        <a:rPr lang="en-US" sz="2800" dirty="0" err="1">
                          <a:solidFill>
                            <a:schemeClr val="tx1"/>
                          </a:solidFill>
                          <a:effectLst/>
                        </a:rPr>
                        <a:t>từ</a:t>
                      </a:r>
                      <a:r>
                        <a:rPr lang="en-US" sz="2800" dirty="0">
                          <a:solidFill>
                            <a:schemeClr val="tx1"/>
                          </a:solidFill>
                          <a:effectLst/>
                        </a:rPr>
                        <a:t> </a:t>
                      </a:r>
                      <a:r>
                        <a:rPr lang="en-US" sz="2800" dirty="0" err="1">
                          <a:solidFill>
                            <a:schemeClr val="tx1"/>
                          </a:solidFill>
                          <a:effectLst/>
                        </a:rPr>
                        <a:t>ngữ</a:t>
                      </a:r>
                      <a:r>
                        <a:rPr lang="en-US" sz="2800" dirty="0">
                          <a:solidFill>
                            <a:schemeClr val="tx1"/>
                          </a:solidFill>
                          <a:effectLst/>
                        </a:rPr>
                        <a:t> </a:t>
                      </a:r>
                      <a:r>
                        <a:rPr lang="en-US" sz="2800" dirty="0" err="1">
                          <a:solidFill>
                            <a:schemeClr val="tx1"/>
                          </a:solidFill>
                          <a:effectLst/>
                        </a:rPr>
                        <a:t>nào</a:t>
                      </a:r>
                      <a:r>
                        <a:rPr lang="en-US" sz="2800" dirty="0">
                          <a:solidFill>
                            <a:schemeClr val="tx1"/>
                          </a:solidFill>
                          <a:effectLst/>
                        </a:rPr>
                        <a:t> </a:t>
                      </a:r>
                      <a:r>
                        <a:rPr lang="en-US" sz="2800" dirty="0" err="1">
                          <a:solidFill>
                            <a:schemeClr val="tx1"/>
                          </a:solidFill>
                          <a:effectLst/>
                        </a:rPr>
                        <a:t>trong</a:t>
                      </a:r>
                      <a:r>
                        <a:rPr lang="en-US" sz="2800" dirty="0">
                          <a:solidFill>
                            <a:schemeClr val="tx1"/>
                          </a:solidFill>
                          <a:effectLst/>
                        </a:rPr>
                        <a:t> </a:t>
                      </a:r>
                      <a:r>
                        <a:rPr lang="en-US" sz="2800" dirty="0" err="1">
                          <a:solidFill>
                            <a:schemeClr val="tx1"/>
                          </a:solidFill>
                          <a:effectLst/>
                        </a:rPr>
                        <a:t>bài</a:t>
                      </a:r>
                      <a:r>
                        <a:rPr lang="en-US" sz="2800" dirty="0">
                          <a:solidFill>
                            <a:schemeClr val="tx1"/>
                          </a:solidFill>
                          <a:effectLst/>
                        </a:rPr>
                        <a:t>? </a:t>
                      </a:r>
                      <a:endParaRPr lang="vi-VN" sz="2800" dirty="0">
                        <a:solidFill>
                          <a:schemeClr val="tx1"/>
                        </a:solidFill>
                        <a:effectLst/>
                      </a:endParaRPr>
                    </a:p>
                    <a:p>
                      <a:pPr marL="514350" indent="-514350" algn="just">
                        <a:lnSpc>
                          <a:spcPct val="114000"/>
                        </a:lnSpc>
                        <a:spcBef>
                          <a:spcPts val="0"/>
                        </a:spcBef>
                        <a:spcAft>
                          <a:spcPts val="0"/>
                        </a:spcAft>
                        <a:buAutoNum type="arabicPeriod"/>
                      </a:pPr>
                      <a:r>
                        <a:rPr lang="vi-VN" sz="2600" dirty="0">
                          <a:effectLst/>
                        </a:rPr>
                        <a:t>Một số nét độc đáo về hình thức nghệ thuật của bài thơ là</a:t>
                      </a:r>
                      <a:r>
                        <a:rPr lang="en-US" sz="2600" dirty="0">
                          <a:effectLst/>
                        </a:rPr>
                        <a:t>……</a:t>
                      </a:r>
                    </a:p>
                    <a:p>
                      <a:pPr marL="0" indent="0" algn="l">
                        <a:lnSpc>
                          <a:spcPct val="114000"/>
                        </a:lnSpc>
                        <a:spcBef>
                          <a:spcPts val="0"/>
                        </a:spcBef>
                        <a:spcAft>
                          <a:spcPts val="0"/>
                        </a:spcAft>
                        <a:buNone/>
                      </a:pPr>
                      <a:r>
                        <a:rPr lang="en-US" sz="2600" dirty="0" err="1">
                          <a:effectLst/>
                        </a:rPr>
                        <a:t>Tác</a:t>
                      </a:r>
                      <a:r>
                        <a:rPr lang="en-US" sz="2600" dirty="0">
                          <a:effectLst/>
                        </a:rPr>
                        <a:t> </a:t>
                      </a:r>
                      <a:r>
                        <a:rPr lang="en-US" sz="2600" dirty="0" err="1">
                          <a:effectLst/>
                        </a:rPr>
                        <a:t>dụng</a:t>
                      </a:r>
                      <a:r>
                        <a:rPr lang="en-US" sz="2600" dirty="0">
                          <a:effectLst/>
                        </a:rPr>
                        <a:t>……………</a:t>
                      </a:r>
                      <a:r>
                        <a:rPr lang="vi-VN" sz="2600" dirty="0">
                          <a:effectLst/>
                        </a:rPr>
                        <a:t> </a:t>
                      </a:r>
                      <a:r>
                        <a:rPr lang="en-US" sz="2600" dirty="0">
                          <a:effectLst/>
                        </a:rPr>
                        <a:t>( </a:t>
                      </a:r>
                      <a:r>
                        <a:rPr lang="en-US" sz="2600" dirty="0" err="1">
                          <a:effectLst/>
                        </a:rPr>
                        <a:t>kết</a:t>
                      </a:r>
                      <a:r>
                        <a:rPr lang="en-US" sz="2600" dirty="0">
                          <a:effectLst/>
                        </a:rPr>
                        <a:t> </a:t>
                      </a:r>
                      <a:r>
                        <a:rPr lang="en-US" sz="2600" dirty="0" err="1">
                          <a:effectLst/>
                        </a:rPr>
                        <a:t>hợp</a:t>
                      </a:r>
                      <a:r>
                        <a:rPr lang="en-US" sz="2600" dirty="0">
                          <a:effectLst/>
                        </a:rPr>
                        <a:t> </a:t>
                      </a:r>
                      <a:r>
                        <a:rPr lang="en-US" sz="2600" dirty="0" err="1">
                          <a:effectLst/>
                        </a:rPr>
                        <a:t>các</a:t>
                      </a:r>
                      <a:r>
                        <a:rPr lang="en-US" sz="2600" dirty="0">
                          <a:effectLst/>
                        </a:rPr>
                        <a:t> </a:t>
                      </a:r>
                      <a:r>
                        <a:rPr lang="en-US" sz="2600" dirty="0" err="1">
                          <a:effectLst/>
                        </a:rPr>
                        <a:t>phương</a:t>
                      </a:r>
                      <a:r>
                        <a:rPr lang="en-US" sz="2600" dirty="0">
                          <a:effectLst/>
                        </a:rPr>
                        <a:t> </a:t>
                      </a:r>
                      <a:r>
                        <a:rPr lang="en-US" sz="2600" dirty="0" err="1">
                          <a:effectLst/>
                        </a:rPr>
                        <a:t>thức</a:t>
                      </a:r>
                      <a:r>
                        <a:rPr lang="en-US" sz="2600" dirty="0">
                          <a:effectLst/>
                        </a:rPr>
                        <a:t> </a:t>
                      </a:r>
                      <a:r>
                        <a:rPr lang="en-US" sz="2600" dirty="0" err="1">
                          <a:effectLst/>
                        </a:rPr>
                        <a:t>biểu</a:t>
                      </a:r>
                      <a:r>
                        <a:rPr lang="en-US" sz="2600" dirty="0">
                          <a:effectLst/>
                        </a:rPr>
                        <a:t> </a:t>
                      </a:r>
                      <a:r>
                        <a:rPr lang="en-US" sz="2600" dirty="0" err="1">
                          <a:effectLst/>
                        </a:rPr>
                        <a:t>đạt</a:t>
                      </a:r>
                      <a:r>
                        <a:rPr lang="en-US" sz="2600" dirty="0">
                          <a:effectLst/>
                        </a:rPr>
                        <a:t>……, </a:t>
                      </a:r>
                      <a:r>
                        <a:rPr lang="en-US" sz="2600" u="sng" dirty="0" err="1">
                          <a:effectLst/>
                        </a:rPr>
                        <a:t>các</a:t>
                      </a:r>
                      <a:r>
                        <a:rPr lang="en-US" sz="2600" u="sng" dirty="0">
                          <a:effectLst/>
                        </a:rPr>
                        <a:t> </a:t>
                      </a:r>
                      <a:r>
                        <a:rPr lang="en-US" sz="2600" u="sng" dirty="0" err="1">
                          <a:effectLst/>
                        </a:rPr>
                        <a:t>biện</a:t>
                      </a:r>
                      <a:r>
                        <a:rPr lang="en-US" sz="2600" u="sng" dirty="0">
                          <a:effectLst/>
                        </a:rPr>
                        <a:t> </a:t>
                      </a:r>
                      <a:r>
                        <a:rPr lang="en-US" sz="2600" u="sng" dirty="0" err="1">
                          <a:effectLst/>
                        </a:rPr>
                        <a:t>pháp</a:t>
                      </a:r>
                      <a:r>
                        <a:rPr lang="en-US" sz="2600" u="sng" dirty="0">
                          <a:effectLst/>
                        </a:rPr>
                        <a:t> </a:t>
                      </a:r>
                      <a:r>
                        <a:rPr lang="en-US" sz="2600" u="sng" dirty="0" err="1">
                          <a:effectLst/>
                        </a:rPr>
                        <a:t>tu</a:t>
                      </a:r>
                      <a:r>
                        <a:rPr lang="en-US" sz="2600" u="sng" dirty="0">
                          <a:effectLst/>
                        </a:rPr>
                        <a:t> </a:t>
                      </a:r>
                      <a:r>
                        <a:rPr lang="en-US" sz="2600" u="sng" dirty="0" err="1">
                          <a:effectLst/>
                        </a:rPr>
                        <a:t>từ</a:t>
                      </a:r>
                      <a:r>
                        <a:rPr lang="en-US" sz="2600" u="sng" dirty="0">
                          <a:effectLst/>
                        </a:rPr>
                        <a:t> </a:t>
                      </a:r>
                      <a:r>
                        <a:rPr lang="en-US" sz="2600" dirty="0">
                          <a:effectLst/>
                        </a:rPr>
                        <a:t>……</a:t>
                      </a:r>
                      <a:r>
                        <a:rPr lang="en-US" sz="2600" dirty="0" err="1">
                          <a:effectLst/>
                        </a:rPr>
                        <a:t>hình</a:t>
                      </a:r>
                      <a:r>
                        <a:rPr lang="en-US" sz="2600" dirty="0">
                          <a:effectLst/>
                        </a:rPr>
                        <a:t> </a:t>
                      </a:r>
                      <a:r>
                        <a:rPr lang="en-US" sz="2600" dirty="0" err="1">
                          <a:effectLst/>
                        </a:rPr>
                        <a:t>ảnh</a:t>
                      </a:r>
                      <a:r>
                        <a:rPr lang="en-US" sz="2600" dirty="0">
                          <a:effectLst/>
                        </a:rPr>
                        <a:t> </a:t>
                      </a:r>
                      <a:r>
                        <a:rPr lang="en-US" sz="2600" dirty="0" err="1">
                          <a:effectLst/>
                        </a:rPr>
                        <a:t>thơ</a:t>
                      </a:r>
                      <a:r>
                        <a:rPr lang="en-US" sz="2600" dirty="0">
                          <a:effectLst/>
                        </a:rPr>
                        <a:t>……, </a:t>
                      </a:r>
                      <a:r>
                        <a:rPr lang="en-US" sz="2600" dirty="0" err="1">
                          <a:effectLst/>
                        </a:rPr>
                        <a:t>giọng</a:t>
                      </a:r>
                      <a:r>
                        <a:rPr lang="en-US" sz="2600" dirty="0">
                          <a:effectLst/>
                        </a:rPr>
                        <a:t> </a:t>
                      </a:r>
                      <a:r>
                        <a:rPr lang="en-US" sz="2600" dirty="0" err="1">
                          <a:effectLst/>
                        </a:rPr>
                        <a:t>điệu</a:t>
                      </a:r>
                      <a:r>
                        <a:rPr lang="en-US" sz="2600" dirty="0">
                          <a:effectLst/>
                        </a:rPr>
                        <a:t>……., </a:t>
                      </a:r>
                      <a:r>
                        <a:rPr lang="en-US" sz="2600" dirty="0" err="1">
                          <a:effectLst/>
                        </a:rPr>
                        <a:t>vần</a:t>
                      </a:r>
                      <a:r>
                        <a:rPr lang="en-US" sz="2600" dirty="0">
                          <a:effectLst/>
                        </a:rPr>
                        <a:t>……., </a:t>
                      </a:r>
                      <a:r>
                        <a:rPr lang="en-US" sz="2600" dirty="0" err="1">
                          <a:effectLst/>
                        </a:rPr>
                        <a:t>nhịp</a:t>
                      </a:r>
                      <a:r>
                        <a:rPr lang="en-US" sz="2600" dirty="0">
                          <a:effectLst/>
                        </a:rPr>
                        <a:t>……..) </a:t>
                      </a:r>
                      <a:r>
                        <a:rPr lang="en-US" sz="2600" dirty="0" err="1">
                          <a:effectLst/>
                        </a:rPr>
                        <a:t>Thể</a:t>
                      </a:r>
                      <a:r>
                        <a:rPr lang="en-US" sz="2600" dirty="0">
                          <a:effectLst/>
                        </a:rPr>
                        <a:t> </a:t>
                      </a:r>
                      <a:r>
                        <a:rPr lang="en-US" sz="2600" dirty="0" err="1">
                          <a:effectLst/>
                        </a:rPr>
                        <a:t>hiện</a:t>
                      </a:r>
                      <a:r>
                        <a:rPr lang="en-US" sz="2600" dirty="0">
                          <a:effectLst/>
                        </a:rPr>
                        <a:t> </a:t>
                      </a:r>
                      <a:r>
                        <a:rPr lang="en-US" sz="2600" dirty="0" err="1">
                          <a:effectLst/>
                        </a:rPr>
                        <a:t>nổi</a:t>
                      </a:r>
                      <a:r>
                        <a:rPr lang="en-US" sz="2600" dirty="0">
                          <a:effectLst/>
                        </a:rPr>
                        <a:t> </a:t>
                      </a:r>
                      <a:r>
                        <a:rPr lang="en-US" sz="2600" dirty="0" err="1">
                          <a:effectLst/>
                        </a:rPr>
                        <a:t>bật</a:t>
                      </a:r>
                      <a:r>
                        <a:rPr lang="en-US" sz="2600" dirty="0">
                          <a:effectLst/>
                        </a:rPr>
                        <a:t> qua </a:t>
                      </a:r>
                      <a:r>
                        <a:rPr lang="en-US" sz="2600" dirty="0" err="1">
                          <a:effectLst/>
                        </a:rPr>
                        <a:t>từ</a:t>
                      </a:r>
                      <a:r>
                        <a:rPr lang="en-US" sz="2600" dirty="0">
                          <a:effectLst/>
                        </a:rPr>
                        <a:t> </a:t>
                      </a:r>
                      <a:r>
                        <a:rPr lang="en-US" sz="2600" dirty="0" err="1">
                          <a:effectLst/>
                        </a:rPr>
                        <a:t>ngữ</a:t>
                      </a:r>
                      <a:r>
                        <a:rPr lang="en-US" sz="2600" dirty="0">
                          <a:effectLst/>
                        </a:rPr>
                        <a:t> </a:t>
                      </a:r>
                      <a:r>
                        <a:rPr lang="en-US" sz="2600" dirty="0" err="1">
                          <a:effectLst/>
                        </a:rPr>
                        <a:t>nào</a:t>
                      </a:r>
                      <a:r>
                        <a:rPr lang="en-US" sz="2600" dirty="0">
                          <a:effectLst/>
                        </a:rPr>
                        <a:t>?</a:t>
                      </a:r>
                    </a:p>
                    <a:p>
                      <a:pPr algn="just">
                        <a:lnSpc>
                          <a:spcPct val="114000"/>
                        </a:lnSpc>
                        <a:spcBef>
                          <a:spcPts val="0"/>
                        </a:spcBef>
                        <a:spcAft>
                          <a:spcPts val="0"/>
                        </a:spcAft>
                      </a:pPr>
                      <a:r>
                        <a:rPr lang="vi-VN" sz="2600" dirty="0">
                          <a:effectLst/>
                        </a:rPr>
                        <a:t>2. Cảm xúc của tôi khi đọc bài thơ này là</a:t>
                      </a:r>
                      <a:r>
                        <a:rPr lang="en-US" sz="2600" dirty="0">
                          <a:effectLst/>
                        </a:rPr>
                        <a:t>…….( </a:t>
                      </a:r>
                      <a:r>
                        <a:rPr lang="en-US" sz="2600" dirty="0" err="1">
                          <a:effectLst/>
                        </a:rPr>
                        <a:t>xúc</a:t>
                      </a:r>
                      <a:r>
                        <a:rPr lang="en-US" sz="2600" dirty="0">
                          <a:effectLst/>
                        </a:rPr>
                        <a:t> </a:t>
                      </a:r>
                      <a:r>
                        <a:rPr lang="en-US" sz="2600" dirty="0" err="1">
                          <a:effectLst/>
                        </a:rPr>
                        <a:t>động</a:t>
                      </a:r>
                      <a:r>
                        <a:rPr lang="en-US" sz="2600" dirty="0">
                          <a:effectLst/>
                        </a:rPr>
                        <a:t>, </a:t>
                      </a:r>
                      <a:r>
                        <a:rPr lang="en-US" sz="2600" dirty="0" err="1">
                          <a:effectLst/>
                        </a:rPr>
                        <a:t>bồi</a:t>
                      </a:r>
                      <a:r>
                        <a:rPr lang="en-US" sz="2600" dirty="0">
                          <a:effectLst/>
                        </a:rPr>
                        <a:t> </a:t>
                      </a:r>
                      <a:r>
                        <a:rPr lang="en-US" sz="2600" dirty="0" err="1">
                          <a:effectLst/>
                        </a:rPr>
                        <a:t>hồi</a:t>
                      </a:r>
                      <a:r>
                        <a:rPr lang="en-US" sz="2600" dirty="0">
                          <a:effectLst/>
                        </a:rPr>
                        <a:t>, </a:t>
                      </a:r>
                      <a:r>
                        <a:rPr lang="en-US" sz="2600" dirty="0" err="1">
                          <a:effectLst/>
                        </a:rPr>
                        <a:t>xao</a:t>
                      </a:r>
                      <a:r>
                        <a:rPr lang="en-US" sz="2600" dirty="0">
                          <a:effectLst/>
                        </a:rPr>
                        <a:t> </a:t>
                      </a:r>
                      <a:r>
                        <a:rPr lang="en-US" sz="2600" dirty="0" err="1">
                          <a:effectLst/>
                        </a:rPr>
                        <a:t>xuyến</a:t>
                      </a:r>
                      <a:r>
                        <a:rPr lang="en-US" sz="2600" dirty="0">
                          <a:effectLst/>
                        </a:rPr>
                        <a:t>, </a:t>
                      </a:r>
                      <a:r>
                        <a:rPr lang="en-US" sz="2600" dirty="0" err="1">
                          <a:effectLst/>
                        </a:rPr>
                        <a:t>khơi</a:t>
                      </a:r>
                      <a:r>
                        <a:rPr lang="en-US" sz="2600" dirty="0">
                          <a:effectLst/>
                        </a:rPr>
                        <a:t> </a:t>
                      </a:r>
                      <a:r>
                        <a:rPr lang="en-US" sz="2600" dirty="0" err="1">
                          <a:effectLst/>
                        </a:rPr>
                        <a:t>gợi</a:t>
                      </a:r>
                      <a:r>
                        <a:rPr lang="en-US" sz="2600" dirty="0">
                          <a:effectLst/>
                        </a:rPr>
                        <a:t> </a:t>
                      </a:r>
                      <a:r>
                        <a:rPr lang="en-US" sz="2600" dirty="0" err="1">
                          <a:effectLst/>
                        </a:rPr>
                        <a:t>nhiều</a:t>
                      </a:r>
                      <a:r>
                        <a:rPr lang="en-US" sz="2600" dirty="0">
                          <a:effectLst/>
                        </a:rPr>
                        <a:t> </a:t>
                      </a:r>
                      <a:r>
                        <a:rPr lang="en-US" sz="2600" dirty="0" err="1">
                          <a:effectLst/>
                        </a:rPr>
                        <a:t>cảm</a:t>
                      </a:r>
                      <a:r>
                        <a:rPr lang="en-US" sz="2600" dirty="0">
                          <a:effectLst/>
                        </a:rPr>
                        <a:t> </a:t>
                      </a:r>
                      <a:r>
                        <a:rPr lang="en-US" sz="2600" dirty="0" err="1">
                          <a:effectLst/>
                        </a:rPr>
                        <a:t>xúc</a:t>
                      </a:r>
                      <a:r>
                        <a:rPr lang="en-US" sz="2600" dirty="0">
                          <a:effectLst/>
                        </a:rPr>
                        <a:t>, </a:t>
                      </a:r>
                      <a:r>
                        <a:rPr lang="en-US" sz="2600" dirty="0" err="1">
                          <a:effectLst/>
                        </a:rPr>
                        <a:t>ấn</a:t>
                      </a:r>
                      <a:r>
                        <a:rPr lang="en-US" sz="2600" dirty="0">
                          <a:effectLst/>
                        </a:rPr>
                        <a:t> </a:t>
                      </a:r>
                      <a:r>
                        <a:rPr lang="en-US" sz="2600" dirty="0" err="1">
                          <a:effectLst/>
                        </a:rPr>
                        <a:t>tượng</a:t>
                      </a:r>
                      <a:r>
                        <a:rPr lang="en-US" sz="2600" dirty="0">
                          <a:effectLst/>
                        </a:rPr>
                        <a:t> </a:t>
                      </a:r>
                      <a:r>
                        <a:rPr lang="en-US" sz="2600" dirty="0" err="1">
                          <a:effectLst/>
                        </a:rPr>
                        <a:t>sâu</a:t>
                      </a:r>
                      <a:r>
                        <a:rPr lang="en-US" sz="2600" dirty="0">
                          <a:effectLst/>
                        </a:rPr>
                        <a:t> </a:t>
                      </a:r>
                      <a:r>
                        <a:rPr lang="en-US" sz="2600" dirty="0" err="1">
                          <a:effectLst/>
                        </a:rPr>
                        <a:t>sắc,ngạc</a:t>
                      </a:r>
                      <a:r>
                        <a:rPr lang="en-US" sz="2600" dirty="0">
                          <a:effectLst/>
                        </a:rPr>
                        <a:t> </a:t>
                      </a:r>
                      <a:r>
                        <a:rPr lang="en-US" sz="2600" dirty="0" err="1">
                          <a:effectLst/>
                        </a:rPr>
                        <a:t>nhiên</a:t>
                      </a:r>
                      <a:r>
                        <a:rPr lang="en-US" sz="2600" dirty="0">
                          <a:effectLst/>
                        </a:rPr>
                        <a:t>, </a:t>
                      </a:r>
                      <a:r>
                        <a:rPr lang="en-US" sz="2600" dirty="0" err="1">
                          <a:effectLst/>
                        </a:rPr>
                        <a:t>thích</a:t>
                      </a:r>
                      <a:r>
                        <a:rPr lang="en-US" sz="2600" dirty="0">
                          <a:effectLst/>
                        </a:rPr>
                        <a:t> </a:t>
                      </a:r>
                      <a:r>
                        <a:rPr lang="en-US" sz="2600" dirty="0" err="1">
                          <a:effectLst/>
                        </a:rPr>
                        <a:t>thú</a:t>
                      </a:r>
                      <a:r>
                        <a:rPr lang="en-US" sz="2600" dirty="0">
                          <a:effectLst/>
                        </a:rPr>
                        <a:t>, </a:t>
                      </a:r>
                      <a:r>
                        <a:rPr lang="en-US" sz="2600" dirty="0" err="1">
                          <a:effectLst/>
                        </a:rPr>
                        <a:t>trăn</a:t>
                      </a:r>
                      <a:r>
                        <a:rPr lang="en-US" sz="2600" dirty="0">
                          <a:effectLst/>
                        </a:rPr>
                        <a:t> </a:t>
                      </a:r>
                      <a:r>
                        <a:rPr lang="en-US" sz="2600" dirty="0" err="1">
                          <a:effectLst/>
                        </a:rPr>
                        <a:t>trở</a:t>
                      </a:r>
                      <a:r>
                        <a:rPr lang="en-US" sz="2600" dirty="0">
                          <a:effectLst/>
                        </a:rPr>
                        <a:t>, </a:t>
                      </a:r>
                      <a:r>
                        <a:rPr lang="en-US" sz="2600" dirty="0" err="1">
                          <a:effectLst/>
                        </a:rPr>
                        <a:t>suy</a:t>
                      </a:r>
                      <a:r>
                        <a:rPr lang="en-US" sz="2600" dirty="0">
                          <a:effectLst/>
                        </a:rPr>
                        <a:t> </a:t>
                      </a:r>
                      <a:r>
                        <a:rPr lang="en-US" sz="2600" dirty="0" err="1">
                          <a:effectLst/>
                        </a:rPr>
                        <a:t>ngẫm</a:t>
                      </a:r>
                      <a:r>
                        <a:rPr lang="en-US" sz="2600" dirty="0">
                          <a:effectLst/>
                        </a:rPr>
                        <a:t>….)</a:t>
                      </a:r>
                      <a:endParaRPr lang="vi-VN" sz="2600" dirty="0">
                        <a:effectLst/>
                      </a:endParaRPr>
                    </a:p>
                    <a:p>
                      <a:pPr algn="just">
                        <a:lnSpc>
                          <a:spcPct val="114000"/>
                        </a:lnSpc>
                        <a:spcBef>
                          <a:spcPts val="0"/>
                        </a:spcBef>
                        <a:spcAft>
                          <a:spcPts val="0"/>
                        </a:spcAft>
                      </a:pPr>
                      <a:r>
                        <a:rPr lang="vi-VN" sz="2600" dirty="0">
                          <a:effectLst/>
                        </a:rPr>
                        <a:t>3. Bài thơ này gợi cho tôi những suy nghĩ về</a:t>
                      </a:r>
                      <a:r>
                        <a:rPr lang="en-US" sz="2600" dirty="0">
                          <a:effectLst/>
                        </a:rPr>
                        <a:t>…….( </a:t>
                      </a:r>
                      <a:r>
                        <a:rPr lang="en-US" sz="2600" dirty="0" err="1">
                          <a:effectLst/>
                        </a:rPr>
                        <a:t>tình</a:t>
                      </a:r>
                      <a:r>
                        <a:rPr lang="en-US" sz="2600" dirty="0">
                          <a:effectLst/>
                        </a:rPr>
                        <a:t> </a:t>
                      </a:r>
                      <a:r>
                        <a:rPr lang="en-US" sz="2600" dirty="0" err="1">
                          <a:effectLst/>
                        </a:rPr>
                        <a:t>cảm</a:t>
                      </a:r>
                      <a:r>
                        <a:rPr lang="en-US" sz="2600" dirty="0">
                          <a:effectLst/>
                        </a:rPr>
                        <a:t> </a:t>
                      </a:r>
                      <a:r>
                        <a:rPr lang="en-US" sz="2600" dirty="0" err="1">
                          <a:effectLst/>
                        </a:rPr>
                        <a:t>gia</a:t>
                      </a:r>
                      <a:r>
                        <a:rPr lang="en-US" sz="2600" dirty="0">
                          <a:effectLst/>
                        </a:rPr>
                        <a:t> </a:t>
                      </a:r>
                      <a:r>
                        <a:rPr lang="en-US" sz="2600" dirty="0" err="1">
                          <a:effectLst/>
                        </a:rPr>
                        <a:t>đình</a:t>
                      </a:r>
                      <a:r>
                        <a:rPr lang="en-US" sz="2600" dirty="0">
                          <a:effectLst/>
                        </a:rPr>
                        <a:t>, </a:t>
                      </a:r>
                      <a:r>
                        <a:rPr lang="en-US" sz="2600" dirty="0" err="1">
                          <a:effectLst/>
                        </a:rPr>
                        <a:t>tình</a:t>
                      </a:r>
                      <a:r>
                        <a:rPr lang="en-US" sz="2600" dirty="0">
                          <a:effectLst/>
                        </a:rPr>
                        <a:t> </a:t>
                      </a:r>
                      <a:r>
                        <a:rPr lang="en-US" sz="2600" dirty="0" err="1">
                          <a:effectLst/>
                        </a:rPr>
                        <a:t>cảm</a:t>
                      </a:r>
                      <a:r>
                        <a:rPr lang="en-US" sz="2600" dirty="0">
                          <a:effectLst/>
                        </a:rPr>
                        <a:t> </a:t>
                      </a:r>
                      <a:r>
                        <a:rPr lang="en-US" sz="2600" dirty="0" err="1">
                          <a:effectLst/>
                        </a:rPr>
                        <a:t>bạn</a:t>
                      </a:r>
                      <a:r>
                        <a:rPr lang="en-US" sz="2600" dirty="0">
                          <a:effectLst/>
                        </a:rPr>
                        <a:t> </a:t>
                      </a:r>
                      <a:r>
                        <a:rPr lang="en-US" sz="2600" dirty="0" err="1">
                          <a:effectLst/>
                        </a:rPr>
                        <a:t>bè</a:t>
                      </a:r>
                      <a:r>
                        <a:rPr lang="en-US" sz="2600" dirty="0">
                          <a:effectLst/>
                        </a:rPr>
                        <a:t> </a:t>
                      </a:r>
                      <a:r>
                        <a:rPr lang="en-US" sz="2600" dirty="0" err="1">
                          <a:effectLst/>
                        </a:rPr>
                        <a:t>thầy</a:t>
                      </a:r>
                      <a:r>
                        <a:rPr lang="en-US" sz="2600" dirty="0">
                          <a:effectLst/>
                        </a:rPr>
                        <a:t> </a:t>
                      </a:r>
                      <a:r>
                        <a:rPr lang="en-US" sz="2600" dirty="0" err="1">
                          <a:effectLst/>
                        </a:rPr>
                        <a:t>cô</a:t>
                      </a:r>
                      <a:r>
                        <a:rPr lang="en-US" sz="2600" dirty="0">
                          <a:effectLst/>
                        </a:rPr>
                        <a:t>, </a:t>
                      </a:r>
                      <a:r>
                        <a:rPr lang="en-US" sz="2600" dirty="0" err="1">
                          <a:effectLst/>
                        </a:rPr>
                        <a:t>tình</a:t>
                      </a:r>
                      <a:r>
                        <a:rPr lang="en-US" sz="2600" dirty="0">
                          <a:effectLst/>
                        </a:rPr>
                        <a:t> </a:t>
                      </a:r>
                      <a:r>
                        <a:rPr lang="en-US" sz="2600" dirty="0" err="1">
                          <a:effectLst/>
                        </a:rPr>
                        <a:t>yêu</a:t>
                      </a:r>
                      <a:r>
                        <a:rPr lang="en-US" sz="2600" dirty="0">
                          <a:effectLst/>
                        </a:rPr>
                        <a:t> </a:t>
                      </a:r>
                      <a:r>
                        <a:rPr lang="en-US" sz="2600" dirty="0" err="1">
                          <a:effectLst/>
                        </a:rPr>
                        <a:t>quê</a:t>
                      </a:r>
                      <a:r>
                        <a:rPr lang="en-US" sz="2600" dirty="0">
                          <a:effectLst/>
                        </a:rPr>
                        <a:t> </a:t>
                      </a:r>
                      <a:r>
                        <a:rPr lang="en-US" sz="2600" dirty="0" err="1">
                          <a:effectLst/>
                        </a:rPr>
                        <a:t>hương</a:t>
                      </a:r>
                      <a:r>
                        <a:rPr lang="en-US" sz="2600" dirty="0">
                          <a:effectLst/>
                        </a:rPr>
                        <a:t> </a:t>
                      </a:r>
                      <a:r>
                        <a:rPr lang="en-US" sz="2600" dirty="0" err="1">
                          <a:effectLst/>
                        </a:rPr>
                        <a:t>đất</a:t>
                      </a:r>
                      <a:r>
                        <a:rPr lang="en-US" sz="2600" dirty="0">
                          <a:effectLst/>
                        </a:rPr>
                        <a:t> </a:t>
                      </a:r>
                      <a:r>
                        <a:rPr lang="en-US" sz="2600" dirty="0" err="1">
                          <a:effectLst/>
                        </a:rPr>
                        <a:t>nước</a:t>
                      </a:r>
                      <a:r>
                        <a:rPr lang="en-US" sz="2600" dirty="0">
                          <a:effectLst/>
                        </a:rPr>
                        <a:t>….)</a:t>
                      </a:r>
                      <a:endParaRPr lang="vi-VN" sz="2600" dirty="0">
                        <a:effectLst/>
                      </a:endParaRPr>
                    </a:p>
                  </a:txBody>
                  <a:tcPr marL="68580" marR="68580"/>
                </a:tc>
                <a:extLst>
                  <a:ext uri="{0D108BD9-81ED-4DB2-BD59-A6C34878D82A}">
                    <a16:rowId xmlns:a16="http://schemas.microsoft.com/office/drawing/2014/main" xmlns="" val="2625756995"/>
                  </a:ext>
                </a:extLst>
              </a:tr>
            </a:tbl>
          </a:graphicData>
        </a:graphic>
      </p:graphicFrame>
      <p:sp>
        <p:nvSpPr>
          <p:cNvPr id="7" name="TextBox 6">
            <a:extLst>
              <a:ext uri="{FF2B5EF4-FFF2-40B4-BE49-F238E27FC236}">
                <a16:creationId xmlns:a16="http://schemas.microsoft.com/office/drawing/2014/main" xmlns="" id="{D079B07D-55A3-391C-0457-3F70142DFC73}"/>
              </a:ext>
            </a:extLst>
          </p:cNvPr>
          <p:cNvSpPr txBox="1"/>
          <p:nvPr/>
        </p:nvSpPr>
        <p:spPr>
          <a:xfrm>
            <a:off x="1761688" y="58723"/>
            <a:ext cx="6054254" cy="707886"/>
          </a:xfrm>
          <a:prstGeom prst="rect">
            <a:avLst/>
          </a:prstGeom>
          <a:noFill/>
        </p:spPr>
        <p:txBody>
          <a:bodyPr wrap="square">
            <a:spAutoFit/>
          </a:bodyPr>
          <a:lstStyle/>
          <a:p>
            <a:r>
              <a:rPr lang="vi-VN" sz="4000" b="1" dirty="0">
                <a:solidFill>
                  <a:srgbClr val="0070C0"/>
                </a:solidFill>
                <a:effectLst/>
                <a:latin typeface="Times New Roman" panose="02020603050405020304" pitchFamily="18" charset="0"/>
                <a:ea typeface="Calibri" panose="020F0502020204030204" pitchFamily="34" charset="0"/>
              </a:rPr>
              <a:t>Bước 2: </a:t>
            </a:r>
            <a:r>
              <a:rPr lang="vi-VN" sz="4000" b="1" i="1" dirty="0">
                <a:solidFill>
                  <a:srgbClr val="0070C0"/>
                </a:solidFill>
                <a:effectLst/>
                <a:latin typeface="Times New Roman" panose="02020603050405020304" pitchFamily="18" charset="0"/>
                <a:ea typeface="Calibri" panose="020F0502020204030204" pitchFamily="34" charset="0"/>
              </a:rPr>
              <a:t>Tìm ý, lập dàn ý</a:t>
            </a:r>
            <a:endParaRPr lang="vi-VN" sz="4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33C2471-FFE6-B79F-E224-24C4A427D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xmlns="" id="{7567A75C-0D1C-93A7-48A7-CE01E6D4C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8" y="781757"/>
            <a:ext cx="9884229" cy="5956499"/>
          </a:xfrm>
          <a:prstGeom prst="rect">
            <a:avLst/>
          </a:prstGeom>
          <a:solidFill>
            <a:schemeClr val="bg2">
              <a:alpha val="54000"/>
            </a:schemeClr>
          </a:solidFill>
        </p:spPr>
      </p:pic>
      <p:pic>
        <p:nvPicPr>
          <p:cNvPr id="7" name="Picture 6">
            <a:extLst>
              <a:ext uri="{FF2B5EF4-FFF2-40B4-BE49-F238E27FC236}">
                <a16:creationId xmlns:a16="http://schemas.microsoft.com/office/drawing/2014/main" xmlns="" id="{3D1B70C9-C434-6F1B-6BF2-217AE3333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714" y="3343929"/>
            <a:ext cx="3379218" cy="2090057"/>
          </a:xfrm>
          <a:prstGeom prst="rect">
            <a:avLst/>
          </a:prstGeom>
        </p:spPr>
      </p:pic>
      <p:pic>
        <p:nvPicPr>
          <p:cNvPr id="11" name="Picture 10">
            <a:extLst>
              <a:ext uri="{FF2B5EF4-FFF2-40B4-BE49-F238E27FC236}">
                <a16:creationId xmlns:a16="http://schemas.microsoft.com/office/drawing/2014/main" xmlns="" id="{5EDDCF04-3A75-F063-B46A-CB9EEB590D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343" y="-239485"/>
            <a:ext cx="2185638" cy="2466227"/>
          </a:xfrm>
          <a:prstGeom prst="rect">
            <a:avLst/>
          </a:prstGeom>
        </p:spPr>
      </p:pic>
      <p:pic>
        <p:nvPicPr>
          <p:cNvPr id="13" name="Picture 12">
            <a:extLst>
              <a:ext uri="{FF2B5EF4-FFF2-40B4-BE49-F238E27FC236}">
                <a16:creationId xmlns:a16="http://schemas.microsoft.com/office/drawing/2014/main" xmlns="" id="{84FFDF35-34A1-984F-A6D9-C1D490A0F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1120" y="277504"/>
            <a:ext cx="1701091" cy="1701091"/>
          </a:xfrm>
          <a:prstGeom prst="rect">
            <a:avLst/>
          </a:prstGeom>
        </p:spPr>
      </p:pic>
      <p:pic>
        <p:nvPicPr>
          <p:cNvPr id="17" name="Picture 16">
            <a:extLst>
              <a:ext uri="{FF2B5EF4-FFF2-40B4-BE49-F238E27FC236}">
                <a16:creationId xmlns:a16="http://schemas.microsoft.com/office/drawing/2014/main" xmlns="" id="{0CE01E72-A7B6-1211-2077-33A79289D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8603" y="0"/>
            <a:ext cx="1591194" cy="2633700"/>
          </a:xfrm>
          <a:prstGeom prst="rect">
            <a:avLst/>
          </a:prstGeom>
        </p:spPr>
      </p:pic>
      <p:pic>
        <p:nvPicPr>
          <p:cNvPr id="19" name="Picture 18">
            <a:extLst>
              <a:ext uri="{FF2B5EF4-FFF2-40B4-BE49-F238E27FC236}">
                <a16:creationId xmlns:a16="http://schemas.microsoft.com/office/drawing/2014/main" xmlns="" id="{AE41869E-CB36-6326-D8ED-40E5333895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073838"/>
            <a:ext cx="1750185" cy="1750185"/>
          </a:xfrm>
          <a:prstGeom prst="rect">
            <a:avLst/>
          </a:prstGeom>
        </p:spPr>
      </p:pic>
      <p:pic>
        <p:nvPicPr>
          <p:cNvPr id="20" name="Picture 19">
            <a:extLst>
              <a:ext uri="{FF2B5EF4-FFF2-40B4-BE49-F238E27FC236}">
                <a16:creationId xmlns:a16="http://schemas.microsoft.com/office/drawing/2014/main" xmlns="" id="{0DBE47E5-8799-F344-9D7D-B90791ABCC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7063" y="2482848"/>
            <a:ext cx="1701091" cy="1701091"/>
          </a:xfrm>
          <a:prstGeom prst="rect">
            <a:avLst/>
          </a:prstGeom>
        </p:spPr>
      </p:pic>
      <p:pic>
        <p:nvPicPr>
          <p:cNvPr id="21" name="Picture 20">
            <a:extLst>
              <a:ext uri="{FF2B5EF4-FFF2-40B4-BE49-F238E27FC236}">
                <a16:creationId xmlns:a16="http://schemas.microsoft.com/office/drawing/2014/main" xmlns="" id="{4F49B996-8E03-B4DF-239F-E2ABFF25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7063" y="4423424"/>
            <a:ext cx="1701091" cy="1701091"/>
          </a:xfrm>
          <a:prstGeom prst="rect">
            <a:avLst/>
          </a:prstGeom>
        </p:spPr>
      </p:pic>
      <p:pic>
        <p:nvPicPr>
          <p:cNvPr id="22" name="图片 41">
            <a:extLst>
              <a:ext uri="{FF2B5EF4-FFF2-40B4-BE49-F238E27FC236}">
                <a16:creationId xmlns:a16="http://schemas.microsoft.com/office/drawing/2014/main" xmlns="" id="{BA9D3A30-BBFB-442F-DD2B-2FEDC6E19E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24900" y="5028698"/>
            <a:ext cx="1103377" cy="1795325"/>
          </a:xfrm>
          <a:prstGeom prst="rect">
            <a:avLst/>
          </a:prstGeom>
        </p:spPr>
      </p:pic>
    </p:spTree>
    <p:extLst>
      <p:ext uri="{BB962C8B-B14F-4D97-AF65-F5344CB8AC3E}">
        <p14:creationId xmlns:p14="http://schemas.microsoft.com/office/powerpoint/2010/main" val="1465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215EF6-C71B-C73C-88DE-7481A9CBC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4" name="Table 3">
            <a:extLst>
              <a:ext uri="{FF2B5EF4-FFF2-40B4-BE49-F238E27FC236}">
                <a16:creationId xmlns:a16="http://schemas.microsoft.com/office/drawing/2014/main" xmlns="" id="{C603230F-CA50-93EE-A1F0-246993931F26}"/>
              </a:ext>
            </a:extLst>
          </p:cNvPr>
          <p:cNvGraphicFramePr>
            <a:graphicFrameLocks noGrp="1"/>
          </p:cNvGraphicFramePr>
          <p:nvPr>
            <p:extLst>
              <p:ext uri="{D42A27DB-BD31-4B8C-83A1-F6EECF244321}">
                <p14:modId xmlns:p14="http://schemas.microsoft.com/office/powerpoint/2010/main" val="2272110437"/>
              </p:ext>
            </p:extLst>
          </p:nvPr>
        </p:nvGraphicFramePr>
        <p:xfrm>
          <a:off x="1061357" y="914553"/>
          <a:ext cx="10374086" cy="5418013"/>
        </p:xfrm>
        <a:graphic>
          <a:graphicData uri="http://schemas.openxmlformats.org/drawingml/2006/table">
            <a:tbl>
              <a:tblPr firstRow="1" firstCol="1" bandRow="1">
                <a:tableStyleId>{91EBBBCC-DAD2-459C-BE2E-F6DE35CF9A28}</a:tableStyleId>
              </a:tblPr>
              <a:tblGrid>
                <a:gridCol w="1288707">
                  <a:extLst>
                    <a:ext uri="{9D8B030D-6E8A-4147-A177-3AD203B41FA5}">
                      <a16:colId xmlns:a16="http://schemas.microsoft.com/office/drawing/2014/main" xmlns="" val="1607712553"/>
                    </a:ext>
                  </a:extLst>
                </a:gridCol>
                <a:gridCol w="6538122">
                  <a:extLst>
                    <a:ext uri="{9D8B030D-6E8A-4147-A177-3AD203B41FA5}">
                      <a16:colId xmlns:a16="http://schemas.microsoft.com/office/drawing/2014/main" xmlns="" val="3735007410"/>
                    </a:ext>
                  </a:extLst>
                </a:gridCol>
                <a:gridCol w="865414">
                  <a:extLst>
                    <a:ext uri="{9D8B030D-6E8A-4147-A177-3AD203B41FA5}">
                      <a16:colId xmlns:a16="http://schemas.microsoft.com/office/drawing/2014/main" xmlns="" val="1532752551"/>
                    </a:ext>
                  </a:extLst>
                </a:gridCol>
                <a:gridCol w="1681843">
                  <a:extLst>
                    <a:ext uri="{9D8B030D-6E8A-4147-A177-3AD203B41FA5}">
                      <a16:colId xmlns:a16="http://schemas.microsoft.com/office/drawing/2014/main" xmlns="" val="2309573702"/>
                    </a:ext>
                  </a:extLst>
                </a:gridCol>
              </a:tblGrid>
              <a:tr h="214763">
                <a:tc gridSpan="2">
                  <a:txBody>
                    <a:bodyPr/>
                    <a:lstStyle/>
                    <a:p>
                      <a:pPr marL="0" marR="0" algn="ctr">
                        <a:lnSpc>
                          <a:spcPct val="115000"/>
                        </a:lnSpc>
                        <a:spcBef>
                          <a:spcPts val="0"/>
                        </a:spcBef>
                        <a:spcAft>
                          <a:spcPts val="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Tiêu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chí</a:t>
                      </a:r>
                      <a:endParaRPr lang="vi-VN"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hMerge="1">
                  <a:txBody>
                    <a:bodyPr/>
                    <a:lstStyle/>
                    <a:p>
                      <a:endParaRPr lang="vi-VN"/>
                    </a:p>
                  </a:txBody>
                  <a:tcPr/>
                </a:tc>
                <a:tc>
                  <a:txBody>
                    <a:bodyPr/>
                    <a:lstStyle/>
                    <a:p>
                      <a:pPr marL="0" marR="0" algn="ctr">
                        <a:lnSpc>
                          <a:spcPct val="115000"/>
                        </a:lnSpc>
                        <a:spcBef>
                          <a:spcPts val="0"/>
                        </a:spcBef>
                        <a:spcAft>
                          <a:spcPts val="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Đạt</a:t>
                      </a:r>
                      <a:endParaRPr lang="vi-VN"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a:txBody>
                    <a:bodyPr/>
                    <a:lstStyle/>
                    <a:p>
                      <a:pPr marL="0" marR="0" algn="ctr">
                        <a:lnSpc>
                          <a:spcPct val="115000"/>
                        </a:lnSpc>
                        <a:spcBef>
                          <a:spcPts val="0"/>
                        </a:spcBef>
                        <a:spcAft>
                          <a:spcPts val="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Chưa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đạt</a:t>
                      </a:r>
                      <a:endParaRPr lang="vi-VN"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extLst>
                  <a:ext uri="{0D108BD9-81ED-4DB2-BD59-A6C34878D82A}">
                    <a16:rowId xmlns:a16="http://schemas.microsoft.com/office/drawing/2014/main" xmlns="" val="347816956"/>
                  </a:ext>
                </a:extLst>
              </a:tr>
              <a:tr h="214763">
                <a:tc rowSpan="3">
                  <a:txBody>
                    <a:bodyPr/>
                    <a:lstStyle/>
                    <a:p>
                      <a:pPr marL="0" marR="0" algn="ctr">
                        <a:lnSpc>
                          <a:spcPct val="115000"/>
                        </a:lnSpc>
                        <a:spcBef>
                          <a:spcPts val="0"/>
                        </a:spcBef>
                        <a:spcAft>
                          <a:spcPts val="0"/>
                        </a:spcAft>
                      </a:pPr>
                      <a:r>
                        <a:rPr lang="en-US" sz="2400" b="1" dirty="0">
                          <a:effectLst/>
                          <a:latin typeface="#9Slide03 Arima Madurai Bold" panose="00000800000000000000" pitchFamily="2" charset="0"/>
                          <a:cs typeface="#9Slide03 Arima Madurai Bold" panose="00000800000000000000" pitchFamily="2" charset="0"/>
                        </a:rPr>
                        <a:t> </a:t>
                      </a:r>
                      <a:endParaRPr lang="vi-VN" sz="2400" b="1" dirty="0">
                        <a:effectLst/>
                        <a:latin typeface="#9Slide03 Arima Madurai Bold" panose="00000800000000000000" pitchFamily="2" charset="0"/>
                        <a:cs typeface="#9Slide03 Arima Madurai Bold" panose="00000800000000000000" pitchFamily="2" charset="0"/>
                      </a:endParaRPr>
                    </a:p>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Mở</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đoạn</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Mở</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đoạn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bằng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chữ</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viết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hoa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lùi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vào</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đầu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dòng</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275641847"/>
                  </a:ext>
                </a:extLst>
              </a:tr>
              <a:tr h="214763">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Dùng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ngôi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nhất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để</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trình</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bày</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3594194080"/>
                  </a:ext>
                </a:extLst>
              </a:tr>
              <a:tr h="444065">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Có</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câu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chủ</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nêu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tên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tên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tác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giả</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chung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747155242"/>
                  </a:ext>
                </a:extLst>
              </a:tr>
              <a:tr h="444065">
                <a:tc rowSpan="2">
                  <a:txBody>
                    <a:bodyPr/>
                    <a:lstStyle/>
                    <a:p>
                      <a:pPr marL="0" marR="0" algn="ctr">
                        <a:lnSpc>
                          <a:spcPct val="115000"/>
                        </a:lnSpc>
                        <a:spcBef>
                          <a:spcPts val="0"/>
                        </a:spcBef>
                        <a:spcAft>
                          <a:spcPts val="0"/>
                        </a:spcAft>
                      </a:pPr>
                      <a:r>
                        <a:rPr lang="en-US" sz="2400" b="1" dirty="0">
                          <a:effectLst/>
                          <a:latin typeface="#9Slide03 Arima Madurai Bold" panose="00000800000000000000" pitchFamily="2" charset="0"/>
                          <a:cs typeface="#9Slide03 Arima Madurai Bold" panose="00000800000000000000" pitchFamily="2" charset="0"/>
                        </a:rPr>
                        <a:t> </a:t>
                      </a:r>
                      <a:endParaRPr lang="vi-VN" sz="2400" b="1" dirty="0">
                        <a:effectLst/>
                        <a:latin typeface="#9Slide03 Arima Madurai Bold" panose="00000800000000000000" pitchFamily="2" charset="0"/>
                        <a:cs typeface="#9Slide03 Arima Madurai Bold" panose="00000800000000000000" pitchFamily="2" charset="0"/>
                      </a:endParaRPr>
                    </a:p>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Thân</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đoạn</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Trình</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bày</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xúc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suy</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về</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một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hoặc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nét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độc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đáo</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của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3115167901"/>
                  </a:ext>
                </a:extLst>
              </a:tr>
              <a:tr h="444065">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Làm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rõ</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tác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dụng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của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những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biện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pháp</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từ</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được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sử</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dụng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trong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089058724"/>
                  </a:ext>
                </a:extLst>
              </a:tr>
              <a:tr h="444065">
                <a:tc rowSpan="2">
                  <a:txBody>
                    <a:bodyPr/>
                    <a:lstStyle/>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Kết</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đoạn</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Khẳng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định</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lại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cảm</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nghĩ</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và</a:t>
                      </a:r>
                      <a:r>
                        <a:rPr lang="en-US" sz="2200" dirty="0">
                          <a:effectLst/>
                          <a:latin typeface="#9Slide03 Arima Madurai Bold" panose="00000800000000000000" pitchFamily="2" charset="0"/>
                          <a:cs typeface="#9Slide03 Arima Madurai Bold" panose="00000800000000000000" pitchFamily="2" charset="0"/>
                        </a:rPr>
                        <a:t> ý </a:t>
                      </a:r>
                      <a:r>
                        <a:rPr lang="en-US" sz="2200" dirty="0" err="1">
                          <a:effectLst/>
                          <a:latin typeface="#9Slide03 Arima Madurai Bold" panose="00000800000000000000" pitchFamily="2" charset="0"/>
                          <a:cs typeface="#9Slide03 Arima Madurai Bold" panose="00000800000000000000" pitchFamily="2" charset="0"/>
                        </a:rPr>
                        <a:t>nghĩa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của</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bài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thơ</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đối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với</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bản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thân</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1567636314"/>
                  </a:ext>
                </a:extLst>
              </a:tr>
              <a:tr h="214763">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9Slide03 Arima Madurai Bold" panose="00000800000000000000" pitchFamily="2" charset="0"/>
                          <a:cs typeface="#9Slide03 Arima Madurai Bold" panose="00000800000000000000" pitchFamily="2" charset="0"/>
                        </a:rPr>
                        <a:t>Dùng</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dấu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câu</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phù</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hợp</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để</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kết</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thúc</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đoạn</a:t>
                      </a:r>
                      <a:r>
                        <a:rPr lang="en-US" sz="2200" dirty="0">
                          <a:effectLst/>
                          <a:latin typeface="#9Slide03 Arima Madurai Bold" panose="00000800000000000000" pitchFamily="2" charset="0"/>
                          <a:cs typeface="#9Slide03 Arima Madurai Bold" panose="00000800000000000000" pitchFamily="2" charset="0"/>
                        </a:rPr>
                        <a:t> </a:t>
                      </a:r>
                      <a:r>
                        <a:rPr lang="en-US" sz="2200" dirty="0" err="1">
                          <a:effectLst/>
                          <a:latin typeface="#9Slide03 Arima Madurai Bold" panose="00000800000000000000" pitchFamily="2" charset="0"/>
                          <a:cs typeface="#9Slide03 Arima Madurai Bold" panose="00000800000000000000" pitchFamily="2" charset="0"/>
                        </a:rPr>
                        <a:t>văn</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dirty="0">
                          <a:effectLst/>
                          <a:latin typeface="#9Slide03 Arima Madurai Bold" panose="00000800000000000000" pitchFamily="2" charset="0"/>
                          <a:cs typeface="#9Slide03 Arima Madurai Bold" panose="00000800000000000000" pitchFamily="2" charset="0"/>
                        </a:rPr>
                        <a:t> </a:t>
                      </a:r>
                      <a:endParaRPr lang="vi-VN"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2997087246"/>
                  </a:ext>
                </a:extLst>
              </a:tr>
              <a:tr h="214763">
                <a:tc rowSpan="2">
                  <a:txBody>
                    <a:bodyPr/>
                    <a:lstStyle/>
                    <a:p>
                      <a:pPr marL="0" marR="0" algn="ctr">
                        <a:lnSpc>
                          <a:spcPct val="115000"/>
                        </a:lnSpc>
                        <a:spcBef>
                          <a:spcPts val="0"/>
                        </a:spcBef>
                        <a:spcAft>
                          <a:spcPts val="0"/>
                        </a:spcAft>
                      </a:pPr>
                      <a:r>
                        <a:rPr lang="en-US" sz="2400" b="1" dirty="0" err="1">
                          <a:effectLst/>
                          <a:latin typeface="#9Slide03 Arima Madurai Bold" panose="00000800000000000000" pitchFamily="2" charset="0"/>
                          <a:cs typeface="#9Slide03 Arima Madurai Bold" panose="00000800000000000000" pitchFamily="2" charset="0"/>
                        </a:rPr>
                        <a:t>Diễn</a:t>
                      </a:r>
                      <a:r>
                        <a:rPr lang="en-US" sz="2400" b="1" dirty="0">
                          <a:effectLst/>
                          <a:latin typeface="#9Slide03 Arima Madurai Bold" panose="00000800000000000000" pitchFamily="2" charset="0"/>
                          <a:cs typeface="#9Slide03 Arima Madurai Bold" panose="00000800000000000000" pitchFamily="2" charset="0"/>
                        </a:rPr>
                        <a:t> </a:t>
                      </a:r>
                      <a:r>
                        <a:rPr lang="en-US" sz="2400" b="1" dirty="0" err="1">
                          <a:effectLst/>
                          <a:latin typeface="#9Slide03 Arima Madurai Bold" panose="00000800000000000000" pitchFamily="2" charset="0"/>
                          <a:cs typeface="#9Slide03 Arima Madurai Bold" panose="00000800000000000000" pitchFamily="2" charset="0"/>
                        </a:rPr>
                        <a:t>đạt</a:t>
                      </a:r>
                      <a:endParaRPr lang="vi-VN" sz="24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2200" dirty="0">
                          <a:effectLst/>
                          <a:latin typeface="#9Slide03 Arima Madurai Bold" panose="00000800000000000000" pitchFamily="2" charset="0"/>
                          <a:ea typeface="Calibri" panose="020F0502020204030204" pitchFamily="34" charset="0"/>
                          <a:cs typeface="#9Slide03 Arima Madurai Bold" panose="00000800000000000000" pitchFamily="2" charset="0"/>
                        </a:rPr>
                        <a:t>Sử dụng một vài phép liên kết phù hợp</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1223607932"/>
                  </a:ext>
                </a:extLst>
              </a:tr>
              <a:tr h="214763">
                <a:tc vMerge="1">
                  <a:txBody>
                    <a:bodyPr/>
                    <a:lstStyle/>
                    <a:p>
                      <a:pPr marL="0" marR="0" algn="ctr">
                        <a:lnSpc>
                          <a:spcPct val="115000"/>
                        </a:lnSpc>
                        <a:spcBef>
                          <a:spcPts val="0"/>
                        </a:spcBef>
                        <a:spcAft>
                          <a:spcPts val="0"/>
                        </a:spcAft>
                      </a:pPr>
                      <a:endParaRPr lang="vi-VN"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4000"/>
                        </a:lnSpc>
                        <a:spcBef>
                          <a:spcPts val="0"/>
                        </a:spcBef>
                        <a:spcAft>
                          <a:spcPts val="0"/>
                        </a:spcAft>
                      </a:pPr>
                      <a:r>
                        <a:rPr lang="vi-VN" sz="2200" dirty="0">
                          <a:effectLst/>
                          <a:latin typeface="#9Slide03 Arima Madurai Bold" panose="00000800000000000000" pitchFamily="2" charset="0"/>
                          <a:ea typeface="Calibri" panose="020F0502020204030204" pitchFamily="34" charset="0"/>
                          <a:cs typeface="#9Slide03 Arima Madurai Bold" panose="00000800000000000000" pitchFamily="2" charset="0"/>
                        </a:rPr>
                        <a:t>Không mắc lỗi chính tả, dùng từ, viết câu</a:t>
                      </a:r>
                      <a:endParaRPr lang="vi-VN" sz="2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endParaRPr lang="vi-VN"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125470365"/>
                  </a:ext>
                </a:extLst>
              </a:tr>
            </a:tbl>
          </a:graphicData>
        </a:graphic>
      </p:graphicFrame>
      <p:sp>
        <p:nvSpPr>
          <p:cNvPr id="11" name="TextBox 10">
            <a:extLst>
              <a:ext uri="{FF2B5EF4-FFF2-40B4-BE49-F238E27FC236}">
                <a16:creationId xmlns:a16="http://schemas.microsoft.com/office/drawing/2014/main" xmlns="" id="{4D063E69-4CE0-74D2-91AF-E918C0C92285}"/>
              </a:ext>
            </a:extLst>
          </p:cNvPr>
          <p:cNvSpPr txBox="1"/>
          <p:nvPr/>
        </p:nvSpPr>
        <p:spPr>
          <a:xfrm>
            <a:off x="1899557" y="164889"/>
            <a:ext cx="8392886" cy="584775"/>
          </a:xfrm>
          <a:prstGeom prst="rect">
            <a:avLst/>
          </a:prstGeom>
          <a:noFill/>
        </p:spPr>
        <p:txBody>
          <a:bodyPr wrap="square">
            <a:spAutoFit/>
          </a:bodyPr>
          <a:lstStyle/>
          <a:p>
            <a:r>
              <a:rPr lang="vi-VN" sz="3200" b="1" dirty="0">
                <a:solidFill>
                  <a:srgbClr val="0070C0"/>
                </a:solidFill>
                <a:effectLst/>
                <a:latin typeface="Times New Roman" panose="02020603050405020304" pitchFamily="18" charset="0"/>
                <a:ea typeface="Calibri" panose="020F0502020204030204" pitchFamily="34" charset="0"/>
              </a:rPr>
              <a:t>Bước 4:  </a:t>
            </a:r>
            <a:r>
              <a:rPr lang="vi-VN" sz="3200" b="1" i="1" dirty="0">
                <a:solidFill>
                  <a:srgbClr val="0070C0"/>
                </a:solidFill>
                <a:effectLst/>
                <a:latin typeface="Times New Roman" panose="02020603050405020304" pitchFamily="18" charset="0"/>
                <a:ea typeface="Calibri" panose="020F0502020204030204" pitchFamily="34" charset="0"/>
              </a:rPr>
              <a:t>Xem lại và chỉnh sửa, rút kinh nghiệm</a:t>
            </a:r>
            <a:endParaRPr lang="vi-VN" sz="3200" dirty="0">
              <a:solidFill>
                <a:srgbClr val="0070C0"/>
              </a:solidFill>
            </a:endParaRPr>
          </a:p>
        </p:txBody>
      </p:sp>
      <p:pic>
        <p:nvPicPr>
          <p:cNvPr id="6" name="Picture 5">
            <a:extLst>
              <a:ext uri="{FF2B5EF4-FFF2-40B4-BE49-F238E27FC236}">
                <a16:creationId xmlns:a16="http://schemas.microsoft.com/office/drawing/2014/main" xmlns="" id="{AD607FFE-7F90-11A5-0D9C-A21A14BB8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7776" y="-255775"/>
            <a:ext cx="2305734" cy="1426104"/>
          </a:xfrm>
          <a:prstGeom prst="rect">
            <a:avLst/>
          </a:prstGeom>
        </p:spPr>
      </p:pic>
      <p:pic>
        <p:nvPicPr>
          <p:cNvPr id="8" name="Picture 7">
            <a:extLst>
              <a:ext uri="{FF2B5EF4-FFF2-40B4-BE49-F238E27FC236}">
                <a16:creationId xmlns:a16="http://schemas.microsoft.com/office/drawing/2014/main" xmlns="" id="{F057E3C9-A5D2-CD9D-3BE1-AFA4F619F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1" y="3952882"/>
            <a:ext cx="1736272" cy="2859741"/>
          </a:xfrm>
          <a:prstGeom prst="rect">
            <a:avLst/>
          </a:prstGeom>
        </p:spPr>
      </p:pic>
    </p:spTree>
    <p:extLst>
      <p:ext uri="{BB962C8B-B14F-4D97-AF65-F5344CB8AC3E}">
        <p14:creationId xmlns:p14="http://schemas.microsoft.com/office/powerpoint/2010/main" val="168044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66EF0CF-33D7-4653-E917-84CC8BC59D6F}"/>
              </a:ext>
            </a:extLst>
          </p:cNvPr>
          <p:cNvSpPr txBox="1"/>
          <p:nvPr/>
        </p:nvSpPr>
        <p:spPr>
          <a:xfrm>
            <a:off x="0" y="75501"/>
            <a:ext cx="11974287" cy="6555641"/>
          </a:xfrm>
          <a:prstGeom prst="rect">
            <a:avLst/>
          </a:prstGeom>
          <a:solidFill>
            <a:schemeClr val="bg2">
              <a:alpha val="62000"/>
            </a:schemeClr>
          </a:solidFill>
        </p:spPr>
        <p:txBody>
          <a:bodyPr wrap="square">
            <a:spAutoFit/>
          </a:bodyPr>
          <a:lstStyle/>
          <a:p>
            <a:r>
              <a:rPr lang="en-US" sz="2200" i="1" dirty="0" err="1">
                <a:solidFill>
                  <a:srgbClr val="000000"/>
                </a:solidFill>
                <a:effectLst/>
                <a:latin typeface="Times New Roman" panose="02020603050405020304" pitchFamily="18" charset="0"/>
                <a:ea typeface="Times New Roman" panose="02020603050405020304" pitchFamily="18" charset="0"/>
              </a:rPr>
              <a:t>Bài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thơ</a:t>
            </a:r>
            <a:r>
              <a:rPr lang="en-US" sz="2200" i="1" dirty="0">
                <a:solidFill>
                  <a:srgbClr val="000000"/>
                </a:solidFill>
                <a:effectLst/>
                <a:latin typeface="Times New Roman" panose="02020603050405020304" pitchFamily="18" charset="0"/>
                <a:ea typeface="Times New Roman" panose="02020603050405020304" pitchFamily="18" charset="0"/>
              </a:rPr>
              <a:t> “………”</a:t>
            </a:r>
            <a:r>
              <a:rPr lang="vi-VN" sz="2200" i="1" dirty="0">
                <a:solidFill>
                  <a:srgbClr val="000000"/>
                </a:solidFill>
                <a:effectLst/>
                <a:latin typeface="Times New Roman" panose="02020603050405020304" pitchFamily="18" charset="0"/>
                <a:ea typeface="Times New Roman" panose="02020603050405020304" pitchFamily="18" charset="0"/>
              </a:rPr>
              <a:t>gợi cho </a:t>
            </a:r>
            <a:r>
              <a:rPr lang="en-US" sz="2200" i="1" dirty="0">
                <a:solidFill>
                  <a:srgbClr val="000000"/>
                </a:solidFill>
                <a:effectLst/>
                <a:latin typeface="Times New Roman" panose="02020603050405020304" pitchFamily="18" charset="0"/>
                <a:ea typeface="Times New Roman" panose="02020603050405020304" pitchFamily="18" charset="0"/>
              </a:rPr>
              <a:t>…….</a:t>
            </a:r>
            <a:r>
              <a:rPr lang="vi-VN" sz="2200" i="1" dirty="0">
                <a:solidFill>
                  <a:srgbClr val="000000"/>
                </a:solidFill>
                <a:effectLst/>
                <a:latin typeface="Times New Roman" panose="02020603050405020304" pitchFamily="18" charset="0"/>
                <a:ea typeface="Times New Roman" panose="02020603050405020304" pitchFamily="18" charset="0"/>
              </a:rPr>
              <a:t> nhiều cảm xúc, ấn tượng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về</a:t>
            </a:r>
            <a:r>
              <a:rPr lang="en-US" sz="2200" i="1" dirty="0">
                <a:solidFill>
                  <a:srgbClr val="000000"/>
                </a:solidFill>
                <a:effectLst/>
                <a:latin typeface="Times New Roman" panose="02020603050405020304" pitchFamily="18" charset="0"/>
                <a:ea typeface="Times New Roman" panose="02020603050405020304" pitchFamily="18" charset="0"/>
              </a:rPr>
              <a:t> </a:t>
            </a:r>
            <a:r>
              <a:rPr lang="vi-VN" sz="2200" i="1" dirty="0">
                <a:solidFill>
                  <a:srgbClr val="000000"/>
                </a:solidFill>
                <a:effectLst/>
                <a:latin typeface="Times New Roman" panose="02020603050405020304" pitchFamily="18" charset="0"/>
                <a:ea typeface="Times New Roman" panose="02020603050405020304" pitchFamily="18" charset="0"/>
              </a:rPr>
              <a:t> tình yêu thiết tha, trong </a:t>
            </a:r>
            <a:r>
              <a:rPr lang="en-US" sz="2200" i="1" dirty="0">
                <a:solidFill>
                  <a:srgbClr val="000000"/>
                </a:solidFill>
                <a:effectLst/>
                <a:latin typeface="Times New Roman" panose="02020603050405020304" pitchFamily="18" charset="0"/>
                <a:ea typeface="Times New Roman" panose="02020603050405020304" pitchFamily="18" charset="0"/>
              </a:rPr>
              <a:t>s</a:t>
            </a:r>
            <a:r>
              <a:rPr lang="vi-VN" sz="2200" i="1" dirty="0">
                <a:solidFill>
                  <a:srgbClr val="000000"/>
                </a:solidFill>
                <a:effectLst/>
                <a:latin typeface="Times New Roman" panose="02020603050405020304" pitchFamily="18" charset="0"/>
                <a:ea typeface="Times New Roman" panose="02020603050405020304" pitchFamily="18" charset="0"/>
              </a:rPr>
              <a:t>áng, đầy thơ mộng của</a:t>
            </a:r>
            <a:r>
              <a:rPr lang="en-US" sz="2200" i="1" dirty="0">
                <a:solidFill>
                  <a:srgbClr val="000000"/>
                </a:solidFill>
                <a:effectLst/>
                <a:latin typeface="Times New Roman" panose="02020603050405020304" pitchFamily="18" charset="0"/>
                <a:ea typeface="Times New Roman" panose="02020603050405020304" pitchFamily="18" charset="0"/>
              </a:rPr>
              <a:t>………</a:t>
            </a:r>
            <a:r>
              <a:rPr lang="en-US" sz="2200" i="1" dirty="0" err="1">
                <a:solidFill>
                  <a:srgbClr val="000000"/>
                </a:solidFill>
                <a:effectLst/>
                <a:latin typeface="Times New Roman" panose="02020603050405020304" pitchFamily="18" charset="0"/>
                <a:ea typeface="Times New Roman" panose="02020603050405020304" pitchFamily="18" charset="0"/>
              </a:rPr>
              <a:t>với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làng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chài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quê</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hương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mình</a:t>
            </a:r>
            <a:r>
              <a:rPr lang="en-US" sz="2200" i="1" dirty="0">
                <a:solidFill>
                  <a:srgbClr val="000000"/>
                </a:solidFill>
                <a:effectLst/>
                <a:latin typeface="Times New Roman" panose="02020603050405020304" pitchFamily="18" charset="0"/>
                <a:ea typeface="Times New Roman" panose="02020603050405020304" pitchFamily="18" charset="0"/>
              </a:rPr>
              <a:t>.</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Bên cạnh việc bộc lộ</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những yếu tố tự sự </a:t>
            </a:r>
            <a:r>
              <a:rPr lang="en-US" sz="2200" dirty="0" err="1">
                <a:solidFill>
                  <a:srgbClr val="000000"/>
                </a:solidFill>
                <a:effectLst/>
                <a:latin typeface="Times New Roman" panose="02020603050405020304" pitchFamily="18" charset="0"/>
                <a:ea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cũng góp phần làm nên thành công cho tác phẩm. Những câu thơ mở đầu là lời giới thiệu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về</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c</a:t>
            </a:r>
            <a:r>
              <a:rPr lang="vi-VN" sz="2200" dirty="0">
                <a:solidFill>
                  <a:srgbClr val="000000"/>
                </a:solidFill>
                <a:effectLst/>
                <a:latin typeface="Times New Roman" panose="02020603050405020304" pitchFamily="18" charset="0"/>
                <a:ea typeface="Times New Roman" panose="02020603050405020304" pitchFamily="18" charset="0"/>
              </a:rPr>
              <a:t>ái làng chài </a:t>
            </a:r>
            <a:r>
              <a:rPr lang="en-US" sz="2200" i="1" dirty="0">
                <a:solidFill>
                  <a:srgbClr val="000000"/>
                </a:solidFill>
                <a:effectLst/>
                <a:latin typeface="Times New Roman" panose="02020603050405020304" pitchFamily="18" charset="0"/>
                <a:ea typeface="Times New Roman" panose="02020603050405020304" pitchFamily="18" charset="0"/>
              </a:rPr>
              <a:t>“ </a:t>
            </a:r>
            <a:r>
              <a:rPr lang="vi-VN" sz="2200" i="1" dirty="0">
                <a:solidFill>
                  <a:srgbClr val="000000"/>
                </a:solidFill>
                <a:effectLst/>
                <a:latin typeface="Times New Roman" panose="02020603050405020304" pitchFamily="18" charset="0"/>
                <a:ea typeface="Times New Roman" panose="02020603050405020304" pitchFamily="18" charset="0"/>
              </a:rPr>
              <a:t>nước bao vây</a:t>
            </a:r>
            <a:r>
              <a:rPr lang="en-US" sz="2200" i="1"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đã nuôi dưỡng tâm hồn thơ Tế Hanh, trở thành nỗi nhớ da diết để ông viết nên những vần thơ </a:t>
            </a:r>
            <a:r>
              <a:rPr lang="en-US" sz="2200" dirty="0" err="1">
                <a:solidFill>
                  <a:srgbClr val="000000"/>
                </a:solidFill>
                <a:effectLst/>
                <a:latin typeface="Times New Roman" panose="02020603050405020304" pitchFamily="18" charset="0"/>
                <a:ea typeface="Times New Roman" panose="02020603050405020304" pitchFamily="18" charset="0"/>
              </a:rPr>
              <a:t>sâu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lắng</a:t>
            </a:r>
            <a:r>
              <a:rPr lang="vi-VN" sz="2200" dirty="0">
                <a:solidFill>
                  <a:srgbClr val="000000"/>
                </a:solidFill>
                <a:effectLst/>
                <a:latin typeface="Times New Roman" panose="02020603050405020304" pitchFamily="18" charset="0"/>
                <a:ea typeface="Times New Roman" panose="02020603050405020304" pitchFamily="18" charset="0"/>
              </a:rPr>
              <a:t>. Nổi bật lên trong bài thơ là </a:t>
            </a:r>
            <a:r>
              <a:rPr lang="en-US" sz="2200" dirty="0" err="1">
                <a:solidFill>
                  <a:srgbClr val="000000"/>
                </a:solidFill>
                <a:effectLst/>
                <a:latin typeface="Times New Roman" panose="02020603050405020304" pitchFamily="18" charset="0"/>
                <a:ea typeface="Times New Roman" panose="02020603050405020304" pitchFamily="18" charset="0"/>
              </a:rPr>
              <a:t>cảnh</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của trai làng </a:t>
            </a:r>
            <a:r>
              <a:rPr lang="en-US" sz="2200" dirty="0" err="1">
                <a:solidFill>
                  <a:srgbClr val="000000"/>
                </a:solidFill>
                <a:effectLst/>
                <a:latin typeface="Times New Roman" panose="02020603050405020304" pitchFamily="18" charset="0"/>
                <a:ea typeface="Times New Roman" panose="02020603050405020304" pitchFamily="18" charset="0"/>
              </a:rPr>
              <a:t>vào</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những</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sớm mai đẹp như mơ </a:t>
            </a:r>
            <a:r>
              <a:rPr lang="en-US" sz="2200" i="1" dirty="0">
                <a:solidFill>
                  <a:srgbClr val="000000"/>
                </a:solidFill>
                <a:effectLst/>
                <a:latin typeface="Times New Roman" panose="02020603050405020304" pitchFamily="18" charset="0"/>
                <a:ea typeface="Times New Roman" panose="02020603050405020304" pitchFamily="18" charset="0"/>
              </a:rPr>
              <a:t>“</a:t>
            </a:r>
            <a:r>
              <a:rPr lang="en-US" sz="2200" i="1" dirty="0" err="1">
                <a:solidFill>
                  <a:srgbClr val="000000"/>
                </a:solidFill>
                <a:effectLst/>
                <a:latin typeface="Times New Roman" panose="02020603050405020304" pitchFamily="18" charset="0"/>
                <a:ea typeface="Times New Roman" panose="02020603050405020304" pitchFamily="18" charset="0"/>
              </a:rPr>
              <a:t>Trời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trong</a:t>
            </a:r>
            <a:r>
              <a:rPr lang="en-US" sz="2200" i="1" dirty="0">
                <a:solidFill>
                  <a:srgbClr val="000000"/>
                </a:solidFill>
                <a:effectLst/>
                <a:latin typeface="Times New Roman" panose="02020603050405020304" pitchFamily="18" charset="0"/>
                <a:ea typeface="Times New Roman" panose="02020603050405020304" pitchFamily="18" charset="0"/>
              </a:rPr>
              <a:t>…………”.</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Giữa trời nước bao la hình ảnh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hiên ngang, hăng hái, đầy sinh lực dưới bàn tay điều khiển thành thạo của </a:t>
            </a:r>
            <a:r>
              <a:rPr lang="en-US" sz="2200" i="1" dirty="0">
                <a:solidFill>
                  <a:srgbClr val="000000"/>
                </a:solidFill>
                <a:effectLst/>
                <a:latin typeface="Times New Roman" panose="02020603050405020304" pitchFamily="18" charset="0"/>
                <a:ea typeface="Times New Roman" panose="02020603050405020304" pitchFamily="18" charset="0"/>
              </a:rPr>
              <a:t>“</a:t>
            </a:r>
            <a:r>
              <a:rPr lang="vi-VN" sz="2200" i="1" dirty="0">
                <a:solidFill>
                  <a:srgbClr val="000000"/>
                </a:solidFill>
                <a:effectLst/>
                <a:latin typeface="Times New Roman" panose="02020603050405020304" pitchFamily="18" charset="0"/>
                <a:ea typeface="Times New Roman" panose="02020603050405020304" pitchFamily="18" charset="0"/>
              </a:rPr>
              <a:t>dân </a:t>
            </a:r>
            <a:r>
              <a:rPr lang="en-US" sz="2200" i="1" dirty="0">
                <a:solidFill>
                  <a:srgbClr val="000000"/>
                </a:solidFill>
                <a:effectLst/>
                <a:latin typeface="Times New Roman" panose="02020603050405020304" pitchFamily="18" charset="0"/>
                <a:ea typeface="Times New Roman" panose="02020603050405020304" pitchFamily="18" charset="0"/>
              </a:rPr>
              <a:t>………………..”</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đang nhẹ lướt trên sóng qua hình ảnh so sánh</a:t>
            </a:r>
            <a:r>
              <a:rPr lang="en-US" sz="2200" dirty="0">
                <a:solidFill>
                  <a:srgbClr val="000000"/>
                </a:solidFill>
                <a:effectLst/>
                <a:latin typeface="Times New Roman" panose="02020603050405020304" pitchFamily="18" charset="0"/>
                <a:ea typeface="Times New Roman" panose="02020603050405020304" pitchFamily="18" charset="0"/>
              </a:rPr>
              <a:t>, ……. “ …………….”, </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mạnh</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mẽ</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vượt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B</a:t>
            </a:r>
            <a:r>
              <a:rPr lang="vi-VN" sz="2200" dirty="0">
                <a:solidFill>
                  <a:srgbClr val="000000"/>
                </a:solidFill>
                <a:effectLst/>
                <a:latin typeface="Times New Roman" panose="02020603050405020304" pitchFamily="18" charset="0"/>
                <a:ea typeface="Times New Roman" panose="02020603050405020304" pitchFamily="18" charset="0"/>
              </a:rPr>
              <a:t>ằng các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sinh động, </a:t>
            </a:r>
            <a:r>
              <a:rPr lang="en-US" sz="2200" dirty="0" err="1">
                <a:solidFill>
                  <a:srgbClr val="000000"/>
                </a:solidFill>
                <a:effectLst/>
                <a:latin typeface="Times New Roman" panose="02020603050405020304" pitchFamily="18" charset="0"/>
                <a:ea typeface="Times New Roman" panose="02020603050405020304" pitchFamily="18" charset="0"/>
              </a:rPr>
              <a:t>hình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ảnh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liên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tưởng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độc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đáo</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i="1" dirty="0">
                <a:solidFill>
                  <a:srgbClr val="000000"/>
                </a:solidFill>
                <a:effectLst/>
                <a:latin typeface="Times New Roman" panose="02020603050405020304" pitchFamily="18" charset="0"/>
                <a:ea typeface="Times New Roman" panose="02020603050405020304" pitchFamily="18" charset="0"/>
              </a:rPr>
              <a:t>“</a:t>
            </a:r>
            <a:r>
              <a:rPr lang="vi-VN" sz="2200" i="1" dirty="0">
                <a:solidFill>
                  <a:srgbClr val="000000"/>
                </a:solidFill>
                <a:effectLst/>
                <a:latin typeface="Times New Roman" panose="02020603050405020304" pitchFamily="18" charset="0"/>
                <a:ea typeface="Times New Roman" panose="02020603050405020304" pitchFamily="18" charset="0"/>
              </a:rPr>
              <a:t>Cánh buồm giương to như mảnh hồn làng</a:t>
            </a:r>
            <a:r>
              <a:rPr lang="en-US" sz="2200" dirty="0">
                <a:solidFill>
                  <a:srgbClr val="000000"/>
                </a:solidFill>
                <a:effectLst/>
                <a:latin typeface="Times New Roman" panose="02020603050405020304" pitchFamily="18" charset="0"/>
                <a:ea typeface="Times New Roman" panose="02020603050405020304" pitchFamily="18" charset="0"/>
              </a:rPr>
              <a:t>” - </a:t>
            </a:r>
            <a:r>
              <a:rPr lang="en-US" sz="2200" dirty="0" err="1">
                <a:solidFill>
                  <a:srgbClr val="000000"/>
                </a:solidFill>
                <a:effectLst/>
                <a:latin typeface="Times New Roman" panose="02020603050405020304" pitchFamily="18" charset="0"/>
                <a:ea typeface="Times New Roman" panose="02020603050405020304" pitchFamily="18" charset="0"/>
              </a:rPr>
              <a:t>cánh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buồm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trắng</a:t>
            </a:r>
            <a:r>
              <a:rPr lang="en-US" sz="2200" dirty="0">
                <a:solidFill>
                  <a:srgbClr val="000000"/>
                </a:solidFill>
                <a:effectLst/>
                <a:latin typeface="Times New Roman" panose="02020603050405020304" pitchFamily="18" charset="0"/>
                <a:ea typeface="Times New Roman" panose="02020603050405020304" pitchFamily="18" charset="0"/>
              </a:rPr>
              <a:t> no </a:t>
            </a:r>
            <a:r>
              <a:rPr lang="en-US" sz="2200" dirty="0" err="1">
                <a:solidFill>
                  <a:srgbClr val="000000"/>
                </a:solidFill>
                <a:effectLst/>
                <a:latin typeface="Times New Roman" panose="02020603050405020304" pitchFamily="18" charset="0"/>
                <a:ea typeface="Times New Roman" panose="02020603050405020304" pitchFamily="18" charset="0"/>
              </a:rPr>
              <a:t>gió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mang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linh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hồn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sức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mạnh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rPr>
              <a:t> …… </a:t>
            </a:r>
            <a:r>
              <a:rPr lang="vi-VN" sz="2200" dirty="0">
                <a:solidFill>
                  <a:srgbClr val="000000"/>
                </a:solidFill>
                <a:effectLst/>
                <a:latin typeface="Times New Roman" panose="02020603050405020304" pitchFamily="18" charset="0"/>
                <a:ea typeface="Times New Roman" panose="02020603050405020304" pitchFamily="18" charset="0"/>
              </a:rPr>
              <a:t>Cảnh đón thuyền trở về ồn ào, tấp nập "cá đầy ghe" </a:t>
            </a:r>
            <a:r>
              <a:rPr lang="en-US" sz="2200" dirty="0" err="1">
                <a:solidFill>
                  <a:srgbClr val="000000"/>
                </a:solidFill>
                <a:effectLst/>
                <a:latin typeface="Times New Roman" panose="02020603050405020304" pitchFamily="18" charset="0"/>
                <a:ea typeface="Times New Roman" panose="02020603050405020304" pitchFamily="18" charset="0"/>
              </a:rPr>
              <a:t>gợi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khung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cảnh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yên</a:t>
            </a:r>
            <a:r>
              <a:rPr lang="en-US" sz="2200" dirty="0">
                <a:solidFill>
                  <a:srgbClr val="000000"/>
                </a:solidFill>
                <a:effectLst/>
                <a:latin typeface="Times New Roman" panose="02020603050405020304" pitchFamily="18" charset="0"/>
                <a:ea typeface="Times New Roman" panose="02020603050405020304" pitchFamily="18" charset="0"/>
              </a:rPr>
              <a:t>, no </a:t>
            </a:r>
            <a:r>
              <a:rPr lang="en-US" sz="2200" dirty="0" err="1">
                <a:solidFill>
                  <a:srgbClr val="000000"/>
                </a:solidFill>
                <a:effectLst/>
                <a:latin typeface="Times New Roman" panose="02020603050405020304" pitchFamily="18" charset="0"/>
                <a:ea typeface="Times New Roman" panose="02020603050405020304" pitchFamily="18" charset="0"/>
              </a:rPr>
              <a:t>ấm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Chất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muối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mặn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mòi</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của đại dương bao la, mênh mông đã thấm sâu</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rPr>
              <a:t>…….</a:t>
            </a:r>
            <a:r>
              <a:rPr lang="vi-VN"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đang</a:t>
            </a:r>
            <a:r>
              <a:rPr lang="en-US" sz="2200" dirty="0">
                <a:effectLst/>
                <a:latin typeface="Times New Roman" panose="02020603050405020304" pitchFamily="18" charset="0"/>
                <a:ea typeface="Times New Roman" panose="02020603050405020304" pitchFamily="18" charset="0"/>
              </a:rPr>
              <a:t> </a:t>
            </a:r>
            <a:r>
              <a:rPr lang="vi-VN" sz="2200" dirty="0">
                <a:effectLst/>
                <a:latin typeface="Times New Roman" panose="02020603050405020304" pitchFamily="18" charset="0"/>
                <a:ea typeface="Times New Roman" panose="02020603050405020304" pitchFamily="18" charset="0"/>
              </a:rPr>
              <a:t>nghỉ ngơi sau </a:t>
            </a:r>
            <a:r>
              <a:rPr lang="en-US" sz="2200" dirty="0" err="1">
                <a:effectLst/>
                <a:latin typeface="Times New Roman" panose="02020603050405020304" pitchFamily="18" charset="0"/>
                <a:ea typeface="Times New Roman" panose="02020603050405020304" pitchFamily="18" charset="0"/>
              </a:rPr>
              <a:t>chuyến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ra</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khơi</a:t>
            </a:r>
            <a:r>
              <a:rPr lang="en-US" sz="2200" dirty="0">
                <a:effectLst/>
                <a:latin typeface="Times New Roman" panose="02020603050405020304" pitchFamily="18" charset="0"/>
                <a:ea typeface="Times New Roman" panose="02020603050405020304" pitchFamily="18" charset="0"/>
              </a:rPr>
              <a:t> </a:t>
            </a:r>
            <a:r>
              <a:rPr lang="vi-VN" sz="2200" dirty="0">
                <a:effectLst/>
                <a:latin typeface="Times New Roman" panose="02020603050405020304" pitchFamily="18" charset="0"/>
                <a:ea typeface="Times New Roman" panose="02020603050405020304" pitchFamily="18" charset="0"/>
              </a:rPr>
              <a:t>làm việc mệt nhọc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thấm</a:t>
            </a:r>
            <a:r>
              <a:rPr lang="en-US" sz="2200" dirty="0">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vào hồn thơ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thành niềm cảm xúc bâng khuâng, kì diệu</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N</a:t>
            </a:r>
            <a:r>
              <a:rPr lang="en-US" sz="2200" dirty="0">
                <a:solidFill>
                  <a:srgbClr val="000000"/>
                </a:solidFill>
                <a:effectLst/>
                <a:latin typeface="Times New Roman" panose="02020603050405020304" pitchFamily="18" charset="0"/>
                <a:ea typeface="Times New Roman" panose="02020603050405020304" pitchFamily="18" charset="0"/>
              </a:rPr>
              <a:t>ỗ</a:t>
            </a:r>
            <a:r>
              <a:rPr lang="vi-VN" sz="2200" dirty="0">
                <a:solidFill>
                  <a:srgbClr val="000000"/>
                </a:solidFill>
                <a:effectLst/>
                <a:latin typeface="Times New Roman" panose="02020603050405020304" pitchFamily="18" charset="0"/>
                <a:ea typeface="Times New Roman" panose="02020603050405020304" pitchFamily="18" charset="0"/>
              </a:rPr>
              <a:t>i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trong đoạn kết đã đọng thành những kỉ niệm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ám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ảnh</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khi phải cách</a:t>
            </a:r>
            <a:r>
              <a:rPr lang="en-US" sz="2200" dirty="0">
                <a:solidFill>
                  <a:srgbClr val="000000"/>
                </a:solidFill>
                <a:effectLst/>
                <a:latin typeface="Times New Roman" panose="02020603050405020304" pitchFamily="18" charset="0"/>
                <a:ea typeface="Times New Roman" panose="02020603050405020304" pitchFamily="18" charset="0"/>
              </a:rPr>
              <a:t> xa, </a:t>
            </a:r>
            <a:r>
              <a:rPr lang="vi-VN" sz="2200" dirty="0">
                <a:solidFill>
                  <a:srgbClr val="000000"/>
                </a:solidFill>
                <a:effectLst/>
                <a:latin typeface="Times New Roman" panose="02020603050405020304" pitchFamily="18" charset="0"/>
                <a:ea typeface="Times New Roman" panose="02020603050405020304" pitchFamily="18" charset="0"/>
              </a:rPr>
              <a:t>những hình ảnh quen thuộc “màu</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a:t>
            </a:r>
            <a:r>
              <a:rPr lang="vi-VN" sz="2200" i="1" dirty="0">
                <a:solidFill>
                  <a:srgbClr val="000000"/>
                </a:solidFill>
                <a:effectLst/>
                <a:latin typeface="Times New Roman" panose="02020603050405020304" pitchFamily="18" charset="0"/>
                <a:ea typeface="Times New Roman" panose="02020603050405020304" pitchFamily="18" charset="0"/>
              </a:rPr>
              <a:t>chiếc buồm vôi”, “</a:t>
            </a:r>
            <a:r>
              <a:rPr lang="en-US" sz="2200" i="1" dirty="0">
                <a:solidFill>
                  <a:srgbClr val="000000"/>
                </a:solidFill>
                <a:effectLst/>
                <a:latin typeface="Times New Roman" panose="02020603050405020304" pitchFamily="18" charset="0"/>
                <a:ea typeface="Times New Roman" panose="02020603050405020304" pitchFamily="18" charset="0"/>
              </a:rPr>
              <a:t>………</a:t>
            </a:r>
            <a:r>
              <a:rPr lang="vi-VN" sz="2200" i="1" dirty="0">
                <a:solidFill>
                  <a:srgbClr val="000000"/>
                </a:solidFill>
                <a:effectLst/>
                <a:latin typeface="Times New Roman" panose="02020603050405020304" pitchFamily="18" charset="0"/>
                <a:ea typeface="Times New Roman" panose="02020603050405020304" pitchFamily="18" charset="0"/>
              </a:rPr>
              <a:t>rẽ sóng</a:t>
            </a:r>
            <a:r>
              <a:rPr lang="vi-VN" sz="2200" dirty="0">
                <a:solidFill>
                  <a:srgbClr val="000000"/>
                </a:solidFill>
                <a:effectLst/>
                <a:latin typeface="Times New Roman" panose="02020603050405020304" pitchFamily="18" charset="0"/>
                <a:ea typeface="Times New Roman" panose="02020603050405020304" pitchFamily="18" charset="0"/>
              </a:rPr>
              <a:t>” đều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được</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miêu tả với tâm thế nâng niu, lưu luyến. </a:t>
            </a:r>
            <a:r>
              <a:rPr lang="en-US" sz="2200" dirty="0" err="1">
                <a:solidFill>
                  <a:srgbClr val="000000"/>
                </a:solidFill>
                <a:effectLst/>
                <a:latin typeface="Times New Roman" panose="02020603050405020304" pitchFamily="18" charset="0"/>
                <a:ea typeface="Times New Roman" panose="02020603050405020304" pitchFamily="18" charset="0"/>
              </a:rPr>
              <a:t>Thể</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thơ</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hình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ảnh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độc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đáo</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ngôn </a:t>
            </a:r>
            <a:r>
              <a:rPr lang="en-US" sz="2200" dirty="0" err="1">
                <a:solidFill>
                  <a:srgbClr val="000000"/>
                </a:solidFill>
                <a:effectLst/>
                <a:latin typeface="Times New Roman" panose="02020603050405020304" pitchFamily="18" charset="0"/>
                <a:ea typeface="Times New Roman" panose="02020603050405020304" pitchFamily="18" charset="0"/>
              </a:rPr>
              <a:t>ngữ</a:t>
            </a:r>
            <a:r>
              <a:rPr lang="vi-VN" sz="2200" dirty="0">
                <a:solidFill>
                  <a:srgbClr val="000000"/>
                </a:solidFill>
                <a:effectLst/>
                <a:latin typeface="Times New Roman" panose="02020603050405020304" pitchFamily="18" charset="0"/>
                <a:ea typeface="Times New Roman" panose="02020603050405020304" pitchFamily="18" charset="0"/>
              </a:rPr>
              <a:t> giản dị </a:t>
            </a:r>
            <a:r>
              <a:rPr lang="en-US" sz="2200" dirty="0" err="1">
                <a:solidFill>
                  <a:srgbClr val="000000"/>
                </a:solidFill>
                <a:effectLst/>
                <a:latin typeface="Times New Roman" panose="02020603050405020304" pitchFamily="18" charset="0"/>
                <a:ea typeface="Times New Roman" panose="02020603050405020304" pitchFamily="18" charset="0"/>
              </a:rPr>
              <a:t>kết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hợp</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nhiều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biện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pháp</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i="1" dirty="0">
                <a:solidFill>
                  <a:srgbClr val="000000"/>
                </a:solidFill>
                <a:effectLst/>
                <a:latin typeface="Times New Roman" panose="02020603050405020304" pitchFamily="18" charset="0"/>
                <a:ea typeface="Times New Roman" panose="02020603050405020304" pitchFamily="18" charset="0"/>
              </a:rPr>
              <a:t>Quê hương</a:t>
            </a:r>
            <a:r>
              <a:rPr lang="en-US" sz="2200" i="1"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 của Tế Hanh </a:t>
            </a:r>
            <a:r>
              <a:rPr lang="en-US" sz="2200" dirty="0" err="1">
                <a:solidFill>
                  <a:srgbClr val="000000"/>
                </a:solidFill>
                <a:effectLst/>
                <a:latin typeface="Times New Roman" panose="02020603050405020304" pitchFamily="18" charset="0"/>
                <a:ea typeface="Times New Roman" panose="02020603050405020304" pitchFamily="18" charset="0"/>
              </a:rPr>
              <a:t>giúp</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tìm thấy nỗi nhớ thương quê nhà của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trong từng câu chữ.  Bài thơ đã góp phần bồi đắp tình yêu </a:t>
            </a:r>
            <a:r>
              <a:rPr lang="en-US" sz="2200" dirty="0">
                <a:solidFill>
                  <a:srgbClr val="000000"/>
                </a:solidFill>
                <a:effectLst/>
                <a:latin typeface="Times New Roman" panose="02020603050405020304" pitchFamily="18" charset="0"/>
                <a:ea typeface="Times New Roman" panose="02020603050405020304" pitchFamily="18" charset="0"/>
              </a:rPr>
              <a:t>……………..……</a:t>
            </a:r>
            <a:r>
              <a:rPr lang="vi-VN" sz="2200" dirty="0">
                <a:solidFill>
                  <a:srgbClr val="000000"/>
                </a:solidFill>
                <a:effectLst/>
                <a:latin typeface="Times New Roman" panose="02020603050405020304" pitchFamily="18" charset="0"/>
                <a:ea typeface="Times New Roman" panose="02020603050405020304" pitchFamily="18" charset="0"/>
              </a:rPr>
              <a:t>thắm thiết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nhắc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nhở</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sự</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gắn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bó</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trân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trọng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nâng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niu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cội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nguồn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sinh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dưỡng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rPr>
              <a:t>…………………… </a:t>
            </a:r>
            <a:endParaRPr lang="vi-VN" sz="2400" dirty="0">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311656940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62">
            <a:extLst>
              <a:ext uri="{FF2B5EF4-FFF2-40B4-BE49-F238E27FC236}">
                <a16:creationId xmlns:a16="http://schemas.microsoft.com/office/drawing/2014/main" xmlns="" id="{8AFC6476-95F2-8C3F-C200-18CDC37F10EE}"/>
              </a:ext>
            </a:extLst>
          </p:cNvPr>
          <p:cNvGrpSpPr/>
          <p:nvPr/>
        </p:nvGrpSpPr>
        <p:grpSpPr>
          <a:xfrm>
            <a:off x="337185" y="-2316480"/>
            <a:ext cx="12204700" cy="11490960"/>
            <a:chOff x="-2" y="-3353"/>
            <a:chExt cx="19220" cy="18096"/>
          </a:xfrm>
        </p:grpSpPr>
        <p:grpSp>
          <p:nvGrpSpPr>
            <p:cNvPr id="18" name="组合 47">
              <a:extLst>
                <a:ext uri="{FF2B5EF4-FFF2-40B4-BE49-F238E27FC236}">
                  <a16:creationId xmlns:a16="http://schemas.microsoft.com/office/drawing/2014/main" xmlns="" id="{7A9A5F83-12E9-A1B8-BEF5-060D71783C2B}"/>
                </a:ext>
              </a:extLst>
            </p:cNvPr>
            <p:cNvGrpSpPr/>
            <p:nvPr/>
          </p:nvGrpSpPr>
          <p:grpSpPr>
            <a:xfrm rot="5400000">
              <a:off x="560" y="-3915"/>
              <a:ext cx="18096" cy="19220"/>
              <a:chOff x="613" y="266"/>
              <a:chExt cx="18096" cy="11143"/>
            </a:xfrm>
          </p:grpSpPr>
          <p:cxnSp>
            <p:nvCxnSpPr>
              <p:cNvPr id="34" name="直接连接符 48">
                <a:extLst>
                  <a:ext uri="{FF2B5EF4-FFF2-40B4-BE49-F238E27FC236}">
                    <a16:creationId xmlns:a16="http://schemas.microsoft.com/office/drawing/2014/main" xmlns="" id="{8F187D50-956C-1FED-014B-56D0DF22AF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49">
                <a:extLst>
                  <a:ext uri="{FF2B5EF4-FFF2-40B4-BE49-F238E27FC236}">
                    <a16:creationId xmlns:a16="http://schemas.microsoft.com/office/drawing/2014/main" xmlns="" id="{2A53D9D6-D501-4FFF-66E3-03177B970597}"/>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50">
                <a:extLst>
                  <a:ext uri="{FF2B5EF4-FFF2-40B4-BE49-F238E27FC236}">
                    <a16:creationId xmlns:a16="http://schemas.microsoft.com/office/drawing/2014/main" xmlns="" id="{CF97B250-AEAE-9A4F-F08D-6B5C20A2D24F}"/>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51">
                <a:extLst>
                  <a:ext uri="{FF2B5EF4-FFF2-40B4-BE49-F238E27FC236}">
                    <a16:creationId xmlns:a16="http://schemas.microsoft.com/office/drawing/2014/main" xmlns="" id="{43C52930-B062-0FA1-52A7-888627640080}"/>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52">
                <a:extLst>
                  <a:ext uri="{FF2B5EF4-FFF2-40B4-BE49-F238E27FC236}">
                    <a16:creationId xmlns:a16="http://schemas.microsoft.com/office/drawing/2014/main" xmlns="" id="{E113324E-5D32-9663-414A-97E44AEF0934}"/>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53">
                <a:extLst>
                  <a:ext uri="{FF2B5EF4-FFF2-40B4-BE49-F238E27FC236}">
                    <a16:creationId xmlns:a16="http://schemas.microsoft.com/office/drawing/2014/main" xmlns="" id="{EE474324-EA37-B0C7-40E5-51389665BD4F}"/>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54">
                <a:extLst>
                  <a:ext uri="{FF2B5EF4-FFF2-40B4-BE49-F238E27FC236}">
                    <a16:creationId xmlns:a16="http://schemas.microsoft.com/office/drawing/2014/main" xmlns="" id="{77C9A413-5FB9-5739-9ABE-D61101F4D484}"/>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55">
                <a:extLst>
                  <a:ext uri="{FF2B5EF4-FFF2-40B4-BE49-F238E27FC236}">
                    <a16:creationId xmlns:a16="http://schemas.microsoft.com/office/drawing/2014/main" xmlns="" id="{382E5969-A250-B871-7EC5-3DEFF7869F6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56">
                <a:extLst>
                  <a:ext uri="{FF2B5EF4-FFF2-40B4-BE49-F238E27FC236}">
                    <a16:creationId xmlns:a16="http://schemas.microsoft.com/office/drawing/2014/main" xmlns="" id="{3BD82713-D2E3-CE9D-DA77-6978EC4416C2}"/>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57">
                <a:extLst>
                  <a:ext uri="{FF2B5EF4-FFF2-40B4-BE49-F238E27FC236}">
                    <a16:creationId xmlns:a16="http://schemas.microsoft.com/office/drawing/2014/main" xmlns="" id="{CD3B426A-1C9E-8CA4-71B9-D2D28695993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58">
                <a:extLst>
                  <a:ext uri="{FF2B5EF4-FFF2-40B4-BE49-F238E27FC236}">
                    <a16:creationId xmlns:a16="http://schemas.microsoft.com/office/drawing/2014/main" xmlns="" id="{46F61114-97C0-668B-8527-3DB138418EAA}"/>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59">
                <a:extLst>
                  <a:ext uri="{FF2B5EF4-FFF2-40B4-BE49-F238E27FC236}">
                    <a16:creationId xmlns:a16="http://schemas.microsoft.com/office/drawing/2014/main" xmlns="" id="{28D4EFCD-D4B8-8BB5-0A68-E4CE4BC9C354}"/>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60">
                <a:extLst>
                  <a:ext uri="{FF2B5EF4-FFF2-40B4-BE49-F238E27FC236}">
                    <a16:creationId xmlns:a16="http://schemas.microsoft.com/office/drawing/2014/main" xmlns="" id="{0B761E09-3BB6-700A-CED2-0C197E7B31A5}"/>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61">
                <a:extLst>
                  <a:ext uri="{FF2B5EF4-FFF2-40B4-BE49-F238E27FC236}">
                    <a16:creationId xmlns:a16="http://schemas.microsoft.com/office/drawing/2014/main" xmlns="" id="{E9CF4D44-29FF-FB43-4401-63B00961DCDD}"/>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46">
              <a:extLst>
                <a:ext uri="{FF2B5EF4-FFF2-40B4-BE49-F238E27FC236}">
                  <a16:creationId xmlns:a16="http://schemas.microsoft.com/office/drawing/2014/main" xmlns="" id="{4473745A-42FF-AA99-F745-C1602AAFE7BE}"/>
                </a:ext>
              </a:extLst>
            </p:cNvPr>
            <p:cNvGrpSpPr/>
            <p:nvPr/>
          </p:nvGrpSpPr>
          <p:grpSpPr>
            <a:xfrm>
              <a:off x="499" y="-76"/>
              <a:ext cx="18096" cy="11143"/>
              <a:chOff x="613" y="266"/>
              <a:chExt cx="18096" cy="11143"/>
            </a:xfrm>
          </p:grpSpPr>
          <p:cxnSp>
            <p:nvCxnSpPr>
              <p:cNvPr id="20" name="直接连接符 23">
                <a:extLst>
                  <a:ext uri="{FF2B5EF4-FFF2-40B4-BE49-F238E27FC236}">
                    <a16:creationId xmlns:a16="http://schemas.microsoft.com/office/drawing/2014/main" xmlns="" id="{F598B433-B206-443C-A51A-4FF9AD40E477}"/>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5">
                <a:extLst>
                  <a:ext uri="{FF2B5EF4-FFF2-40B4-BE49-F238E27FC236}">
                    <a16:creationId xmlns:a16="http://schemas.microsoft.com/office/drawing/2014/main" xmlns="" id="{EEFF854B-5642-1CDF-742D-C12FE211EFCB}"/>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7">
                <a:extLst>
                  <a:ext uri="{FF2B5EF4-FFF2-40B4-BE49-F238E27FC236}">
                    <a16:creationId xmlns:a16="http://schemas.microsoft.com/office/drawing/2014/main" xmlns="" id="{6D6F94C3-5093-8CC7-650E-AD554BEE03D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8">
                <a:extLst>
                  <a:ext uri="{FF2B5EF4-FFF2-40B4-BE49-F238E27FC236}">
                    <a16:creationId xmlns:a16="http://schemas.microsoft.com/office/drawing/2014/main" xmlns="" id="{319D8F40-E879-D1AA-E662-8C0613D1F0B6}"/>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9">
                <a:extLst>
                  <a:ext uri="{FF2B5EF4-FFF2-40B4-BE49-F238E27FC236}">
                    <a16:creationId xmlns:a16="http://schemas.microsoft.com/office/drawing/2014/main" xmlns="" id="{23FBF4E1-1556-A0B0-35CD-6601D57BE14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082CABE5-87A1-0310-06C7-26919C77C613}"/>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xmlns="" id="{A0716027-21A4-6DE3-7E4D-B237F49544CA}"/>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2">
                <a:extLst>
                  <a:ext uri="{FF2B5EF4-FFF2-40B4-BE49-F238E27FC236}">
                    <a16:creationId xmlns:a16="http://schemas.microsoft.com/office/drawing/2014/main" xmlns="" id="{93BAF3A0-B187-4CE3-E79B-006906AFFF60}"/>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33">
                <a:extLst>
                  <a:ext uri="{FF2B5EF4-FFF2-40B4-BE49-F238E27FC236}">
                    <a16:creationId xmlns:a16="http://schemas.microsoft.com/office/drawing/2014/main" xmlns="" id="{A932873F-B326-93B7-4170-108752263411}"/>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34">
                <a:extLst>
                  <a:ext uri="{FF2B5EF4-FFF2-40B4-BE49-F238E27FC236}">
                    <a16:creationId xmlns:a16="http://schemas.microsoft.com/office/drawing/2014/main" xmlns="" id="{C712791A-B75D-270B-40D4-EBE5DF0320C2}"/>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35">
                <a:extLst>
                  <a:ext uri="{FF2B5EF4-FFF2-40B4-BE49-F238E27FC236}">
                    <a16:creationId xmlns:a16="http://schemas.microsoft.com/office/drawing/2014/main" xmlns="" id="{B37A61E7-08E8-B60C-6FAC-25438386F53F}"/>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42">
                <a:extLst>
                  <a:ext uri="{FF2B5EF4-FFF2-40B4-BE49-F238E27FC236}">
                    <a16:creationId xmlns:a16="http://schemas.microsoft.com/office/drawing/2014/main" xmlns="" id="{1C5FBEA5-3A73-3295-F9EE-B36B90A591F8}"/>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44">
                <a:extLst>
                  <a:ext uri="{FF2B5EF4-FFF2-40B4-BE49-F238E27FC236}">
                    <a16:creationId xmlns:a16="http://schemas.microsoft.com/office/drawing/2014/main" xmlns="" id="{94440F53-6840-2366-0641-3DEF09E0401F}"/>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45">
                <a:extLst>
                  <a:ext uri="{FF2B5EF4-FFF2-40B4-BE49-F238E27FC236}">
                    <a16:creationId xmlns:a16="http://schemas.microsoft.com/office/drawing/2014/main" xmlns="" id="{AB6581F8-0C37-C0F6-49E0-DF29EDE612B7}"/>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圆角矩形 15">
            <a:extLst>
              <a:ext uri="{FF2B5EF4-FFF2-40B4-BE49-F238E27FC236}">
                <a16:creationId xmlns:a16="http://schemas.microsoft.com/office/drawing/2014/main" xmlns="" id="{A6DA8B45-DEC3-5A18-E84E-A7B23AF54A10}"/>
              </a:ext>
            </a:extLst>
          </p:cNvPr>
          <p:cNvSpPr/>
          <p:nvPr/>
        </p:nvSpPr>
        <p:spPr>
          <a:xfrm rot="240000">
            <a:off x="1636395" y="859155"/>
            <a:ext cx="9498965" cy="4632325"/>
          </a:xfrm>
          <a:prstGeom prst="roundRect">
            <a:avLst/>
          </a:prstGeom>
          <a:solidFill>
            <a:schemeClr val="bg1"/>
          </a:solidFill>
          <a:ln>
            <a:solidFill>
              <a:schemeClr val="tx1"/>
            </a:solidFill>
          </a:ln>
          <a:effectLst>
            <a:outerShdw dist="114300" dir="5400000" algn="t"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 name="组合 22">
            <a:extLst>
              <a:ext uri="{FF2B5EF4-FFF2-40B4-BE49-F238E27FC236}">
                <a16:creationId xmlns:a16="http://schemas.microsoft.com/office/drawing/2014/main" xmlns="" id="{F935AF2B-0C48-2740-39A4-09CD86476D97}"/>
              </a:ext>
            </a:extLst>
          </p:cNvPr>
          <p:cNvGrpSpPr/>
          <p:nvPr/>
        </p:nvGrpSpPr>
        <p:grpSpPr>
          <a:xfrm>
            <a:off x="-388620" y="-687070"/>
            <a:ext cx="12934950" cy="8587740"/>
            <a:chOff x="-1170" y="-787"/>
            <a:chExt cx="20370" cy="13524"/>
          </a:xfrm>
        </p:grpSpPr>
        <p:pic>
          <p:nvPicPr>
            <p:cNvPr id="9" name="图片 3" descr="橡皮">
              <a:extLst>
                <a:ext uri="{FF2B5EF4-FFF2-40B4-BE49-F238E27FC236}">
                  <a16:creationId xmlns:a16="http://schemas.microsoft.com/office/drawing/2014/main" xmlns="" id="{46F2696E-A3E3-EA68-296D-193187664191}"/>
                </a:ext>
              </a:extLst>
            </p:cNvPr>
            <p:cNvPicPr>
              <a:picLocks noChangeAspect="1"/>
            </p:cNvPicPr>
            <p:nvPr/>
          </p:nvPicPr>
          <p:blipFill>
            <a:blip r:embed="rId4"/>
            <a:stretch>
              <a:fillRect/>
            </a:stretch>
          </p:blipFill>
          <p:spPr>
            <a:xfrm>
              <a:off x="14338" y="-209"/>
              <a:ext cx="4862" cy="4862"/>
            </a:xfrm>
            <a:prstGeom prst="rect">
              <a:avLst/>
            </a:prstGeom>
          </p:spPr>
        </p:pic>
        <p:pic>
          <p:nvPicPr>
            <p:cNvPr id="10" name="图片 5" descr="纸张">
              <a:extLst>
                <a:ext uri="{FF2B5EF4-FFF2-40B4-BE49-F238E27FC236}">
                  <a16:creationId xmlns:a16="http://schemas.microsoft.com/office/drawing/2014/main" xmlns="" id="{701F355B-8F01-5F8A-2D8F-15DE02936E9D}"/>
                </a:ext>
              </a:extLst>
            </p:cNvPr>
            <p:cNvPicPr>
              <a:picLocks noChangeAspect="1"/>
            </p:cNvPicPr>
            <p:nvPr/>
          </p:nvPicPr>
          <p:blipFill>
            <a:blip r:embed="rId5"/>
            <a:stretch>
              <a:fillRect/>
            </a:stretch>
          </p:blipFill>
          <p:spPr>
            <a:xfrm>
              <a:off x="9813" y="7490"/>
              <a:ext cx="3672" cy="3672"/>
            </a:xfrm>
            <a:prstGeom prst="rect">
              <a:avLst/>
            </a:prstGeom>
          </p:spPr>
        </p:pic>
        <p:pic>
          <p:nvPicPr>
            <p:cNvPr id="11" name="图片 6">
              <a:extLst>
                <a:ext uri="{FF2B5EF4-FFF2-40B4-BE49-F238E27FC236}">
                  <a16:creationId xmlns:a16="http://schemas.microsoft.com/office/drawing/2014/main" xmlns="" id="{3C1883BA-635F-B454-9AA3-B26EAAE0161F}"/>
                </a:ext>
              </a:extLst>
            </p:cNvPr>
            <p:cNvPicPr>
              <a:picLocks noChangeAspect="1"/>
            </p:cNvPicPr>
            <p:nvPr/>
          </p:nvPicPr>
          <p:blipFill>
            <a:blip r:embed="rId6"/>
            <a:srcRect/>
            <a:stretch>
              <a:fillRect/>
            </a:stretch>
          </p:blipFill>
          <p:spPr>
            <a:xfrm rot="20700000">
              <a:off x="12042" y="5368"/>
              <a:ext cx="6872" cy="6872"/>
            </a:xfrm>
            <a:prstGeom prst="rect">
              <a:avLst/>
            </a:prstGeom>
          </p:spPr>
        </p:pic>
        <p:pic>
          <p:nvPicPr>
            <p:cNvPr id="12" name="图片 7" descr="书本">
              <a:extLst>
                <a:ext uri="{FF2B5EF4-FFF2-40B4-BE49-F238E27FC236}">
                  <a16:creationId xmlns:a16="http://schemas.microsoft.com/office/drawing/2014/main" xmlns="" id="{B18B0C6F-B0B9-8E70-CFE2-6499B46985C7}"/>
                </a:ext>
              </a:extLst>
            </p:cNvPr>
            <p:cNvPicPr>
              <a:picLocks noChangeAspect="1"/>
            </p:cNvPicPr>
            <p:nvPr/>
          </p:nvPicPr>
          <p:blipFill>
            <a:blip r:embed="rId7"/>
            <a:stretch>
              <a:fillRect/>
            </a:stretch>
          </p:blipFill>
          <p:spPr>
            <a:xfrm>
              <a:off x="2451" y="-189"/>
              <a:ext cx="3055" cy="3055"/>
            </a:xfrm>
            <a:prstGeom prst="rect">
              <a:avLst/>
            </a:prstGeom>
          </p:spPr>
        </p:pic>
        <p:pic>
          <p:nvPicPr>
            <p:cNvPr id="13" name="图片 8" descr="甜甜圈">
              <a:extLst>
                <a:ext uri="{FF2B5EF4-FFF2-40B4-BE49-F238E27FC236}">
                  <a16:creationId xmlns:a16="http://schemas.microsoft.com/office/drawing/2014/main" xmlns="" id="{A787E5C1-B27A-AC63-0BD3-47ADFC138B8C}"/>
                </a:ext>
              </a:extLst>
            </p:cNvPr>
            <p:cNvPicPr>
              <a:picLocks noChangeAspect="1"/>
            </p:cNvPicPr>
            <p:nvPr/>
          </p:nvPicPr>
          <p:blipFill>
            <a:blip r:embed="rId8"/>
            <a:stretch>
              <a:fillRect/>
            </a:stretch>
          </p:blipFill>
          <p:spPr>
            <a:xfrm>
              <a:off x="-169" y="7706"/>
              <a:ext cx="5031" cy="5031"/>
            </a:xfrm>
            <a:prstGeom prst="rect">
              <a:avLst/>
            </a:prstGeom>
          </p:spPr>
        </p:pic>
        <p:pic>
          <p:nvPicPr>
            <p:cNvPr id="14" name="图片 10" descr="冰激凌">
              <a:extLst>
                <a:ext uri="{FF2B5EF4-FFF2-40B4-BE49-F238E27FC236}">
                  <a16:creationId xmlns:a16="http://schemas.microsoft.com/office/drawing/2014/main" xmlns="" id="{194424DF-F86C-AFA3-603D-BF092EB2A947}"/>
                </a:ext>
              </a:extLst>
            </p:cNvPr>
            <p:cNvPicPr>
              <a:picLocks noChangeAspect="1"/>
            </p:cNvPicPr>
            <p:nvPr/>
          </p:nvPicPr>
          <p:blipFill>
            <a:blip r:embed="rId9"/>
            <a:stretch>
              <a:fillRect/>
            </a:stretch>
          </p:blipFill>
          <p:spPr>
            <a:xfrm>
              <a:off x="-1170" y="2777"/>
              <a:ext cx="3698" cy="3698"/>
            </a:xfrm>
            <a:prstGeom prst="rect">
              <a:avLst/>
            </a:prstGeom>
          </p:spPr>
        </p:pic>
        <p:pic>
          <p:nvPicPr>
            <p:cNvPr id="15" name="图片 12" descr="笔">
              <a:extLst>
                <a:ext uri="{FF2B5EF4-FFF2-40B4-BE49-F238E27FC236}">
                  <a16:creationId xmlns:a16="http://schemas.microsoft.com/office/drawing/2014/main" xmlns="" id="{C2C19D15-073E-3B45-8E83-2BB843DEFC11}"/>
                </a:ext>
              </a:extLst>
            </p:cNvPr>
            <p:cNvPicPr>
              <a:picLocks noChangeAspect="1"/>
            </p:cNvPicPr>
            <p:nvPr/>
          </p:nvPicPr>
          <p:blipFill>
            <a:blip r:embed="rId10"/>
            <a:stretch>
              <a:fillRect/>
            </a:stretch>
          </p:blipFill>
          <p:spPr>
            <a:xfrm>
              <a:off x="8288" y="-787"/>
              <a:ext cx="3909" cy="3909"/>
            </a:xfrm>
            <a:prstGeom prst="rect">
              <a:avLst/>
            </a:prstGeom>
          </p:spPr>
        </p:pic>
        <p:pic>
          <p:nvPicPr>
            <p:cNvPr id="16" name="图片 13" descr="草莓">
              <a:extLst>
                <a:ext uri="{FF2B5EF4-FFF2-40B4-BE49-F238E27FC236}">
                  <a16:creationId xmlns:a16="http://schemas.microsoft.com/office/drawing/2014/main" xmlns="" id="{7D584708-479A-0287-D819-F933AB20A935}"/>
                </a:ext>
              </a:extLst>
            </p:cNvPr>
            <p:cNvPicPr>
              <a:picLocks noChangeAspect="1"/>
            </p:cNvPicPr>
            <p:nvPr/>
          </p:nvPicPr>
          <p:blipFill>
            <a:blip r:embed="rId11"/>
            <a:stretch>
              <a:fillRect/>
            </a:stretch>
          </p:blipFill>
          <p:spPr>
            <a:xfrm>
              <a:off x="6316" y="9236"/>
              <a:ext cx="2698" cy="2698"/>
            </a:xfrm>
            <a:prstGeom prst="rect">
              <a:avLst/>
            </a:prstGeom>
          </p:spPr>
        </p:pic>
        <p:pic>
          <p:nvPicPr>
            <p:cNvPr id="17" name="图片 14" descr="惊喜女孩">
              <a:extLst>
                <a:ext uri="{FF2B5EF4-FFF2-40B4-BE49-F238E27FC236}">
                  <a16:creationId xmlns:a16="http://schemas.microsoft.com/office/drawing/2014/main" xmlns="" id="{E9676C41-2699-147E-E3EE-B94067A43C9F}"/>
                </a:ext>
              </a:extLst>
            </p:cNvPr>
            <p:cNvPicPr>
              <a:picLocks noChangeAspect="1"/>
            </p:cNvPicPr>
            <p:nvPr/>
          </p:nvPicPr>
          <p:blipFill>
            <a:blip r:embed="rId12"/>
            <a:stretch>
              <a:fillRect/>
            </a:stretch>
          </p:blipFill>
          <p:spPr>
            <a:xfrm rot="20520000">
              <a:off x="422" y="4907"/>
              <a:ext cx="4380" cy="4380"/>
            </a:xfrm>
            <a:prstGeom prst="rect">
              <a:avLst/>
            </a:prstGeom>
          </p:spPr>
        </p:pic>
      </p:grpSp>
      <p:sp>
        <p:nvSpPr>
          <p:cNvPr id="2" name="Text Box 1"/>
          <p:cNvSpPr txBox="1"/>
          <p:nvPr>
            <p:custDataLst>
              <p:tags r:id="rId1"/>
            </p:custDataLst>
          </p:nvPr>
        </p:nvSpPr>
        <p:spPr>
          <a:xfrm>
            <a:off x="3047703" y="1206190"/>
            <a:ext cx="6080627" cy="1200329"/>
          </a:xfrm>
          <a:prstGeom prst="rect">
            <a:avLst/>
          </a:prstGeom>
          <a:noFill/>
        </p:spPr>
        <p:txBody>
          <a:bodyPr wrap="square" rtlCol="0">
            <a:spAutoFit/>
          </a:bodyPr>
          <a:lstStyle/>
          <a:p>
            <a:r>
              <a:rPr lang="en-US" sz="7200" b="1" dirty="0" err="1">
                <a:solidFill>
                  <a:srgbClr val="FF0000"/>
                </a:solidFill>
                <a:latin typeface="#9Slide06 American Forkball Ero" pitchFamily="2" charset="0"/>
                <a:cs typeface="#9Slide03 Arima Madurai ExtraBo" panose="00000900000000000000" pitchFamily="2" charset="0"/>
              </a:rPr>
              <a:t>Luyện</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tập</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vận</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dụng</a:t>
            </a:r>
            <a:endParaRPr lang="en-US" sz="7200" b="1" dirty="0">
              <a:solidFill>
                <a:srgbClr val="FF0000"/>
              </a:solidFill>
              <a:latin typeface="#9Slide06 American Forkball Ero" pitchFamily="2" charset="0"/>
              <a:cs typeface="#9Slide03 Arima Madurai ExtraBo" panose="00000900000000000000" pitchFamily="2" charset="0"/>
            </a:endParaRPr>
          </a:p>
        </p:txBody>
      </p:sp>
      <p:sp>
        <p:nvSpPr>
          <p:cNvPr id="3" name="Text Box 1">
            <a:extLst>
              <a:ext uri="{FF2B5EF4-FFF2-40B4-BE49-F238E27FC236}">
                <a16:creationId xmlns:a16="http://schemas.microsoft.com/office/drawing/2014/main" xmlns="" id="{DB7BCDDD-0DE5-6580-CE59-91FD3AC26CC9}"/>
              </a:ext>
            </a:extLst>
          </p:cNvPr>
          <p:cNvSpPr txBox="1"/>
          <p:nvPr>
            <p:custDataLst>
              <p:tags r:id="rId2"/>
            </p:custDataLst>
          </p:nvPr>
        </p:nvSpPr>
        <p:spPr>
          <a:xfrm>
            <a:off x="2973556" y="2916926"/>
            <a:ext cx="6735022" cy="1446550"/>
          </a:xfrm>
          <a:prstGeom prst="rect">
            <a:avLst/>
          </a:prstGeom>
          <a:noFill/>
        </p:spPr>
        <p:txBody>
          <a:bodyPr wrap="square" rtlCol="0">
            <a:spAutoFit/>
          </a:bodyPr>
          <a:lstStyle/>
          <a:p>
            <a:pPr algn="ctr"/>
            <a:r>
              <a:rPr lang="en-US" sz="4400" b="1" dirty="0">
                <a:effectLst/>
                <a:latin typeface="#9Slide03 SVN-Neusa Bold" panose="00000800000000000000" pitchFamily="2" charset="0"/>
                <a:ea typeface="Times New Roman" panose="02020603050405020304" pitchFamily="18" charset="0"/>
              </a:rPr>
              <a:t>GV </a:t>
            </a:r>
            <a:r>
              <a:rPr lang="en-US" sz="4400" b="1" dirty="0" err="1">
                <a:effectLst/>
                <a:latin typeface="#9Slide03 SVN-Neusa Bold" panose="00000800000000000000" pitchFamily="2" charset="0"/>
                <a:ea typeface="Times New Roman" panose="02020603050405020304" pitchFamily="18" charset="0"/>
              </a:rPr>
              <a:t>tạo</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đường</a:t>
            </a:r>
            <a:r>
              <a:rPr lang="en-US" sz="4400" b="1" dirty="0">
                <a:effectLst/>
                <a:latin typeface="#9Slide03 SVN-Neusa Bold" panose="00000800000000000000" pitchFamily="2" charset="0"/>
                <a:ea typeface="Times New Roman" panose="02020603050405020304" pitchFamily="18" charset="0"/>
              </a:rPr>
              <a:t> link Padlet, </a:t>
            </a:r>
          </a:p>
          <a:p>
            <a:pPr algn="ctr"/>
            <a:r>
              <a:rPr lang="en-US" sz="4400" b="1" dirty="0">
                <a:effectLst/>
                <a:latin typeface="#9Slide03 SVN-Neusa Bold" panose="00000800000000000000" pitchFamily="2" charset="0"/>
                <a:ea typeface="Times New Roman" panose="02020603050405020304" pitchFamily="18" charset="0"/>
              </a:rPr>
              <a:t>HS </a:t>
            </a:r>
            <a:r>
              <a:rPr lang="en-US" sz="4400" b="1" dirty="0" err="1">
                <a:effectLst/>
                <a:latin typeface="#9Slide03 SVN-Neusa Bold" panose="00000800000000000000" pitchFamily="2" charset="0"/>
                <a:ea typeface="Times New Roman" panose="02020603050405020304" pitchFamily="18" charset="0"/>
              </a:rPr>
              <a:t>đăng</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bài</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làm</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hoàn</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chỉnh</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lên</a:t>
            </a:r>
            <a:r>
              <a:rPr lang="en-US" sz="4400" b="1" dirty="0">
                <a:effectLst/>
                <a:latin typeface="#9Slide03 SVN-Neusa Bold" panose="00000800000000000000" pitchFamily="2" charset="0"/>
                <a:ea typeface="Times New Roman" panose="02020603050405020304" pitchFamily="18" charset="0"/>
              </a:rPr>
              <a:t>.</a:t>
            </a:r>
            <a:endParaRPr lang="en-US" sz="8000" b="1" dirty="0">
              <a:latin typeface="#9Slide03 SVN-Neusa Bold" panose="000008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109083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8061EE-AFF6-2464-061B-0274054E1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453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62">
            <a:extLst>
              <a:ext uri="{FF2B5EF4-FFF2-40B4-BE49-F238E27FC236}">
                <a16:creationId xmlns:a16="http://schemas.microsoft.com/office/drawing/2014/main" xmlns="" id="{8AFC6476-95F2-8C3F-C200-18CDC37F10EE}"/>
              </a:ext>
            </a:extLst>
          </p:cNvPr>
          <p:cNvGrpSpPr/>
          <p:nvPr/>
        </p:nvGrpSpPr>
        <p:grpSpPr>
          <a:xfrm>
            <a:off x="337185" y="-2316480"/>
            <a:ext cx="12204700" cy="11490960"/>
            <a:chOff x="-2" y="-3353"/>
            <a:chExt cx="19220" cy="18096"/>
          </a:xfrm>
        </p:grpSpPr>
        <p:grpSp>
          <p:nvGrpSpPr>
            <p:cNvPr id="18" name="组合 47">
              <a:extLst>
                <a:ext uri="{FF2B5EF4-FFF2-40B4-BE49-F238E27FC236}">
                  <a16:creationId xmlns:a16="http://schemas.microsoft.com/office/drawing/2014/main" xmlns="" id="{7A9A5F83-12E9-A1B8-BEF5-060D71783C2B}"/>
                </a:ext>
              </a:extLst>
            </p:cNvPr>
            <p:cNvGrpSpPr/>
            <p:nvPr/>
          </p:nvGrpSpPr>
          <p:grpSpPr>
            <a:xfrm rot="5400000">
              <a:off x="560" y="-3915"/>
              <a:ext cx="18096" cy="19220"/>
              <a:chOff x="613" y="266"/>
              <a:chExt cx="18096" cy="11143"/>
            </a:xfrm>
          </p:grpSpPr>
          <p:cxnSp>
            <p:nvCxnSpPr>
              <p:cNvPr id="34" name="直接连接符 48">
                <a:extLst>
                  <a:ext uri="{FF2B5EF4-FFF2-40B4-BE49-F238E27FC236}">
                    <a16:creationId xmlns:a16="http://schemas.microsoft.com/office/drawing/2014/main" xmlns="" id="{8F187D50-956C-1FED-014B-56D0DF22AF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49">
                <a:extLst>
                  <a:ext uri="{FF2B5EF4-FFF2-40B4-BE49-F238E27FC236}">
                    <a16:creationId xmlns:a16="http://schemas.microsoft.com/office/drawing/2014/main" xmlns="" id="{2A53D9D6-D501-4FFF-66E3-03177B970597}"/>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50">
                <a:extLst>
                  <a:ext uri="{FF2B5EF4-FFF2-40B4-BE49-F238E27FC236}">
                    <a16:creationId xmlns:a16="http://schemas.microsoft.com/office/drawing/2014/main" xmlns="" id="{CF97B250-AEAE-9A4F-F08D-6B5C20A2D24F}"/>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51">
                <a:extLst>
                  <a:ext uri="{FF2B5EF4-FFF2-40B4-BE49-F238E27FC236}">
                    <a16:creationId xmlns:a16="http://schemas.microsoft.com/office/drawing/2014/main" xmlns="" id="{43C52930-B062-0FA1-52A7-888627640080}"/>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52">
                <a:extLst>
                  <a:ext uri="{FF2B5EF4-FFF2-40B4-BE49-F238E27FC236}">
                    <a16:creationId xmlns:a16="http://schemas.microsoft.com/office/drawing/2014/main" xmlns="" id="{E113324E-5D32-9663-414A-97E44AEF0934}"/>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53">
                <a:extLst>
                  <a:ext uri="{FF2B5EF4-FFF2-40B4-BE49-F238E27FC236}">
                    <a16:creationId xmlns:a16="http://schemas.microsoft.com/office/drawing/2014/main" xmlns="" id="{EE474324-EA37-B0C7-40E5-51389665BD4F}"/>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54">
                <a:extLst>
                  <a:ext uri="{FF2B5EF4-FFF2-40B4-BE49-F238E27FC236}">
                    <a16:creationId xmlns:a16="http://schemas.microsoft.com/office/drawing/2014/main" xmlns="" id="{77C9A413-5FB9-5739-9ABE-D61101F4D484}"/>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55">
                <a:extLst>
                  <a:ext uri="{FF2B5EF4-FFF2-40B4-BE49-F238E27FC236}">
                    <a16:creationId xmlns:a16="http://schemas.microsoft.com/office/drawing/2014/main" xmlns="" id="{382E5969-A250-B871-7EC5-3DEFF7869F6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56">
                <a:extLst>
                  <a:ext uri="{FF2B5EF4-FFF2-40B4-BE49-F238E27FC236}">
                    <a16:creationId xmlns:a16="http://schemas.microsoft.com/office/drawing/2014/main" xmlns="" id="{3BD82713-D2E3-CE9D-DA77-6978EC4416C2}"/>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57">
                <a:extLst>
                  <a:ext uri="{FF2B5EF4-FFF2-40B4-BE49-F238E27FC236}">
                    <a16:creationId xmlns:a16="http://schemas.microsoft.com/office/drawing/2014/main" xmlns="" id="{CD3B426A-1C9E-8CA4-71B9-D2D28695993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58">
                <a:extLst>
                  <a:ext uri="{FF2B5EF4-FFF2-40B4-BE49-F238E27FC236}">
                    <a16:creationId xmlns:a16="http://schemas.microsoft.com/office/drawing/2014/main" xmlns="" id="{46F61114-97C0-668B-8527-3DB138418EAA}"/>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59">
                <a:extLst>
                  <a:ext uri="{FF2B5EF4-FFF2-40B4-BE49-F238E27FC236}">
                    <a16:creationId xmlns:a16="http://schemas.microsoft.com/office/drawing/2014/main" xmlns="" id="{28D4EFCD-D4B8-8BB5-0A68-E4CE4BC9C354}"/>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60">
                <a:extLst>
                  <a:ext uri="{FF2B5EF4-FFF2-40B4-BE49-F238E27FC236}">
                    <a16:creationId xmlns:a16="http://schemas.microsoft.com/office/drawing/2014/main" xmlns="" id="{0B761E09-3BB6-700A-CED2-0C197E7B31A5}"/>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61">
                <a:extLst>
                  <a:ext uri="{FF2B5EF4-FFF2-40B4-BE49-F238E27FC236}">
                    <a16:creationId xmlns:a16="http://schemas.microsoft.com/office/drawing/2014/main" xmlns="" id="{E9CF4D44-29FF-FB43-4401-63B00961DCDD}"/>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46">
              <a:extLst>
                <a:ext uri="{FF2B5EF4-FFF2-40B4-BE49-F238E27FC236}">
                  <a16:creationId xmlns:a16="http://schemas.microsoft.com/office/drawing/2014/main" xmlns="" id="{4473745A-42FF-AA99-F745-C1602AAFE7BE}"/>
                </a:ext>
              </a:extLst>
            </p:cNvPr>
            <p:cNvGrpSpPr/>
            <p:nvPr/>
          </p:nvGrpSpPr>
          <p:grpSpPr>
            <a:xfrm>
              <a:off x="499" y="-76"/>
              <a:ext cx="18096" cy="11143"/>
              <a:chOff x="613" y="266"/>
              <a:chExt cx="18096" cy="11143"/>
            </a:xfrm>
          </p:grpSpPr>
          <p:cxnSp>
            <p:nvCxnSpPr>
              <p:cNvPr id="20" name="直接连接符 23">
                <a:extLst>
                  <a:ext uri="{FF2B5EF4-FFF2-40B4-BE49-F238E27FC236}">
                    <a16:creationId xmlns:a16="http://schemas.microsoft.com/office/drawing/2014/main" xmlns="" id="{F598B433-B206-443C-A51A-4FF9AD40E477}"/>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5">
                <a:extLst>
                  <a:ext uri="{FF2B5EF4-FFF2-40B4-BE49-F238E27FC236}">
                    <a16:creationId xmlns:a16="http://schemas.microsoft.com/office/drawing/2014/main" xmlns="" id="{EEFF854B-5642-1CDF-742D-C12FE211EFCB}"/>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7">
                <a:extLst>
                  <a:ext uri="{FF2B5EF4-FFF2-40B4-BE49-F238E27FC236}">
                    <a16:creationId xmlns:a16="http://schemas.microsoft.com/office/drawing/2014/main" xmlns="" id="{6D6F94C3-5093-8CC7-650E-AD554BEE03D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8">
                <a:extLst>
                  <a:ext uri="{FF2B5EF4-FFF2-40B4-BE49-F238E27FC236}">
                    <a16:creationId xmlns:a16="http://schemas.microsoft.com/office/drawing/2014/main" xmlns="" id="{319D8F40-E879-D1AA-E662-8C0613D1F0B6}"/>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9">
                <a:extLst>
                  <a:ext uri="{FF2B5EF4-FFF2-40B4-BE49-F238E27FC236}">
                    <a16:creationId xmlns:a16="http://schemas.microsoft.com/office/drawing/2014/main" xmlns="" id="{23FBF4E1-1556-A0B0-35CD-6601D57BE14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082CABE5-87A1-0310-06C7-26919C77C613}"/>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xmlns="" id="{A0716027-21A4-6DE3-7E4D-B237F49544CA}"/>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2">
                <a:extLst>
                  <a:ext uri="{FF2B5EF4-FFF2-40B4-BE49-F238E27FC236}">
                    <a16:creationId xmlns:a16="http://schemas.microsoft.com/office/drawing/2014/main" xmlns="" id="{93BAF3A0-B187-4CE3-E79B-006906AFFF60}"/>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33">
                <a:extLst>
                  <a:ext uri="{FF2B5EF4-FFF2-40B4-BE49-F238E27FC236}">
                    <a16:creationId xmlns:a16="http://schemas.microsoft.com/office/drawing/2014/main" xmlns="" id="{A932873F-B326-93B7-4170-108752263411}"/>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34">
                <a:extLst>
                  <a:ext uri="{FF2B5EF4-FFF2-40B4-BE49-F238E27FC236}">
                    <a16:creationId xmlns:a16="http://schemas.microsoft.com/office/drawing/2014/main" xmlns="" id="{C712791A-B75D-270B-40D4-EBE5DF0320C2}"/>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35">
                <a:extLst>
                  <a:ext uri="{FF2B5EF4-FFF2-40B4-BE49-F238E27FC236}">
                    <a16:creationId xmlns:a16="http://schemas.microsoft.com/office/drawing/2014/main" xmlns="" id="{B37A61E7-08E8-B60C-6FAC-25438386F53F}"/>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42">
                <a:extLst>
                  <a:ext uri="{FF2B5EF4-FFF2-40B4-BE49-F238E27FC236}">
                    <a16:creationId xmlns:a16="http://schemas.microsoft.com/office/drawing/2014/main" xmlns="" id="{1C5FBEA5-3A73-3295-F9EE-B36B90A591F8}"/>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44">
                <a:extLst>
                  <a:ext uri="{FF2B5EF4-FFF2-40B4-BE49-F238E27FC236}">
                    <a16:creationId xmlns:a16="http://schemas.microsoft.com/office/drawing/2014/main" xmlns="" id="{94440F53-6840-2366-0641-3DEF09E0401F}"/>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45">
                <a:extLst>
                  <a:ext uri="{FF2B5EF4-FFF2-40B4-BE49-F238E27FC236}">
                    <a16:creationId xmlns:a16="http://schemas.microsoft.com/office/drawing/2014/main" xmlns="" id="{AB6581F8-0C37-C0F6-49E0-DF29EDE612B7}"/>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圆角矩形 15">
            <a:extLst>
              <a:ext uri="{FF2B5EF4-FFF2-40B4-BE49-F238E27FC236}">
                <a16:creationId xmlns:a16="http://schemas.microsoft.com/office/drawing/2014/main" xmlns="" id="{A6DA8B45-DEC3-5A18-E84E-A7B23AF54A10}"/>
              </a:ext>
            </a:extLst>
          </p:cNvPr>
          <p:cNvSpPr/>
          <p:nvPr/>
        </p:nvSpPr>
        <p:spPr>
          <a:xfrm rot="240000">
            <a:off x="1636395" y="859155"/>
            <a:ext cx="9498965" cy="4632325"/>
          </a:xfrm>
          <a:prstGeom prst="roundRect">
            <a:avLst/>
          </a:prstGeom>
          <a:solidFill>
            <a:schemeClr val="bg1"/>
          </a:solidFill>
          <a:ln>
            <a:solidFill>
              <a:schemeClr val="tx1"/>
            </a:solidFill>
          </a:ln>
          <a:effectLst>
            <a:outerShdw dist="114300" dir="5400000" algn="t"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Text Box 1"/>
          <p:cNvSpPr txBox="1"/>
          <p:nvPr/>
        </p:nvSpPr>
        <p:spPr>
          <a:xfrm>
            <a:off x="2923047" y="1210806"/>
            <a:ext cx="3606658" cy="1323439"/>
          </a:xfrm>
          <a:prstGeom prst="rect">
            <a:avLst/>
          </a:prstGeom>
          <a:noFill/>
        </p:spPr>
        <p:txBody>
          <a:bodyPr wrap="square" rtlCol="0">
            <a:spAutoFit/>
          </a:bodyPr>
          <a:lstStyle/>
          <a:p>
            <a:r>
              <a:rPr lang="en-US" sz="8000" b="1" dirty="0" err="1">
                <a:solidFill>
                  <a:srgbClr val="FF0000"/>
                </a:solidFill>
                <a:latin typeface="#9Slide06 American Forkball Ero" pitchFamily="2" charset="0"/>
                <a:cs typeface="#9Slide03 Arima Madurai ExtraBo" panose="00000900000000000000" pitchFamily="2" charset="0"/>
              </a:rPr>
              <a:t>Khởi</a:t>
            </a:r>
            <a:r>
              <a:rPr lang="en-US" sz="8000" b="1" dirty="0">
                <a:solidFill>
                  <a:srgbClr val="FF0000"/>
                </a:solidFill>
                <a:latin typeface="#9Slide06 American Forkball Ero" pitchFamily="2" charset="0"/>
                <a:cs typeface="#9Slide03 Arima Madurai ExtraBo" panose="00000900000000000000" pitchFamily="2" charset="0"/>
              </a:rPr>
              <a:t> </a:t>
            </a:r>
            <a:r>
              <a:rPr lang="en-US" sz="8000" b="1" dirty="0" err="1">
                <a:solidFill>
                  <a:srgbClr val="FF0000"/>
                </a:solidFill>
                <a:latin typeface="#9Slide06 American Forkball Ero" pitchFamily="2" charset="0"/>
                <a:cs typeface="#9Slide03 Arima Madurai ExtraBo" panose="00000900000000000000" pitchFamily="2" charset="0"/>
              </a:rPr>
              <a:t>động</a:t>
            </a:r>
            <a:endParaRPr lang="en-US" sz="8000" b="1" dirty="0">
              <a:solidFill>
                <a:srgbClr val="FF0000"/>
              </a:solidFill>
              <a:latin typeface="#9Slide06 American Forkball Ero" pitchFamily="2" charset="0"/>
              <a:cs typeface="#9Slide03 Arima Madurai ExtraBo" panose="00000900000000000000" pitchFamily="2" charset="0"/>
            </a:endParaRPr>
          </a:p>
        </p:txBody>
      </p:sp>
    </p:spTree>
    <p:extLst>
      <p:ext uri="{BB962C8B-B14F-4D97-AF65-F5344CB8AC3E}">
        <p14:creationId xmlns:p14="http://schemas.microsoft.com/office/powerpoint/2010/main" val="332668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7A025BD-945E-9D39-D9E4-C4876C6B6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1B935A0A-AD30-ED72-1CD0-EAFB3CFD524B}"/>
              </a:ext>
            </a:extLst>
          </p:cNvPr>
          <p:cNvSpPr txBox="1"/>
          <p:nvPr/>
        </p:nvSpPr>
        <p:spPr>
          <a:xfrm>
            <a:off x="1338945" y="1947430"/>
            <a:ext cx="9993088" cy="3595921"/>
          </a:xfrm>
          <a:prstGeom prst="rect">
            <a:avLst/>
          </a:prstGeom>
          <a:noFill/>
        </p:spPr>
        <p:txBody>
          <a:bodyPr wrap="square">
            <a:spAutoFit/>
          </a:bodyPr>
          <a:lstStyle/>
          <a:p>
            <a:pPr marL="0" marR="0" algn="just">
              <a:lnSpc>
                <a:spcPct val="120000"/>
              </a:lnSpc>
              <a:spcBef>
                <a:spcPts val="0"/>
              </a:spcBef>
              <a:spcAft>
                <a:spcPts val="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Là đơn vị trực tiếp tạo nên văn bản.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Thường do nhiều câu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tạo thành, bắt đầu bằng chữ viết hoa lùi đầu dòng, kết thúc bằng dấu chấm xuống dòng.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Thường biểu đạt một ý trọn vẹn.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Tất cả đáp án trên.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DDCBC94-C2F3-284D-1181-7B83CA3AE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531" y="4956830"/>
            <a:ext cx="891721" cy="6198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284667-2197-88A0-5B14-68BB23208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4E6C9943-D663-3EB1-D137-EFE8F4D34367}"/>
              </a:ext>
            </a:extLst>
          </p:cNvPr>
          <p:cNvSpPr txBox="1"/>
          <p:nvPr/>
        </p:nvSpPr>
        <p:spPr>
          <a:xfrm>
            <a:off x="1393371" y="1341841"/>
            <a:ext cx="9405258" cy="4777783"/>
          </a:xfrm>
          <a:prstGeom prst="rect">
            <a:avLst/>
          </a:prstGeom>
          <a:noFill/>
        </p:spPr>
        <p:txBody>
          <a:bodyPr wrap="square">
            <a:spAutoFit/>
          </a:bodyPr>
          <a:lstStyle/>
          <a:p>
            <a:pPr marL="0" marR="0" algn="just">
              <a:lnSpc>
                <a:spcPct val="120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tám chữ, khổ thơ dài ngắn khác nhau và có 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chữ,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khổ và 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chữ, khổ thơ dài ngắn khác nhau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92E0C3E5-92F7-68F5-21AB-176786635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445" y="2499284"/>
            <a:ext cx="891721" cy="6198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组合 62">
            <a:extLst>
              <a:ext uri="{FF2B5EF4-FFF2-40B4-BE49-F238E27FC236}">
                <a16:creationId xmlns:a16="http://schemas.microsoft.com/office/drawing/2014/main" xmlns="" id="{8AFC6476-95F2-8C3F-C200-18CDC37F10EE}"/>
              </a:ext>
            </a:extLst>
          </p:cNvPr>
          <p:cNvGrpSpPr/>
          <p:nvPr/>
        </p:nvGrpSpPr>
        <p:grpSpPr>
          <a:xfrm>
            <a:off x="337185" y="-2316480"/>
            <a:ext cx="12204700" cy="11490960"/>
            <a:chOff x="-2" y="-3353"/>
            <a:chExt cx="19220" cy="18096"/>
          </a:xfrm>
        </p:grpSpPr>
        <p:grpSp>
          <p:nvGrpSpPr>
            <p:cNvPr id="18" name="组合 47">
              <a:extLst>
                <a:ext uri="{FF2B5EF4-FFF2-40B4-BE49-F238E27FC236}">
                  <a16:creationId xmlns:a16="http://schemas.microsoft.com/office/drawing/2014/main" xmlns="" id="{7A9A5F83-12E9-A1B8-BEF5-060D71783C2B}"/>
                </a:ext>
              </a:extLst>
            </p:cNvPr>
            <p:cNvGrpSpPr/>
            <p:nvPr/>
          </p:nvGrpSpPr>
          <p:grpSpPr>
            <a:xfrm rot="5400000">
              <a:off x="560" y="-3915"/>
              <a:ext cx="18096" cy="19220"/>
              <a:chOff x="613" y="266"/>
              <a:chExt cx="18096" cy="11143"/>
            </a:xfrm>
          </p:grpSpPr>
          <p:cxnSp>
            <p:nvCxnSpPr>
              <p:cNvPr id="34" name="直接连接符 48">
                <a:extLst>
                  <a:ext uri="{FF2B5EF4-FFF2-40B4-BE49-F238E27FC236}">
                    <a16:creationId xmlns:a16="http://schemas.microsoft.com/office/drawing/2014/main" xmlns="" id="{8F187D50-956C-1FED-014B-56D0DF22AF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49">
                <a:extLst>
                  <a:ext uri="{FF2B5EF4-FFF2-40B4-BE49-F238E27FC236}">
                    <a16:creationId xmlns:a16="http://schemas.microsoft.com/office/drawing/2014/main" xmlns="" id="{2A53D9D6-D501-4FFF-66E3-03177B970597}"/>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50">
                <a:extLst>
                  <a:ext uri="{FF2B5EF4-FFF2-40B4-BE49-F238E27FC236}">
                    <a16:creationId xmlns:a16="http://schemas.microsoft.com/office/drawing/2014/main" xmlns="" id="{CF97B250-AEAE-9A4F-F08D-6B5C20A2D24F}"/>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51">
                <a:extLst>
                  <a:ext uri="{FF2B5EF4-FFF2-40B4-BE49-F238E27FC236}">
                    <a16:creationId xmlns:a16="http://schemas.microsoft.com/office/drawing/2014/main" xmlns="" id="{43C52930-B062-0FA1-52A7-888627640080}"/>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52">
                <a:extLst>
                  <a:ext uri="{FF2B5EF4-FFF2-40B4-BE49-F238E27FC236}">
                    <a16:creationId xmlns:a16="http://schemas.microsoft.com/office/drawing/2014/main" xmlns="" id="{E113324E-5D32-9663-414A-97E44AEF0934}"/>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53">
                <a:extLst>
                  <a:ext uri="{FF2B5EF4-FFF2-40B4-BE49-F238E27FC236}">
                    <a16:creationId xmlns:a16="http://schemas.microsoft.com/office/drawing/2014/main" xmlns="" id="{EE474324-EA37-B0C7-40E5-51389665BD4F}"/>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54">
                <a:extLst>
                  <a:ext uri="{FF2B5EF4-FFF2-40B4-BE49-F238E27FC236}">
                    <a16:creationId xmlns:a16="http://schemas.microsoft.com/office/drawing/2014/main" xmlns="" id="{77C9A413-5FB9-5739-9ABE-D61101F4D484}"/>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55">
                <a:extLst>
                  <a:ext uri="{FF2B5EF4-FFF2-40B4-BE49-F238E27FC236}">
                    <a16:creationId xmlns:a16="http://schemas.microsoft.com/office/drawing/2014/main" xmlns="" id="{382E5969-A250-B871-7EC5-3DEFF7869F6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56">
                <a:extLst>
                  <a:ext uri="{FF2B5EF4-FFF2-40B4-BE49-F238E27FC236}">
                    <a16:creationId xmlns:a16="http://schemas.microsoft.com/office/drawing/2014/main" xmlns="" id="{3BD82713-D2E3-CE9D-DA77-6978EC4416C2}"/>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57">
                <a:extLst>
                  <a:ext uri="{FF2B5EF4-FFF2-40B4-BE49-F238E27FC236}">
                    <a16:creationId xmlns:a16="http://schemas.microsoft.com/office/drawing/2014/main" xmlns="" id="{CD3B426A-1C9E-8CA4-71B9-D2D28695993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58">
                <a:extLst>
                  <a:ext uri="{FF2B5EF4-FFF2-40B4-BE49-F238E27FC236}">
                    <a16:creationId xmlns:a16="http://schemas.microsoft.com/office/drawing/2014/main" xmlns="" id="{46F61114-97C0-668B-8527-3DB138418EAA}"/>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59">
                <a:extLst>
                  <a:ext uri="{FF2B5EF4-FFF2-40B4-BE49-F238E27FC236}">
                    <a16:creationId xmlns:a16="http://schemas.microsoft.com/office/drawing/2014/main" xmlns="" id="{28D4EFCD-D4B8-8BB5-0A68-E4CE4BC9C354}"/>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60">
                <a:extLst>
                  <a:ext uri="{FF2B5EF4-FFF2-40B4-BE49-F238E27FC236}">
                    <a16:creationId xmlns:a16="http://schemas.microsoft.com/office/drawing/2014/main" xmlns="" id="{0B761E09-3BB6-700A-CED2-0C197E7B31A5}"/>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61">
                <a:extLst>
                  <a:ext uri="{FF2B5EF4-FFF2-40B4-BE49-F238E27FC236}">
                    <a16:creationId xmlns:a16="http://schemas.microsoft.com/office/drawing/2014/main" xmlns="" id="{E9CF4D44-29FF-FB43-4401-63B00961DCDD}"/>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46">
              <a:extLst>
                <a:ext uri="{FF2B5EF4-FFF2-40B4-BE49-F238E27FC236}">
                  <a16:creationId xmlns:a16="http://schemas.microsoft.com/office/drawing/2014/main" xmlns="" id="{4473745A-42FF-AA99-F745-C1602AAFE7BE}"/>
                </a:ext>
              </a:extLst>
            </p:cNvPr>
            <p:cNvGrpSpPr/>
            <p:nvPr/>
          </p:nvGrpSpPr>
          <p:grpSpPr>
            <a:xfrm>
              <a:off x="499" y="-76"/>
              <a:ext cx="18096" cy="11143"/>
              <a:chOff x="613" y="266"/>
              <a:chExt cx="18096" cy="11143"/>
            </a:xfrm>
          </p:grpSpPr>
          <p:cxnSp>
            <p:nvCxnSpPr>
              <p:cNvPr id="20" name="直接连接符 23">
                <a:extLst>
                  <a:ext uri="{FF2B5EF4-FFF2-40B4-BE49-F238E27FC236}">
                    <a16:creationId xmlns:a16="http://schemas.microsoft.com/office/drawing/2014/main" xmlns="" id="{F598B433-B206-443C-A51A-4FF9AD40E477}"/>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5">
                <a:extLst>
                  <a:ext uri="{FF2B5EF4-FFF2-40B4-BE49-F238E27FC236}">
                    <a16:creationId xmlns:a16="http://schemas.microsoft.com/office/drawing/2014/main" xmlns="" id="{EEFF854B-5642-1CDF-742D-C12FE211EFCB}"/>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7">
                <a:extLst>
                  <a:ext uri="{FF2B5EF4-FFF2-40B4-BE49-F238E27FC236}">
                    <a16:creationId xmlns:a16="http://schemas.microsoft.com/office/drawing/2014/main" xmlns="" id="{6D6F94C3-5093-8CC7-650E-AD554BEE03D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8">
                <a:extLst>
                  <a:ext uri="{FF2B5EF4-FFF2-40B4-BE49-F238E27FC236}">
                    <a16:creationId xmlns:a16="http://schemas.microsoft.com/office/drawing/2014/main" xmlns="" id="{319D8F40-E879-D1AA-E662-8C0613D1F0B6}"/>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9">
                <a:extLst>
                  <a:ext uri="{FF2B5EF4-FFF2-40B4-BE49-F238E27FC236}">
                    <a16:creationId xmlns:a16="http://schemas.microsoft.com/office/drawing/2014/main" xmlns="" id="{23FBF4E1-1556-A0B0-35CD-6601D57BE14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082CABE5-87A1-0310-06C7-26919C77C613}"/>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xmlns="" id="{A0716027-21A4-6DE3-7E4D-B237F49544CA}"/>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2">
                <a:extLst>
                  <a:ext uri="{FF2B5EF4-FFF2-40B4-BE49-F238E27FC236}">
                    <a16:creationId xmlns:a16="http://schemas.microsoft.com/office/drawing/2014/main" xmlns="" id="{93BAF3A0-B187-4CE3-E79B-006906AFFF60}"/>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33">
                <a:extLst>
                  <a:ext uri="{FF2B5EF4-FFF2-40B4-BE49-F238E27FC236}">
                    <a16:creationId xmlns:a16="http://schemas.microsoft.com/office/drawing/2014/main" xmlns="" id="{A932873F-B326-93B7-4170-108752263411}"/>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34">
                <a:extLst>
                  <a:ext uri="{FF2B5EF4-FFF2-40B4-BE49-F238E27FC236}">
                    <a16:creationId xmlns:a16="http://schemas.microsoft.com/office/drawing/2014/main" xmlns="" id="{C712791A-B75D-270B-40D4-EBE5DF0320C2}"/>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35">
                <a:extLst>
                  <a:ext uri="{FF2B5EF4-FFF2-40B4-BE49-F238E27FC236}">
                    <a16:creationId xmlns:a16="http://schemas.microsoft.com/office/drawing/2014/main" xmlns="" id="{B37A61E7-08E8-B60C-6FAC-25438386F53F}"/>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42">
                <a:extLst>
                  <a:ext uri="{FF2B5EF4-FFF2-40B4-BE49-F238E27FC236}">
                    <a16:creationId xmlns:a16="http://schemas.microsoft.com/office/drawing/2014/main" xmlns="" id="{1C5FBEA5-3A73-3295-F9EE-B36B90A591F8}"/>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44">
                <a:extLst>
                  <a:ext uri="{FF2B5EF4-FFF2-40B4-BE49-F238E27FC236}">
                    <a16:creationId xmlns:a16="http://schemas.microsoft.com/office/drawing/2014/main" xmlns="" id="{94440F53-6840-2366-0641-3DEF09E0401F}"/>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45">
                <a:extLst>
                  <a:ext uri="{FF2B5EF4-FFF2-40B4-BE49-F238E27FC236}">
                    <a16:creationId xmlns:a16="http://schemas.microsoft.com/office/drawing/2014/main" xmlns="" id="{AB6581F8-0C37-C0F6-49E0-DF29EDE612B7}"/>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圆角矩形 15">
            <a:extLst>
              <a:ext uri="{FF2B5EF4-FFF2-40B4-BE49-F238E27FC236}">
                <a16:creationId xmlns:a16="http://schemas.microsoft.com/office/drawing/2014/main" xmlns="" id="{A6DA8B45-DEC3-5A18-E84E-A7B23AF54A10}"/>
              </a:ext>
            </a:extLst>
          </p:cNvPr>
          <p:cNvSpPr/>
          <p:nvPr/>
        </p:nvSpPr>
        <p:spPr>
          <a:xfrm rot="240000">
            <a:off x="1636395" y="859155"/>
            <a:ext cx="9498965" cy="4632325"/>
          </a:xfrm>
          <a:prstGeom prst="roundRect">
            <a:avLst/>
          </a:prstGeom>
          <a:solidFill>
            <a:schemeClr val="bg1"/>
          </a:solidFill>
          <a:ln>
            <a:solidFill>
              <a:schemeClr val="tx1"/>
            </a:solidFill>
          </a:ln>
          <a:effectLst>
            <a:outerShdw dist="114300" dir="5400000" algn="t"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 name="Text Box 1"/>
          <p:cNvSpPr txBox="1"/>
          <p:nvPr>
            <p:custDataLst>
              <p:tags r:id="rId1"/>
            </p:custDataLst>
          </p:nvPr>
        </p:nvSpPr>
        <p:spPr>
          <a:xfrm rot="173782">
            <a:off x="2396460" y="1944786"/>
            <a:ext cx="7656694" cy="1323439"/>
          </a:xfrm>
          <a:prstGeom prst="rect">
            <a:avLst/>
          </a:prstGeom>
          <a:noFill/>
        </p:spPr>
        <p:txBody>
          <a:bodyPr wrap="square" rtlCol="0">
            <a:spAutoFit/>
          </a:bodyPr>
          <a:lstStyle/>
          <a:p>
            <a:pPr algn="ctr"/>
            <a:r>
              <a:rPr lang="en-US" sz="8000" b="1" dirty="0" err="1">
                <a:solidFill>
                  <a:srgbClr val="FF3399"/>
                </a:solidFill>
                <a:latin typeface="#9Slide06 American Forkball Ero" pitchFamily="2" charset="0"/>
                <a:cs typeface="#9Slide03 Arima Madurai ExtraBo" panose="00000900000000000000" pitchFamily="2" charset="0"/>
              </a:rPr>
              <a:t>Hình</a:t>
            </a:r>
            <a:r>
              <a:rPr lang="en-US" sz="8000" b="1" dirty="0">
                <a:solidFill>
                  <a:srgbClr val="FF3399"/>
                </a:solidFill>
                <a:latin typeface="#9Slide06 American Forkball Ero" pitchFamily="2" charset="0"/>
                <a:cs typeface="#9Slide03 Arima Madurai ExtraBo" panose="00000900000000000000" pitchFamily="2" charset="0"/>
              </a:rPr>
              <a:t> </a:t>
            </a:r>
            <a:r>
              <a:rPr lang="en-US" sz="8000" b="1" dirty="0" err="1">
                <a:solidFill>
                  <a:srgbClr val="FF3399"/>
                </a:solidFill>
                <a:latin typeface="#9Slide06 American Forkball Ero" pitchFamily="2" charset="0"/>
                <a:cs typeface="#9Slide03 Arima Madurai ExtraBo" panose="00000900000000000000" pitchFamily="2" charset="0"/>
              </a:rPr>
              <a:t>thành</a:t>
            </a:r>
            <a:r>
              <a:rPr lang="en-US" sz="8000" b="1" dirty="0">
                <a:solidFill>
                  <a:srgbClr val="FF3399"/>
                </a:solidFill>
                <a:latin typeface="#9Slide06 American Forkball Ero" pitchFamily="2" charset="0"/>
                <a:cs typeface="#9Slide03 Arima Madurai ExtraBo" panose="00000900000000000000" pitchFamily="2" charset="0"/>
              </a:rPr>
              <a:t> </a:t>
            </a:r>
            <a:r>
              <a:rPr lang="en-US" sz="8000" b="1" dirty="0" err="1">
                <a:solidFill>
                  <a:srgbClr val="FF3399"/>
                </a:solidFill>
                <a:latin typeface="#9Slide06 American Forkball Ero" pitchFamily="2" charset="0"/>
                <a:cs typeface="#9Slide03 Arima Madurai ExtraBo" panose="00000900000000000000" pitchFamily="2" charset="0"/>
              </a:rPr>
              <a:t>kiến</a:t>
            </a:r>
            <a:r>
              <a:rPr lang="en-US" sz="8000" b="1" dirty="0">
                <a:solidFill>
                  <a:srgbClr val="FF3399"/>
                </a:solidFill>
                <a:latin typeface="#9Slide06 American Forkball Ero" pitchFamily="2" charset="0"/>
                <a:cs typeface="#9Slide03 Arima Madurai ExtraBo" panose="00000900000000000000" pitchFamily="2" charset="0"/>
              </a:rPr>
              <a:t> </a:t>
            </a:r>
            <a:r>
              <a:rPr lang="en-US" sz="8000" b="1" dirty="0" err="1">
                <a:solidFill>
                  <a:srgbClr val="FF3399"/>
                </a:solidFill>
                <a:latin typeface="#9Slide06 American Forkball Ero" pitchFamily="2" charset="0"/>
                <a:cs typeface="#9Slide03 Arima Madurai ExtraBo" panose="00000900000000000000" pitchFamily="2" charset="0"/>
              </a:rPr>
              <a:t>thức</a:t>
            </a:r>
            <a:endParaRPr lang="en-US" sz="8000" b="1" dirty="0">
              <a:solidFill>
                <a:srgbClr val="FF3399"/>
              </a:solidFill>
              <a:latin typeface="#9Slide06 American Forkball Ero" pitchFamily="2" charset="0"/>
              <a:cs typeface="#9Slide03 Arima Madurai ExtraBo" panose="00000900000000000000" pitchFamily="2" charset="0"/>
            </a:endParaRPr>
          </a:p>
        </p:txBody>
      </p:sp>
    </p:spTree>
    <p:extLst>
      <p:ext uri="{BB962C8B-B14F-4D97-AF65-F5344CB8AC3E}">
        <p14:creationId xmlns:p14="http://schemas.microsoft.com/office/powerpoint/2010/main" val="6547771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shot 2024-07-10 093449"/>
          <p:cNvPicPr>
            <a:picLocks noChangeAspect="1"/>
          </p:cNvPicPr>
          <p:nvPr/>
        </p:nvPicPr>
        <p:blipFill rotWithShape="1">
          <a:blip r:embed="rId4"/>
          <a:srcRect t="7479" r="9433" b="8945"/>
          <a:stretch/>
        </p:blipFill>
        <p:spPr>
          <a:xfrm>
            <a:off x="784416" y="1230086"/>
            <a:ext cx="9948898" cy="5018313"/>
          </a:xfrm>
          <a:prstGeom prst="rect">
            <a:avLst/>
          </a:prstGeom>
        </p:spPr>
      </p:pic>
      <p:sp>
        <p:nvSpPr>
          <p:cNvPr id="3" name="Text Box 1">
            <a:extLst>
              <a:ext uri="{FF2B5EF4-FFF2-40B4-BE49-F238E27FC236}">
                <a16:creationId xmlns:a16="http://schemas.microsoft.com/office/drawing/2014/main" xmlns="" id="{DB7BCDDD-0DE5-6580-CE59-91FD3AC26CC9}"/>
              </a:ext>
            </a:extLst>
          </p:cNvPr>
          <p:cNvSpPr txBox="1"/>
          <p:nvPr>
            <p:custDataLst>
              <p:tags r:id="rId1"/>
            </p:custDataLst>
          </p:nvPr>
        </p:nvSpPr>
        <p:spPr>
          <a:xfrm>
            <a:off x="365760" y="366431"/>
            <a:ext cx="8611063" cy="830997"/>
          </a:xfrm>
          <a:prstGeom prst="rect">
            <a:avLst/>
          </a:prstGeom>
          <a:noFill/>
        </p:spPr>
        <p:txBody>
          <a:bodyPr wrap="square" rtlCol="0">
            <a:spAutoFit/>
          </a:bodyPr>
          <a:lstStyle/>
          <a:p>
            <a:r>
              <a:rPr lang="en-US" sz="4800" b="1" dirty="0">
                <a:solidFill>
                  <a:srgbClr val="FF0000"/>
                </a:solidFill>
                <a:effectLst/>
                <a:latin typeface="#9Slide03 SVN-Neusa Bold" panose="00000800000000000000" pitchFamily="2" charset="0"/>
                <a:ea typeface="Times New Roman" panose="02020603050405020304" pitchFamily="18" charset="0"/>
              </a:rPr>
              <a:t>I. </a:t>
            </a:r>
            <a:r>
              <a:rPr lang="en-US" sz="4800" b="1" dirty="0" err="1">
                <a:solidFill>
                  <a:srgbClr val="FF0000"/>
                </a:solidFill>
                <a:effectLst/>
                <a:latin typeface="#9Slide03 SVN-Neusa Bold" panose="00000800000000000000" pitchFamily="2" charset="0"/>
                <a:ea typeface="Times New Roman" panose="02020603050405020304" pitchFamily="18" charset="0"/>
              </a:rPr>
              <a:t>Tìm</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hiểu</a:t>
            </a:r>
            <a:r>
              <a:rPr lang="en-US" sz="4800" b="1" dirty="0">
                <a:solidFill>
                  <a:srgbClr val="FF0000"/>
                </a:solidFill>
                <a:effectLst/>
                <a:latin typeface="#9Slide03 SVN-Neusa Bold" panose="00000800000000000000" pitchFamily="2" charset="0"/>
                <a:ea typeface="Times New Roman" panose="02020603050405020304" pitchFamily="18" charset="0"/>
              </a:rPr>
              <a:t> tri </a:t>
            </a:r>
            <a:r>
              <a:rPr lang="en-US" sz="4800" b="1" dirty="0" err="1">
                <a:solidFill>
                  <a:srgbClr val="FF0000"/>
                </a:solidFill>
                <a:effectLst/>
                <a:latin typeface="#9Slide03 SVN-Neusa Bold" panose="00000800000000000000" pitchFamily="2" charset="0"/>
                <a:ea typeface="Times New Roman" panose="02020603050405020304" pitchFamily="18" charset="0"/>
              </a:rPr>
              <a:t>thức</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về</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kiểu</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bài</a:t>
            </a:r>
            <a:endParaRPr lang="en-US" sz="8800" b="1" dirty="0">
              <a:solidFill>
                <a:srgbClr val="FF0000"/>
              </a:solidFill>
              <a:latin typeface="#9Slide03 SVN-Neusa Bold" panose="00000800000000000000" pitchFamily="2" charset="0"/>
              <a:cs typeface="#9Slide03 Arima Madurai ExtraBo" panose="000009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0B51904-71FB-92A0-6F4D-AAE6F867EDA0}"/>
              </a:ext>
            </a:extLst>
          </p:cNvPr>
          <p:cNvSpPr txBox="1"/>
          <p:nvPr/>
        </p:nvSpPr>
        <p:spPr>
          <a:xfrm>
            <a:off x="526384" y="1580501"/>
            <a:ext cx="5649685" cy="4524315"/>
          </a:xfrm>
          <a:prstGeom prst="rect">
            <a:avLst/>
          </a:prstGeom>
          <a:solidFill>
            <a:schemeClr val="bg2">
              <a:alpha val="47000"/>
            </a:schemeClr>
          </a:solidFill>
        </p:spPr>
        <p:txBody>
          <a:bodyPr wrap="square">
            <a:spAutoFit/>
          </a:bodyPr>
          <a:lstStyle/>
          <a:p>
            <a:r>
              <a:rPr lang="vi-VN" sz="2400" dirty="0">
                <a:latin typeface="+mj-lt"/>
              </a:rPr>
              <a:t>Giờ náo nức của một thời trẻ dại!</a:t>
            </a:r>
            <a:br>
              <a:rPr lang="vi-VN" sz="2400" dirty="0">
                <a:latin typeface="+mj-lt"/>
              </a:rPr>
            </a:br>
            <a:r>
              <a:rPr lang="vi-VN" sz="2400" dirty="0">
                <a:latin typeface="+mj-lt"/>
              </a:rPr>
              <a:t>Hỡi ngói nâu, hỡi tường trắng, cửa gương!</a:t>
            </a:r>
            <a:br>
              <a:rPr lang="vi-VN" sz="2400" dirty="0">
                <a:latin typeface="+mj-lt"/>
              </a:rPr>
            </a:br>
            <a:r>
              <a:rPr lang="vi-VN" sz="2400" dirty="0">
                <a:latin typeface="+mj-lt"/>
              </a:rPr>
              <a:t>Những chàng trai mười lăm tuổi vào trường,</a:t>
            </a:r>
            <a:br>
              <a:rPr lang="vi-VN" sz="2400" dirty="0">
                <a:latin typeface="+mj-lt"/>
              </a:rPr>
            </a:br>
            <a:r>
              <a:rPr lang="vi-VN" sz="2400" dirty="0">
                <a:latin typeface="+mj-lt"/>
              </a:rPr>
              <a:t>Rương nhỏ nhỏ với linh hồn bằng ngọc.</a:t>
            </a:r>
            <a:br>
              <a:rPr lang="vi-VN" sz="2400" dirty="0">
                <a:latin typeface="+mj-lt"/>
              </a:rPr>
            </a:br>
            <a:r>
              <a:rPr lang="vi-VN" sz="2400" dirty="0">
                <a:latin typeface="+mj-lt"/>
              </a:rPr>
              <a:t>Sắp hạnh phúc như chương trình lớp học,</a:t>
            </a:r>
            <a:br>
              <a:rPr lang="vi-VN" sz="2400" dirty="0">
                <a:latin typeface="+mj-lt"/>
              </a:rPr>
            </a:br>
            <a:r>
              <a:rPr lang="vi-VN" sz="2400" dirty="0">
                <a:latin typeface="+mj-lt"/>
              </a:rPr>
              <a:t>Buổi chiều đầu họ tìm bạn kết duyên;</a:t>
            </a:r>
            <a:br>
              <a:rPr lang="vi-VN" sz="2400" dirty="0">
                <a:latin typeface="+mj-lt"/>
              </a:rPr>
            </a:br>
            <a:r>
              <a:rPr lang="vi-VN" sz="2400" dirty="0">
                <a:latin typeface="+mj-lt"/>
              </a:rPr>
              <a:t>Trong sân trường tưởng dạo giữa Đào viên;</a:t>
            </a:r>
            <a:br>
              <a:rPr lang="vi-VN" sz="2400" dirty="0">
                <a:latin typeface="+mj-lt"/>
              </a:rPr>
            </a:br>
            <a:r>
              <a:rPr lang="vi-VN" sz="2400" dirty="0">
                <a:latin typeface="+mj-lt"/>
              </a:rPr>
              <a:t>Quần áo trắng đẹp như lòng mới mẻ.</a:t>
            </a:r>
            <a:br>
              <a:rPr lang="vi-VN" sz="2400" dirty="0">
                <a:latin typeface="+mj-lt"/>
              </a:rPr>
            </a:br>
            <a:r>
              <a:rPr lang="vi-VN" sz="2400" dirty="0">
                <a:latin typeface="+mj-lt"/>
              </a:rPr>
              <a:t>Chân non dại ngập ngừng từng bước nhẹ;</a:t>
            </a:r>
            <a:br>
              <a:rPr lang="vi-VN" sz="2400" dirty="0">
                <a:latin typeface="+mj-lt"/>
              </a:rPr>
            </a:br>
            <a:r>
              <a:rPr lang="vi-VN" sz="2400" dirty="0">
                <a:latin typeface="+mj-lt"/>
              </a:rPr>
              <a:t>Tim run run trăm tình cảm rụt rè;</a:t>
            </a:r>
            <a:br>
              <a:rPr lang="vi-VN" sz="2400" dirty="0">
                <a:latin typeface="+mj-lt"/>
              </a:rPr>
            </a:br>
            <a:r>
              <a:rPr lang="vi-VN" sz="2400" dirty="0">
                <a:latin typeface="+mj-lt"/>
              </a:rPr>
              <a:t>Tuổi mười lăm gấp sách lại, đứng nghe</a:t>
            </a:r>
            <a:br>
              <a:rPr lang="vi-VN" sz="2400" dirty="0">
                <a:latin typeface="+mj-lt"/>
              </a:rPr>
            </a:br>
            <a:r>
              <a:rPr lang="vi-VN" sz="2400" dirty="0">
                <a:latin typeface="+mj-lt"/>
              </a:rPr>
              <a:t>Lòng mới mở giữa tay đời ấm áp.</a:t>
            </a:r>
          </a:p>
        </p:txBody>
      </p:sp>
      <p:sp>
        <p:nvSpPr>
          <p:cNvPr id="8" name="TextBox 7">
            <a:extLst>
              <a:ext uri="{FF2B5EF4-FFF2-40B4-BE49-F238E27FC236}">
                <a16:creationId xmlns:a16="http://schemas.microsoft.com/office/drawing/2014/main" xmlns="" id="{996A1729-8505-2231-EF90-F3BA5831C15A}"/>
              </a:ext>
            </a:extLst>
          </p:cNvPr>
          <p:cNvSpPr txBox="1"/>
          <p:nvPr/>
        </p:nvSpPr>
        <p:spPr>
          <a:xfrm>
            <a:off x="3433825" y="848610"/>
            <a:ext cx="6052456" cy="1051955"/>
          </a:xfrm>
          <a:prstGeom prst="rect">
            <a:avLst/>
          </a:prstGeom>
          <a:noFill/>
        </p:spPr>
        <p:txBody>
          <a:bodyPr wrap="square">
            <a:spAutoFit/>
          </a:bodyPr>
          <a:lstStyle/>
          <a:p>
            <a:pPr marL="0" marR="0" algn="ctr">
              <a:lnSpc>
                <a:spcPct val="115000"/>
              </a:lnSpc>
              <a:spcBef>
                <a:spcPts val="0"/>
              </a:spcBef>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Tựu trườn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a:t>
            </a: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Huy Cận</a:t>
            </a:r>
            <a:endParaRPr lang="vi-VN" sz="2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421591A-E187-2FE2-DEF2-7D5BB9E30EFC}"/>
              </a:ext>
            </a:extLst>
          </p:cNvPr>
          <p:cNvSpPr txBox="1"/>
          <p:nvPr/>
        </p:nvSpPr>
        <p:spPr>
          <a:xfrm>
            <a:off x="7032172" y="2005709"/>
            <a:ext cx="4887686" cy="3785652"/>
          </a:xfrm>
          <a:prstGeom prst="rect">
            <a:avLst/>
          </a:prstGeom>
          <a:solidFill>
            <a:schemeClr val="bg2">
              <a:alpha val="47000"/>
            </a:schemeClr>
          </a:solidFill>
        </p:spPr>
        <p:txBody>
          <a:bodyPr wrap="square">
            <a:spAutoFit/>
          </a:bodyPr>
          <a:lstStyle/>
          <a:p>
            <a:r>
              <a:rPr lang="vi-VN" sz="2400" dirty="0">
                <a:latin typeface="+mj-lt"/>
              </a:rPr>
              <a:t>Tựu trường đó, lòng tôi vừa bắt gặp</a:t>
            </a:r>
            <a:br>
              <a:rPr lang="vi-VN" sz="2400" dirty="0">
                <a:latin typeface="+mj-lt"/>
              </a:rPr>
            </a:br>
            <a:r>
              <a:rPr lang="vi-VN" sz="2400" dirty="0">
                <a:latin typeface="+mj-lt"/>
              </a:rPr>
              <a:t>Nỗi xôn xao thầm lặng ở trong rương</a:t>
            </a:r>
            <a:br>
              <a:rPr lang="vi-VN" sz="2400" dirty="0">
                <a:latin typeface="+mj-lt"/>
              </a:rPr>
            </a:br>
            <a:r>
              <a:rPr lang="vi-VN" sz="2400" dirty="0">
                <a:latin typeface="+mj-lt"/>
              </a:rPr>
              <a:t>Của chàng trai mười lăm tuổi vào trường,</a:t>
            </a:r>
            <a:br>
              <a:rPr lang="vi-VN" sz="2400" dirty="0">
                <a:latin typeface="+mj-lt"/>
              </a:rPr>
            </a:br>
            <a:r>
              <a:rPr lang="vi-VN" sz="2400" dirty="0">
                <a:latin typeface="+mj-lt"/>
              </a:rPr>
              <a:t>Mắt tin cậy và tóc vừa dưỡng rẽ.</a:t>
            </a:r>
            <a:br>
              <a:rPr lang="vi-VN" sz="2400" dirty="0">
                <a:latin typeface="+mj-lt"/>
              </a:rPr>
            </a:br>
            <a:r>
              <a:rPr lang="vi-VN" sz="2400" dirty="0">
                <a:latin typeface="+mj-lt"/>
              </a:rPr>
              <a:t/>
            </a:r>
            <a:br>
              <a:rPr lang="vi-VN" sz="2400" dirty="0">
                <a:latin typeface="+mj-lt"/>
              </a:rPr>
            </a:br>
            <a:r>
              <a:rPr lang="vi-VN" sz="2400" dirty="0">
                <a:latin typeface="+mj-lt"/>
              </a:rPr>
              <a:t>Người bạn nhỏ! Cho lòng tôi theo ghé</a:t>
            </a:r>
            <a:br>
              <a:rPr lang="vi-VN" sz="2400" dirty="0">
                <a:latin typeface="+mj-lt"/>
              </a:rPr>
            </a:br>
            <a:r>
              <a:rPr lang="vi-VN" sz="2400" dirty="0">
                <a:latin typeface="+mj-lt"/>
              </a:rPr>
              <a:t>Không nỗi gì có thể vuốt ve hơn</a:t>
            </a:r>
            <a:br>
              <a:rPr lang="vi-VN" sz="2400" dirty="0">
                <a:latin typeface="+mj-lt"/>
              </a:rPr>
            </a:br>
            <a:r>
              <a:rPr lang="vi-VN" sz="2400" dirty="0">
                <a:latin typeface="+mj-lt"/>
              </a:rPr>
              <a:t>Đêm tựu trường mùi cửa sổ mới sơn,</a:t>
            </a:r>
            <a:br>
              <a:rPr lang="vi-VN" sz="2400" dirty="0">
                <a:latin typeface="+mj-lt"/>
              </a:rPr>
            </a:br>
            <a:r>
              <a:rPr lang="vi-VN" sz="2400" dirty="0">
                <a:latin typeface="+mj-lt"/>
              </a:rPr>
              <a:t>Tủ mới đánh, và lòng trai thơm ngát.</a:t>
            </a:r>
          </a:p>
        </p:txBody>
      </p:sp>
      <p:sp>
        <p:nvSpPr>
          <p:cNvPr id="10" name="Text Box 1">
            <a:extLst>
              <a:ext uri="{FF2B5EF4-FFF2-40B4-BE49-F238E27FC236}">
                <a16:creationId xmlns:a16="http://schemas.microsoft.com/office/drawing/2014/main" xmlns="" id="{92579D0B-09DD-BAFD-5F7E-5756A250CBC9}"/>
              </a:ext>
            </a:extLst>
          </p:cNvPr>
          <p:cNvSpPr txBox="1"/>
          <p:nvPr>
            <p:custDataLst>
              <p:tags r:id="rId1"/>
            </p:custDataLst>
          </p:nvPr>
        </p:nvSpPr>
        <p:spPr>
          <a:xfrm>
            <a:off x="1249960" y="17613"/>
            <a:ext cx="7953293" cy="830997"/>
          </a:xfrm>
          <a:prstGeom prst="rect">
            <a:avLst/>
          </a:prstGeom>
          <a:noFill/>
        </p:spPr>
        <p:txBody>
          <a:bodyPr wrap="square" rtlCol="0">
            <a:spAutoFit/>
          </a:bodyPr>
          <a:lstStyle/>
          <a:p>
            <a:r>
              <a:rPr lang="en-US" sz="4800" b="1" dirty="0">
                <a:solidFill>
                  <a:srgbClr val="FF0000"/>
                </a:solidFill>
                <a:effectLst/>
                <a:latin typeface="#9Slide03 SVN-Neusa Bold" panose="00000800000000000000" pitchFamily="2" charset="0"/>
                <a:ea typeface="Times New Roman" panose="02020603050405020304" pitchFamily="18" charset="0"/>
              </a:rPr>
              <a:t>II. </a:t>
            </a:r>
            <a:r>
              <a:rPr lang="en-US" sz="4800" b="1" dirty="0" err="1">
                <a:solidFill>
                  <a:srgbClr val="FF0000"/>
                </a:solidFill>
                <a:effectLst/>
                <a:latin typeface="#9Slide03 SVN-Neusa Bold" panose="00000800000000000000" pitchFamily="2" charset="0"/>
                <a:ea typeface="Times New Roman" panose="02020603050405020304" pitchFamily="18" charset="0"/>
              </a:rPr>
              <a:t>Phân</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tích</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ngữ</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liệu</a:t>
            </a:r>
            <a:r>
              <a:rPr lang="en-US" sz="4800" b="1" dirty="0">
                <a:solidFill>
                  <a:srgbClr val="FF0000"/>
                </a:solidFill>
                <a:effectLst/>
                <a:latin typeface="#9Slide03 SVN-Neusa Bold" panose="00000800000000000000" pitchFamily="2" charset="0"/>
                <a:ea typeface="Times New Roman" panose="02020603050405020304" pitchFamily="18" charset="0"/>
              </a:rPr>
              <a:t> </a:t>
            </a:r>
            <a:r>
              <a:rPr lang="en-US" sz="4800" b="1" dirty="0" err="1">
                <a:solidFill>
                  <a:srgbClr val="FF0000"/>
                </a:solidFill>
                <a:effectLst/>
                <a:latin typeface="#9Slide03 SVN-Neusa Bold" panose="00000800000000000000" pitchFamily="2" charset="0"/>
                <a:ea typeface="Times New Roman" panose="02020603050405020304" pitchFamily="18" charset="0"/>
              </a:rPr>
              <a:t>mẫu</a:t>
            </a:r>
            <a:endParaRPr lang="en-US" sz="8800" b="1" dirty="0">
              <a:solidFill>
                <a:srgbClr val="FF0000"/>
              </a:solidFill>
              <a:latin typeface="#9Slide03 SVN-Neusa Bold" panose="00000800000000000000" pitchFamily="2" charset="0"/>
              <a:cs typeface="#9Slide03 Arima Madurai ExtraBo" panose="000009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9" y="982176"/>
            <a:ext cx="8588828" cy="563231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4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170AA7E-231F-DED6-AC9F-235D43919287}"/>
              </a:ext>
            </a:extLst>
          </p:cNvPr>
          <p:cNvSpPr txBox="1"/>
          <p:nvPr/>
        </p:nvSpPr>
        <p:spPr>
          <a:xfrm>
            <a:off x="9078685" y="5697426"/>
            <a:ext cx="2960914" cy="975716"/>
          </a:xfrm>
          <a:prstGeom prst="rect">
            <a:avLst/>
          </a:prstGeom>
          <a:ln w="28575">
            <a:solidFill>
              <a:srgbClr val="00B050"/>
            </a:solidFill>
            <a:prstDash val="dash"/>
          </a:ln>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15000"/>
              </a:lnSpc>
              <a:spcBef>
                <a:spcPts val="0"/>
              </a:spcBef>
              <a:spcAft>
                <a:spcPts val="0"/>
              </a:spcAft>
            </a:pPr>
            <a:r>
              <a:rPr lang="en-US" sz="2600" dirty="0">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ea typeface="Times" panose="020B0500000000000000" pitchFamily="34" charset="0"/>
                <a:cs typeface="Times New Roman" panose="02020603050405020304" pitchFamily="18" charset="0"/>
              </a:rPr>
              <a:t> Ý</a:t>
            </a:r>
            <a:r>
              <a:rPr lang="vi-VN" sz="2600" dirty="0">
                <a:latin typeface="Times New Roman" panose="02020603050405020304" pitchFamily="18" charset="0"/>
                <a:ea typeface="Times" panose="020B0500000000000000" pitchFamily="34" charset="0"/>
                <a:cs typeface="Times New Roman" panose="02020603050405020304" pitchFamily="18" charset="0"/>
              </a:rPr>
              <a:t> nghĩa của bài thơ đối với bản thân.</a:t>
            </a:r>
          </a:p>
        </p:txBody>
      </p:sp>
      <p:sp>
        <p:nvSpPr>
          <p:cNvPr id="12" name="TextBox 11">
            <a:extLst>
              <a:ext uri="{FF2B5EF4-FFF2-40B4-BE49-F238E27FC236}">
                <a16:creationId xmlns:a16="http://schemas.microsoft.com/office/drawing/2014/main" xmlns="" id="{A255A048-E82C-A8AD-8F23-387397E95EBA}"/>
              </a:ext>
            </a:extLst>
          </p:cNvPr>
          <p:cNvSpPr txBox="1"/>
          <p:nvPr/>
        </p:nvSpPr>
        <p:spPr>
          <a:xfrm>
            <a:off x="9948859" y="1826755"/>
            <a:ext cx="1927453" cy="523220"/>
          </a:xfrm>
          <a:prstGeom prst="rect">
            <a:avLst/>
          </a:prstGeom>
          <a:noFill/>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C</a:t>
            </a:r>
            <a:r>
              <a:rPr lang="vi-VN" sz="2800" b="1" dirty="0">
                <a:solidFill>
                  <a:srgbClr val="0070C0"/>
                </a:solidFill>
                <a:latin typeface="Times New Roman" panose="02020603050405020304" pitchFamily="18" charset="0"/>
                <a:cs typeface="Times New Roman" panose="02020603050405020304" pitchFamily="18" charset="0"/>
              </a:rPr>
              <a:t>âu chủ đề</a:t>
            </a:r>
          </a:p>
        </p:txBody>
      </p:sp>
      <p:sp>
        <p:nvSpPr>
          <p:cNvPr id="14" name="TextBox 13">
            <a:extLst>
              <a:ext uri="{FF2B5EF4-FFF2-40B4-BE49-F238E27FC236}">
                <a16:creationId xmlns:a16="http://schemas.microsoft.com/office/drawing/2014/main" xmlns="" id="{F1A0C81C-3467-1653-0988-DBC78E9DEE49}"/>
              </a:ext>
            </a:extLst>
          </p:cNvPr>
          <p:cNvSpPr txBox="1"/>
          <p:nvPr/>
        </p:nvSpPr>
        <p:spPr>
          <a:xfrm>
            <a:off x="8948055" y="2356645"/>
            <a:ext cx="3091544" cy="2261068"/>
          </a:xfrm>
          <a:prstGeom prst="rect">
            <a:avLst/>
          </a:prstGeom>
          <a:ln w="28575">
            <a:prstDash val="dash"/>
          </a:ln>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10000"/>
              </a:lnSpc>
              <a:spcBef>
                <a:spcPts val="0"/>
              </a:spcBef>
              <a:spcAft>
                <a:spcPts val="0"/>
              </a:spcAft>
            </a:pPr>
            <a:r>
              <a:rPr 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Nội dung</a:t>
            </a:r>
            <a:r>
              <a:rPr lang="en-US" sz="2600" dirty="0">
                <a:latin typeface="Times New Roman" panose="02020603050405020304" pitchFamily="18" charset="0"/>
                <a:cs typeface="Times New Roman" panose="02020603050405020304" pitchFamily="18" charset="0"/>
              </a:rPr>
              <a:t>: G</a:t>
            </a:r>
            <a:r>
              <a:rPr lang="vi-VN" sz="2600" dirty="0">
                <a:latin typeface="Times New Roman" panose="02020603050405020304" pitchFamily="18" charset="0"/>
                <a:cs typeface="Times New Roman" panose="02020603050405020304" pitchFamily="18" charset="0"/>
              </a:rPr>
              <a:t>iới thiệu nhan đề bài thơ, tên tác giả và cảm nghĩ chung của người viết về bài thơ. </a:t>
            </a:r>
          </a:p>
        </p:txBody>
      </p:sp>
      <p:sp>
        <p:nvSpPr>
          <p:cNvPr id="16" name="TextBox 15">
            <a:extLst>
              <a:ext uri="{FF2B5EF4-FFF2-40B4-BE49-F238E27FC236}">
                <a16:creationId xmlns:a16="http://schemas.microsoft.com/office/drawing/2014/main" xmlns="" id="{2826EE0D-52F0-9F0C-F6EE-96862C08A384}"/>
              </a:ext>
            </a:extLst>
          </p:cNvPr>
          <p:cNvSpPr txBox="1"/>
          <p:nvPr/>
        </p:nvSpPr>
        <p:spPr>
          <a:xfrm>
            <a:off x="9894429" y="4895959"/>
            <a:ext cx="2243141"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cs typeface="Times New Roman" panose="02020603050405020304" pitchFamily="18" charset="0"/>
              </a:rPr>
              <a:t>Câu kết đoạn</a:t>
            </a: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9002485" y="937913"/>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1</a:t>
            </a:r>
          </a:p>
        </p:txBody>
      </p:sp>
      <p:cxnSp>
        <p:nvCxnSpPr>
          <p:cNvPr id="19" name="Straight Connector 18">
            <a:extLst>
              <a:ext uri="{FF2B5EF4-FFF2-40B4-BE49-F238E27FC236}">
                <a16:creationId xmlns:a16="http://schemas.microsoft.com/office/drawing/2014/main" xmlns="" id="{ACFDCF34-3692-4FBB-5893-54C1CAB1CEE2}"/>
              </a:ext>
            </a:extLst>
          </p:cNvPr>
          <p:cNvCxnSpPr/>
          <p:nvPr/>
        </p:nvCxnSpPr>
        <p:spPr>
          <a:xfrm flipV="1">
            <a:off x="990598" y="1321606"/>
            <a:ext cx="7717971" cy="1626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3015701E-9B21-045F-AE40-D7F8456AE7F5}"/>
              </a:ext>
            </a:extLst>
          </p:cNvPr>
          <p:cNvCxnSpPr>
            <a:cxnSpLocks/>
          </p:cNvCxnSpPr>
          <p:nvPr/>
        </p:nvCxnSpPr>
        <p:spPr>
          <a:xfrm>
            <a:off x="293916" y="1719244"/>
            <a:ext cx="841465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xmlns="" id="{9E174EA2-E337-2AA8-EDF7-BC280060279F}"/>
              </a:ext>
            </a:extLst>
          </p:cNvPr>
          <p:cNvCxnSpPr>
            <a:cxnSpLocks/>
          </p:cNvCxnSpPr>
          <p:nvPr/>
        </p:nvCxnSpPr>
        <p:spPr>
          <a:xfrm>
            <a:off x="293916" y="2077642"/>
            <a:ext cx="1665512"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xmlns="" id="{F7509060-7063-4825-46C6-212A1323B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462763">
            <a:off x="9079521" y="1349577"/>
            <a:ext cx="585475" cy="1390008"/>
          </a:xfrm>
          <a:prstGeom prst="rect">
            <a:avLst/>
          </a:prstGeom>
        </p:spPr>
      </p:pic>
      <p:pic>
        <p:nvPicPr>
          <p:cNvPr id="26" name="Picture 25">
            <a:extLst>
              <a:ext uri="{FF2B5EF4-FFF2-40B4-BE49-F238E27FC236}">
                <a16:creationId xmlns:a16="http://schemas.microsoft.com/office/drawing/2014/main" xmlns="" id="{F8816770-7C9E-A83B-4691-BE85AD3D9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04450">
            <a:off x="9144089" y="4731397"/>
            <a:ext cx="456337" cy="1438417"/>
          </a:xfrm>
          <a:prstGeom prst="rect">
            <a:avLst/>
          </a:prstGeom>
        </p:spPr>
      </p:pic>
      <p:cxnSp>
        <p:nvCxnSpPr>
          <p:cNvPr id="27" name="Straight Connector 26">
            <a:extLst>
              <a:ext uri="{FF2B5EF4-FFF2-40B4-BE49-F238E27FC236}">
                <a16:creationId xmlns:a16="http://schemas.microsoft.com/office/drawing/2014/main" xmlns="" id="{78DA5E60-4BA3-7DFD-8ACB-3448BAED8323}"/>
              </a:ext>
            </a:extLst>
          </p:cNvPr>
          <p:cNvCxnSpPr>
            <a:cxnSpLocks/>
          </p:cNvCxnSpPr>
          <p:nvPr/>
        </p:nvCxnSpPr>
        <p:spPr>
          <a:xfrm>
            <a:off x="4743248" y="5756149"/>
            <a:ext cx="40524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xmlns="" id="{A066EFC6-5C56-8D55-3F91-F1BF5EECAD91}"/>
              </a:ext>
            </a:extLst>
          </p:cNvPr>
          <p:cNvCxnSpPr>
            <a:cxnSpLocks/>
          </p:cNvCxnSpPr>
          <p:nvPr/>
        </p:nvCxnSpPr>
        <p:spPr>
          <a:xfrm>
            <a:off x="293916" y="6101652"/>
            <a:ext cx="6182385" cy="25789"/>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34352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Left)">
                                      <p:cBhvr>
                                        <p:cTn id="24" dur="1000"/>
                                        <p:tgtEl>
                                          <p:spTgt spid="25"/>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1000"/>
                                        <p:tgtEl>
                                          <p:spTgt spid="12"/>
                                        </p:tgtEl>
                                      </p:cBhvr>
                                    </p:animEffect>
                                  </p:childTnLst>
                                </p:cTn>
                              </p:par>
                            </p:childTnLst>
                          </p:cTn>
                        </p:par>
                        <p:par>
                          <p:cTn id="29" fill="hold">
                            <p:stCondLst>
                              <p:cond delay="2000"/>
                            </p:stCondLst>
                            <p:childTnLst>
                              <p:par>
                                <p:cTn id="30" presetID="18" presetClass="entr" presetSubtype="1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strVal val="#ppt_w*0.70"/>
                                          </p:val>
                                        </p:tav>
                                        <p:tav tm="100000">
                                          <p:val>
                                            <p:strVal val="#ppt_w"/>
                                          </p:val>
                                        </p:tav>
                                      </p:tavLst>
                                    </p:anim>
                                    <p:anim calcmode="lin" valueType="num">
                                      <p:cBhvr>
                                        <p:cTn id="50" dur="1000" fill="hold"/>
                                        <p:tgtEl>
                                          <p:spTgt spid="26"/>
                                        </p:tgtEl>
                                        <p:attrNameLst>
                                          <p:attrName>ppt_h</p:attrName>
                                        </p:attrNameLst>
                                      </p:cBhvr>
                                      <p:tavLst>
                                        <p:tav tm="0">
                                          <p:val>
                                            <p:strVal val="#ppt_h"/>
                                          </p:val>
                                        </p:tav>
                                        <p:tav tm="100000">
                                          <p:val>
                                            <p:strVal val="#ppt_h"/>
                                          </p:val>
                                        </p:tav>
                                      </p:tavLst>
                                    </p:anim>
                                    <p:animEffect transition="in" filter="fade">
                                      <p:cBhvr>
                                        <p:cTn id="51" dur="1000"/>
                                        <p:tgtEl>
                                          <p:spTgt spid="26"/>
                                        </p:tgtEl>
                                      </p:cBhvr>
                                    </p:animEffect>
                                  </p:childTnLst>
                                </p:cTn>
                              </p:par>
                            </p:childTnLst>
                          </p:cTn>
                        </p:par>
                        <p:par>
                          <p:cTn id="52" fill="hold">
                            <p:stCondLst>
                              <p:cond delay="1000"/>
                            </p:stCondLst>
                            <p:childTnLst>
                              <p:par>
                                <p:cTn id="53" presetID="55"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strVal val="#ppt_w*0.70"/>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animEffect transition="in" filter="fade">
                                      <p:cBhvr>
                                        <p:cTn id="57" dur="1000"/>
                                        <p:tgtEl>
                                          <p:spTgt spid="16"/>
                                        </p:tgtEl>
                                      </p:cBhvr>
                                    </p:animEffect>
                                  </p:childTnLst>
                                </p:cTn>
                              </p:par>
                            </p:childTnLst>
                          </p:cTn>
                        </p:par>
                        <p:par>
                          <p:cTn id="58" fill="hold">
                            <p:stCondLst>
                              <p:cond delay="2000"/>
                            </p:stCondLst>
                            <p:childTnLst>
                              <p:par>
                                <p:cTn id="59" presetID="55"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strVal val="#ppt_w*0.70"/>
                                          </p:val>
                                        </p:tav>
                                        <p:tav tm="100000">
                                          <p:val>
                                            <p:strVal val="#ppt_w"/>
                                          </p:val>
                                        </p:tav>
                                      </p:tavLst>
                                    </p:anim>
                                    <p:anim calcmode="lin" valueType="num">
                                      <p:cBhvr>
                                        <p:cTn id="62" dur="1000" fill="hold"/>
                                        <p:tgtEl>
                                          <p:spTgt spid="8"/>
                                        </p:tgtEl>
                                        <p:attrNameLst>
                                          <p:attrName>ppt_h</p:attrName>
                                        </p:attrNameLst>
                                      </p:cBhvr>
                                      <p:tavLst>
                                        <p:tav tm="0">
                                          <p:val>
                                            <p:strVal val="#ppt_h"/>
                                          </p:val>
                                        </p:tav>
                                        <p:tav tm="100000">
                                          <p:val>
                                            <p:strVal val="#ppt_h"/>
                                          </p:val>
                                        </p:tav>
                                      </p:tavLst>
                                    </p:anim>
                                    <p:animEffect transition="in" filter="fade">
                                      <p:cBhvr>
                                        <p:cTn id="6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4"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9" y="982176"/>
            <a:ext cx="8588828" cy="563231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4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17" name="Ribbon: Tilted Down 16">
            <a:extLst>
              <a:ext uri="{FF2B5EF4-FFF2-40B4-BE49-F238E27FC236}">
                <a16:creationId xmlns:a16="http://schemas.microsoft.com/office/drawing/2014/main" xmlns="" id="{330D7437-A1F7-1971-9F77-25EB697805C8}"/>
              </a:ext>
            </a:extLst>
          </p:cNvPr>
          <p:cNvSpPr/>
          <p:nvPr/>
        </p:nvSpPr>
        <p:spPr>
          <a:xfrm>
            <a:off x="9002485" y="937913"/>
            <a:ext cx="2982685" cy="68136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800" b="1" dirty="0"/>
              <a:t>Câu 2</a:t>
            </a:r>
          </a:p>
        </p:txBody>
      </p:sp>
      <p:sp>
        <p:nvSpPr>
          <p:cNvPr id="2" name="TextBox 1">
            <a:extLst>
              <a:ext uri="{FF2B5EF4-FFF2-40B4-BE49-F238E27FC236}">
                <a16:creationId xmlns:a16="http://schemas.microsoft.com/office/drawing/2014/main" xmlns="" id="{51F76491-3AE9-B8CC-2546-3C4EC9005E44}"/>
              </a:ext>
            </a:extLst>
          </p:cNvPr>
          <p:cNvSpPr txBox="1"/>
          <p:nvPr/>
        </p:nvSpPr>
        <p:spPr>
          <a:xfrm>
            <a:off x="8904515" y="3321370"/>
            <a:ext cx="3287486" cy="3312638"/>
          </a:xfrm>
          <a:prstGeom prst="rect">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0000"/>
              </a:lnSpc>
            </a:pPr>
            <a:r>
              <a:rPr lang="en-US" sz="2400" dirty="0">
                <a:effectLst/>
                <a:latin typeface="Times New Roman" panose="02020603050405020304" pitchFamily="18" charset="0"/>
                <a:ea typeface="TimesNewRomanPSMT"/>
              </a:rPr>
              <a:t>- </a:t>
            </a:r>
            <a:r>
              <a:rPr lang="vi-VN" sz="2400" dirty="0">
                <a:effectLst/>
                <a:latin typeface="Times New Roman" panose="02020603050405020304" pitchFamily="18" charset="0"/>
                <a:ea typeface="TimesNewRomanPSMT"/>
              </a:rPr>
              <a:t>Cảm xúc và suy nghĩ được thể hiện kết hợp trong đoạn văn: cảm xúc bồi hồi, xao xuyến xen lẫn những suy ngẫm của tác giả về cách nhà thơ thể hiện hình ảnh nhân vật trữ tình.</a:t>
            </a:r>
            <a:endParaRPr lang="vi-VN" sz="2400" dirty="0"/>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9002485" y="1803578"/>
            <a:ext cx="2895600" cy="1339662"/>
          </a:xfrm>
          <a:prstGeom prst="rect">
            <a:avLst/>
          </a:prstGeom>
          <a:ln w="28575">
            <a:solidFill>
              <a:srgbClr val="FF339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10000"/>
              </a:lnSpc>
              <a:spcBef>
                <a:spcPts val="0"/>
              </a:spcBef>
              <a:spcAft>
                <a:spcPts val="0"/>
              </a:spcAft>
            </a:pPr>
            <a:r>
              <a:rPr lang="en-US" sz="2400" dirty="0">
                <a:effectLst/>
                <a:latin typeface="Times New Roman" panose="02020603050405020304" pitchFamily="18" charset="0"/>
                <a:ea typeface="TimesNewRomanPSMT"/>
                <a:cs typeface="Times New Roman" panose="02020603050405020304" pitchFamily="18" charset="0"/>
              </a:rPr>
              <a:t>- </a:t>
            </a:r>
            <a:r>
              <a:rPr lang="vi-VN" sz="2400" dirty="0">
                <a:effectLst/>
                <a:latin typeface="Times New Roman" panose="02020603050405020304" pitchFamily="18" charset="0"/>
                <a:ea typeface="TimesNewRomanPSMT"/>
                <a:cs typeface="Times New Roman" panose="02020603050405020304" pitchFamily="18" charset="0"/>
              </a:rPr>
              <a:t>Người viết dùng ngôi thứ nhất để chia sẻ cảm nghĩ. </a:t>
            </a:r>
            <a:endParaRPr lang="vi-V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ABB149-B0AF-EE7D-6220-A0B9206F42D7}"/>
              </a:ext>
            </a:extLst>
          </p:cNvPr>
          <p:cNvSpPr/>
          <p:nvPr/>
        </p:nvSpPr>
        <p:spPr>
          <a:xfrm>
            <a:off x="1602298" y="937913"/>
            <a:ext cx="522012" cy="433676"/>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8" name="Straight Connector 7">
            <a:extLst>
              <a:ext uri="{FF2B5EF4-FFF2-40B4-BE49-F238E27FC236}">
                <a16:creationId xmlns:a16="http://schemas.microsoft.com/office/drawing/2014/main" xmlns="" id="{3D0F8EB9-6E0B-BE7A-AE4B-0049094CA1D7}"/>
              </a:ext>
            </a:extLst>
          </p:cNvPr>
          <p:cNvCxnSpPr>
            <a:cxnSpLocks/>
          </p:cNvCxnSpPr>
          <p:nvPr/>
        </p:nvCxnSpPr>
        <p:spPr>
          <a:xfrm>
            <a:off x="7852095" y="3143240"/>
            <a:ext cx="856474"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xmlns="" id="{CB90236F-BC1C-290A-9950-8B02026E2319}"/>
              </a:ext>
            </a:extLst>
          </p:cNvPr>
          <p:cNvCxnSpPr>
            <a:cxnSpLocks/>
          </p:cNvCxnSpPr>
          <p:nvPr/>
        </p:nvCxnSpPr>
        <p:spPr>
          <a:xfrm>
            <a:off x="796954" y="4615948"/>
            <a:ext cx="7911615"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xmlns="" id="{355A10C4-8817-C22D-360D-7C562BF81C53}"/>
              </a:ext>
            </a:extLst>
          </p:cNvPr>
          <p:cNvCxnSpPr>
            <a:cxnSpLocks/>
          </p:cNvCxnSpPr>
          <p:nvPr/>
        </p:nvCxnSpPr>
        <p:spPr>
          <a:xfrm>
            <a:off x="293916" y="3515506"/>
            <a:ext cx="841465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xmlns="" id="{FE52D8BE-DC11-3256-1BEF-9AFA85488081}"/>
              </a:ext>
            </a:extLst>
          </p:cNvPr>
          <p:cNvCxnSpPr>
            <a:cxnSpLocks/>
          </p:cNvCxnSpPr>
          <p:nvPr/>
        </p:nvCxnSpPr>
        <p:spPr>
          <a:xfrm>
            <a:off x="293916" y="4982315"/>
            <a:ext cx="4991148"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xmlns="" id="{983787CF-C458-BC85-715F-00E36C87CF83}"/>
              </a:ext>
            </a:extLst>
          </p:cNvPr>
          <p:cNvCxnSpPr>
            <a:cxnSpLocks/>
          </p:cNvCxnSpPr>
          <p:nvPr/>
        </p:nvCxnSpPr>
        <p:spPr>
          <a:xfrm>
            <a:off x="1033244" y="3916426"/>
            <a:ext cx="317802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xmlns="" id="{68D3C922-4E5E-5DD0-FFF8-FAED60B5AA30}"/>
              </a:ext>
            </a:extLst>
          </p:cNvPr>
          <p:cNvCxnSpPr>
            <a:cxnSpLocks/>
          </p:cNvCxnSpPr>
          <p:nvPr/>
        </p:nvCxnSpPr>
        <p:spPr>
          <a:xfrm>
            <a:off x="368717" y="2087626"/>
            <a:ext cx="8246777"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xmlns="" id="{090038FE-77B7-37F8-1EE3-321A12589E75}"/>
              </a:ext>
            </a:extLst>
          </p:cNvPr>
          <p:cNvCxnSpPr>
            <a:cxnSpLocks/>
          </p:cNvCxnSpPr>
          <p:nvPr/>
        </p:nvCxnSpPr>
        <p:spPr>
          <a:xfrm>
            <a:off x="368717" y="2449585"/>
            <a:ext cx="730241"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xmlns="" id="{5098B307-BC7A-591B-BF16-4FD519B2D447}"/>
              </a:ext>
            </a:extLst>
          </p:cNvPr>
          <p:cNvCxnSpPr>
            <a:cxnSpLocks/>
          </p:cNvCxnSpPr>
          <p:nvPr/>
        </p:nvCxnSpPr>
        <p:spPr>
          <a:xfrm>
            <a:off x="5957581" y="2809079"/>
            <a:ext cx="265791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xmlns="" id="{D0B20901-C969-EFFD-8359-4557359AB5A8}"/>
              </a:ext>
            </a:extLst>
          </p:cNvPr>
          <p:cNvCxnSpPr>
            <a:cxnSpLocks/>
          </p:cNvCxnSpPr>
          <p:nvPr/>
        </p:nvCxnSpPr>
        <p:spPr>
          <a:xfrm>
            <a:off x="293916" y="3158785"/>
            <a:ext cx="279323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3" name="Straight Connector 32">
            <a:extLst>
              <a:ext uri="{FF2B5EF4-FFF2-40B4-BE49-F238E27FC236}">
                <a16:creationId xmlns:a16="http://schemas.microsoft.com/office/drawing/2014/main" xmlns="" id="{258467BD-57CF-08B6-1A26-F6E5112DDAFE}"/>
              </a:ext>
            </a:extLst>
          </p:cNvPr>
          <p:cNvCxnSpPr>
            <a:cxnSpLocks/>
          </p:cNvCxnSpPr>
          <p:nvPr/>
        </p:nvCxnSpPr>
        <p:spPr>
          <a:xfrm>
            <a:off x="2752987" y="1345189"/>
            <a:ext cx="2230074" cy="2640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xmlns="" id="{29CA3F1E-37DC-8A02-7D0D-DA2D79F81F9F}"/>
              </a:ext>
            </a:extLst>
          </p:cNvPr>
          <p:cNvCxnSpPr>
            <a:cxnSpLocks/>
          </p:cNvCxnSpPr>
          <p:nvPr/>
        </p:nvCxnSpPr>
        <p:spPr>
          <a:xfrm>
            <a:off x="293916" y="5728448"/>
            <a:ext cx="1232880"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25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6" presetClass="entr" presetSubtype="16"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1000"/>
                                        <p:tgtEl>
                                          <p:spTgt spid="35"/>
                                        </p:tgtEl>
                                      </p:cBhvr>
                                    </p:animEffect>
                                    <p:anim calcmode="lin" valueType="num">
                                      <p:cBhvr>
                                        <p:cTn id="85" dur="1000" fill="hold"/>
                                        <p:tgtEl>
                                          <p:spTgt spid="35"/>
                                        </p:tgtEl>
                                        <p:attrNameLst>
                                          <p:attrName>ppt_x</p:attrName>
                                        </p:attrNameLst>
                                      </p:cBhvr>
                                      <p:tavLst>
                                        <p:tav tm="0">
                                          <p:val>
                                            <p:strVal val="#ppt_x"/>
                                          </p:val>
                                        </p:tav>
                                        <p:tav tm="100000">
                                          <p:val>
                                            <p:strVal val="#ppt_x"/>
                                          </p:val>
                                        </p:tav>
                                      </p:tavLst>
                                    </p:anim>
                                    <p:anim calcmode="lin" valueType="num">
                                      <p:cBhvr>
                                        <p:cTn id="8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1912</Words>
  <Application>Microsoft Office PowerPoint</Application>
  <PresentationFormat>Custom</PresentationFormat>
  <Paragraphs>138</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 User</dc:creator>
  <cp:lastModifiedBy>Admin</cp:lastModifiedBy>
  <cp:revision>45</cp:revision>
  <dcterms:created xsi:type="dcterms:W3CDTF">2024-07-09T12:23:00Z</dcterms:created>
  <dcterms:modified xsi:type="dcterms:W3CDTF">2025-02-18T08:03:34Z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A2C88DE61BAD46D1ABDE9B210893CF2B_12</vt:lpwstr>
  </property>
  <property fmtid="{D5CDD505-2E9C-101B-9397-08002B2CF9AE}" pid="3" name="KSOProductBuildVer">
    <vt:lpwstr>1033-12.2.0.17153</vt:lpwstr>
  </property>
</Properties>
</file>