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09" r:id="rId2"/>
    <p:sldId id="270" r:id="rId3"/>
    <p:sldId id="271" r:id="rId4"/>
    <p:sldId id="272" r:id="rId5"/>
    <p:sldId id="273" r:id="rId6"/>
    <p:sldId id="275" r:id="rId7"/>
    <p:sldId id="274" r:id="rId8"/>
    <p:sldId id="276" r:id="rId9"/>
    <p:sldId id="277" r:id="rId10"/>
    <p:sldId id="278" r:id="rId11"/>
    <p:sldId id="280" r:id="rId12"/>
    <p:sldId id="279" r:id="rId13"/>
    <p:sldId id="281" r:id="rId14"/>
    <p:sldId id="282" r:id="rId15"/>
    <p:sldId id="283" r:id="rId16"/>
    <p:sldId id="284" r:id="rId17"/>
    <p:sldId id="285" r:id="rId18"/>
    <p:sldId id="310" r:id="rId19"/>
  </p:sldIdLst>
  <p:sldSz cx="18288000" cy="10287000"/>
  <p:notesSz cx="6858000" cy="9144000"/>
  <p:embeddedFontLst>
    <p:embeddedFont>
      <p:font typeface="#9Slide04 Taviraj SemiBold" panose="020B0604020202020204" charset="-34"/>
      <p:bold r:id="rId21"/>
    </p:embeddedFont>
    <p:embeddedFont>
      <p:font typeface="#9Slide05 Hummingbird" panose="020B0604020202020204" charset="0"/>
      <p:regular r:id="rId22"/>
    </p:embeddedFont>
    <p:embeddedFont>
      <p:font typeface="#9Slide05 SVNBeloved" panose="020B0604020202020204" charset="0"/>
      <p:regular r:id="rId23"/>
    </p:embeddedFont>
    <p:embeddedFont>
      <p:font typeface="#9Slide06 SVNJonitha Script" panose="020B0604020202020204" charset="0"/>
      <p:regular r:id="rId24"/>
    </p:embeddedFont>
    <p:embeddedFont>
      <p:font typeface="#9Slide07 SVNDessert Menu Scrip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83BDE-AF5A-4BDC-8546-A17DF879DED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E43A0-7A7B-4047-8E4E-6EB6D49F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5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E43A0-7A7B-4047-8E4E-6EB6D49F03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489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31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66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25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05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19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08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42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54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E43A0-7A7B-4047-8E4E-6EB6D49F03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754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4 </a:t>
            </a:r>
            <a:r>
              <a:rPr lang="en-US" baseline="0" dirty="0" err="1"/>
              <a:t>đội</a:t>
            </a:r>
            <a:endParaRPr lang="en-US" baseline="0" dirty="0"/>
          </a:p>
          <a:p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3 </a:t>
            </a:r>
            <a:r>
              <a:rPr lang="en-US" baseline="0" dirty="0" err="1"/>
              <a:t>phút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4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5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1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20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14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64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1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E43A0-7A7B-4047-8E4E-6EB6D49F03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4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17" Type="http://schemas.openxmlformats.org/officeDocument/2006/relationships/image" Target="../media/image30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8.svg"/><Relationship Id="rId10" Type="http://schemas.openxmlformats.org/officeDocument/2006/relationships/image" Target="../media/image24.svg"/><Relationship Id="rId19" Type="http://schemas.openxmlformats.org/officeDocument/2006/relationships/image" Target="../media/image32.svg"/><Relationship Id="rId4" Type="http://schemas.openxmlformats.org/officeDocument/2006/relationships/image" Target="../media/image6.sv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994954B6-21DC-11F3-AE3D-6C1C07AF2D89}"/>
              </a:ext>
            </a:extLst>
          </p:cNvPr>
          <p:cNvSpPr/>
          <p:nvPr/>
        </p:nvSpPr>
        <p:spPr>
          <a:xfrm>
            <a:off x="2514600" y="2247900"/>
            <a:ext cx="11582400" cy="6182106"/>
          </a:xfrm>
          <a:custGeom>
            <a:avLst/>
            <a:gdLst/>
            <a:ahLst/>
            <a:cxnLst/>
            <a:rect l="l" t="t" r="r" b="b"/>
            <a:pathLst>
              <a:path w="7315200" h="3904488">
                <a:moveTo>
                  <a:pt x="0" y="0"/>
                </a:moveTo>
                <a:lnTo>
                  <a:pt x="7315200" y="0"/>
                </a:lnTo>
                <a:lnTo>
                  <a:pt x="7315200" y="3904488"/>
                </a:lnTo>
                <a:lnTo>
                  <a:pt x="0" y="3904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A2404E3-D094-38F2-83B4-AB5870A53036}"/>
              </a:ext>
            </a:extLst>
          </p:cNvPr>
          <p:cNvSpPr txBox="1"/>
          <p:nvPr/>
        </p:nvSpPr>
        <p:spPr>
          <a:xfrm>
            <a:off x="4572000" y="3920645"/>
            <a:ext cx="853440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2816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442816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Times New Roman" panose="02020603050405020304" pitchFamily="18" charset="0"/>
              </a:rPr>
              <a:t> VĂN 9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442816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E689C23-A1D0-70DD-A8AF-95DF1F11CDC5}"/>
              </a:ext>
            </a:extLst>
          </p:cNvPr>
          <p:cNvSpPr/>
          <p:nvPr/>
        </p:nvSpPr>
        <p:spPr>
          <a:xfrm>
            <a:off x="958310" y="4536198"/>
            <a:ext cx="3308890" cy="5792366"/>
          </a:xfrm>
          <a:custGeom>
            <a:avLst/>
            <a:gdLst/>
            <a:ahLst/>
            <a:cxnLst/>
            <a:rect l="l" t="t" r="r" b="b"/>
            <a:pathLst>
              <a:path w="2350580" h="4114800">
                <a:moveTo>
                  <a:pt x="0" y="0"/>
                </a:moveTo>
                <a:lnTo>
                  <a:pt x="2350579" y="0"/>
                </a:lnTo>
                <a:lnTo>
                  <a:pt x="2350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8521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F1D72C8-BF31-0333-07AC-20649BCF0379}"/>
              </a:ext>
            </a:extLst>
          </p:cNvPr>
          <p:cNvGrpSpPr/>
          <p:nvPr/>
        </p:nvGrpSpPr>
        <p:grpSpPr>
          <a:xfrm>
            <a:off x="-179253" y="5080"/>
            <a:ext cx="9323253" cy="10716992"/>
            <a:chOff x="0" y="0"/>
            <a:chExt cx="3046815" cy="3502285"/>
          </a:xfrm>
          <a:solidFill>
            <a:schemeClr val="bg2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D393520-6F91-2893-A811-B8B7A1A16145}"/>
                </a:ext>
              </a:extLst>
            </p:cNvPr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99E2B5D-F869-DE55-85EA-BCE32D1C56F6}"/>
                </a:ext>
              </a:extLst>
            </p:cNvPr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4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3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7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19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4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B619D4E-A0FF-C2D1-3071-80F769E221D6}"/>
              </a:ext>
            </a:extLst>
          </p:cNvPr>
          <p:cNvSpPr txBox="1"/>
          <p:nvPr/>
        </p:nvSpPr>
        <p:spPr>
          <a:xfrm>
            <a:off x="381000" y="3429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B85D7-903D-3FD1-1B86-75456F712F06}"/>
              </a:ext>
            </a:extLst>
          </p:cNvPr>
          <p:cNvSpPr txBox="1"/>
          <p:nvPr/>
        </p:nvSpPr>
        <p:spPr>
          <a:xfrm>
            <a:off x="381000" y="1485900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37FEA9-8D26-D9BD-3FA5-C322274EA9CA}"/>
              </a:ext>
            </a:extLst>
          </p:cNvPr>
          <p:cNvSpPr txBox="1"/>
          <p:nvPr/>
        </p:nvSpPr>
        <p:spPr>
          <a:xfrm>
            <a:off x="381000" y="3639474"/>
            <a:ext cx="838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indent="-742950" algn="just">
              <a:buAutoNum type="arabicPeriod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em thích nhất ở bài thơ này là gì?</a:t>
            </a:r>
          </a:p>
          <a:p>
            <a:pPr marL="742950" indent="-742950" algn="just">
              <a:buAutoNum type="arabicPeriod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Cần điều chỉnh những gì để bài thơ hay hơn.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F2F94F-0AA7-436C-7D66-8FC9DAC4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8991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994954B6-21DC-11F3-AE3D-6C1C07AF2D89}"/>
              </a:ext>
            </a:extLst>
          </p:cNvPr>
          <p:cNvSpPr/>
          <p:nvPr/>
        </p:nvSpPr>
        <p:spPr>
          <a:xfrm>
            <a:off x="2514600" y="2247900"/>
            <a:ext cx="11582400" cy="6182106"/>
          </a:xfrm>
          <a:custGeom>
            <a:avLst/>
            <a:gdLst/>
            <a:ahLst/>
            <a:cxnLst/>
            <a:rect l="l" t="t" r="r" b="b"/>
            <a:pathLst>
              <a:path w="7315200" h="3904488">
                <a:moveTo>
                  <a:pt x="0" y="0"/>
                </a:moveTo>
                <a:lnTo>
                  <a:pt x="7315200" y="0"/>
                </a:lnTo>
                <a:lnTo>
                  <a:pt x="7315200" y="3904488"/>
                </a:lnTo>
                <a:lnTo>
                  <a:pt x="0" y="3904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A2404E3-D094-38F2-83B4-AB5870A53036}"/>
              </a:ext>
            </a:extLst>
          </p:cNvPr>
          <p:cNvSpPr txBox="1"/>
          <p:nvPr/>
        </p:nvSpPr>
        <p:spPr>
          <a:xfrm>
            <a:off x="1676400" y="3305091"/>
            <a:ext cx="140208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III.</a:t>
            </a:r>
          </a:p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tập</a:t>
            </a:r>
            <a:endParaRPr lang="en-US" sz="7200" dirty="0">
              <a:solidFill>
                <a:srgbClr val="442816"/>
              </a:solidFill>
              <a:latin typeface="#9Slide07 SVNDessert Menu Scrip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413BAF61-61FC-22D7-86DD-1F542267199C}"/>
              </a:ext>
            </a:extLst>
          </p:cNvPr>
          <p:cNvSpPr/>
          <p:nvPr/>
        </p:nvSpPr>
        <p:spPr>
          <a:xfrm>
            <a:off x="11887200" y="4457700"/>
            <a:ext cx="6616718" cy="5963317"/>
          </a:xfrm>
          <a:custGeom>
            <a:avLst/>
            <a:gdLst/>
            <a:ahLst/>
            <a:cxnLst/>
            <a:rect l="l" t="t" r="r" b="b"/>
            <a:pathLst>
              <a:path w="9131318" h="8229600">
                <a:moveTo>
                  <a:pt x="0" y="0"/>
                </a:moveTo>
                <a:lnTo>
                  <a:pt x="9131318" y="0"/>
                </a:lnTo>
                <a:lnTo>
                  <a:pt x="91313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609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DAA4B36-6880-9318-F7FD-8BF89F7F8168}"/>
              </a:ext>
            </a:extLst>
          </p:cNvPr>
          <p:cNvSpPr/>
          <p:nvPr/>
        </p:nvSpPr>
        <p:spPr>
          <a:xfrm>
            <a:off x="445681" y="2019300"/>
            <a:ext cx="4673704" cy="7775443"/>
          </a:xfrm>
          <a:custGeom>
            <a:avLst/>
            <a:gdLst/>
            <a:ahLst/>
            <a:cxnLst/>
            <a:rect l="l" t="t" r="r" b="b"/>
            <a:pathLst>
              <a:path w="4263325" h="7463152">
                <a:moveTo>
                  <a:pt x="0" y="0"/>
                </a:moveTo>
                <a:lnTo>
                  <a:pt x="4263325" y="0"/>
                </a:lnTo>
                <a:lnTo>
                  <a:pt x="4263325" y="7463152"/>
                </a:lnTo>
                <a:lnTo>
                  <a:pt x="0" y="7463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352BA3-864C-2276-1CD2-80C65714A1E8}"/>
              </a:ext>
            </a:extLst>
          </p:cNvPr>
          <p:cNvGrpSpPr/>
          <p:nvPr/>
        </p:nvGrpSpPr>
        <p:grpSpPr>
          <a:xfrm>
            <a:off x="6183038" y="435374"/>
            <a:ext cx="11266762" cy="2325153"/>
            <a:chOff x="6118761" y="435374"/>
            <a:chExt cx="11266762" cy="232515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B2C8E8E-33AA-0351-CDD9-494D160BBABB}"/>
                </a:ext>
              </a:extLst>
            </p:cNvPr>
            <p:cNvSpPr/>
            <p:nvPr/>
          </p:nvSpPr>
          <p:spPr>
            <a:xfrm>
              <a:off x="6118761" y="743529"/>
              <a:ext cx="1312648" cy="2016998"/>
            </a:xfrm>
            <a:custGeom>
              <a:avLst/>
              <a:gdLst/>
              <a:ahLst/>
              <a:cxnLst/>
              <a:rect l="l" t="t" r="r" b="b"/>
              <a:pathLst>
                <a:path w="1747559" h="2730561">
                  <a:moveTo>
                    <a:pt x="0" y="0"/>
                  </a:moveTo>
                  <a:lnTo>
                    <a:pt x="1747559" y="0"/>
                  </a:lnTo>
                  <a:lnTo>
                    <a:pt x="1747559" y="2730560"/>
                  </a:lnTo>
                  <a:lnTo>
                    <a:pt x="0" y="2730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C241AE7-7333-8C9D-4955-4E68A8867A0B}"/>
                </a:ext>
              </a:extLst>
            </p:cNvPr>
            <p:cNvSpPr/>
            <p:nvPr/>
          </p:nvSpPr>
          <p:spPr>
            <a:xfrm>
              <a:off x="7582848" y="594414"/>
              <a:ext cx="2030276" cy="2166113"/>
            </a:xfrm>
            <a:custGeom>
              <a:avLst/>
              <a:gdLst/>
              <a:ahLst/>
              <a:cxnLst/>
              <a:rect l="l" t="t" r="r" b="b"/>
              <a:pathLst>
                <a:path w="2465393" h="2960624">
                  <a:moveTo>
                    <a:pt x="0" y="0"/>
                  </a:moveTo>
                  <a:lnTo>
                    <a:pt x="2465393" y="0"/>
                  </a:lnTo>
                  <a:lnTo>
                    <a:pt x="2465393" y="2960624"/>
                  </a:lnTo>
                  <a:lnTo>
                    <a:pt x="0" y="2960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D154F2C-26B3-BB9F-D26F-9F4F5FAD9244}"/>
                </a:ext>
              </a:extLst>
            </p:cNvPr>
            <p:cNvSpPr/>
            <p:nvPr/>
          </p:nvSpPr>
          <p:spPr>
            <a:xfrm>
              <a:off x="10058400" y="1278072"/>
              <a:ext cx="1296360" cy="1482455"/>
            </a:xfrm>
            <a:custGeom>
              <a:avLst/>
              <a:gdLst/>
              <a:ahLst/>
              <a:cxnLst/>
              <a:rect l="l" t="t" r="r" b="b"/>
              <a:pathLst>
                <a:path w="2690613" h="2494932">
                  <a:moveTo>
                    <a:pt x="0" y="0"/>
                  </a:moveTo>
                  <a:lnTo>
                    <a:pt x="2690613" y="0"/>
                  </a:lnTo>
                  <a:lnTo>
                    <a:pt x="2690613" y="2494932"/>
                  </a:lnTo>
                  <a:lnTo>
                    <a:pt x="0" y="2494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1810ADB-9EA3-AB56-6796-6943129451E5}"/>
                </a:ext>
              </a:extLst>
            </p:cNvPr>
            <p:cNvSpPr/>
            <p:nvPr/>
          </p:nvSpPr>
          <p:spPr>
            <a:xfrm>
              <a:off x="12050310" y="743528"/>
              <a:ext cx="1220413" cy="2016999"/>
            </a:xfrm>
            <a:custGeom>
              <a:avLst/>
              <a:gdLst/>
              <a:ahLst/>
              <a:cxnLst/>
              <a:rect l="l" t="t" r="r" b="b"/>
              <a:pathLst>
                <a:path w="1747559" h="2730561">
                  <a:moveTo>
                    <a:pt x="0" y="0"/>
                  </a:moveTo>
                  <a:lnTo>
                    <a:pt x="1747559" y="0"/>
                  </a:lnTo>
                  <a:lnTo>
                    <a:pt x="1747559" y="2730561"/>
                  </a:lnTo>
                  <a:lnTo>
                    <a:pt x="0" y="2730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9A601A0-8686-F4F8-F496-3671BD826E93}"/>
                </a:ext>
              </a:extLst>
            </p:cNvPr>
            <p:cNvSpPr/>
            <p:nvPr/>
          </p:nvSpPr>
          <p:spPr>
            <a:xfrm>
              <a:off x="13522298" y="756228"/>
              <a:ext cx="1653426" cy="2004299"/>
            </a:xfrm>
            <a:custGeom>
              <a:avLst/>
              <a:gdLst/>
              <a:ahLst/>
              <a:cxnLst/>
              <a:rect l="l" t="t" r="r" b="b"/>
              <a:pathLst>
                <a:path w="2296583" h="2643549">
                  <a:moveTo>
                    <a:pt x="0" y="0"/>
                  </a:moveTo>
                  <a:lnTo>
                    <a:pt x="2296583" y="0"/>
                  </a:lnTo>
                  <a:lnTo>
                    <a:pt x="2296583" y="2643549"/>
                  </a:lnTo>
                  <a:lnTo>
                    <a:pt x="0" y="2643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510A83-277F-E208-C274-C78E6CF13ED8}"/>
                </a:ext>
              </a:extLst>
            </p:cNvPr>
            <p:cNvGrpSpPr/>
            <p:nvPr/>
          </p:nvGrpSpPr>
          <p:grpSpPr>
            <a:xfrm>
              <a:off x="15427299" y="1017528"/>
              <a:ext cx="1958224" cy="1740459"/>
              <a:chOff x="0" y="0"/>
              <a:chExt cx="3420441" cy="3231627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09592C2A-FFE6-9BF3-C0E0-A10167B12A53}"/>
                  </a:ext>
                </a:extLst>
              </p:cNvPr>
              <p:cNvSpPr/>
              <p:nvPr/>
            </p:nvSpPr>
            <p:spPr>
              <a:xfrm>
                <a:off x="0" y="293105"/>
                <a:ext cx="2809961" cy="2938522"/>
              </a:xfrm>
              <a:custGeom>
                <a:avLst/>
                <a:gdLst/>
                <a:ahLst/>
                <a:cxnLst/>
                <a:rect l="l" t="t" r="r" b="b"/>
                <a:pathLst>
                  <a:path w="2809961" h="2938522">
                    <a:moveTo>
                      <a:pt x="0" y="0"/>
                    </a:moveTo>
                    <a:lnTo>
                      <a:pt x="2809961" y="0"/>
                    </a:lnTo>
                    <a:lnTo>
                      <a:pt x="2809961" y="2938522"/>
                    </a:lnTo>
                    <a:lnTo>
                      <a:pt x="0" y="293852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BFF14A81-3C7C-0610-8B91-201F14E590BA}"/>
                  </a:ext>
                </a:extLst>
              </p:cNvPr>
              <p:cNvSpPr/>
              <p:nvPr/>
            </p:nvSpPr>
            <p:spPr>
              <a:xfrm rot="-6090482">
                <a:off x="1677614" y="795421"/>
                <a:ext cx="2264695" cy="784921"/>
              </a:xfrm>
              <a:custGeom>
                <a:avLst/>
                <a:gdLst/>
                <a:ahLst/>
                <a:cxnLst/>
                <a:rect l="l" t="t" r="r" b="b"/>
                <a:pathLst>
                  <a:path w="2264695" h="784921">
                    <a:moveTo>
                      <a:pt x="0" y="0"/>
                    </a:moveTo>
                    <a:lnTo>
                      <a:pt x="2264695" y="0"/>
                    </a:lnTo>
                    <a:lnTo>
                      <a:pt x="2264695" y="784921"/>
                    </a:lnTo>
                    <a:lnTo>
                      <a:pt x="0" y="7849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 t="-322747"/>
                </a:stretch>
              </a:blipFill>
            </p:spPr>
          </p:sp>
        </p:grp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03B8F75-C0C8-FEE4-1B72-BFEE61B2A47D}"/>
                </a:ext>
              </a:extLst>
            </p:cNvPr>
            <p:cNvSpPr/>
            <p:nvPr/>
          </p:nvSpPr>
          <p:spPr>
            <a:xfrm>
              <a:off x="10603723" y="435374"/>
              <a:ext cx="455988" cy="616309"/>
            </a:xfrm>
            <a:custGeom>
              <a:avLst/>
              <a:gdLst/>
              <a:ahLst/>
              <a:cxnLst/>
              <a:rect l="l" t="t" r="r" b="b"/>
              <a:pathLst>
                <a:path w="786568" h="962655">
                  <a:moveTo>
                    <a:pt x="0" y="0"/>
                  </a:moveTo>
                  <a:lnTo>
                    <a:pt x="786568" y="0"/>
                  </a:lnTo>
                  <a:lnTo>
                    <a:pt x="786568" y="962655"/>
                  </a:lnTo>
                  <a:lnTo>
                    <a:pt x="0" y="962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b="-29508"/>
              </a:stretch>
            </a:blipFill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95024AC-7323-2E05-3F37-63205EB1B60A}"/>
              </a:ext>
            </a:extLst>
          </p:cNvPr>
          <p:cNvSpPr/>
          <p:nvPr/>
        </p:nvSpPr>
        <p:spPr>
          <a:xfrm>
            <a:off x="5758136" y="3575414"/>
            <a:ext cx="11811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gười quản trò sẽ đưa ra một câu thơ đặc sắc. Nhưng câu thơ này sẽ được ẩn đi một vài chữ.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 đó người quản trò sẽ thả ra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chữ có khả năng và có vẻ phù hợp để điền vào chỗ ẩn của câu thơ.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Nhóm chơi 5 người, mỗi người sẽ chọn một chữ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cùng người quản trò sẽ đọc câu thơ hoàn chỉnh. Người chơi có chữ đúng sẽ chiến thắng và sẽ nhận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74903D0-940D-F478-D9A6-85BFFB6CBC20}"/>
              </a:ext>
            </a:extLst>
          </p:cNvPr>
          <p:cNvSpPr txBox="1"/>
          <p:nvPr/>
        </p:nvSpPr>
        <p:spPr>
          <a:xfrm>
            <a:off x="-325854" y="379481"/>
            <a:ext cx="66354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III.Luyện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tập</a:t>
            </a:r>
            <a:endParaRPr lang="en-US" sz="7200" dirty="0">
              <a:solidFill>
                <a:srgbClr val="442816"/>
              </a:solidFill>
              <a:latin typeface="#9Slide07 SVNDessert Menu Scrip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0DFE193-FC6A-2195-61E7-719657E59AA5}"/>
              </a:ext>
            </a:extLst>
          </p:cNvPr>
          <p:cNvGrpSpPr/>
          <p:nvPr/>
        </p:nvGrpSpPr>
        <p:grpSpPr>
          <a:xfrm>
            <a:off x="1488024" y="261153"/>
            <a:ext cx="15428376" cy="3739347"/>
            <a:chOff x="0" y="0"/>
            <a:chExt cx="5304118" cy="288302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310644C-D474-1E0C-5FA6-D1C9AAB39FC3}"/>
                </a:ext>
              </a:extLst>
            </p:cNvPr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5376FD1-5C52-3ACE-1608-8B0BC62606D9}"/>
                </a:ext>
              </a:extLst>
            </p:cNvPr>
            <p:cNvSpPr/>
            <p:nvPr/>
          </p:nvSpPr>
          <p:spPr>
            <a:xfrm>
              <a:off x="-3810" y="0"/>
              <a:ext cx="5310467" cy="2881759"/>
            </a:xfrm>
            <a:custGeom>
              <a:avLst/>
              <a:gdLst/>
              <a:ahLst/>
              <a:cxnLst/>
              <a:rect l="l" t="t" r="r" b="b"/>
              <a:pathLst>
                <a:path w="5310467" h="2881759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9"/>
                  </a:cubicBezTo>
                  <a:cubicBezTo>
                    <a:pt x="5309198" y="2842389"/>
                    <a:pt x="5309198" y="2856359"/>
                    <a:pt x="5309198" y="2880489"/>
                  </a:cubicBezTo>
                  <a:cubicBezTo>
                    <a:pt x="5286338" y="2880489"/>
                    <a:pt x="5266017" y="2881759"/>
                    <a:pt x="5234034" y="2880489"/>
                  </a:cubicBezTo>
                  <a:cubicBezTo>
                    <a:pt x="4966116" y="2875409"/>
                    <a:pt x="4694076" y="2881759"/>
                    <a:pt x="4426157" y="2876678"/>
                  </a:cubicBezTo>
                  <a:cubicBezTo>
                    <a:pt x="4265406" y="2872868"/>
                    <a:pt x="4108777" y="2875409"/>
                    <a:pt x="3948026" y="2872868"/>
                  </a:cubicBezTo>
                  <a:cubicBezTo>
                    <a:pt x="3873833" y="2871599"/>
                    <a:pt x="3799640" y="2870328"/>
                    <a:pt x="3725448" y="2869059"/>
                  </a:cubicBezTo>
                  <a:cubicBezTo>
                    <a:pt x="3680108" y="2869059"/>
                    <a:pt x="3638889" y="2870328"/>
                    <a:pt x="3593549" y="2870328"/>
                  </a:cubicBezTo>
                  <a:cubicBezTo>
                    <a:pt x="3478138" y="2869059"/>
                    <a:pt x="3160758" y="2870328"/>
                    <a:pt x="3045347" y="2869059"/>
                  </a:cubicBezTo>
                  <a:cubicBezTo>
                    <a:pt x="2962911" y="2867789"/>
                    <a:pt x="1314182" y="2876678"/>
                    <a:pt x="1231746" y="2875409"/>
                  </a:cubicBezTo>
                  <a:cubicBezTo>
                    <a:pt x="1211137" y="2875409"/>
                    <a:pt x="1186406" y="2876678"/>
                    <a:pt x="1165797" y="2876678"/>
                  </a:cubicBezTo>
                  <a:cubicBezTo>
                    <a:pt x="1116335" y="2876678"/>
                    <a:pt x="1070995" y="2877949"/>
                    <a:pt x="1021533" y="2877949"/>
                  </a:cubicBezTo>
                  <a:cubicBezTo>
                    <a:pt x="897879" y="2877949"/>
                    <a:pt x="778346" y="2876678"/>
                    <a:pt x="654691" y="2875409"/>
                  </a:cubicBezTo>
                  <a:cubicBezTo>
                    <a:pt x="580498" y="2874139"/>
                    <a:pt x="506306" y="2872868"/>
                    <a:pt x="436235" y="2871599"/>
                  </a:cubicBezTo>
                  <a:cubicBezTo>
                    <a:pt x="304336" y="2870328"/>
                    <a:pt x="172438" y="2869059"/>
                    <a:pt x="48260" y="2869059"/>
                  </a:cubicBezTo>
                  <a:cubicBezTo>
                    <a:pt x="38100" y="2869059"/>
                    <a:pt x="29210" y="2869059"/>
                    <a:pt x="19050" y="2867789"/>
                  </a:cubicBezTo>
                  <a:cubicBezTo>
                    <a:pt x="10160" y="2866518"/>
                    <a:pt x="5080" y="2860168"/>
                    <a:pt x="7620" y="2851278"/>
                  </a:cubicBezTo>
                  <a:cubicBezTo>
                    <a:pt x="16510" y="2819444"/>
                    <a:pt x="12700" y="2764313"/>
                    <a:pt x="11430" y="2706976"/>
                  </a:cubicBezTo>
                  <a:cubicBezTo>
                    <a:pt x="10160" y="2590098"/>
                    <a:pt x="6350" y="2475425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6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9"/>
                    <a:pt x="5288878" y="2834769"/>
                    <a:pt x="5288878" y="2822069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8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8" y="201806"/>
                    <a:pt x="5263478" y="131238"/>
                    <a:pt x="5260938" y="63500"/>
                  </a:cubicBezTo>
                  <a:cubicBezTo>
                    <a:pt x="5259668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9"/>
                  </a:cubicBezTo>
                  <a:cubicBezTo>
                    <a:pt x="31750" y="2825878"/>
                    <a:pt x="31750" y="2828419"/>
                    <a:pt x="31750" y="2832228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9"/>
                    <a:pt x="188925" y="2847469"/>
                  </a:cubicBezTo>
                  <a:cubicBezTo>
                    <a:pt x="267240" y="2847469"/>
                    <a:pt x="349676" y="2844928"/>
                    <a:pt x="427991" y="2847469"/>
                  </a:cubicBezTo>
                  <a:cubicBezTo>
                    <a:pt x="555768" y="2851278"/>
                    <a:pt x="683544" y="2853819"/>
                    <a:pt x="811320" y="2852549"/>
                  </a:cubicBezTo>
                  <a:cubicBezTo>
                    <a:pt x="893757" y="2851278"/>
                    <a:pt x="972071" y="2853819"/>
                    <a:pt x="1054508" y="2853819"/>
                  </a:cubicBezTo>
                  <a:cubicBezTo>
                    <a:pt x="1174041" y="2853819"/>
                    <a:pt x="1293573" y="2852549"/>
                    <a:pt x="1413106" y="2853819"/>
                  </a:cubicBezTo>
                  <a:cubicBezTo>
                    <a:pt x="1590345" y="2855089"/>
                    <a:pt x="3535844" y="2844928"/>
                    <a:pt x="3717204" y="2847469"/>
                  </a:cubicBezTo>
                  <a:cubicBezTo>
                    <a:pt x="3795518" y="2848739"/>
                    <a:pt x="3873833" y="2850009"/>
                    <a:pt x="3948026" y="2850009"/>
                  </a:cubicBezTo>
                  <a:cubicBezTo>
                    <a:pt x="4084046" y="2852549"/>
                    <a:pt x="4215944" y="2848739"/>
                    <a:pt x="4351964" y="2852549"/>
                  </a:cubicBezTo>
                  <a:cubicBezTo>
                    <a:pt x="4463254" y="2855089"/>
                    <a:pt x="4574543" y="2855089"/>
                    <a:pt x="4685832" y="2857628"/>
                  </a:cubicBezTo>
                  <a:cubicBezTo>
                    <a:pt x="4850705" y="2861439"/>
                    <a:pt x="5015578" y="2863978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TextBox 13">
            <a:extLst>
              <a:ext uri="{FF2B5EF4-FFF2-40B4-BE49-F238E27FC236}">
                <a16:creationId xmlns:a16="http://schemas.microsoft.com/office/drawing/2014/main" id="{00F276B6-7B87-EAD7-AE2C-7926F70EE950}"/>
              </a:ext>
            </a:extLst>
          </p:cNvPr>
          <p:cNvSpPr txBox="1"/>
          <p:nvPr/>
        </p:nvSpPr>
        <p:spPr>
          <a:xfrm>
            <a:off x="3911231" y="839098"/>
            <a:ext cx="1142587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400" dirty="0">
                <a:latin typeface="+mj-lt"/>
              </a:rPr>
              <a:t>Trái tim này vừa đủ để yêu anh</a:t>
            </a:r>
            <a:br>
              <a:rPr lang="vi-VN" sz="4400" dirty="0">
                <a:latin typeface="+mj-lt"/>
              </a:rPr>
            </a:br>
            <a:r>
              <a:rPr lang="vi-VN" sz="4400" dirty="0">
                <a:latin typeface="+mj-lt"/>
              </a:rPr>
              <a:t>Chẳng chỗ trống trao dành cho ai khác</a:t>
            </a:r>
            <a:br>
              <a:rPr lang="vi-VN" sz="4400" dirty="0">
                <a:latin typeface="+mj-lt"/>
              </a:rPr>
            </a:br>
            <a:r>
              <a:rPr lang="vi-VN" sz="4400" dirty="0">
                <a:latin typeface="+mj-lt"/>
              </a:rPr>
              <a:t>Chuyện tình yêu giống như muôn điệu </a:t>
            </a:r>
            <a:r>
              <a:rPr lang="en-US" sz="4400" dirty="0">
                <a:latin typeface="+mj-lt"/>
              </a:rPr>
              <a:t>………..</a:t>
            </a:r>
          </a:p>
          <a:p>
            <a:r>
              <a:rPr lang="vi-VN" sz="4400" dirty="0">
                <a:latin typeface="+mj-lt"/>
              </a:rPr>
              <a:t>Lúc trầm bổng man mác và bình yên</a:t>
            </a:r>
            <a:endParaRPr lang="en-US" sz="4400" spc="234" dirty="0">
              <a:solidFill>
                <a:srgbClr val="564F4D"/>
              </a:solidFill>
              <a:latin typeface="+mj-lt"/>
            </a:endParaRPr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F6BDCAED-7525-ADB5-E0FA-1534C02E87E4}"/>
              </a:ext>
            </a:extLst>
          </p:cNvPr>
          <p:cNvGrpSpPr/>
          <p:nvPr/>
        </p:nvGrpSpPr>
        <p:grpSpPr>
          <a:xfrm>
            <a:off x="5638800" y="4785157"/>
            <a:ext cx="3099827" cy="1123687"/>
            <a:chOff x="0" y="0"/>
            <a:chExt cx="4133103" cy="1498250"/>
          </a:xfrm>
        </p:grpSpPr>
        <p:pic>
          <p:nvPicPr>
            <p:cNvPr id="7" name="Picture 21">
              <a:extLst>
                <a:ext uri="{FF2B5EF4-FFF2-40B4-BE49-F238E27FC236}">
                  <a16:creationId xmlns:a16="http://schemas.microsoft.com/office/drawing/2014/main" id="{2717A4A3-BC02-7331-F934-E39618591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9A480253-E323-DBF6-3359-7DECECE4E19A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2D5BB950-CFD9-2004-3FC1-4B6D34CA1DF0}"/>
              </a:ext>
            </a:extLst>
          </p:cNvPr>
          <p:cNvGrpSpPr/>
          <p:nvPr/>
        </p:nvGrpSpPr>
        <p:grpSpPr>
          <a:xfrm>
            <a:off x="11925138" y="4760141"/>
            <a:ext cx="3099827" cy="1123687"/>
            <a:chOff x="0" y="0"/>
            <a:chExt cx="4133103" cy="1498250"/>
          </a:xfrm>
        </p:grpSpPr>
        <p:pic>
          <p:nvPicPr>
            <p:cNvPr id="10" name="Picture 24">
              <a:extLst>
                <a:ext uri="{FF2B5EF4-FFF2-40B4-BE49-F238E27FC236}">
                  <a16:creationId xmlns:a16="http://schemas.microsoft.com/office/drawing/2014/main" id="{2F463C62-F509-A2F2-E719-A8147F2E6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F9B60230-3824-3081-F0B7-CB3D292E0267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26">
            <a:extLst>
              <a:ext uri="{FF2B5EF4-FFF2-40B4-BE49-F238E27FC236}">
                <a16:creationId xmlns:a16="http://schemas.microsoft.com/office/drawing/2014/main" id="{31AD6A5C-5277-1063-376A-53F473F5A5AC}"/>
              </a:ext>
            </a:extLst>
          </p:cNvPr>
          <p:cNvGrpSpPr/>
          <p:nvPr/>
        </p:nvGrpSpPr>
        <p:grpSpPr>
          <a:xfrm>
            <a:off x="7383739" y="7017358"/>
            <a:ext cx="3099827" cy="1123687"/>
            <a:chOff x="0" y="0"/>
            <a:chExt cx="4133103" cy="1498250"/>
          </a:xfrm>
        </p:grpSpPr>
        <p:pic>
          <p:nvPicPr>
            <p:cNvPr id="13" name="Picture 27">
              <a:extLst>
                <a:ext uri="{FF2B5EF4-FFF2-40B4-BE49-F238E27FC236}">
                  <a16:creationId xmlns:a16="http://schemas.microsoft.com/office/drawing/2014/main" id="{48BDB0F0-0EE7-4A38-DB63-FCDDFDC7D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4" name="TextBox 28">
              <a:extLst>
                <a:ext uri="{FF2B5EF4-FFF2-40B4-BE49-F238E27FC236}">
                  <a16:creationId xmlns:a16="http://schemas.microsoft.com/office/drawing/2014/main" id="{4410A2FA-F59C-5334-4A67-DC5941BDE3ED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</a:p>
          </p:txBody>
        </p:sp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6525761D-CD62-4E9F-EFDA-B0584A0FA2A8}"/>
              </a:ext>
            </a:extLst>
          </p:cNvPr>
          <p:cNvGrpSpPr/>
          <p:nvPr/>
        </p:nvGrpSpPr>
        <p:grpSpPr>
          <a:xfrm>
            <a:off x="13182253" y="7406591"/>
            <a:ext cx="3099827" cy="1123687"/>
            <a:chOff x="0" y="0"/>
            <a:chExt cx="4133103" cy="1498250"/>
          </a:xfrm>
        </p:grpSpPr>
        <p:pic>
          <p:nvPicPr>
            <p:cNvPr id="16" name="Picture 24">
              <a:extLst>
                <a:ext uri="{FF2B5EF4-FFF2-40B4-BE49-F238E27FC236}">
                  <a16:creationId xmlns:a16="http://schemas.microsoft.com/office/drawing/2014/main" id="{8C1001E3-D258-E054-0B50-64046DE4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B754D979-9C62-45EF-375A-4BE89104ECEF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múa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28">
            <a:extLst>
              <a:ext uri="{FF2B5EF4-FFF2-40B4-BE49-F238E27FC236}">
                <a16:creationId xmlns:a16="http://schemas.microsoft.com/office/drawing/2014/main" id="{E8052FA2-A5A5-BF69-4E2B-6D33F2FA5922}"/>
              </a:ext>
            </a:extLst>
          </p:cNvPr>
          <p:cNvSpPr txBox="1"/>
          <p:nvPr/>
        </p:nvSpPr>
        <p:spPr>
          <a:xfrm>
            <a:off x="12128337" y="1744474"/>
            <a:ext cx="260296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9"/>
              </a:lnSpc>
            </a:pPr>
            <a:r>
              <a:rPr lang="en-US" sz="4699" spc="234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699" spc="234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cartoon of a child and child holding hands&#10;&#10;Description automatically generated">
            <a:extLst>
              <a:ext uri="{FF2B5EF4-FFF2-40B4-BE49-F238E27FC236}">
                <a16:creationId xmlns:a16="http://schemas.microsoft.com/office/drawing/2014/main" id="{2D059383-2671-9F72-9B14-1250F3536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0" y="4760141"/>
            <a:ext cx="5869759" cy="586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7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23AAFD3-ACBC-4463-0884-173449C43B48}"/>
              </a:ext>
            </a:extLst>
          </p:cNvPr>
          <p:cNvGrpSpPr/>
          <p:nvPr/>
        </p:nvGrpSpPr>
        <p:grpSpPr>
          <a:xfrm>
            <a:off x="1442720" y="261153"/>
            <a:ext cx="15473680" cy="3739347"/>
            <a:chOff x="0" y="0"/>
            <a:chExt cx="5304118" cy="288302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8695F63-6079-6650-AF9E-429639E189D3}"/>
                </a:ext>
              </a:extLst>
            </p:cNvPr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B070CC7-AAB6-C6E3-FFE4-851EF45EAEAD}"/>
                </a:ext>
              </a:extLst>
            </p:cNvPr>
            <p:cNvSpPr/>
            <p:nvPr/>
          </p:nvSpPr>
          <p:spPr>
            <a:xfrm>
              <a:off x="-3810" y="0"/>
              <a:ext cx="5310467" cy="2881759"/>
            </a:xfrm>
            <a:custGeom>
              <a:avLst/>
              <a:gdLst/>
              <a:ahLst/>
              <a:cxnLst/>
              <a:rect l="l" t="t" r="r" b="b"/>
              <a:pathLst>
                <a:path w="5310467" h="2881759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9"/>
                  </a:cubicBezTo>
                  <a:cubicBezTo>
                    <a:pt x="5309198" y="2842389"/>
                    <a:pt x="5309198" y="2856359"/>
                    <a:pt x="5309198" y="2880489"/>
                  </a:cubicBezTo>
                  <a:cubicBezTo>
                    <a:pt x="5286338" y="2880489"/>
                    <a:pt x="5266017" y="2881759"/>
                    <a:pt x="5234034" y="2880489"/>
                  </a:cubicBezTo>
                  <a:cubicBezTo>
                    <a:pt x="4966116" y="2875409"/>
                    <a:pt x="4694076" y="2881759"/>
                    <a:pt x="4426157" y="2876678"/>
                  </a:cubicBezTo>
                  <a:cubicBezTo>
                    <a:pt x="4265406" y="2872868"/>
                    <a:pt x="4108777" y="2875409"/>
                    <a:pt x="3948026" y="2872868"/>
                  </a:cubicBezTo>
                  <a:cubicBezTo>
                    <a:pt x="3873833" y="2871599"/>
                    <a:pt x="3799640" y="2870328"/>
                    <a:pt x="3725448" y="2869059"/>
                  </a:cubicBezTo>
                  <a:cubicBezTo>
                    <a:pt x="3680108" y="2869059"/>
                    <a:pt x="3638889" y="2870328"/>
                    <a:pt x="3593549" y="2870328"/>
                  </a:cubicBezTo>
                  <a:cubicBezTo>
                    <a:pt x="3478138" y="2869059"/>
                    <a:pt x="3160758" y="2870328"/>
                    <a:pt x="3045347" y="2869059"/>
                  </a:cubicBezTo>
                  <a:cubicBezTo>
                    <a:pt x="2962911" y="2867789"/>
                    <a:pt x="1314182" y="2876678"/>
                    <a:pt x="1231746" y="2875409"/>
                  </a:cubicBezTo>
                  <a:cubicBezTo>
                    <a:pt x="1211137" y="2875409"/>
                    <a:pt x="1186406" y="2876678"/>
                    <a:pt x="1165797" y="2876678"/>
                  </a:cubicBezTo>
                  <a:cubicBezTo>
                    <a:pt x="1116335" y="2876678"/>
                    <a:pt x="1070995" y="2877949"/>
                    <a:pt x="1021533" y="2877949"/>
                  </a:cubicBezTo>
                  <a:cubicBezTo>
                    <a:pt x="897879" y="2877949"/>
                    <a:pt x="778346" y="2876678"/>
                    <a:pt x="654691" y="2875409"/>
                  </a:cubicBezTo>
                  <a:cubicBezTo>
                    <a:pt x="580498" y="2874139"/>
                    <a:pt x="506306" y="2872868"/>
                    <a:pt x="436235" y="2871599"/>
                  </a:cubicBezTo>
                  <a:cubicBezTo>
                    <a:pt x="304336" y="2870328"/>
                    <a:pt x="172438" y="2869059"/>
                    <a:pt x="48260" y="2869059"/>
                  </a:cubicBezTo>
                  <a:cubicBezTo>
                    <a:pt x="38100" y="2869059"/>
                    <a:pt x="29210" y="2869059"/>
                    <a:pt x="19050" y="2867789"/>
                  </a:cubicBezTo>
                  <a:cubicBezTo>
                    <a:pt x="10160" y="2866518"/>
                    <a:pt x="5080" y="2860168"/>
                    <a:pt x="7620" y="2851278"/>
                  </a:cubicBezTo>
                  <a:cubicBezTo>
                    <a:pt x="16510" y="2819444"/>
                    <a:pt x="12700" y="2764313"/>
                    <a:pt x="11430" y="2706976"/>
                  </a:cubicBezTo>
                  <a:cubicBezTo>
                    <a:pt x="10160" y="2590098"/>
                    <a:pt x="6350" y="2475425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6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9"/>
                    <a:pt x="5288878" y="2834769"/>
                    <a:pt x="5288878" y="2822069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8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8" y="201806"/>
                    <a:pt x="5263478" y="131238"/>
                    <a:pt x="5260938" y="63500"/>
                  </a:cubicBezTo>
                  <a:cubicBezTo>
                    <a:pt x="5259668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9"/>
                  </a:cubicBezTo>
                  <a:cubicBezTo>
                    <a:pt x="31750" y="2825878"/>
                    <a:pt x="31750" y="2828419"/>
                    <a:pt x="31750" y="2832228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9"/>
                    <a:pt x="188925" y="2847469"/>
                  </a:cubicBezTo>
                  <a:cubicBezTo>
                    <a:pt x="267240" y="2847469"/>
                    <a:pt x="349676" y="2844928"/>
                    <a:pt x="427991" y="2847469"/>
                  </a:cubicBezTo>
                  <a:cubicBezTo>
                    <a:pt x="555768" y="2851278"/>
                    <a:pt x="683544" y="2853819"/>
                    <a:pt x="811320" y="2852549"/>
                  </a:cubicBezTo>
                  <a:cubicBezTo>
                    <a:pt x="893757" y="2851278"/>
                    <a:pt x="972071" y="2853819"/>
                    <a:pt x="1054508" y="2853819"/>
                  </a:cubicBezTo>
                  <a:cubicBezTo>
                    <a:pt x="1174041" y="2853819"/>
                    <a:pt x="1293573" y="2852549"/>
                    <a:pt x="1413106" y="2853819"/>
                  </a:cubicBezTo>
                  <a:cubicBezTo>
                    <a:pt x="1590345" y="2855089"/>
                    <a:pt x="3535844" y="2844928"/>
                    <a:pt x="3717204" y="2847469"/>
                  </a:cubicBezTo>
                  <a:cubicBezTo>
                    <a:pt x="3795518" y="2848739"/>
                    <a:pt x="3873833" y="2850009"/>
                    <a:pt x="3948026" y="2850009"/>
                  </a:cubicBezTo>
                  <a:cubicBezTo>
                    <a:pt x="4084046" y="2852549"/>
                    <a:pt x="4215944" y="2848739"/>
                    <a:pt x="4351964" y="2852549"/>
                  </a:cubicBezTo>
                  <a:cubicBezTo>
                    <a:pt x="4463254" y="2855089"/>
                    <a:pt x="4574543" y="2855089"/>
                    <a:pt x="4685832" y="2857628"/>
                  </a:cubicBezTo>
                  <a:cubicBezTo>
                    <a:pt x="4850705" y="2861439"/>
                    <a:pt x="5015578" y="2863978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TextBox 13">
            <a:extLst>
              <a:ext uri="{FF2B5EF4-FFF2-40B4-BE49-F238E27FC236}">
                <a16:creationId xmlns:a16="http://schemas.microsoft.com/office/drawing/2014/main" id="{196EE03E-0F80-8909-FC6E-C5ABFAA6054C}"/>
              </a:ext>
            </a:extLst>
          </p:cNvPr>
          <p:cNvSpPr txBox="1"/>
          <p:nvPr/>
        </p:nvSpPr>
        <p:spPr>
          <a:xfrm>
            <a:off x="4444449" y="691049"/>
            <a:ext cx="1007261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nơi lưu giữ thời gian tươi đẹp</a:t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bạn thân học chung lớp chung trường</a:t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thật nhiều dòng lưu bút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vương</a:t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tay trong nỗi bồi hồi lưu luyến</a:t>
            </a:r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2962ED9B-9D9B-088D-46A0-78D666020266}"/>
              </a:ext>
            </a:extLst>
          </p:cNvPr>
          <p:cNvGrpSpPr/>
          <p:nvPr/>
        </p:nvGrpSpPr>
        <p:grpSpPr>
          <a:xfrm>
            <a:off x="944911" y="5347676"/>
            <a:ext cx="3108929" cy="1123687"/>
            <a:chOff x="0" y="0"/>
            <a:chExt cx="4133103" cy="1498250"/>
          </a:xfrm>
        </p:grpSpPr>
        <p:pic>
          <p:nvPicPr>
            <p:cNvPr id="7" name="Picture 21">
              <a:extLst>
                <a:ext uri="{FF2B5EF4-FFF2-40B4-BE49-F238E27FC236}">
                  <a16:creationId xmlns:a16="http://schemas.microsoft.com/office/drawing/2014/main" id="{FA1B3D29-C674-E72D-4A45-83C577FFF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2D436400-9738-D121-BA4B-8B58083D7AB3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04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DEEB08A5-610F-FE3B-326D-EC3E47D139BA}"/>
              </a:ext>
            </a:extLst>
          </p:cNvPr>
          <p:cNvGrpSpPr/>
          <p:nvPr/>
        </p:nvGrpSpPr>
        <p:grpSpPr>
          <a:xfrm>
            <a:off x="5798451" y="5287488"/>
            <a:ext cx="3108929" cy="1123687"/>
            <a:chOff x="0" y="0"/>
            <a:chExt cx="4133103" cy="1498250"/>
          </a:xfrm>
        </p:grpSpPr>
        <p:pic>
          <p:nvPicPr>
            <p:cNvPr id="10" name="Picture 24">
              <a:extLst>
                <a:ext uri="{FF2B5EF4-FFF2-40B4-BE49-F238E27FC236}">
                  <a16:creationId xmlns:a16="http://schemas.microsoft.com/office/drawing/2014/main" id="{F32BE1D2-3E8D-AF48-EE96-4693B2E7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6A209080-2D9E-EE5A-C9A5-39E7A75D1318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04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26">
            <a:extLst>
              <a:ext uri="{FF2B5EF4-FFF2-40B4-BE49-F238E27FC236}">
                <a16:creationId xmlns:a16="http://schemas.microsoft.com/office/drawing/2014/main" id="{F377C3AD-058B-3E82-8CD1-48E90E4AFB98}"/>
              </a:ext>
            </a:extLst>
          </p:cNvPr>
          <p:cNvGrpSpPr/>
          <p:nvPr/>
        </p:nvGrpSpPr>
        <p:grpSpPr>
          <a:xfrm>
            <a:off x="980471" y="7267035"/>
            <a:ext cx="3108929" cy="1123687"/>
            <a:chOff x="0" y="0"/>
            <a:chExt cx="4133103" cy="1498250"/>
          </a:xfrm>
        </p:grpSpPr>
        <p:pic>
          <p:nvPicPr>
            <p:cNvPr id="13" name="Picture 27">
              <a:extLst>
                <a:ext uri="{FF2B5EF4-FFF2-40B4-BE49-F238E27FC236}">
                  <a16:creationId xmlns:a16="http://schemas.microsoft.com/office/drawing/2014/main" id="{DD15AD03-1616-7676-0BE3-70949297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4" name="TextBox 28">
              <a:extLst>
                <a:ext uri="{FF2B5EF4-FFF2-40B4-BE49-F238E27FC236}">
                  <a16:creationId xmlns:a16="http://schemas.microsoft.com/office/drawing/2014/main" id="{6A1F773D-8E65-7C1C-A554-7E702ACAFEFB}"/>
                </a:ext>
              </a:extLst>
            </p:cNvPr>
            <p:cNvSpPr txBox="1"/>
            <p:nvPr/>
          </p:nvSpPr>
          <p:spPr>
            <a:xfrm>
              <a:off x="355385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hoài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08A381C3-D862-4C67-A9DE-89E0494CCE22}"/>
              </a:ext>
            </a:extLst>
          </p:cNvPr>
          <p:cNvGrpSpPr/>
          <p:nvPr/>
        </p:nvGrpSpPr>
        <p:grpSpPr>
          <a:xfrm>
            <a:off x="6125149" y="7493991"/>
            <a:ext cx="3108929" cy="1123687"/>
            <a:chOff x="0" y="0"/>
            <a:chExt cx="4133103" cy="1498250"/>
          </a:xfrm>
        </p:grpSpPr>
        <p:pic>
          <p:nvPicPr>
            <p:cNvPr id="16" name="Picture 24">
              <a:extLst>
                <a:ext uri="{FF2B5EF4-FFF2-40B4-BE49-F238E27FC236}">
                  <a16:creationId xmlns:a16="http://schemas.microsoft.com/office/drawing/2014/main" id="{2C2490EA-5629-C358-63ED-A99DE37AB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CE3439BB-E856-356E-06C2-8518EFB5D343}"/>
                </a:ext>
              </a:extLst>
            </p:cNvPr>
            <p:cNvSpPr txBox="1"/>
            <p:nvPr/>
          </p:nvSpPr>
          <p:spPr>
            <a:xfrm>
              <a:off x="355385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</a:p>
          </p:txBody>
        </p:sp>
      </p:grpSp>
      <p:sp>
        <p:nvSpPr>
          <p:cNvPr id="18" name="TextBox 28">
            <a:extLst>
              <a:ext uri="{FF2B5EF4-FFF2-40B4-BE49-F238E27FC236}">
                <a16:creationId xmlns:a16="http://schemas.microsoft.com/office/drawing/2014/main" id="{1895CC40-857D-DB3D-B36B-BF8C33CBED9E}"/>
              </a:ext>
            </a:extLst>
          </p:cNvPr>
          <p:cNvSpPr txBox="1"/>
          <p:nvPr/>
        </p:nvSpPr>
        <p:spPr>
          <a:xfrm>
            <a:off x="10439400" y="1790700"/>
            <a:ext cx="2572563" cy="828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9"/>
              </a:lnSpc>
            </a:pPr>
            <a:r>
              <a:rPr lang="en-US" sz="4699" spc="234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4699" spc="234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couple of boys holding a plant&#10;&#10;Description automatically generated">
            <a:extLst>
              <a:ext uri="{FF2B5EF4-FFF2-40B4-BE49-F238E27FC236}">
                <a16:creationId xmlns:a16="http://schemas.microsoft.com/office/drawing/2014/main" id="{1DB278D1-3107-CDB8-F647-54F18637B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417726"/>
            <a:ext cx="7900098" cy="65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0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83E43D3-CEA6-626F-C579-86FBBD00F38E}"/>
              </a:ext>
            </a:extLst>
          </p:cNvPr>
          <p:cNvGrpSpPr/>
          <p:nvPr/>
        </p:nvGrpSpPr>
        <p:grpSpPr>
          <a:xfrm>
            <a:off x="1488024" y="261153"/>
            <a:ext cx="15428376" cy="3739347"/>
            <a:chOff x="0" y="0"/>
            <a:chExt cx="5304118" cy="288302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C69A3EB-28EB-BADB-F337-F5C2ADCC7FE5}"/>
                </a:ext>
              </a:extLst>
            </p:cNvPr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817B715-8184-C60C-9350-08ECBDFFF037}"/>
                </a:ext>
              </a:extLst>
            </p:cNvPr>
            <p:cNvSpPr/>
            <p:nvPr/>
          </p:nvSpPr>
          <p:spPr>
            <a:xfrm>
              <a:off x="-3810" y="0"/>
              <a:ext cx="5310467" cy="2881759"/>
            </a:xfrm>
            <a:custGeom>
              <a:avLst/>
              <a:gdLst/>
              <a:ahLst/>
              <a:cxnLst/>
              <a:rect l="l" t="t" r="r" b="b"/>
              <a:pathLst>
                <a:path w="5310467" h="2881759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9"/>
                  </a:cubicBezTo>
                  <a:cubicBezTo>
                    <a:pt x="5309198" y="2842389"/>
                    <a:pt x="5309198" y="2856359"/>
                    <a:pt x="5309198" y="2880489"/>
                  </a:cubicBezTo>
                  <a:cubicBezTo>
                    <a:pt x="5286338" y="2880489"/>
                    <a:pt x="5266017" y="2881759"/>
                    <a:pt x="5234034" y="2880489"/>
                  </a:cubicBezTo>
                  <a:cubicBezTo>
                    <a:pt x="4966116" y="2875409"/>
                    <a:pt x="4694076" y="2881759"/>
                    <a:pt x="4426157" y="2876678"/>
                  </a:cubicBezTo>
                  <a:cubicBezTo>
                    <a:pt x="4265406" y="2872868"/>
                    <a:pt x="4108777" y="2875409"/>
                    <a:pt x="3948026" y="2872868"/>
                  </a:cubicBezTo>
                  <a:cubicBezTo>
                    <a:pt x="3873833" y="2871599"/>
                    <a:pt x="3799640" y="2870328"/>
                    <a:pt x="3725448" y="2869059"/>
                  </a:cubicBezTo>
                  <a:cubicBezTo>
                    <a:pt x="3680108" y="2869059"/>
                    <a:pt x="3638889" y="2870328"/>
                    <a:pt x="3593549" y="2870328"/>
                  </a:cubicBezTo>
                  <a:cubicBezTo>
                    <a:pt x="3478138" y="2869059"/>
                    <a:pt x="3160758" y="2870328"/>
                    <a:pt x="3045347" y="2869059"/>
                  </a:cubicBezTo>
                  <a:cubicBezTo>
                    <a:pt x="2962911" y="2867789"/>
                    <a:pt x="1314182" y="2876678"/>
                    <a:pt x="1231746" y="2875409"/>
                  </a:cubicBezTo>
                  <a:cubicBezTo>
                    <a:pt x="1211137" y="2875409"/>
                    <a:pt x="1186406" y="2876678"/>
                    <a:pt x="1165797" y="2876678"/>
                  </a:cubicBezTo>
                  <a:cubicBezTo>
                    <a:pt x="1116335" y="2876678"/>
                    <a:pt x="1070995" y="2877949"/>
                    <a:pt x="1021533" y="2877949"/>
                  </a:cubicBezTo>
                  <a:cubicBezTo>
                    <a:pt x="897879" y="2877949"/>
                    <a:pt x="778346" y="2876678"/>
                    <a:pt x="654691" y="2875409"/>
                  </a:cubicBezTo>
                  <a:cubicBezTo>
                    <a:pt x="580498" y="2874139"/>
                    <a:pt x="506306" y="2872868"/>
                    <a:pt x="436235" y="2871599"/>
                  </a:cubicBezTo>
                  <a:cubicBezTo>
                    <a:pt x="304336" y="2870328"/>
                    <a:pt x="172438" y="2869059"/>
                    <a:pt x="48260" y="2869059"/>
                  </a:cubicBezTo>
                  <a:cubicBezTo>
                    <a:pt x="38100" y="2869059"/>
                    <a:pt x="29210" y="2869059"/>
                    <a:pt x="19050" y="2867789"/>
                  </a:cubicBezTo>
                  <a:cubicBezTo>
                    <a:pt x="10160" y="2866518"/>
                    <a:pt x="5080" y="2860168"/>
                    <a:pt x="7620" y="2851278"/>
                  </a:cubicBezTo>
                  <a:cubicBezTo>
                    <a:pt x="16510" y="2819444"/>
                    <a:pt x="12700" y="2764313"/>
                    <a:pt x="11430" y="2706976"/>
                  </a:cubicBezTo>
                  <a:cubicBezTo>
                    <a:pt x="10160" y="2590098"/>
                    <a:pt x="6350" y="2475425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6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9"/>
                    <a:pt x="5288878" y="2834769"/>
                    <a:pt x="5288878" y="2822069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8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8" y="201806"/>
                    <a:pt x="5263478" y="131238"/>
                    <a:pt x="5260938" y="63500"/>
                  </a:cubicBezTo>
                  <a:cubicBezTo>
                    <a:pt x="5259668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9"/>
                  </a:cubicBezTo>
                  <a:cubicBezTo>
                    <a:pt x="31750" y="2825878"/>
                    <a:pt x="31750" y="2828419"/>
                    <a:pt x="31750" y="2832228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9"/>
                    <a:pt x="188925" y="2847469"/>
                  </a:cubicBezTo>
                  <a:cubicBezTo>
                    <a:pt x="267240" y="2847469"/>
                    <a:pt x="349676" y="2844928"/>
                    <a:pt x="427991" y="2847469"/>
                  </a:cubicBezTo>
                  <a:cubicBezTo>
                    <a:pt x="555768" y="2851278"/>
                    <a:pt x="683544" y="2853819"/>
                    <a:pt x="811320" y="2852549"/>
                  </a:cubicBezTo>
                  <a:cubicBezTo>
                    <a:pt x="893757" y="2851278"/>
                    <a:pt x="972071" y="2853819"/>
                    <a:pt x="1054508" y="2853819"/>
                  </a:cubicBezTo>
                  <a:cubicBezTo>
                    <a:pt x="1174041" y="2853819"/>
                    <a:pt x="1293573" y="2852549"/>
                    <a:pt x="1413106" y="2853819"/>
                  </a:cubicBezTo>
                  <a:cubicBezTo>
                    <a:pt x="1590345" y="2855089"/>
                    <a:pt x="3535844" y="2844928"/>
                    <a:pt x="3717204" y="2847469"/>
                  </a:cubicBezTo>
                  <a:cubicBezTo>
                    <a:pt x="3795518" y="2848739"/>
                    <a:pt x="3873833" y="2850009"/>
                    <a:pt x="3948026" y="2850009"/>
                  </a:cubicBezTo>
                  <a:cubicBezTo>
                    <a:pt x="4084046" y="2852549"/>
                    <a:pt x="4215944" y="2848739"/>
                    <a:pt x="4351964" y="2852549"/>
                  </a:cubicBezTo>
                  <a:cubicBezTo>
                    <a:pt x="4463254" y="2855089"/>
                    <a:pt x="4574543" y="2855089"/>
                    <a:pt x="4685832" y="2857628"/>
                  </a:cubicBezTo>
                  <a:cubicBezTo>
                    <a:pt x="4850705" y="2861439"/>
                    <a:pt x="5015578" y="2863978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TextBox 13">
            <a:extLst>
              <a:ext uri="{FF2B5EF4-FFF2-40B4-BE49-F238E27FC236}">
                <a16:creationId xmlns:a16="http://schemas.microsoft.com/office/drawing/2014/main" id="{3493D167-CD0E-B274-09DD-B2BA53B96544}"/>
              </a:ext>
            </a:extLst>
          </p:cNvPr>
          <p:cNvSpPr txBox="1"/>
          <p:nvPr/>
        </p:nvSpPr>
        <p:spPr>
          <a:xfrm>
            <a:off x="3718213" y="429989"/>
            <a:ext cx="103632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400" dirty="0">
                <a:latin typeface="+mj-lt"/>
              </a:rPr>
              <a:t>Chú phượng già ưỡn ngực đợi gió đông</a:t>
            </a:r>
            <a:br>
              <a:rPr lang="vi-VN" sz="4400" dirty="0">
                <a:latin typeface="+mj-lt"/>
              </a:rPr>
            </a:br>
            <a:r>
              <a:rPr lang="vi-VN" sz="4400" dirty="0">
                <a:latin typeface="+mj-lt"/>
              </a:rPr>
              <a:t>Bằng lăng tím hoa xếp vòng bẽn lẽn</a:t>
            </a:r>
            <a:br>
              <a:rPr lang="vi-VN" sz="4400" dirty="0">
                <a:latin typeface="+mj-lt"/>
              </a:rPr>
            </a:br>
            <a:r>
              <a:rPr lang="vi-VN" sz="4400" dirty="0">
                <a:latin typeface="+mj-lt"/>
              </a:rPr>
              <a:t>Mười giờ nở trên luống còn </a:t>
            </a:r>
            <a:r>
              <a:rPr lang="en-US" sz="4400" dirty="0">
                <a:latin typeface="+mj-lt"/>
              </a:rPr>
              <a:t>………….</a:t>
            </a:r>
          </a:p>
          <a:p>
            <a:r>
              <a:rPr lang="vi-VN" sz="4400" dirty="0">
                <a:latin typeface="+mj-lt"/>
              </a:rPr>
              <a:t>Tán bàng xanh nhớ hẹn đợi tôi về.</a:t>
            </a:r>
            <a:endParaRPr lang="en-US" sz="4400" dirty="0">
              <a:latin typeface="+mj-lt"/>
            </a:endParaRPr>
          </a:p>
          <a:p>
            <a:r>
              <a:rPr lang="en-US" sz="3600" spc="2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en-US" sz="3600" spc="2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spc="2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i="1" spc="2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i="1" spc="2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2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1" spc="2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2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i="1" spc="2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pc="2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spc="2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600" spc="2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spc="2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2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600" spc="2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96733B5-74AD-9B42-29D3-8BDBD4A21237}"/>
              </a:ext>
            </a:extLst>
          </p:cNvPr>
          <p:cNvGrpSpPr/>
          <p:nvPr/>
        </p:nvGrpSpPr>
        <p:grpSpPr>
          <a:xfrm>
            <a:off x="7315200" y="4762738"/>
            <a:ext cx="3099827" cy="1123687"/>
            <a:chOff x="0" y="0"/>
            <a:chExt cx="4133103" cy="1498250"/>
          </a:xfrm>
        </p:grpSpPr>
        <p:pic>
          <p:nvPicPr>
            <p:cNvPr id="7" name="Picture 21">
              <a:extLst>
                <a:ext uri="{FF2B5EF4-FFF2-40B4-BE49-F238E27FC236}">
                  <a16:creationId xmlns:a16="http://schemas.microsoft.com/office/drawing/2014/main" id="{8D9B91D5-7E83-9F3D-D759-F3A16448B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65D29DC6-C4CB-D490-22AA-385A1D4D0477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bon </a:t>
              </a: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chen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F068C68D-BBD9-4E64-282B-145FF9DA8A6E}"/>
              </a:ext>
            </a:extLst>
          </p:cNvPr>
          <p:cNvGrpSpPr/>
          <p:nvPr/>
        </p:nvGrpSpPr>
        <p:grpSpPr>
          <a:xfrm>
            <a:off x="12168740" y="4702550"/>
            <a:ext cx="3099827" cy="1123687"/>
            <a:chOff x="0" y="0"/>
            <a:chExt cx="4133103" cy="1498250"/>
          </a:xfrm>
        </p:grpSpPr>
        <p:pic>
          <p:nvPicPr>
            <p:cNvPr id="10" name="Picture 24">
              <a:extLst>
                <a:ext uri="{FF2B5EF4-FFF2-40B4-BE49-F238E27FC236}">
                  <a16:creationId xmlns:a16="http://schemas.microsoft.com/office/drawing/2014/main" id="{CC98C086-4330-C601-9589-3C4C2F41B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88D32C0C-8468-34C7-F61A-20439D1EABFF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4699" spc="234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hoen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26">
            <a:extLst>
              <a:ext uri="{FF2B5EF4-FFF2-40B4-BE49-F238E27FC236}">
                <a16:creationId xmlns:a16="http://schemas.microsoft.com/office/drawing/2014/main" id="{39FB0FBE-D0D6-1A42-276B-FCFBCDC88283}"/>
              </a:ext>
            </a:extLst>
          </p:cNvPr>
          <p:cNvGrpSpPr/>
          <p:nvPr/>
        </p:nvGrpSpPr>
        <p:grpSpPr>
          <a:xfrm>
            <a:off x="7350760" y="6682097"/>
            <a:ext cx="3099827" cy="1123687"/>
            <a:chOff x="0" y="0"/>
            <a:chExt cx="4133103" cy="1498250"/>
          </a:xfrm>
        </p:grpSpPr>
        <p:pic>
          <p:nvPicPr>
            <p:cNvPr id="13" name="Picture 27">
              <a:extLst>
                <a:ext uri="{FF2B5EF4-FFF2-40B4-BE49-F238E27FC236}">
                  <a16:creationId xmlns:a16="http://schemas.microsoft.com/office/drawing/2014/main" id="{D6CEB14E-9041-09F8-E1D4-E54B2BA51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4" name="TextBox 28">
              <a:extLst>
                <a:ext uri="{FF2B5EF4-FFF2-40B4-BE49-F238E27FC236}">
                  <a16:creationId xmlns:a16="http://schemas.microsoft.com/office/drawing/2014/main" id="{BDD58CB5-014C-79A7-40F6-376AB35BC792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04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xen</a:t>
              </a:r>
              <a:r>
                <a:rPr lang="en-US" sz="4699" spc="234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kẽ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B74B4CD9-D7C7-99ED-DC3B-ED63E5DFB20B}"/>
              </a:ext>
            </a:extLst>
          </p:cNvPr>
          <p:cNvGrpSpPr/>
          <p:nvPr/>
        </p:nvGrpSpPr>
        <p:grpSpPr>
          <a:xfrm>
            <a:off x="12310942" y="7071330"/>
            <a:ext cx="3099827" cy="1123687"/>
            <a:chOff x="0" y="0"/>
            <a:chExt cx="4133103" cy="1498250"/>
          </a:xfrm>
        </p:grpSpPr>
        <p:pic>
          <p:nvPicPr>
            <p:cNvPr id="16" name="Picture 24">
              <a:extLst>
                <a:ext uri="{FF2B5EF4-FFF2-40B4-BE49-F238E27FC236}">
                  <a16:creationId xmlns:a16="http://schemas.microsoft.com/office/drawing/2014/main" id="{FF3E6526-3342-22AC-78BB-B86D1CE2D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76E90174-64DC-1259-9466-289453791AB4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 </a:t>
              </a: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thẹn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28">
            <a:extLst>
              <a:ext uri="{FF2B5EF4-FFF2-40B4-BE49-F238E27FC236}">
                <a16:creationId xmlns:a16="http://schemas.microsoft.com/office/drawing/2014/main" id="{8627BD38-8474-4FB5-D035-2CBBB6D9BF19}"/>
              </a:ext>
            </a:extLst>
          </p:cNvPr>
          <p:cNvSpPr txBox="1"/>
          <p:nvPr/>
        </p:nvSpPr>
        <p:spPr>
          <a:xfrm>
            <a:off x="10012449" y="2028366"/>
            <a:ext cx="2565031" cy="82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9"/>
              </a:lnSpc>
            </a:pPr>
            <a:r>
              <a:rPr lang="en-US" sz="4699" spc="23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4699" spc="234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endParaRPr lang="en-US" sz="4699" spc="234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tree with red flowers&#10;&#10;Description automatically generated">
            <a:extLst>
              <a:ext uri="{FF2B5EF4-FFF2-40B4-BE49-F238E27FC236}">
                <a16:creationId xmlns:a16="http://schemas.microsoft.com/office/drawing/2014/main" id="{84DA019D-A1A1-6087-2B4D-8CB39FD9F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363" y="4878388"/>
            <a:ext cx="8260047" cy="5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9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DE5492A-725A-2699-C57B-1CE5C6108ED9}"/>
              </a:ext>
            </a:extLst>
          </p:cNvPr>
          <p:cNvGrpSpPr/>
          <p:nvPr/>
        </p:nvGrpSpPr>
        <p:grpSpPr>
          <a:xfrm>
            <a:off x="1488024" y="261153"/>
            <a:ext cx="15428376" cy="3739347"/>
            <a:chOff x="0" y="0"/>
            <a:chExt cx="5304118" cy="288302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CBEA875-3C65-7095-68E1-5A3DF201684A}"/>
                </a:ext>
              </a:extLst>
            </p:cNvPr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584C913-B09E-0AA5-B82B-65B8B33D32C2}"/>
                </a:ext>
              </a:extLst>
            </p:cNvPr>
            <p:cNvSpPr/>
            <p:nvPr/>
          </p:nvSpPr>
          <p:spPr>
            <a:xfrm>
              <a:off x="-3810" y="0"/>
              <a:ext cx="5310467" cy="2881759"/>
            </a:xfrm>
            <a:custGeom>
              <a:avLst/>
              <a:gdLst/>
              <a:ahLst/>
              <a:cxnLst/>
              <a:rect l="l" t="t" r="r" b="b"/>
              <a:pathLst>
                <a:path w="5310467" h="2881759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9"/>
                  </a:cubicBezTo>
                  <a:cubicBezTo>
                    <a:pt x="5309198" y="2842389"/>
                    <a:pt x="5309198" y="2856359"/>
                    <a:pt x="5309198" y="2880489"/>
                  </a:cubicBezTo>
                  <a:cubicBezTo>
                    <a:pt x="5286338" y="2880489"/>
                    <a:pt x="5266017" y="2881759"/>
                    <a:pt x="5234034" y="2880489"/>
                  </a:cubicBezTo>
                  <a:cubicBezTo>
                    <a:pt x="4966116" y="2875409"/>
                    <a:pt x="4694076" y="2881759"/>
                    <a:pt x="4426157" y="2876678"/>
                  </a:cubicBezTo>
                  <a:cubicBezTo>
                    <a:pt x="4265406" y="2872868"/>
                    <a:pt x="4108777" y="2875409"/>
                    <a:pt x="3948026" y="2872868"/>
                  </a:cubicBezTo>
                  <a:cubicBezTo>
                    <a:pt x="3873833" y="2871599"/>
                    <a:pt x="3799640" y="2870328"/>
                    <a:pt x="3725448" y="2869059"/>
                  </a:cubicBezTo>
                  <a:cubicBezTo>
                    <a:pt x="3680108" y="2869059"/>
                    <a:pt x="3638889" y="2870328"/>
                    <a:pt x="3593549" y="2870328"/>
                  </a:cubicBezTo>
                  <a:cubicBezTo>
                    <a:pt x="3478138" y="2869059"/>
                    <a:pt x="3160758" y="2870328"/>
                    <a:pt x="3045347" y="2869059"/>
                  </a:cubicBezTo>
                  <a:cubicBezTo>
                    <a:pt x="2962911" y="2867789"/>
                    <a:pt x="1314182" y="2876678"/>
                    <a:pt x="1231746" y="2875409"/>
                  </a:cubicBezTo>
                  <a:cubicBezTo>
                    <a:pt x="1211137" y="2875409"/>
                    <a:pt x="1186406" y="2876678"/>
                    <a:pt x="1165797" y="2876678"/>
                  </a:cubicBezTo>
                  <a:cubicBezTo>
                    <a:pt x="1116335" y="2876678"/>
                    <a:pt x="1070995" y="2877949"/>
                    <a:pt x="1021533" y="2877949"/>
                  </a:cubicBezTo>
                  <a:cubicBezTo>
                    <a:pt x="897879" y="2877949"/>
                    <a:pt x="778346" y="2876678"/>
                    <a:pt x="654691" y="2875409"/>
                  </a:cubicBezTo>
                  <a:cubicBezTo>
                    <a:pt x="580498" y="2874139"/>
                    <a:pt x="506306" y="2872868"/>
                    <a:pt x="436235" y="2871599"/>
                  </a:cubicBezTo>
                  <a:cubicBezTo>
                    <a:pt x="304336" y="2870328"/>
                    <a:pt x="172438" y="2869059"/>
                    <a:pt x="48260" y="2869059"/>
                  </a:cubicBezTo>
                  <a:cubicBezTo>
                    <a:pt x="38100" y="2869059"/>
                    <a:pt x="29210" y="2869059"/>
                    <a:pt x="19050" y="2867789"/>
                  </a:cubicBezTo>
                  <a:cubicBezTo>
                    <a:pt x="10160" y="2866518"/>
                    <a:pt x="5080" y="2860168"/>
                    <a:pt x="7620" y="2851278"/>
                  </a:cubicBezTo>
                  <a:cubicBezTo>
                    <a:pt x="16510" y="2819444"/>
                    <a:pt x="12700" y="2764313"/>
                    <a:pt x="11430" y="2706976"/>
                  </a:cubicBezTo>
                  <a:cubicBezTo>
                    <a:pt x="10160" y="2590098"/>
                    <a:pt x="6350" y="2475425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6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9"/>
                    <a:pt x="5288878" y="2834769"/>
                    <a:pt x="5288878" y="2822069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8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8" y="201806"/>
                    <a:pt x="5263478" y="131238"/>
                    <a:pt x="5260938" y="63500"/>
                  </a:cubicBezTo>
                  <a:cubicBezTo>
                    <a:pt x="5259668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9"/>
                  </a:cubicBezTo>
                  <a:cubicBezTo>
                    <a:pt x="31750" y="2825878"/>
                    <a:pt x="31750" y="2828419"/>
                    <a:pt x="31750" y="2832228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9"/>
                    <a:pt x="188925" y="2847469"/>
                  </a:cubicBezTo>
                  <a:cubicBezTo>
                    <a:pt x="267240" y="2847469"/>
                    <a:pt x="349676" y="2844928"/>
                    <a:pt x="427991" y="2847469"/>
                  </a:cubicBezTo>
                  <a:cubicBezTo>
                    <a:pt x="555768" y="2851278"/>
                    <a:pt x="683544" y="2853819"/>
                    <a:pt x="811320" y="2852549"/>
                  </a:cubicBezTo>
                  <a:cubicBezTo>
                    <a:pt x="893757" y="2851278"/>
                    <a:pt x="972071" y="2853819"/>
                    <a:pt x="1054508" y="2853819"/>
                  </a:cubicBezTo>
                  <a:cubicBezTo>
                    <a:pt x="1174041" y="2853819"/>
                    <a:pt x="1293573" y="2852549"/>
                    <a:pt x="1413106" y="2853819"/>
                  </a:cubicBezTo>
                  <a:cubicBezTo>
                    <a:pt x="1590345" y="2855089"/>
                    <a:pt x="3535844" y="2844928"/>
                    <a:pt x="3717204" y="2847469"/>
                  </a:cubicBezTo>
                  <a:cubicBezTo>
                    <a:pt x="3795518" y="2848739"/>
                    <a:pt x="3873833" y="2850009"/>
                    <a:pt x="3948026" y="2850009"/>
                  </a:cubicBezTo>
                  <a:cubicBezTo>
                    <a:pt x="4084046" y="2852549"/>
                    <a:pt x="4215944" y="2848739"/>
                    <a:pt x="4351964" y="2852549"/>
                  </a:cubicBezTo>
                  <a:cubicBezTo>
                    <a:pt x="4463254" y="2855089"/>
                    <a:pt x="4574543" y="2855089"/>
                    <a:pt x="4685832" y="2857628"/>
                  </a:cubicBezTo>
                  <a:cubicBezTo>
                    <a:pt x="4850705" y="2861439"/>
                    <a:pt x="5015578" y="2863978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TextBox 13">
            <a:extLst>
              <a:ext uri="{FF2B5EF4-FFF2-40B4-BE49-F238E27FC236}">
                <a16:creationId xmlns:a16="http://schemas.microsoft.com/office/drawing/2014/main" id="{732E5CF6-5680-C02B-7833-7EC35418A823}"/>
              </a:ext>
            </a:extLst>
          </p:cNvPr>
          <p:cNvSpPr txBox="1"/>
          <p:nvPr/>
        </p:nvSpPr>
        <p:spPr>
          <a:xfrm>
            <a:off x="3657600" y="767387"/>
            <a:ext cx="10043122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Ở cạnh mẹ con hạnh phúc nhiều thêm</a:t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Mong buổi tối mẹ êm đềm giấc ngủ</a:t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con biết bao nhiêu cho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lỗi lầm chuyện cũ mẹ thứ tha</a:t>
            </a:r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CF7FBC7-3F4B-88C1-ED90-135A35238D4D}"/>
              </a:ext>
            </a:extLst>
          </p:cNvPr>
          <p:cNvGrpSpPr/>
          <p:nvPr/>
        </p:nvGrpSpPr>
        <p:grpSpPr>
          <a:xfrm>
            <a:off x="4419704" y="4787798"/>
            <a:ext cx="3099827" cy="1123687"/>
            <a:chOff x="0" y="0"/>
            <a:chExt cx="4133103" cy="1498250"/>
          </a:xfrm>
        </p:grpSpPr>
        <p:pic>
          <p:nvPicPr>
            <p:cNvPr id="7" name="Picture 21">
              <a:extLst>
                <a:ext uri="{FF2B5EF4-FFF2-40B4-BE49-F238E27FC236}">
                  <a16:creationId xmlns:a16="http://schemas.microsoft.com/office/drawing/2014/main" id="{EE370FBC-C34B-A628-8746-AB6ED066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397478A2-234B-5CF2-F9F5-33EF0B88CC00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087C122A-A835-E4E5-98FE-4E4D969D6722}"/>
              </a:ext>
            </a:extLst>
          </p:cNvPr>
          <p:cNvGrpSpPr/>
          <p:nvPr/>
        </p:nvGrpSpPr>
        <p:grpSpPr>
          <a:xfrm>
            <a:off x="14051242" y="5981700"/>
            <a:ext cx="3099827" cy="1123687"/>
            <a:chOff x="0" y="0"/>
            <a:chExt cx="4133103" cy="1498250"/>
          </a:xfrm>
        </p:grpSpPr>
        <p:pic>
          <p:nvPicPr>
            <p:cNvPr id="10" name="Picture 24">
              <a:extLst>
                <a:ext uri="{FF2B5EF4-FFF2-40B4-BE49-F238E27FC236}">
                  <a16:creationId xmlns:a16="http://schemas.microsoft.com/office/drawing/2014/main" id="{E4EF8421-03E7-8710-C3A1-BE972DF9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FC670D0B-7059-9AE5-9CF6-335BF5EAB71D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26">
            <a:extLst>
              <a:ext uri="{FF2B5EF4-FFF2-40B4-BE49-F238E27FC236}">
                <a16:creationId xmlns:a16="http://schemas.microsoft.com/office/drawing/2014/main" id="{7520C858-BAD8-D542-282B-406A0AF5BC51}"/>
              </a:ext>
            </a:extLst>
          </p:cNvPr>
          <p:cNvGrpSpPr/>
          <p:nvPr/>
        </p:nvGrpSpPr>
        <p:grpSpPr>
          <a:xfrm>
            <a:off x="9016958" y="4652518"/>
            <a:ext cx="3099827" cy="1123687"/>
            <a:chOff x="0" y="0"/>
            <a:chExt cx="4133103" cy="1498250"/>
          </a:xfrm>
        </p:grpSpPr>
        <p:pic>
          <p:nvPicPr>
            <p:cNvPr id="13" name="Picture 27">
              <a:extLst>
                <a:ext uri="{FF2B5EF4-FFF2-40B4-BE49-F238E27FC236}">
                  <a16:creationId xmlns:a16="http://schemas.microsoft.com/office/drawing/2014/main" id="{14F98294-DD15-656C-E732-13937486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4" name="TextBox 28">
              <a:extLst>
                <a:ext uri="{FF2B5EF4-FFF2-40B4-BE49-F238E27FC236}">
                  <a16:creationId xmlns:a16="http://schemas.microsoft.com/office/drawing/2014/main" id="{4F75AE71-45BE-DDF3-2B0D-F018A6F5BE3E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35B27D7C-0B09-8882-15AE-ECFC0E120DB1}"/>
              </a:ext>
            </a:extLst>
          </p:cNvPr>
          <p:cNvGrpSpPr/>
          <p:nvPr/>
        </p:nvGrpSpPr>
        <p:grpSpPr>
          <a:xfrm>
            <a:off x="10465827" y="7776523"/>
            <a:ext cx="3099827" cy="1123687"/>
            <a:chOff x="0" y="0"/>
            <a:chExt cx="4133103" cy="1498250"/>
          </a:xfrm>
        </p:grpSpPr>
        <p:pic>
          <p:nvPicPr>
            <p:cNvPr id="16" name="Picture 24">
              <a:extLst>
                <a:ext uri="{FF2B5EF4-FFF2-40B4-BE49-F238E27FC236}">
                  <a16:creationId xmlns:a16="http://schemas.microsoft.com/office/drawing/2014/main" id="{936842A5-3689-92E9-DE2A-ADA0B4429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D9195DFA-1D8F-269F-E85D-6A922196A176}"/>
                </a:ext>
              </a:extLst>
            </p:cNvPr>
            <p:cNvSpPr txBox="1"/>
            <p:nvPr/>
          </p:nvSpPr>
          <p:spPr>
            <a:xfrm>
              <a:off x="355384" y="163440"/>
              <a:ext cx="342004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nhủ</a:t>
              </a:r>
              <a:endParaRPr lang="en-US" sz="4699" spc="2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28">
            <a:extLst>
              <a:ext uri="{FF2B5EF4-FFF2-40B4-BE49-F238E27FC236}">
                <a16:creationId xmlns:a16="http://schemas.microsoft.com/office/drawing/2014/main" id="{4A3D2217-68C1-DCCB-D383-867EE0D188BF}"/>
              </a:ext>
            </a:extLst>
          </p:cNvPr>
          <p:cNvSpPr txBox="1"/>
          <p:nvPr/>
        </p:nvSpPr>
        <p:spPr>
          <a:xfrm>
            <a:off x="11122388" y="1916482"/>
            <a:ext cx="2565031" cy="82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9"/>
              </a:lnSpc>
            </a:pPr>
            <a:r>
              <a:rPr lang="en-US" sz="4699" spc="234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4699" spc="234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person and a child hugging&#10;&#10;Description automatically generated">
            <a:extLst>
              <a:ext uri="{FF2B5EF4-FFF2-40B4-BE49-F238E27FC236}">
                <a16:creationId xmlns:a16="http://schemas.microsoft.com/office/drawing/2014/main" id="{C5F55624-9449-3102-B41B-DAAF63257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348" y="5381832"/>
            <a:ext cx="5865948" cy="58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7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13247-51A3-1FF4-FDA4-1E2463996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1257300"/>
            <a:ext cx="7772400" cy="777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4FD69-783A-44EE-9D4C-3F929D327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0"/>
            <a:ext cx="13335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3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994954B6-21DC-11F3-AE3D-6C1C07AF2D89}"/>
              </a:ext>
            </a:extLst>
          </p:cNvPr>
          <p:cNvSpPr/>
          <p:nvPr/>
        </p:nvSpPr>
        <p:spPr>
          <a:xfrm>
            <a:off x="2514600" y="2247900"/>
            <a:ext cx="11582400" cy="6182106"/>
          </a:xfrm>
          <a:custGeom>
            <a:avLst/>
            <a:gdLst/>
            <a:ahLst/>
            <a:cxnLst/>
            <a:rect l="l" t="t" r="r" b="b"/>
            <a:pathLst>
              <a:path w="7315200" h="3904488">
                <a:moveTo>
                  <a:pt x="0" y="0"/>
                </a:moveTo>
                <a:lnTo>
                  <a:pt x="7315200" y="0"/>
                </a:lnTo>
                <a:lnTo>
                  <a:pt x="7315200" y="3904488"/>
                </a:lnTo>
                <a:lnTo>
                  <a:pt x="0" y="3904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A2404E3-D094-38F2-83B4-AB5870A53036}"/>
              </a:ext>
            </a:extLst>
          </p:cNvPr>
          <p:cNvSpPr txBox="1"/>
          <p:nvPr/>
        </p:nvSpPr>
        <p:spPr>
          <a:xfrm>
            <a:off x="4572000" y="3920645"/>
            <a:ext cx="8534400" cy="2523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2816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Times New Roman" panose="02020603050405020304" pitchFamily="18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ts val="9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2816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Times New Roman" panose="02020603050405020304" pitchFamily="18" charset="0"/>
              </a:rPr>
              <a:t>CÁC EM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E689C23-A1D0-70DD-A8AF-95DF1F11CDC5}"/>
              </a:ext>
            </a:extLst>
          </p:cNvPr>
          <p:cNvSpPr/>
          <p:nvPr/>
        </p:nvSpPr>
        <p:spPr>
          <a:xfrm>
            <a:off x="958310" y="4536198"/>
            <a:ext cx="3308890" cy="5792366"/>
          </a:xfrm>
          <a:custGeom>
            <a:avLst/>
            <a:gdLst/>
            <a:ahLst/>
            <a:cxnLst/>
            <a:rect l="l" t="t" r="r" b="b"/>
            <a:pathLst>
              <a:path w="2350580" h="4114800">
                <a:moveTo>
                  <a:pt x="0" y="0"/>
                </a:moveTo>
                <a:lnTo>
                  <a:pt x="2350579" y="0"/>
                </a:lnTo>
                <a:lnTo>
                  <a:pt x="2350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2204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BFAC85-2CD8-CDBD-3627-F5BF472A4289}"/>
              </a:ext>
            </a:extLst>
          </p:cNvPr>
          <p:cNvSpPr/>
          <p:nvPr/>
        </p:nvSpPr>
        <p:spPr>
          <a:xfrm>
            <a:off x="4483177" y="3695700"/>
            <a:ext cx="9321646" cy="6734889"/>
          </a:xfrm>
          <a:custGeom>
            <a:avLst/>
            <a:gdLst/>
            <a:ahLst/>
            <a:cxnLst/>
            <a:rect l="l" t="t" r="r" b="b"/>
            <a:pathLst>
              <a:path w="5035772" h="3638345">
                <a:moveTo>
                  <a:pt x="0" y="0"/>
                </a:moveTo>
                <a:lnTo>
                  <a:pt x="5035772" y="0"/>
                </a:lnTo>
                <a:lnTo>
                  <a:pt x="5035772" y="3638346"/>
                </a:lnTo>
                <a:lnTo>
                  <a:pt x="0" y="36383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80FB9D2B-F792-3775-5A41-EF780580588A}"/>
              </a:ext>
            </a:extLst>
          </p:cNvPr>
          <p:cNvSpPr txBox="1"/>
          <p:nvPr/>
        </p:nvSpPr>
        <p:spPr>
          <a:xfrm>
            <a:off x="2667000" y="1257300"/>
            <a:ext cx="12420600" cy="142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5 SVNBeloved" pitchFamily="2" charset="0"/>
              </a:rPr>
              <a:t>Tiếp</a:t>
            </a:r>
            <a:r>
              <a:rPr kumimoji="0" lang="en-US" sz="13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5 SVNBeloved" pitchFamily="2" charset="0"/>
              </a:rPr>
              <a:t> </a:t>
            </a:r>
            <a:r>
              <a:rPr kumimoji="0" lang="en-US" sz="138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5 SVNBeloved" pitchFamily="2" charset="0"/>
              </a:rPr>
              <a:t>sức</a:t>
            </a:r>
            <a:r>
              <a:rPr kumimoji="0" lang="en-US" sz="1380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5 SVNBeloved" pitchFamily="2" charset="0"/>
              </a:rPr>
              <a:t> </a:t>
            </a:r>
            <a:r>
              <a:rPr kumimoji="0" lang="en-US" sz="1380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5 SVNBeloved" pitchFamily="2" charset="0"/>
              </a:rPr>
              <a:t>đồng</a:t>
            </a:r>
            <a:r>
              <a:rPr kumimoji="0" lang="en-US" sz="1380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5 SVNBeloved" pitchFamily="2" charset="0"/>
              </a:rPr>
              <a:t> </a:t>
            </a:r>
            <a:r>
              <a:rPr kumimoji="0" lang="en-US" sz="1380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5 SVNBeloved" pitchFamily="2" charset="0"/>
              </a:rPr>
              <a:t>đội</a:t>
            </a:r>
            <a:endParaRPr kumimoji="0" lang="en-US" sz="138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#9Slide05 SVNBeloved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3F8CF4-1B21-C53B-B251-F7EB09CB1E22}"/>
              </a:ext>
            </a:extLst>
          </p:cNvPr>
          <p:cNvSpPr/>
          <p:nvPr/>
        </p:nvSpPr>
        <p:spPr>
          <a:xfrm>
            <a:off x="1676400" y="2804474"/>
            <a:ext cx="1493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7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1">
            <a:extLst>
              <a:ext uri="{FF2B5EF4-FFF2-40B4-BE49-F238E27FC236}">
                <a16:creationId xmlns:a16="http://schemas.microsoft.com/office/drawing/2014/main" id="{76052C46-7967-24D2-C12E-5977B13BCC64}"/>
              </a:ext>
            </a:extLst>
          </p:cNvPr>
          <p:cNvGrpSpPr>
            <a:grpSpLocks noChangeAspect="1"/>
          </p:cNvGrpSpPr>
          <p:nvPr/>
        </p:nvGrpSpPr>
        <p:grpSpPr>
          <a:xfrm>
            <a:off x="309890" y="3452529"/>
            <a:ext cx="16452137" cy="4602718"/>
            <a:chOff x="0" y="0"/>
            <a:chExt cx="6324600" cy="6032500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0E420E1E-160F-8288-505C-9D8B1641E816}"/>
                </a:ext>
              </a:extLst>
            </p:cNvPr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72179B86-84D6-10AC-D931-CB11E3AAAE83}"/>
                </a:ext>
              </a:extLst>
            </p:cNvPr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extBox 23">
            <a:extLst>
              <a:ext uri="{FF2B5EF4-FFF2-40B4-BE49-F238E27FC236}">
                <a16:creationId xmlns:a16="http://schemas.microsoft.com/office/drawing/2014/main" id="{69316E85-DE83-28E9-A1E8-EA94B709DE0C}"/>
              </a:ext>
            </a:extLst>
          </p:cNvPr>
          <p:cNvSpPr txBox="1"/>
          <p:nvPr/>
        </p:nvSpPr>
        <p:spPr>
          <a:xfrm>
            <a:off x="2040365" y="810843"/>
            <a:ext cx="123444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Taviraj SemiBold" panose="00000700000000000000" pitchFamily="2" charset="-34"/>
                <a:cs typeface="#9Slide04 Taviraj SemiBold" panose="00000700000000000000" pitchFamily="2" charset="-34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Taviraj SemiBold" panose="00000700000000000000" pitchFamily="2" charset="-34"/>
                <a:cs typeface="#9Slide04 Taviraj SemiBold" panose="00000700000000000000" pitchFamily="2" charset="-34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Taviraj SemiBold" panose="00000700000000000000" pitchFamily="2" charset="-34"/>
                <a:cs typeface="#9Slide04 Taviraj SemiBold" panose="00000700000000000000" pitchFamily="2" charset="-34"/>
              </a:rPr>
              <a:t>Thương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Taviraj SemiBold" panose="00000700000000000000" pitchFamily="2" charset="-34"/>
                <a:cs typeface="#9Slide04 Taviraj SemiBold" panose="00000700000000000000" pitchFamily="2" charset="-34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Taviraj SemiBold" panose="00000700000000000000" pitchFamily="2" charset="-34"/>
                <a:cs typeface="#9Slide04 Taviraj SemiBold" panose="00000700000000000000" pitchFamily="2" charset="-34"/>
              </a:rPr>
              <a:t>nhớ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Taviraj SemiBold" panose="00000700000000000000" pitchFamily="2" charset="-34"/>
                <a:cs typeface="#9Slide04 Taviraj SemiBold" panose="00000700000000000000" pitchFamily="2" charset="-34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Taviraj SemiBold" panose="00000700000000000000" pitchFamily="2" charset="-34"/>
                <a:cs typeface="#9Slide04 Taviraj SemiBold" panose="00000700000000000000" pitchFamily="2" charset="-34"/>
              </a:rPr>
              <a:t>quê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Taviraj SemiBold" panose="00000700000000000000" pitchFamily="2" charset="-34"/>
                <a:cs typeface="#9Slide04 Taviraj SemiBold" panose="00000700000000000000" pitchFamily="2" charset="-34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4 Taviraj SemiBold" panose="00000700000000000000" pitchFamily="2" charset="-34"/>
                <a:cs typeface="#9Slide04 Taviraj SemiBold" panose="00000700000000000000" pitchFamily="2" charset="-34"/>
              </a:rPr>
              <a:t>hương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#9Slide04 Taviraj SemiBold" panose="00000700000000000000" pitchFamily="2" charset="-34"/>
              <a:ea typeface="#9Slide04 Vollkorn Bold" panose="00000800000000000000" pitchFamily="2" charset="0"/>
              <a:cs typeface="#9Slide04 Taviraj SemiBold" panose="00000700000000000000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B9240C-6B4A-FD95-A2E9-08D004DBCBF4}"/>
              </a:ext>
            </a:extLst>
          </p:cNvPr>
          <p:cNvSpPr/>
          <p:nvPr/>
        </p:nvSpPr>
        <p:spPr>
          <a:xfrm>
            <a:off x="7394280" y="3792124"/>
            <a:ext cx="42643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5400" spc="15" dirty="0" err="1">
                <a:solidFill>
                  <a:srgbClr val="000000"/>
                </a:solidFill>
                <a:latin typeface="#9Slide06 SVNJonitha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spc="15" dirty="0">
                <a:solidFill>
                  <a:srgbClr val="000000"/>
                </a:solidFill>
                <a:latin typeface="#9Slide06 SVNJonitha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9:  </a:t>
            </a:r>
            <a:r>
              <a:rPr lang="en-US" sz="5400" spc="15" dirty="0" err="1">
                <a:solidFill>
                  <a:srgbClr val="000000"/>
                </a:solidFill>
                <a:latin typeface="#9Slide06 SVNJonitha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5400" spc="15" dirty="0">
              <a:solidFill>
                <a:srgbClr val="000000"/>
              </a:solidFill>
              <a:latin typeface="#9Slide06 SVNJonitha Script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5400" dirty="0">
              <a:latin typeface="#9Slide06 SVNJonitha Script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62A96AC9-C97E-4B1C-6202-06B4904B2CC5}"/>
              </a:ext>
            </a:extLst>
          </p:cNvPr>
          <p:cNvSpPr txBox="1"/>
          <p:nvPr/>
        </p:nvSpPr>
        <p:spPr>
          <a:xfrm>
            <a:off x="1352828" y="5789146"/>
            <a:ext cx="13719473" cy="1533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5 Hummingbird" panose="02000505000000020002" pitchFamily="2" charset="0"/>
              </a:rPr>
              <a:t>Làm</a:t>
            </a:r>
            <a:r>
              <a:rPr kumimoji="0" lang="en-US" sz="16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5 Hummingbird" panose="02000505000000020002" pitchFamily="2" charset="0"/>
              </a:rPr>
              <a:t> </a:t>
            </a:r>
            <a:r>
              <a:rPr kumimoji="0" lang="en-US" sz="16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5 Hummingbird" panose="02000505000000020002" pitchFamily="2" charset="0"/>
              </a:rPr>
              <a:t>một</a:t>
            </a:r>
            <a:r>
              <a:rPr kumimoji="0" lang="en-US" sz="16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5 Hummingbird" panose="02000505000000020002" pitchFamily="2" charset="0"/>
              </a:rPr>
              <a:t> </a:t>
            </a:r>
            <a:r>
              <a:rPr kumimoji="0" lang="en-US" sz="16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5 Hummingbird" panose="02000505000000020002" pitchFamily="2" charset="0"/>
              </a:rPr>
              <a:t>bài</a:t>
            </a:r>
            <a:r>
              <a:rPr kumimoji="0" lang="en-US" sz="16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5 Hummingbird" panose="02000505000000020002" pitchFamily="2" charset="0"/>
              </a:rPr>
              <a:t> </a:t>
            </a:r>
            <a:r>
              <a:rPr kumimoji="0" lang="en-US" sz="16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5 Hummingbird" panose="02000505000000020002" pitchFamily="2" charset="0"/>
              </a:rPr>
              <a:t>thơ</a:t>
            </a:r>
            <a:r>
              <a:rPr kumimoji="0" lang="en-US" sz="16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5 Hummingbird" panose="02000505000000020002" pitchFamily="2" charset="0"/>
              </a:rPr>
              <a:t> </a:t>
            </a:r>
            <a:r>
              <a:rPr kumimoji="0" lang="en-US" sz="16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5 Hummingbird" panose="02000505000000020002" pitchFamily="2" charset="0"/>
              </a:rPr>
              <a:t>tám</a:t>
            </a:r>
            <a:r>
              <a:rPr kumimoji="0" lang="en-US" sz="16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5 Hummingbird" panose="02000505000000020002" pitchFamily="2" charset="0"/>
              </a:rPr>
              <a:t> </a:t>
            </a:r>
            <a:r>
              <a:rPr kumimoji="0" lang="en-US" sz="16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#9Slide05 Hummingbird" panose="02000505000000020002" pitchFamily="2" charset="0"/>
              </a:rPr>
              <a:t>chữ</a:t>
            </a:r>
            <a:endParaRPr kumimoji="0" lang="en-US" sz="16600" b="1" i="0" u="none" strike="noStrike" kern="1200" cap="none" spc="0" normalizeH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#9Slide05 Hummingbird" panose="02000505000000020002" pitchFamily="2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4BD5376-A89B-B8F0-1720-9EAED1393065}"/>
              </a:ext>
            </a:extLst>
          </p:cNvPr>
          <p:cNvSpPr/>
          <p:nvPr/>
        </p:nvSpPr>
        <p:spPr>
          <a:xfrm>
            <a:off x="12115800" y="6555702"/>
            <a:ext cx="6789470" cy="4676248"/>
          </a:xfrm>
          <a:custGeom>
            <a:avLst/>
            <a:gdLst/>
            <a:ahLst/>
            <a:cxnLst/>
            <a:rect l="l" t="t" r="r" b="b"/>
            <a:pathLst>
              <a:path w="3843274" h="2647055">
                <a:moveTo>
                  <a:pt x="0" y="0"/>
                </a:moveTo>
                <a:lnTo>
                  <a:pt x="3843274" y="0"/>
                </a:lnTo>
                <a:lnTo>
                  <a:pt x="3843274" y="2647055"/>
                </a:lnTo>
                <a:lnTo>
                  <a:pt x="0" y="264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4" name="Picture 13" descr="A red cloud of smoke&#10;&#10;Description automatically generated">
            <a:extLst>
              <a:ext uri="{FF2B5EF4-FFF2-40B4-BE49-F238E27FC236}">
                <a16:creationId xmlns:a16="http://schemas.microsoft.com/office/drawing/2014/main" id="{35CF32BC-B055-FD06-1BE5-7E9A4B0024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777" y="-4948047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9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994954B6-21DC-11F3-AE3D-6C1C07AF2D89}"/>
              </a:ext>
            </a:extLst>
          </p:cNvPr>
          <p:cNvSpPr/>
          <p:nvPr/>
        </p:nvSpPr>
        <p:spPr>
          <a:xfrm>
            <a:off x="2514600" y="2247900"/>
            <a:ext cx="11582400" cy="6182106"/>
          </a:xfrm>
          <a:custGeom>
            <a:avLst/>
            <a:gdLst/>
            <a:ahLst/>
            <a:cxnLst/>
            <a:rect l="l" t="t" r="r" b="b"/>
            <a:pathLst>
              <a:path w="7315200" h="3904488">
                <a:moveTo>
                  <a:pt x="0" y="0"/>
                </a:moveTo>
                <a:lnTo>
                  <a:pt x="7315200" y="0"/>
                </a:lnTo>
                <a:lnTo>
                  <a:pt x="7315200" y="3904488"/>
                </a:lnTo>
                <a:lnTo>
                  <a:pt x="0" y="3904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A2404E3-D094-38F2-83B4-AB5870A53036}"/>
              </a:ext>
            </a:extLst>
          </p:cNvPr>
          <p:cNvSpPr txBox="1"/>
          <p:nvPr/>
        </p:nvSpPr>
        <p:spPr>
          <a:xfrm>
            <a:off x="2133600" y="3390900"/>
            <a:ext cx="140208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I. </a:t>
            </a:r>
          </a:p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Tri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kiểu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bài</a:t>
            </a:r>
            <a:endParaRPr lang="en-US" sz="7200" dirty="0">
              <a:solidFill>
                <a:srgbClr val="442816"/>
              </a:solidFill>
              <a:latin typeface="#9Slide07 SVNDessert Menu Scrip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54D5630B-1DB6-903B-D0DD-DECB833C15E3}"/>
              </a:ext>
            </a:extLst>
          </p:cNvPr>
          <p:cNvSpPr/>
          <p:nvPr/>
        </p:nvSpPr>
        <p:spPr>
          <a:xfrm>
            <a:off x="256828" y="5143500"/>
            <a:ext cx="4134545" cy="5162804"/>
          </a:xfrm>
          <a:custGeom>
            <a:avLst/>
            <a:gdLst/>
            <a:ahLst/>
            <a:cxnLst/>
            <a:rect l="l" t="t" r="r" b="b"/>
            <a:pathLst>
              <a:path w="2975587" h="3715614">
                <a:moveTo>
                  <a:pt x="0" y="0"/>
                </a:moveTo>
                <a:lnTo>
                  <a:pt x="2975587" y="0"/>
                </a:lnTo>
                <a:lnTo>
                  <a:pt x="2975587" y="3715613"/>
                </a:lnTo>
                <a:lnTo>
                  <a:pt x="0" y="3715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156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A8FFA4B9-DA38-09E4-02DA-985DDC50831D}"/>
              </a:ext>
            </a:extLst>
          </p:cNvPr>
          <p:cNvSpPr/>
          <p:nvPr/>
        </p:nvSpPr>
        <p:spPr>
          <a:xfrm>
            <a:off x="5574721" y="3293725"/>
            <a:ext cx="7315200" cy="3840480"/>
          </a:xfrm>
          <a:custGeom>
            <a:avLst/>
            <a:gdLst/>
            <a:ahLst/>
            <a:cxnLst/>
            <a:rect l="l" t="t" r="r" b="b"/>
            <a:pathLst>
              <a:path w="7315200" h="3840480">
                <a:moveTo>
                  <a:pt x="0" y="0"/>
                </a:moveTo>
                <a:lnTo>
                  <a:pt x="7315200" y="0"/>
                </a:lnTo>
                <a:lnTo>
                  <a:pt x="7315200" y="3840480"/>
                </a:lnTo>
                <a:lnTo>
                  <a:pt x="0" y="3840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A5601-B96D-FF08-1199-3AF32EDEC19E}"/>
              </a:ext>
            </a:extLst>
          </p:cNvPr>
          <p:cNvSpPr/>
          <p:nvPr/>
        </p:nvSpPr>
        <p:spPr>
          <a:xfrm>
            <a:off x="13182601" y="2933700"/>
            <a:ext cx="4800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endParaRPr lang="en-US" sz="4400" spc="1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4B07FD-F835-F291-81DD-ABEA2DB77A73}"/>
              </a:ext>
            </a:extLst>
          </p:cNvPr>
          <p:cNvSpPr/>
          <p:nvPr/>
        </p:nvSpPr>
        <p:spPr>
          <a:xfrm>
            <a:off x="6178878" y="4457700"/>
            <a:ext cx="21541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spc="1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spc="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D1AE95-B4B1-98A7-7F57-C83BC7DB3F18}"/>
              </a:ext>
            </a:extLst>
          </p:cNvPr>
          <p:cNvSpPr/>
          <p:nvPr/>
        </p:nvSpPr>
        <p:spPr>
          <a:xfrm>
            <a:off x="914401" y="2933700"/>
            <a:ext cx="46276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4400" spc="1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654C5E-B0BA-198E-8694-AFD4944C438D}"/>
              </a:ext>
            </a:extLst>
          </p:cNvPr>
          <p:cNvSpPr/>
          <p:nvPr/>
        </p:nvSpPr>
        <p:spPr>
          <a:xfrm>
            <a:off x="10210800" y="4457700"/>
            <a:ext cx="2514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b="1" spc="1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spc="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400" b="1" spc="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277AA43-EC73-8743-AD55-EA40C64B68F0}"/>
              </a:ext>
            </a:extLst>
          </p:cNvPr>
          <p:cNvSpPr txBox="1"/>
          <p:nvPr/>
        </p:nvSpPr>
        <p:spPr>
          <a:xfrm>
            <a:off x="-1295400" y="723900"/>
            <a:ext cx="14020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I. Tri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kiểu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bài</a:t>
            </a:r>
            <a:endParaRPr lang="en-US" sz="7200" dirty="0">
              <a:solidFill>
                <a:srgbClr val="442816"/>
              </a:solidFill>
              <a:latin typeface="#9Slide07 SVNDessert Menu Scrip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01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994954B6-21DC-11F3-AE3D-6C1C07AF2D89}"/>
              </a:ext>
            </a:extLst>
          </p:cNvPr>
          <p:cNvSpPr/>
          <p:nvPr/>
        </p:nvSpPr>
        <p:spPr>
          <a:xfrm>
            <a:off x="2514600" y="2247900"/>
            <a:ext cx="11582400" cy="6182106"/>
          </a:xfrm>
          <a:custGeom>
            <a:avLst/>
            <a:gdLst/>
            <a:ahLst/>
            <a:cxnLst/>
            <a:rect l="l" t="t" r="r" b="b"/>
            <a:pathLst>
              <a:path w="7315200" h="3904488">
                <a:moveTo>
                  <a:pt x="0" y="0"/>
                </a:moveTo>
                <a:lnTo>
                  <a:pt x="7315200" y="0"/>
                </a:lnTo>
                <a:lnTo>
                  <a:pt x="7315200" y="3904488"/>
                </a:lnTo>
                <a:lnTo>
                  <a:pt x="0" y="3904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A2404E3-D094-38F2-83B4-AB5870A53036}"/>
              </a:ext>
            </a:extLst>
          </p:cNvPr>
          <p:cNvSpPr txBox="1"/>
          <p:nvPr/>
        </p:nvSpPr>
        <p:spPr>
          <a:xfrm>
            <a:off x="2133600" y="2628900"/>
            <a:ext cx="14020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II.</a:t>
            </a:r>
          </a:p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Hướng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dẫn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quy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viết</a:t>
            </a:r>
            <a:endParaRPr lang="en-US" sz="7200" dirty="0">
              <a:solidFill>
                <a:srgbClr val="442816"/>
              </a:solidFill>
              <a:latin typeface="#9Slide07 SVNDessert Menu Scrip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E689C23-A1D0-70DD-A8AF-95DF1F11CDC5}"/>
              </a:ext>
            </a:extLst>
          </p:cNvPr>
          <p:cNvSpPr/>
          <p:nvPr/>
        </p:nvSpPr>
        <p:spPr>
          <a:xfrm>
            <a:off x="958310" y="4536198"/>
            <a:ext cx="3308890" cy="5792366"/>
          </a:xfrm>
          <a:custGeom>
            <a:avLst/>
            <a:gdLst/>
            <a:ahLst/>
            <a:cxnLst/>
            <a:rect l="l" t="t" r="r" b="b"/>
            <a:pathLst>
              <a:path w="2350580" h="4114800">
                <a:moveTo>
                  <a:pt x="0" y="0"/>
                </a:moveTo>
                <a:lnTo>
                  <a:pt x="2350579" y="0"/>
                </a:lnTo>
                <a:lnTo>
                  <a:pt x="2350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7652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A3F121F-C59E-02B5-BB5B-2A646A0D0FC4}"/>
              </a:ext>
            </a:extLst>
          </p:cNvPr>
          <p:cNvSpPr txBox="1"/>
          <p:nvPr/>
        </p:nvSpPr>
        <p:spPr>
          <a:xfrm>
            <a:off x="3712371" y="2885779"/>
            <a:ext cx="1086325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4428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4428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4428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b="1" dirty="0">
                <a:solidFill>
                  <a:srgbClr val="4428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4428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4428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4428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 dirty="0">
                <a:solidFill>
                  <a:srgbClr val="4428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4428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6000" b="1" dirty="0">
                <a:solidFill>
                  <a:srgbClr val="4428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4428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6000" b="1" dirty="0">
              <a:solidFill>
                <a:srgbClr val="4428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38F1A-E768-A7B8-4415-32D22780632D}"/>
              </a:ext>
            </a:extLst>
          </p:cNvPr>
          <p:cNvSpPr txBox="1"/>
          <p:nvPr/>
        </p:nvSpPr>
        <p:spPr>
          <a:xfrm>
            <a:off x="755564" y="1319663"/>
            <a:ext cx="16056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943CEFB-1353-9574-E2CC-5D756AF9BBD7}"/>
              </a:ext>
            </a:extLst>
          </p:cNvPr>
          <p:cNvSpPr/>
          <p:nvPr/>
        </p:nvSpPr>
        <p:spPr>
          <a:xfrm>
            <a:off x="4800600" y="4991100"/>
            <a:ext cx="7250749" cy="4114800"/>
          </a:xfrm>
          <a:custGeom>
            <a:avLst/>
            <a:gdLst/>
            <a:ahLst/>
            <a:cxnLst/>
            <a:rect l="l" t="t" r="r" b="b"/>
            <a:pathLst>
              <a:path w="7250749" h="4114800">
                <a:moveTo>
                  <a:pt x="0" y="0"/>
                </a:moveTo>
                <a:lnTo>
                  <a:pt x="7250749" y="0"/>
                </a:lnTo>
                <a:lnTo>
                  <a:pt x="72507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03451-C758-C83E-2D3D-0281A98B735D}"/>
              </a:ext>
            </a:extLst>
          </p:cNvPr>
          <p:cNvSpPr txBox="1"/>
          <p:nvPr/>
        </p:nvSpPr>
        <p:spPr>
          <a:xfrm>
            <a:off x="9123217" y="4758779"/>
            <a:ext cx="7641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1E50E-189C-627D-F3B9-B76C300702A8}"/>
              </a:ext>
            </a:extLst>
          </p:cNvPr>
          <p:cNvSpPr txBox="1"/>
          <p:nvPr/>
        </p:nvSpPr>
        <p:spPr>
          <a:xfrm>
            <a:off x="784139" y="5829300"/>
            <a:ext cx="5311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EC848-48E1-6FA4-B6D3-B5A642580928}"/>
              </a:ext>
            </a:extLst>
          </p:cNvPr>
          <p:cNvSpPr txBox="1"/>
          <p:nvPr/>
        </p:nvSpPr>
        <p:spPr>
          <a:xfrm>
            <a:off x="9345214" y="7124700"/>
            <a:ext cx="53118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C0C222A-91A2-5408-2C78-49446BB6A11C}"/>
              </a:ext>
            </a:extLst>
          </p:cNvPr>
          <p:cNvSpPr txBox="1"/>
          <p:nvPr/>
        </p:nvSpPr>
        <p:spPr>
          <a:xfrm>
            <a:off x="-685800" y="74211"/>
            <a:ext cx="14020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II.Hướng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dẫn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quy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7200" dirty="0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442816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viết</a:t>
            </a:r>
            <a:endParaRPr lang="en-US" sz="7200" dirty="0">
              <a:solidFill>
                <a:srgbClr val="442816"/>
              </a:solidFill>
              <a:latin typeface="#9Slide07 SVNDessert Menu Scrip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96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DA5DE59-9A9D-1841-9440-FE6EE5672A6B}"/>
              </a:ext>
            </a:extLst>
          </p:cNvPr>
          <p:cNvGrpSpPr/>
          <p:nvPr/>
        </p:nvGrpSpPr>
        <p:grpSpPr>
          <a:xfrm>
            <a:off x="-179253" y="5080"/>
            <a:ext cx="9323253" cy="10716992"/>
            <a:chOff x="0" y="0"/>
            <a:chExt cx="3046815" cy="3502285"/>
          </a:xfrm>
          <a:solidFill>
            <a:schemeClr val="bg2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99F1EA3-C70B-6F52-71E9-C2B08A865DB0}"/>
                </a:ext>
              </a:extLst>
            </p:cNvPr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1BD51E5-72C3-273E-F910-51C93875B2FC}"/>
                </a:ext>
              </a:extLst>
            </p:cNvPr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4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3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7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19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4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EE36F0F-BD66-661F-9EAF-957C4EAD2300}"/>
              </a:ext>
            </a:extLst>
          </p:cNvPr>
          <p:cNvSpPr txBox="1"/>
          <p:nvPr/>
        </p:nvSpPr>
        <p:spPr>
          <a:xfrm>
            <a:off x="381000" y="342900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784239-66F9-6644-47D7-79019C46DA15}"/>
              </a:ext>
            </a:extLst>
          </p:cNvPr>
          <p:cNvSpPr txBox="1"/>
          <p:nvPr/>
        </p:nvSpPr>
        <p:spPr>
          <a:xfrm>
            <a:off x="287487" y="1932520"/>
            <a:ext cx="838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185C4-B1F3-ABBC-A354-3CAEDAEB6EF6}"/>
              </a:ext>
            </a:extLst>
          </p:cNvPr>
          <p:cNvSpPr txBox="1"/>
          <p:nvPr/>
        </p:nvSpPr>
        <p:spPr>
          <a:xfrm>
            <a:off x="287487" y="4914900"/>
            <a:ext cx="838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41C27-D3D6-9DEF-59D1-241678B25C65}"/>
              </a:ext>
            </a:extLst>
          </p:cNvPr>
          <p:cNvSpPr txBox="1"/>
          <p:nvPr/>
        </p:nvSpPr>
        <p:spPr>
          <a:xfrm>
            <a:off x="9583958" y="2946118"/>
            <a:ext cx="838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E02251-A55F-0790-728A-12558F692ECA}"/>
              </a:ext>
            </a:extLst>
          </p:cNvPr>
          <p:cNvSpPr txBox="1"/>
          <p:nvPr/>
        </p:nvSpPr>
        <p:spPr>
          <a:xfrm>
            <a:off x="9583958" y="5836634"/>
            <a:ext cx="838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5F009223-4CDE-7DF5-2D66-F9B25548EF5B}"/>
              </a:ext>
            </a:extLst>
          </p:cNvPr>
          <p:cNvSpPr/>
          <p:nvPr/>
        </p:nvSpPr>
        <p:spPr>
          <a:xfrm>
            <a:off x="15697200" y="495300"/>
            <a:ext cx="2123659" cy="212365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471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8F112F8-78A4-28DE-16B5-CBA4E4C050DC}"/>
              </a:ext>
            </a:extLst>
          </p:cNvPr>
          <p:cNvGrpSpPr/>
          <p:nvPr/>
        </p:nvGrpSpPr>
        <p:grpSpPr>
          <a:xfrm>
            <a:off x="-179253" y="5080"/>
            <a:ext cx="9323253" cy="10716992"/>
            <a:chOff x="0" y="0"/>
            <a:chExt cx="3046815" cy="3502285"/>
          </a:xfrm>
          <a:solidFill>
            <a:schemeClr val="bg2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8425EA5-4E0E-6FF4-4271-22756E37A761}"/>
                </a:ext>
              </a:extLst>
            </p:cNvPr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05CFC32-F5A1-8E9C-E55F-47F2E8579C5C}"/>
                </a:ext>
              </a:extLst>
            </p:cNvPr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4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3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7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19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4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C85D950-9C7C-623D-BC51-B212381BCB4E}"/>
              </a:ext>
            </a:extLst>
          </p:cNvPr>
          <p:cNvSpPr txBox="1"/>
          <p:nvPr/>
        </p:nvSpPr>
        <p:spPr>
          <a:xfrm>
            <a:off x="381000" y="3429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9422E0-FF7A-5AAB-96F6-D575AF970B5A}"/>
              </a:ext>
            </a:extLst>
          </p:cNvPr>
          <p:cNvSpPr txBox="1"/>
          <p:nvPr/>
        </p:nvSpPr>
        <p:spPr>
          <a:xfrm>
            <a:off x="381000" y="1485900"/>
            <a:ext cx="838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816A4-3217-5244-6EDE-296F90B85D9E}"/>
              </a:ext>
            </a:extLst>
          </p:cNvPr>
          <p:cNvSpPr txBox="1"/>
          <p:nvPr/>
        </p:nvSpPr>
        <p:spPr>
          <a:xfrm>
            <a:off x="386080" y="4305300"/>
            <a:ext cx="838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3A10C-B4B0-4163-2F73-33E814D30FF0}"/>
              </a:ext>
            </a:extLst>
          </p:cNvPr>
          <p:cNvSpPr txBox="1"/>
          <p:nvPr/>
        </p:nvSpPr>
        <p:spPr>
          <a:xfrm>
            <a:off x="421640" y="7152354"/>
            <a:ext cx="838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40385-4536-B457-3F3E-4A43483B69E6}"/>
              </a:ext>
            </a:extLst>
          </p:cNvPr>
          <p:cNvSpPr txBox="1"/>
          <p:nvPr/>
        </p:nvSpPr>
        <p:spPr>
          <a:xfrm>
            <a:off x="9388683" y="1480404"/>
            <a:ext cx="838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C1C0E7-5F46-09A6-4491-360FCF8E0DF4}"/>
              </a:ext>
            </a:extLst>
          </p:cNvPr>
          <p:cNvSpPr txBox="1"/>
          <p:nvPr/>
        </p:nvSpPr>
        <p:spPr>
          <a:xfrm>
            <a:off x="9393763" y="5305842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70B7E8-9E78-A1B4-1217-D750A7CF35DD}"/>
              </a:ext>
            </a:extLst>
          </p:cNvPr>
          <p:cNvSpPr txBox="1"/>
          <p:nvPr/>
        </p:nvSpPr>
        <p:spPr>
          <a:xfrm>
            <a:off x="9429323" y="7146858"/>
            <a:ext cx="838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149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908</Words>
  <Application>Microsoft Office PowerPoint</Application>
  <PresentationFormat>Custom</PresentationFormat>
  <Paragraphs>114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#9Slide05 Hummingbird</vt:lpstr>
      <vt:lpstr>#9Slide07 SVNDessert Menu Scrip</vt:lpstr>
      <vt:lpstr>#9Slide06 SVNJonitha Script</vt:lpstr>
      <vt:lpstr>Times New Roman</vt:lpstr>
      <vt:lpstr>#9Slide05 SVNBeloved</vt:lpstr>
      <vt:lpstr>#9Slide04 Taviraj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Photo Collage Father's Day Presentation</dc:title>
  <cp:lastModifiedBy>Hương Nguyễn</cp:lastModifiedBy>
  <cp:revision>20</cp:revision>
  <dcterms:created xsi:type="dcterms:W3CDTF">2006-08-16T00:00:00Z</dcterms:created>
  <dcterms:modified xsi:type="dcterms:W3CDTF">2024-09-24T03:57:12Z</dcterms:modified>
  <dc:identifier>DAGGUs2LHto</dc:identifier>
</cp:coreProperties>
</file>