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3" r:id="rId1"/>
    <p:sldMasterId id="2147483683" r:id="rId2"/>
    <p:sldMasterId id="2147483721" r:id="rId3"/>
    <p:sldMasterId id="2147483747" r:id="rId4"/>
    <p:sldMasterId id="2147483792" r:id="rId5"/>
    <p:sldMasterId id="2147483799" r:id="rId6"/>
  </p:sldMasterIdLst>
  <p:notesMasterIdLst>
    <p:notesMasterId r:id="rId27"/>
  </p:notesMasterIdLst>
  <p:sldIdLst>
    <p:sldId id="362" r:id="rId7"/>
    <p:sldId id="329" r:id="rId8"/>
    <p:sldId id="334" r:id="rId9"/>
    <p:sldId id="337" r:id="rId10"/>
    <p:sldId id="339" r:id="rId11"/>
    <p:sldId id="330" r:id="rId12"/>
    <p:sldId id="340" r:id="rId13"/>
    <p:sldId id="372" r:id="rId14"/>
    <p:sldId id="363" r:id="rId15"/>
    <p:sldId id="348" r:id="rId16"/>
    <p:sldId id="364" r:id="rId17"/>
    <p:sldId id="365" r:id="rId18"/>
    <p:sldId id="366" r:id="rId19"/>
    <p:sldId id="371" r:id="rId20"/>
    <p:sldId id="347" r:id="rId21"/>
    <p:sldId id="367" r:id="rId22"/>
    <p:sldId id="343" r:id="rId23"/>
    <p:sldId id="344" r:id="rId24"/>
    <p:sldId id="368" r:id="rId25"/>
    <p:sldId id="361" r:id="rId26"/>
  </p:sldIdLst>
  <p:sldSz cx="18288000" cy="10287000"/>
  <p:notesSz cx="6858000" cy="9144000"/>
  <p:embeddedFontLst>
    <p:embeddedFont>
      <p:font typeface="Arial Unicode MS" panose="020B0604020202020204" charset="-128"/>
      <p:regular r:id="rId28"/>
    </p:embeddedFont>
    <p:embeddedFont>
      <p:font typeface="#9Slide05 Fourth" panose="020B0604020202020204" charset="0"/>
      <p:regular r:id="rId29"/>
    </p:embeddedFont>
    <p:embeddedFont>
      <p:font typeface="#9Slide05 SVNUT Triumph" panose="00000500000000000000" charset="0"/>
      <p:italic r:id="rId30"/>
    </p:embeddedFont>
    <p:embeddedFont>
      <p:font typeface="#9Slide05 SVNVanilla Daisy Pro" panose="020B0604020202020204" charset="0"/>
      <p:regular r:id="rId31"/>
    </p:embeddedFont>
    <p:embeddedFont>
      <p:font typeface="#9Slide07 Crocante" panose="020B0604020202020204" charset="0"/>
      <p:regular r:id="rId32"/>
    </p:embeddedFont>
    <p:embeddedFont>
      <p:font typeface="#9Slide07 Hillda" panose="020B0604020202020204" charset="0"/>
      <p:regular r:id="rId33"/>
    </p:embeddedFont>
    <p:embeddedFont>
      <p:font typeface="#9Slide07 IcielCrocante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364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font" Target="fonts/font7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3E5510-236D-4D98-AD2C-92EFE662B342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95588-F58C-4EBF-9666-C9C0959B3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4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839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2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28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Ví</a:t>
            </a:r>
            <a:r>
              <a:rPr lang="en-US" baseline="0" dirty="0"/>
              <a:t> </a:t>
            </a:r>
            <a:r>
              <a:rPr lang="en-US" baseline="0" dirty="0" err="1"/>
              <a:t>dụ</a:t>
            </a:r>
            <a:r>
              <a:rPr lang="en-US" baseline="0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baseline="0" dirty="0"/>
              <a:t> </a:t>
            </a:r>
            <a:r>
              <a:rPr lang="en-US" baseline="0" dirty="0" err="1"/>
              <a:t>vất</a:t>
            </a:r>
            <a:r>
              <a:rPr lang="en-US" baseline="0" dirty="0"/>
              <a:t> </a:t>
            </a:r>
            <a:r>
              <a:rPr lang="en-US" baseline="0" dirty="0" err="1"/>
              <a:t>vả</a:t>
            </a:r>
            <a:r>
              <a:rPr lang="en-US" baseline="0" dirty="0"/>
              <a:t>,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lao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36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107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5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06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D95588-F58C-4EBF-9666-C9C0959B3A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468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8185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42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572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21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323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8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B5200B-23AE-475B-963F-174A8F9717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8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393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42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27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711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3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31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Báo</a:t>
            </a:r>
            <a:r>
              <a:rPr lang="en-US" dirty="0"/>
              <a:t> </a:t>
            </a:r>
            <a:r>
              <a:rPr lang="en-US" dirty="0" err="1"/>
              <a:t>cáo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432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20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976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6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899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8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99"/>
            </a:lvl1pPr>
            <a:lvl2pPr marL="685577" indent="0" algn="ctr">
              <a:buNone/>
              <a:defRPr sz="2999"/>
            </a:lvl2pPr>
            <a:lvl3pPr marL="1371155" indent="0" algn="ctr">
              <a:buNone/>
              <a:defRPr sz="2699"/>
            </a:lvl3pPr>
            <a:lvl4pPr marL="2056731" indent="0" algn="ctr">
              <a:buNone/>
              <a:defRPr sz="2399"/>
            </a:lvl4pPr>
            <a:lvl5pPr marL="2742309" indent="0" algn="ctr">
              <a:buNone/>
              <a:defRPr sz="2399"/>
            </a:lvl5pPr>
            <a:lvl6pPr marL="3427886" indent="0" algn="ctr">
              <a:buNone/>
              <a:defRPr sz="2399"/>
            </a:lvl6pPr>
            <a:lvl7pPr marL="4113462" indent="0" algn="ctr">
              <a:buNone/>
              <a:defRPr sz="2399"/>
            </a:lvl7pPr>
            <a:lvl8pPr marL="4799040" indent="0" algn="ctr">
              <a:buNone/>
              <a:defRPr sz="2399"/>
            </a:lvl8pPr>
            <a:lvl9pPr marL="5484617" indent="0" algn="ctr">
              <a:buNone/>
              <a:defRPr sz="239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2024/8/6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79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2024/8/6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90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09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899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195"/>
            <a:ext cx="15773400" cy="225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1pPr>
            <a:lvl2pPr marL="685577" indent="0">
              <a:buNone/>
              <a:defRPr sz="2999">
                <a:solidFill>
                  <a:schemeClr val="tx1">
                    <a:tint val="75000"/>
                  </a:schemeClr>
                </a:solidFill>
              </a:defRPr>
            </a:lvl2pPr>
            <a:lvl3pPr marL="1371155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3pPr>
            <a:lvl4pPr marL="2056731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4pPr>
            <a:lvl5pPr marL="2742309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5pPr>
            <a:lvl6pPr marL="3427886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6pPr>
            <a:lvl7pPr marL="411346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7pPr>
            <a:lvl8pPr marL="479904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8pPr>
            <a:lvl9pPr marL="5484617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2024/8/6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11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2024/8/6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55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599" b="1"/>
            </a:lvl1pPr>
            <a:lvl2pPr marL="685577" indent="0">
              <a:buNone/>
              <a:defRPr sz="2999" b="1"/>
            </a:lvl2pPr>
            <a:lvl3pPr marL="1371155" indent="0">
              <a:buNone/>
              <a:defRPr sz="2699" b="1"/>
            </a:lvl3pPr>
            <a:lvl4pPr marL="2056731" indent="0">
              <a:buNone/>
              <a:defRPr sz="2399" b="1"/>
            </a:lvl4pPr>
            <a:lvl5pPr marL="2742309" indent="0">
              <a:buNone/>
              <a:defRPr sz="2399" b="1"/>
            </a:lvl5pPr>
            <a:lvl6pPr marL="3427886" indent="0">
              <a:buNone/>
              <a:defRPr sz="2399" b="1"/>
            </a:lvl6pPr>
            <a:lvl7pPr marL="4113462" indent="0">
              <a:buNone/>
              <a:defRPr sz="2399" b="1"/>
            </a:lvl7pPr>
            <a:lvl8pPr marL="4799040" indent="0">
              <a:buNone/>
              <a:defRPr sz="2399" b="1"/>
            </a:lvl8pPr>
            <a:lvl9pPr marL="5484617" indent="0">
              <a:buNone/>
              <a:defRPr sz="23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1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2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599" b="1"/>
            </a:lvl1pPr>
            <a:lvl2pPr marL="685577" indent="0">
              <a:buNone/>
              <a:defRPr sz="2999" b="1"/>
            </a:lvl2pPr>
            <a:lvl3pPr marL="1371155" indent="0">
              <a:buNone/>
              <a:defRPr sz="2699" b="1"/>
            </a:lvl3pPr>
            <a:lvl4pPr marL="2056731" indent="0">
              <a:buNone/>
              <a:defRPr sz="2399" b="1"/>
            </a:lvl4pPr>
            <a:lvl5pPr marL="2742309" indent="0">
              <a:buNone/>
              <a:defRPr sz="2399" b="1"/>
            </a:lvl5pPr>
            <a:lvl6pPr marL="3427886" indent="0">
              <a:buNone/>
              <a:defRPr sz="2399" b="1"/>
            </a:lvl6pPr>
            <a:lvl7pPr marL="4113462" indent="0">
              <a:buNone/>
              <a:defRPr sz="2399" b="1"/>
            </a:lvl7pPr>
            <a:lvl8pPr marL="4799040" indent="0">
              <a:buNone/>
              <a:defRPr sz="2399" b="1"/>
            </a:lvl8pPr>
            <a:lvl9pPr marL="5484617" indent="0">
              <a:buNone/>
              <a:defRPr sz="23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2" y="3757611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2024/8/6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63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2024/8/6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42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2024/8/6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83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2"/>
            <a:ext cx="5898356" cy="2400302"/>
          </a:xfrm>
          <a:prstGeom prst="rect">
            <a:avLst/>
          </a:prstGeom>
        </p:spPr>
        <p:txBody>
          <a:bodyPr anchor="b"/>
          <a:lstStyle>
            <a:lvl1pPr>
              <a:defRPr sz="47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799"/>
            </a:lvl1pPr>
            <a:lvl2pPr>
              <a:defRPr sz="4199"/>
            </a:lvl2pPr>
            <a:lvl3pPr>
              <a:defRPr sz="3599"/>
            </a:lvl3pPr>
            <a:lvl4pPr>
              <a:defRPr sz="2999"/>
            </a:lvl4pPr>
            <a:lvl5pPr>
              <a:defRPr sz="2999"/>
            </a:lvl5pPr>
            <a:lvl6pPr>
              <a:defRPr sz="2999"/>
            </a:lvl6pPr>
            <a:lvl7pPr>
              <a:defRPr sz="2999"/>
            </a:lvl7pPr>
            <a:lvl8pPr>
              <a:defRPr sz="2999"/>
            </a:lvl8pPr>
            <a:lvl9pPr>
              <a:defRPr sz="2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099"/>
            <a:ext cx="5898356" cy="57173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/>
            </a:lvl1pPr>
            <a:lvl2pPr marL="685577" indent="0">
              <a:buNone/>
              <a:defRPr sz="2100"/>
            </a:lvl2pPr>
            <a:lvl3pPr marL="1371155" indent="0">
              <a:buNone/>
              <a:defRPr sz="1800"/>
            </a:lvl3pPr>
            <a:lvl4pPr marL="2056731" indent="0">
              <a:buNone/>
              <a:defRPr sz="1500"/>
            </a:lvl4pPr>
            <a:lvl5pPr marL="2742309" indent="0">
              <a:buNone/>
              <a:defRPr sz="1500"/>
            </a:lvl5pPr>
            <a:lvl6pPr marL="3427886" indent="0">
              <a:buNone/>
              <a:defRPr sz="1500"/>
            </a:lvl6pPr>
            <a:lvl7pPr marL="4113462" indent="0">
              <a:buNone/>
              <a:defRPr sz="1500"/>
            </a:lvl7pPr>
            <a:lvl8pPr marL="4799040" indent="0">
              <a:buNone/>
              <a:defRPr sz="1500"/>
            </a:lvl8pPr>
            <a:lvl9pPr marL="5484617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2024/8/6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65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2"/>
            <a:ext cx="5898356" cy="2400302"/>
          </a:xfrm>
          <a:prstGeom prst="rect">
            <a:avLst/>
          </a:prstGeom>
        </p:spPr>
        <p:txBody>
          <a:bodyPr anchor="b"/>
          <a:lstStyle>
            <a:lvl1pPr>
              <a:defRPr sz="47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4799"/>
            </a:lvl1pPr>
            <a:lvl2pPr marL="685577" indent="0">
              <a:buNone/>
              <a:defRPr sz="4199"/>
            </a:lvl2pPr>
            <a:lvl3pPr marL="1371155" indent="0">
              <a:buNone/>
              <a:defRPr sz="3599"/>
            </a:lvl3pPr>
            <a:lvl4pPr marL="2056731" indent="0">
              <a:buNone/>
              <a:defRPr sz="2999"/>
            </a:lvl4pPr>
            <a:lvl5pPr marL="2742309" indent="0">
              <a:buNone/>
              <a:defRPr sz="2999"/>
            </a:lvl5pPr>
            <a:lvl6pPr marL="3427886" indent="0">
              <a:buNone/>
              <a:defRPr sz="2999"/>
            </a:lvl6pPr>
            <a:lvl7pPr marL="4113462" indent="0">
              <a:buNone/>
              <a:defRPr sz="2999"/>
            </a:lvl7pPr>
            <a:lvl8pPr marL="4799040" indent="0">
              <a:buNone/>
              <a:defRPr sz="2999"/>
            </a:lvl8pPr>
            <a:lvl9pPr marL="5484617" indent="0">
              <a:buNone/>
              <a:defRPr sz="2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099"/>
            <a:ext cx="5898356" cy="57173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/>
            </a:lvl1pPr>
            <a:lvl2pPr marL="685577" indent="0">
              <a:buNone/>
              <a:defRPr sz="2100"/>
            </a:lvl2pPr>
            <a:lvl3pPr marL="1371155" indent="0">
              <a:buNone/>
              <a:defRPr sz="1800"/>
            </a:lvl3pPr>
            <a:lvl4pPr marL="2056731" indent="0">
              <a:buNone/>
              <a:defRPr sz="1500"/>
            </a:lvl4pPr>
            <a:lvl5pPr marL="2742309" indent="0">
              <a:buNone/>
              <a:defRPr sz="1500"/>
            </a:lvl5pPr>
            <a:lvl6pPr marL="3427886" indent="0">
              <a:buNone/>
              <a:defRPr sz="1500"/>
            </a:lvl6pPr>
            <a:lvl7pPr marL="4113462" indent="0">
              <a:buNone/>
              <a:defRPr sz="1500"/>
            </a:lvl7pPr>
            <a:lvl8pPr marL="4799040" indent="0">
              <a:buNone/>
              <a:defRPr sz="1500"/>
            </a:lvl8pPr>
            <a:lvl9pPr marL="5484617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2024/8/6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64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2024/8/6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03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8/6/2024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7147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2" y="547686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2" y="547686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2024/8/6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56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6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899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8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99"/>
            </a:lvl1pPr>
            <a:lvl2pPr marL="685577" indent="0" algn="ctr">
              <a:buNone/>
              <a:defRPr sz="2999"/>
            </a:lvl2pPr>
            <a:lvl3pPr marL="1371155" indent="0" algn="ctr">
              <a:buNone/>
              <a:defRPr sz="2699"/>
            </a:lvl3pPr>
            <a:lvl4pPr marL="2056731" indent="0" algn="ctr">
              <a:buNone/>
              <a:defRPr sz="2399"/>
            </a:lvl4pPr>
            <a:lvl5pPr marL="2742309" indent="0" algn="ctr">
              <a:buNone/>
              <a:defRPr sz="2399"/>
            </a:lvl5pPr>
            <a:lvl6pPr marL="3427886" indent="0" algn="ctr">
              <a:buNone/>
              <a:defRPr sz="2399"/>
            </a:lvl6pPr>
            <a:lvl7pPr marL="4113462" indent="0" algn="ctr">
              <a:buNone/>
              <a:defRPr sz="2399"/>
            </a:lvl7pPr>
            <a:lvl8pPr marL="4799040" indent="0" algn="ctr">
              <a:buNone/>
              <a:defRPr sz="2399"/>
            </a:lvl8pPr>
            <a:lvl9pPr marL="5484617" indent="0" algn="ctr">
              <a:buNone/>
              <a:defRPr sz="239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2024/8/6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10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2024/8/6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8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09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899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195"/>
            <a:ext cx="15773400" cy="225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1pPr>
            <a:lvl2pPr marL="685577" indent="0">
              <a:buNone/>
              <a:defRPr sz="2999">
                <a:solidFill>
                  <a:schemeClr val="tx1">
                    <a:tint val="75000"/>
                  </a:schemeClr>
                </a:solidFill>
              </a:defRPr>
            </a:lvl2pPr>
            <a:lvl3pPr marL="1371155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3pPr>
            <a:lvl4pPr marL="2056731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4pPr>
            <a:lvl5pPr marL="2742309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5pPr>
            <a:lvl6pPr marL="3427886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6pPr>
            <a:lvl7pPr marL="411346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7pPr>
            <a:lvl8pPr marL="479904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8pPr>
            <a:lvl9pPr marL="5484617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2024/8/6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67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2024/8/6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27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599" b="1"/>
            </a:lvl1pPr>
            <a:lvl2pPr marL="685577" indent="0">
              <a:buNone/>
              <a:defRPr sz="2999" b="1"/>
            </a:lvl2pPr>
            <a:lvl3pPr marL="1371155" indent="0">
              <a:buNone/>
              <a:defRPr sz="2699" b="1"/>
            </a:lvl3pPr>
            <a:lvl4pPr marL="2056731" indent="0">
              <a:buNone/>
              <a:defRPr sz="2399" b="1"/>
            </a:lvl4pPr>
            <a:lvl5pPr marL="2742309" indent="0">
              <a:buNone/>
              <a:defRPr sz="2399" b="1"/>
            </a:lvl5pPr>
            <a:lvl6pPr marL="3427886" indent="0">
              <a:buNone/>
              <a:defRPr sz="2399" b="1"/>
            </a:lvl6pPr>
            <a:lvl7pPr marL="4113462" indent="0">
              <a:buNone/>
              <a:defRPr sz="2399" b="1"/>
            </a:lvl7pPr>
            <a:lvl8pPr marL="4799040" indent="0">
              <a:buNone/>
              <a:defRPr sz="2399" b="1"/>
            </a:lvl8pPr>
            <a:lvl9pPr marL="5484617" indent="0">
              <a:buNone/>
              <a:defRPr sz="23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1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2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599" b="1"/>
            </a:lvl1pPr>
            <a:lvl2pPr marL="685577" indent="0">
              <a:buNone/>
              <a:defRPr sz="2999" b="1"/>
            </a:lvl2pPr>
            <a:lvl3pPr marL="1371155" indent="0">
              <a:buNone/>
              <a:defRPr sz="2699" b="1"/>
            </a:lvl3pPr>
            <a:lvl4pPr marL="2056731" indent="0">
              <a:buNone/>
              <a:defRPr sz="2399" b="1"/>
            </a:lvl4pPr>
            <a:lvl5pPr marL="2742309" indent="0">
              <a:buNone/>
              <a:defRPr sz="2399" b="1"/>
            </a:lvl5pPr>
            <a:lvl6pPr marL="3427886" indent="0">
              <a:buNone/>
              <a:defRPr sz="2399" b="1"/>
            </a:lvl6pPr>
            <a:lvl7pPr marL="4113462" indent="0">
              <a:buNone/>
              <a:defRPr sz="2399" b="1"/>
            </a:lvl7pPr>
            <a:lvl8pPr marL="4799040" indent="0">
              <a:buNone/>
              <a:defRPr sz="2399" b="1"/>
            </a:lvl8pPr>
            <a:lvl9pPr marL="5484617" indent="0">
              <a:buNone/>
              <a:defRPr sz="23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2" y="3757611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2024/8/6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20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2024/8/6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18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2024/8/6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99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2"/>
            <a:ext cx="5898356" cy="2400302"/>
          </a:xfrm>
          <a:prstGeom prst="rect">
            <a:avLst/>
          </a:prstGeom>
        </p:spPr>
        <p:txBody>
          <a:bodyPr anchor="b"/>
          <a:lstStyle>
            <a:lvl1pPr>
              <a:defRPr sz="47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799"/>
            </a:lvl1pPr>
            <a:lvl2pPr>
              <a:defRPr sz="4199"/>
            </a:lvl2pPr>
            <a:lvl3pPr>
              <a:defRPr sz="3599"/>
            </a:lvl3pPr>
            <a:lvl4pPr>
              <a:defRPr sz="2999"/>
            </a:lvl4pPr>
            <a:lvl5pPr>
              <a:defRPr sz="2999"/>
            </a:lvl5pPr>
            <a:lvl6pPr>
              <a:defRPr sz="2999"/>
            </a:lvl6pPr>
            <a:lvl7pPr>
              <a:defRPr sz="2999"/>
            </a:lvl7pPr>
            <a:lvl8pPr>
              <a:defRPr sz="2999"/>
            </a:lvl8pPr>
            <a:lvl9pPr>
              <a:defRPr sz="2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099"/>
            <a:ext cx="5898356" cy="57173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/>
            </a:lvl1pPr>
            <a:lvl2pPr marL="685577" indent="0">
              <a:buNone/>
              <a:defRPr sz="2100"/>
            </a:lvl2pPr>
            <a:lvl3pPr marL="1371155" indent="0">
              <a:buNone/>
              <a:defRPr sz="1800"/>
            </a:lvl3pPr>
            <a:lvl4pPr marL="2056731" indent="0">
              <a:buNone/>
              <a:defRPr sz="1500"/>
            </a:lvl4pPr>
            <a:lvl5pPr marL="2742309" indent="0">
              <a:buNone/>
              <a:defRPr sz="1500"/>
            </a:lvl5pPr>
            <a:lvl6pPr marL="3427886" indent="0">
              <a:buNone/>
              <a:defRPr sz="1500"/>
            </a:lvl6pPr>
            <a:lvl7pPr marL="4113462" indent="0">
              <a:buNone/>
              <a:defRPr sz="1500"/>
            </a:lvl7pPr>
            <a:lvl8pPr marL="4799040" indent="0">
              <a:buNone/>
              <a:defRPr sz="1500"/>
            </a:lvl8pPr>
            <a:lvl9pPr marL="5484617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2024/8/6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65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2"/>
            <a:ext cx="5898356" cy="2400302"/>
          </a:xfrm>
          <a:prstGeom prst="rect">
            <a:avLst/>
          </a:prstGeom>
        </p:spPr>
        <p:txBody>
          <a:bodyPr anchor="b"/>
          <a:lstStyle>
            <a:lvl1pPr>
              <a:defRPr sz="47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4799"/>
            </a:lvl1pPr>
            <a:lvl2pPr marL="685577" indent="0">
              <a:buNone/>
              <a:defRPr sz="4199"/>
            </a:lvl2pPr>
            <a:lvl3pPr marL="1371155" indent="0">
              <a:buNone/>
              <a:defRPr sz="3599"/>
            </a:lvl3pPr>
            <a:lvl4pPr marL="2056731" indent="0">
              <a:buNone/>
              <a:defRPr sz="2999"/>
            </a:lvl4pPr>
            <a:lvl5pPr marL="2742309" indent="0">
              <a:buNone/>
              <a:defRPr sz="2999"/>
            </a:lvl5pPr>
            <a:lvl6pPr marL="3427886" indent="0">
              <a:buNone/>
              <a:defRPr sz="2999"/>
            </a:lvl6pPr>
            <a:lvl7pPr marL="4113462" indent="0">
              <a:buNone/>
              <a:defRPr sz="2999"/>
            </a:lvl7pPr>
            <a:lvl8pPr marL="4799040" indent="0">
              <a:buNone/>
              <a:defRPr sz="2999"/>
            </a:lvl8pPr>
            <a:lvl9pPr marL="5484617" indent="0">
              <a:buNone/>
              <a:defRPr sz="2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099"/>
            <a:ext cx="5898356" cy="57173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/>
            </a:lvl1pPr>
            <a:lvl2pPr marL="685577" indent="0">
              <a:buNone/>
              <a:defRPr sz="2100"/>
            </a:lvl2pPr>
            <a:lvl3pPr marL="1371155" indent="0">
              <a:buNone/>
              <a:defRPr sz="1800"/>
            </a:lvl3pPr>
            <a:lvl4pPr marL="2056731" indent="0">
              <a:buNone/>
              <a:defRPr sz="1500"/>
            </a:lvl4pPr>
            <a:lvl5pPr marL="2742309" indent="0">
              <a:buNone/>
              <a:defRPr sz="1500"/>
            </a:lvl5pPr>
            <a:lvl6pPr marL="3427886" indent="0">
              <a:buNone/>
              <a:defRPr sz="1500"/>
            </a:lvl6pPr>
            <a:lvl7pPr marL="4113462" indent="0">
              <a:buNone/>
              <a:defRPr sz="1500"/>
            </a:lvl7pPr>
            <a:lvl8pPr marL="4799040" indent="0">
              <a:buNone/>
              <a:defRPr sz="1500"/>
            </a:lvl8pPr>
            <a:lvl9pPr marL="5484617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2024/8/6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58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0123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2024/8/6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27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2" y="547686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2" y="547686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2024/8/6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96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2004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8/6/2024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8602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5316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2340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3400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82691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19215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3911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1972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4785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657300" y="1846648"/>
            <a:ext cx="8973000" cy="295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73500" y="4824182"/>
            <a:ext cx="7140600" cy="15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 flipH="1">
            <a:off x="12211901" y="6160844"/>
            <a:ext cx="6135670" cy="707290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" name="Google Shape;12;p2"/>
          <p:cNvSpPr/>
          <p:nvPr/>
        </p:nvSpPr>
        <p:spPr>
          <a:xfrm>
            <a:off x="-100774" y="7162420"/>
            <a:ext cx="7543236" cy="3205372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" name="Google Shape;13;p2"/>
          <p:cNvSpPr/>
          <p:nvPr/>
        </p:nvSpPr>
        <p:spPr>
          <a:xfrm rot="8557240" flipH="1">
            <a:off x="-2331610" y="-2475213"/>
            <a:ext cx="7543212" cy="3205350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" name="Google Shape;14;p2"/>
          <p:cNvSpPr/>
          <p:nvPr/>
        </p:nvSpPr>
        <p:spPr>
          <a:xfrm rot="-8557240">
            <a:off x="12295340" y="-3122913"/>
            <a:ext cx="7543212" cy="3205350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5" name="Google Shape;15;p2"/>
          <p:cNvGrpSpPr/>
          <p:nvPr/>
        </p:nvGrpSpPr>
        <p:grpSpPr>
          <a:xfrm rot="-674348" flipH="1">
            <a:off x="-1552429" y="-407304"/>
            <a:ext cx="3983910" cy="1951264"/>
            <a:chOff x="948069" y="3807536"/>
            <a:chExt cx="1992000" cy="975654"/>
          </a:xfrm>
        </p:grpSpPr>
        <p:sp>
          <p:nvSpPr>
            <p:cNvPr id="16" name="Google Shape;16;p2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19" name="Google Shape;19;p2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37" name="Google Shape;37;p2"/>
          <p:cNvGrpSpPr/>
          <p:nvPr/>
        </p:nvGrpSpPr>
        <p:grpSpPr>
          <a:xfrm rot="674348">
            <a:off x="15477671" y="-407304"/>
            <a:ext cx="3983910" cy="1951264"/>
            <a:chOff x="948069" y="3807536"/>
            <a:chExt cx="1992000" cy="975654"/>
          </a:xfrm>
        </p:grpSpPr>
        <p:sp>
          <p:nvSpPr>
            <p:cNvPr id="38" name="Google Shape;38;p2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41" name="Google Shape;41;p2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42" name="Google Shape;42;p2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137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"/>
          <p:cNvSpPr txBox="1">
            <a:spLocks noGrp="1"/>
          </p:cNvSpPr>
          <p:nvPr>
            <p:ph type="title"/>
          </p:nvPr>
        </p:nvSpPr>
        <p:spPr>
          <a:xfrm>
            <a:off x="3581400" y="4854150"/>
            <a:ext cx="11125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subTitle" idx="1"/>
          </p:nvPr>
        </p:nvSpPr>
        <p:spPr>
          <a:xfrm>
            <a:off x="5810250" y="6842550"/>
            <a:ext cx="6667800" cy="12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 idx="2" hasCustomPrompt="1"/>
          </p:nvPr>
        </p:nvSpPr>
        <p:spPr>
          <a:xfrm>
            <a:off x="7885406" y="2457998"/>
            <a:ext cx="2554200" cy="14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1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10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10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10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10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10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10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10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10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3" name="Google Shape;63;p3"/>
          <p:cNvSpPr/>
          <p:nvPr/>
        </p:nvSpPr>
        <p:spPr>
          <a:xfrm flipH="1">
            <a:off x="14614334" y="7371970"/>
            <a:ext cx="7543236" cy="3205372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" name="Google Shape;64;p3"/>
          <p:cNvSpPr/>
          <p:nvPr/>
        </p:nvSpPr>
        <p:spPr>
          <a:xfrm rot="10800000" flipH="1">
            <a:off x="-3493516" y="-295280"/>
            <a:ext cx="7543236" cy="3205372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65" name="Google Shape;65;p3"/>
          <p:cNvGrpSpPr/>
          <p:nvPr/>
        </p:nvGrpSpPr>
        <p:grpSpPr>
          <a:xfrm rot="10285502" flipH="1">
            <a:off x="-323023" y="-7896"/>
            <a:ext cx="3526722" cy="2403732"/>
            <a:chOff x="1176669" y="3655136"/>
            <a:chExt cx="1763400" cy="1201893"/>
          </a:xfrm>
        </p:grpSpPr>
        <p:sp>
          <p:nvSpPr>
            <p:cNvPr id="66" name="Google Shape;66;p3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69" name="Google Shape;69;p3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70" name="Google Shape;70;p3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87" name="Google Shape;87;p3"/>
          <p:cNvGrpSpPr/>
          <p:nvPr/>
        </p:nvGrpSpPr>
        <p:grpSpPr>
          <a:xfrm rot="10285502" flipH="1">
            <a:off x="14969577" y="8729247"/>
            <a:ext cx="3387266" cy="1443710"/>
            <a:chOff x="1246399" y="4061320"/>
            <a:chExt cx="1693670" cy="721871"/>
          </a:xfrm>
        </p:grpSpPr>
        <p:sp>
          <p:nvSpPr>
            <p:cNvPr id="88" name="Google Shape;88;p3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91" name="Google Shape;91;p3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92" name="Google Shape;92;p3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1738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 txBox="1">
            <a:spLocks noGrp="1"/>
          </p:cNvSpPr>
          <p:nvPr>
            <p:ph type="title"/>
          </p:nvPr>
        </p:nvSpPr>
        <p:spPr>
          <a:xfrm>
            <a:off x="1440000" y="7376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7" name="Google Shape;187;p6"/>
          <p:cNvSpPr/>
          <p:nvPr/>
        </p:nvSpPr>
        <p:spPr>
          <a:xfrm rot="8557240" flipH="1">
            <a:off x="-2331610" y="-2475213"/>
            <a:ext cx="7543212" cy="3205350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8" name="Google Shape;188;p6"/>
          <p:cNvSpPr/>
          <p:nvPr/>
        </p:nvSpPr>
        <p:spPr>
          <a:xfrm rot="-8557240">
            <a:off x="12295340" y="-3122913"/>
            <a:ext cx="7543212" cy="3205350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89" name="Google Shape;189;p6"/>
          <p:cNvGrpSpPr/>
          <p:nvPr/>
        </p:nvGrpSpPr>
        <p:grpSpPr>
          <a:xfrm rot="-674348" flipH="1">
            <a:off x="-1552429" y="-407304"/>
            <a:ext cx="3983910" cy="1951264"/>
            <a:chOff x="948069" y="3807536"/>
            <a:chExt cx="1992000" cy="975654"/>
          </a:xfrm>
        </p:grpSpPr>
        <p:sp>
          <p:nvSpPr>
            <p:cNvPr id="190" name="Google Shape;190;p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193" name="Google Shape;193;p6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194" name="Google Shape;194;p6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5" name="Google Shape;195;p6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6" name="Google Shape;196;p6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7" name="Google Shape;197;p6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8" name="Google Shape;198;p6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9" name="Google Shape;199;p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0" name="Google Shape;200;p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1" name="Google Shape;201;p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2" name="Google Shape;202;p6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3" name="Google Shape;203;p6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4" name="Google Shape;204;p6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5" name="Google Shape;205;p6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6" name="Google Shape;206;p6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7" name="Google Shape;207;p6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8" name="Google Shape;208;p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9" name="Google Shape;209;p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0" name="Google Shape;210;p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211" name="Google Shape;211;p6"/>
          <p:cNvGrpSpPr/>
          <p:nvPr/>
        </p:nvGrpSpPr>
        <p:grpSpPr>
          <a:xfrm rot="674348">
            <a:off x="15477671" y="-407304"/>
            <a:ext cx="3983910" cy="1951264"/>
            <a:chOff x="948069" y="3807536"/>
            <a:chExt cx="1992000" cy="975654"/>
          </a:xfrm>
        </p:grpSpPr>
        <p:sp>
          <p:nvSpPr>
            <p:cNvPr id="212" name="Google Shape;212;p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215" name="Google Shape;215;p6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216" name="Google Shape;216;p6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7" name="Google Shape;217;p6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8" name="Google Shape;218;p6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9" name="Google Shape;219;p6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1" name="Google Shape;221;p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2" name="Google Shape;222;p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3" name="Google Shape;223;p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4" name="Google Shape;224;p6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5" name="Google Shape;225;p6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6" name="Google Shape;226;p6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7" name="Google Shape;227;p6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8" name="Google Shape;228;p6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9" name="Google Shape;229;p6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30" name="Google Shape;230;p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427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9"/>
          <p:cNvSpPr txBox="1">
            <a:spLocks noGrp="1"/>
          </p:cNvSpPr>
          <p:nvPr>
            <p:ph type="title"/>
          </p:nvPr>
        </p:nvSpPr>
        <p:spPr>
          <a:xfrm>
            <a:off x="1440000" y="2643100"/>
            <a:ext cx="6684600" cy="223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8" name="Google Shape;308;p9"/>
          <p:cNvSpPr txBox="1">
            <a:spLocks noGrp="1"/>
          </p:cNvSpPr>
          <p:nvPr>
            <p:ph type="subTitle" idx="1"/>
          </p:nvPr>
        </p:nvSpPr>
        <p:spPr>
          <a:xfrm>
            <a:off x="1440000" y="5048876"/>
            <a:ext cx="7418400" cy="259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309" name="Google Shape;309;p9"/>
          <p:cNvGrpSpPr/>
          <p:nvPr/>
        </p:nvGrpSpPr>
        <p:grpSpPr>
          <a:xfrm>
            <a:off x="-2530014" y="-4435781"/>
            <a:ext cx="7940020" cy="7126486"/>
            <a:chOff x="-1265007" y="-2217891"/>
            <a:chExt cx="3970010" cy="3563243"/>
          </a:xfrm>
        </p:grpSpPr>
        <p:sp>
          <p:nvSpPr>
            <p:cNvPr id="310" name="Google Shape;310;p9"/>
            <p:cNvSpPr/>
            <p:nvPr/>
          </p:nvSpPr>
          <p:spPr>
            <a:xfrm rot="8557240" flipH="1">
              <a:off x="-1165805" y="-1237607"/>
              <a:ext cx="3771606" cy="1602675"/>
            </a:xfrm>
            <a:custGeom>
              <a:avLst/>
              <a:gdLst/>
              <a:ahLst/>
              <a:cxnLst/>
              <a:rect l="l" t="t" r="r" b="b"/>
              <a:pathLst>
                <a:path w="13955" h="5930" extrusionOk="0">
                  <a:moveTo>
                    <a:pt x="3807" y="1"/>
                  </a:moveTo>
                  <a:cubicBezTo>
                    <a:pt x="2322" y="1"/>
                    <a:pt x="749" y="401"/>
                    <a:pt x="1" y="1533"/>
                  </a:cubicBezTo>
                  <a:lnTo>
                    <a:pt x="1" y="5930"/>
                  </a:lnTo>
                  <a:lnTo>
                    <a:pt x="13955" y="5930"/>
                  </a:lnTo>
                  <a:cubicBezTo>
                    <a:pt x="13955" y="5930"/>
                    <a:pt x="13755" y="4520"/>
                    <a:pt x="12582" y="4020"/>
                  </a:cubicBezTo>
                  <a:cubicBezTo>
                    <a:pt x="11410" y="3520"/>
                    <a:pt x="10267" y="3753"/>
                    <a:pt x="9162" y="3252"/>
                  </a:cubicBezTo>
                  <a:cubicBezTo>
                    <a:pt x="8054" y="2755"/>
                    <a:pt x="8075" y="1545"/>
                    <a:pt x="6903" y="704"/>
                  </a:cubicBezTo>
                  <a:cubicBezTo>
                    <a:pt x="6352" y="311"/>
                    <a:pt x="5114" y="1"/>
                    <a:pt x="38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311" name="Google Shape;311;p9"/>
            <p:cNvGrpSpPr/>
            <p:nvPr/>
          </p:nvGrpSpPr>
          <p:grpSpPr>
            <a:xfrm rot="10285502" flipH="1">
              <a:off x="-116652" y="70515"/>
              <a:ext cx="1604775" cy="724527"/>
              <a:chOff x="1246399" y="4061320"/>
              <a:chExt cx="1604810" cy="724543"/>
            </a:xfrm>
          </p:grpSpPr>
          <p:sp>
            <p:nvSpPr>
              <p:cNvPr id="312" name="Google Shape;312;p9"/>
              <p:cNvSpPr/>
              <p:nvPr/>
            </p:nvSpPr>
            <p:spPr>
              <a:xfrm>
                <a:off x="1306710" y="4248223"/>
                <a:ext cx="31852" cy="3131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92" extrusionOk="0">
                    <a:moveTo>
                      <a:pt x="334" y="1"/>
                    </a:moveTo>
                    <a:cubicBezTo>
                      <a:pt x="299" y="1"/>
                      <a:pt x="251" y="13"/>
                      <a:pt x="203" y="37"/>
                    </a:cubicBezTo>
                    <a:cubicBezTo>
                      <a:pt x="156" y="49"/>
                      <a:pt x="132" y="72"/>
                      <a:pt x="96" y="108"/>
                    </a:cubicBezTo>
                    <a:cubicBezTo>
                      <a:pt x="72" y="132"/>
                      <a:pt x="37" y="180"/>
                      <a:pt x="25" y="215"/>
                    </a:cubicBezTo>
                    <a:cubicBezTo>
                      <a:pt x="13" y="251"/>
                      <a:pt x="1" y="299"/>
                      <a:pt x="1" y="346"/>
                    </a:cubicBezTo>
                    <a:cubicBezTo>
                      <a:pt x="1" y="370"/>
                      <a:pt x="13" y="406"/>
                      <a:pt x="13" y="430"/>
                    </a:cubicBezTo>
                    <a:cubicBezTo>
                      <a:pt x="25" y="489"/>
                      <a:pt x="61" y="537"/>
                      <a:pt x="96" y="584"/>
                    </a:cubicBezTo>
                    <a:cubicBezTo>
                      <a:pt x="132" y="596"/>
                      <a:pt x="144" y="608"/>
                      <a:pt x="180" y="644"/>
                    </a:cubicBezTo>
                    <a:cubicBezTo>
                      <a:pt x="239" y="668"/>
                      <a:pt x="299" y="692"/>
                      <a:pt x="358" y="692"/>
                    </a:cubicBezTo>
                    <a:cubicBezTo>
                      <a:pt x="394" y="692"/>
                      <a:pt x="442" y="668"/>
                      <a:pt x="489" y="656"/>
                    </a:cubicBezTo>
                    <a:cubicBezTo>
                      <a:pt x="537" y="644"/>
                      <a:pt x="561" y="608"/>
                      <a:pt x="596" y="584"/>
                    </a:cubicBezTo>
                    <a:cubicBezTo>
                      <a:pt x="620" y="549"/>
                      <a:pt x="656" y="513"/>
                      <a:pt x="668" y="477"/>
                    </a:cubicBezTo>
                    <a:cubicBezTo>
                      <a:pt x="680" y="430"/>
                      <a:pt x="703" y="394"/>
                      <a:pt x="703" y="346"/>
                    </a:cubicBezTo>
                    <a:cubicBezTo>
                      <a:pt x="680" y="311"/>
                      <a:pt x="680" y="287"/>
                      <a:pt x="680" y="251"/>
                    </a:cubicBezTo>
                    <a:cubicBezTo>
                      <a:pt x="668" y="191"/>
                      <a:pt x="644" y="156"/>
                      <a:pt x="596" y="108"/>
                    </a:cubicBezTo>
                    <a:cubicBezTo>
                      <a:pt x="561" y="96"/>
                      <a:pt x="549" y="72"/>
                      <a:pt x="513" y="49"/>
                    </a:cubicBezTo>
                    <a:cubicBezTo>
                      <a:pt x="453" y="13"/>
                      <a:pt x="406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13" name="Google Shape;313;p9"/>
              <p:cNvSpPr/>
              <p:nvPr/>
            </p:nvSpPr>
            <p:spPr>
              <a:xfrm>
                <a:off x="1290015" y="4302652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8" y="322"/>
                      <a:pt x="418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14" name="Google Shape;314;p9"/>
              <p:cNvSpPr/>
              <p:nvPr/>
            </p:nvSpPr>
            <p:spPr>
              <a:xfrm>
                <a:off x="1246399" y="4270347"/>
                <a:ext cx="20496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77" extrusionOk="0">
                    <a:moveTo>
                      <a:pt x="215" y="0"/>
                    </a:moveTo>
                    <a:cubicBezTo>
                      <a:pt x="167" y="0"/>
                      <a:pt x="155" y="24"/>
                      <a:pt x="120" y="36"/>
                    </a:cubicBezTo>
                    <a:cubicBezTo>
                      <a:pt x="108" y="48"/>
                      <a:pt x="96" y="60"/>
                      <a:pt x="84" y="60"/>
                    </a:cubicBezTo>
                    <a:lnTo>
                      <a:pt x="60" y="83"/>
                    </a:lnTo>
                    <a:cubicBezTo>
                      <a:pt x="48" y="95"/>
                      <a:pt x="48" y="107"/>
                      <a:pt x="36" y="119"/>
                    </a:cubicBezTo>
                    <a:cubicBezTo>
                      <a:pt x="36" y="143"/>
                      <a:pt x="24" y="155"/>
                      <a:pt x="24" y="167"/>
                    </a:cubicBezTo>
                    <a:cubicBezTo>
                      <a:pt x="24" y="179"/>
                      <a:pt x="0" y="214"/>
                      <a:pt x="24" y="226"/>
                    </a:cubicBezTo>
                    <a:cubicBezTo>
                      <a:pt x="24" y="238"/>
                      <a:pt x="24" y="274"/>
                      <a:pt x="36" y="286"/>
                    </a:cubicBezTo>
                    <a:lnTo>
                      <a:pt x="36" y="298"/>
                    </a:lnTo>
                    <a:cubicBezTo>
                      <a:pt x="36" y="322"/>
                      <a:pt x="48" y="334"/>
                      <a:pt x="48" y="345"/>
                    </a:cubicBezTo>
                    <a:cubicBezTo>
                      <a:pt x="60" y="357"/>
                      <a:pt x="84" y="393"/>
                      <a:pt x="96" y="405"/>
                    </a:cubicBezTo>
                    <a:cubicBezTo>
                      <a:pt x="108" y="417"/>
                      <a:pt x="120" y="441"/>
                      <a:pt x="155" y="453"/>
                    </a:cubicBezTo>
                    <a:cubicBezTo>
                      <a:pt x="179" y="464"/>
                      <a:pt x="203" y="464"/>
                      <a:pt x="227" y="476"/>
                    </a:cubicBezTo>
                    <a:lnTo>
                      <a:pt x="298" y="476"/>
                    </a:lnTo>
                    <a:cubicBezTo>
                      <a:pt x="322" y="476"/>
                      <a:pt x="334" y="464"/>
                      <a:pt x="346" y="464"/>
                    </a:cubicBezTo>
                    <a:cubicBezTo>
                      <a:pt x="381" y="453"/>
                      <a:pt x="393" y="441"/>
                      <a:pt x="405" y="417"/>
                    </a:cubicBezTo>
                    <a:cubicBezTo>
                      <a:pt x="417" y="405"/>
                      <a:pt x="417" y="393"/>
                      <a:pt x="441" y="381"/>
                    </a:cubicBezTo>
                    <a:cubicBezTo>
                      <a:pt x="453" y="345"/>
                      <a:pt x="453" y="334"/>
                      <a:pt x="453" y="298"/>
                    </a:cubicBezTo>
                    <a:cubicBezTo>
                      <a:pt x="429" y="274"/>
                      <a:pt x="429" y="238"/>
                      <a:pt x="429" y="226"/>
                    </a:cubicBezTo>
                    <a:cubicBezTo>
                      <a:pt x="429" y="214"/>
                      <a:pt x="405" y="203"/>
                      <a:pt x="393" y="179"/>
                    </a:cubicBezTo>
                    <a:cubicBezTo>
                      <a:pt x="393" y="167"/>
                      <a:pt x="381" y="155"/>
                      <a:pt x="381" y="143"/>
                    </a:cubicBezTo>
                    <a:lnTo>
                      <a:pt x="381" y="119"/>
                    </a:lnTo>
                    <a:cubicBezTo>
                      <a:pt x="381" y="107"/>
                      <a:pt x="381" y="107"/>
                      <a:pt x="358" y="83"/>
                    </a:cubicBezTo>
                    <a:cubicBezTo>
                      <a:pt x="346" y="48"/>
                      <a:pt x="298" y="24"/>
                      <a:pt x="2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grpSp>
            <p:nvGrpSpPr>
              <p:cNvPr id="315" name="Google Shape;315;p9"/>
              <p:cNvGrpSpPr/>
              <p:nvPr/>
            </p:nvGrpSpPr>
            <p:grpSpPr>
              <a:xfrm>
                <a:off x="1314809" y="4061320"/>
                <a:ext cx="1536401" cy="724543"/>
                <a:chOff x="1314809" y="4061320"/>
                <a:chExt cx="1536401" cy="724543"/>
              </a:xfrm>
            </p:grpSpPr>
            <p:sp>
              <p:nvSpPr>
                <p:cNvPr id="316" name="Google Shape;316;p9"/>
                <p:cNvSpPr/>
                <p:nvPr/>
              </p:nvSpPr>
              <p:spPr>
                <a:xfrm>
                  <a:off x="1936278" y="4683429"/>
                  <a:ext cx="24297" cy="18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18" extrusionOk="0">
                      <a:moveTo>
                        <a:pt x="263" y="1"/>
                      </a:moveTo>
                      <a:cubicBezTo>
                        <a:pt x="1" y="1"/>
                        <a:pt x="1" y="418"/>
                        <a:pt x="263" y="418"/>
                      </a:cubicBezTo>
                      <a:cubicBezTo>
                        <a:pt x="536" y="418"/>
                        <a:pt x="536" y="1"/>
                        <a:pt x="26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317" name="Google Shape;317;p9"/>
                <p:cNvSpPr/>
                <p:nvPr/>
              </p:nvSpPr>
              <p:spPr>
                <a:xfrm>
                  <a:off x="1787606" y="4766407"/>
                  <a:ext cx="19998" cy="19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" h="430" extrusionOk="0">
                      <a:moveTo>
                        <a:pt x="215" y="0"/>
                      </a:moveTo>
                      <a:cubicBezTo>
                        <a:pt x="191" y="0"/>
                        <a:pt x="155" y="0"/>
                        <a:pt x="132" y="12"/>
                      </a:cubicBezTo>
                      <a:cubicBezTo>
                        <a:pt x="96" y="24"/>
                        <a:pt x="84" y="36"/>
                        <a:pt x="60" y="60"/>
                      </a:cubicBezTo>
                      <a:cubicBezTo>
                        <a:pt x="36" y="72"/>
                        <a:pt x="24" y="96"/>
                        <a:pt x="12" y="131"/>
                      </a:cubicBezTo>
                      <a:cubicBezTo>
                        <a:pt x="1" y="155"/>
                        <a:pt x="1" y="191"/>
                        <a:pt x="1" y="215"/>
                      </a:cubicBezTo>
                      <a:cubicBezTo>
                        <a:pt x="1" y="239"/>
                        <a:pt x="1" y="262"/>
                        <a:pt x="12" y="274"/>
                      </a:cubicBezTo>
                      <a:cubicBezTo>
                        <a:pt x="24" y="310"/>
                        <a:pt x="36" y="358"/>
                        <a:pt x="72" y="369"/>
                      </a:cubicBezTo>
                      <a:cubicBezTo>
                        <a:pt x="84" y="381"/>
                        <a:pt x="96" y="393"/>
                        <a:pt x="120" y="393"/>
                      </a:cubicBezTo>
                      <a:cubicBezTo>
                        <a:pt x="143" y="417"/>
                        <a:pt x="191" y="429"/>
                        <a:pt x="215" y="429"/>
                      </a:cubicBezTo>
                      <a:cubicBezTo>
                        <a:pt x="251" y="429"/>
                        <a:pt x="274" y="429"/>
                        <a:pt x="310" y="417"/>
                      </a:cubicBezTo>
                      <a:cubicBezTo>
                        <a:pt x="334" y="393"/>
                        <a:pt x="358" y="381"/>
                        <a:pt x="382" y="369"/>
                      </a:cubicBezTo>
                      <a:cubicBezTo>
                        <a:pt x="393" y="358"/>
                        <a:pt x="417" y="322"/>
                        <a:pt x="429" y="298"/>
                      </a:cubicBezTo>
                      <a:cubicBezTo>
                        <a:pt x="441" y="262"/>
                        <a:pt x="441" y="239"/>
                        <a:pt x="441" y="203"/>
                      </a:cubicBezTo>
                      <a:cubicBezTo>
                        <a:pt x="441" y="191"/>
                        <a:pt x="441" y="179"/>
                        <a:pt x="429" y="143"/>
                      </a:cubicBezTo>
                      <a:cubicBezTo>
                        <a:pt x="417" y="119"/>
                        <a:pt x="393" y="72"/>
                        <a:pt x="370" y="60"/>
                      </a:cubicBezTo>
                      <a:cubicBezTo>
                        <a:pt x="358" y="36"/>
                        <a:pt x="334" y="24"/>
                        <a:pt x="322" y="24"/>
                      </a:cubicBezTo>
                      <a:cubicBezTo>
                        <a:pt x="298" y="12"/>
                        <a:pt x="251" y="0"/>
                        <a:pt x="2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318" name="Google Shape;318;p9"/>
                <p:cNvSpPr/>
                <p:nvPr/>
              </p:nvSpPr>
              <p:spPr>
                <a:xfrm>
                  <a:off x="2055149" y="4412659"/>
                  <a:ext cx="3235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715" extrusionOk="0">
                      <a:moveTo>
                        <a:pt x="358" y="0"/>
                      </a:moveTo>
                      <a:cubicBezTo>
                        <a:pt x="310" y="0"/>
                        <a:pt x="262" y="24"/>
                        <a:pt x="215" y="36"/>
                      </a:cubicBezTo>
                      <a:cubicBezTo>
                        <a:pt x="179" y="48"/>
                        <a:pt x="131" y="83"/>
                        <a:pt x="108" y="107"/>
                      </a:cubicBezTo>
                      <a:cubicBezTo>
                        <a:pt x="72" y="143"/>
                        <a:pt x="48" y="179"/>
                        <a:pt x="24" y="226"/>
                      </a:cubicBezTo>
                      <a:cubicBezTo>
                        <a:pt x="0" y="274"/>
                        <a:pt x="0" y="322"/>
                        <a:pt x="0" y="357"/>
                      </a:cubicBezTo>
                      <a:cubicBezTo>
                        <a:pt x="0" y="393"/>
                        <a:pt x="12" y="417"/>
                        <a:pt x="12" y="453"/>
                      </a:cubicBezTo>
                      <a:cubicBezTo>
                        <a:pt x="24" y="512"/>
                        <a:pt x="60" y="572"/>
                        <a:pt x="108" y="619"/>
                      </a:cubicBezTo>
                      <a:cubicBezTo>
                        <a:pt x="131" y="631"/>
                        <a:pt x="143" y="643"/>
                        <a:pt x="179" y="679"/>
                      </a:cubicBezTo>
                      <a:cubicBezTo>
                        <a:pt x="238" y="703"/>
                        <a:pt x="298" y="715"/>
                        <a:pt x="358" y="715"/>
                      </a:cubicBezTo>
                      <a:cubicBezTo>
                        <a:pt x="405" y="715"/>
                        <a:pt x="441" y="703"/>
                        <a:pt x="489" y="691"/>
                      </a:cubicBezTo>
                      <a:cubicBezTo>
                        <a:pt x="536" y="667"/>
                        <a:pt x="584" y="643"/>
                        <a:pt x="608" y="607"/>
                      </a:cubicBezTo>
                      <a:cubicBezTo>
                        <a:pt x="643" y="584"/>
                        <a:pt x="667" y="536"/>
                        <a:pt x="679" y="500"/>
                      </a:cubicBezTo>
                      <a:cubicBezTo>
                        <a:pt x="715" y="453"/>
                        <a:pt x="715" y="405"/>
                        <a:pt x="715" y="357"/>
                      </a:cubicBezTo>
                      <a:cubicBezTo>
                        <a:pt x="715" y="334"/>
                        <a:pt x="703" y="298"/>
                        <a:pt x="703" y="274"/>
                      </a:cubicBezTo>
                      <a:cubicBezTo>
                        <a:pt x="679" y="214"/>
                        <a:pt x="655" y="155"/>
                        <a:pt x="608" y="107"/>
                      </a:cubicBezTo>
                      <a:cubicBezTo>
                        <a:pt x="572" y="95"/>
                        <a:pt x="560" y="72"/>
                        <a:pt x="536" y="48"/>
                      </a:cubicBezTo>
                      <a:cubicBezTo>
                        <a:pt x="477" y="12"/>
                        <a:pt x="417" y="0"/>
                        <a:pt x="35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319" name="Google Shape;319;p9"/>
                <p:cNvSpPr/>
                <p:nvPr/>
              </p:nvSpPr>
              <p:spPr>
                <a:xfrm>
                  <a:off x="1519347" y="4097662"/>
                  <a:ext cx="16741" cy="12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275" extrusionOk="0">
                      <a:moveTo>
                        <a:pt x="191" y="0"/>
                      </a:moveTo>
                      <a:cubicBezTo>
                        <a:pt x="1" y="0"/>
                        <a:pt x="1" y="274"/>
                        <a:pt x="191" y="274"/>
                      </a:cubicBezTo>
                      <a:cubicBezTo>
                        <a:pt x="370" y="274"/>
                        <a:pt x="37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320" name="Google Shape;320;p9"/>
                <p:cNvSpPr/>
                <p:nvPr/>
              </p:nvSpPr>
              <p:spPr>
                <a:xfrm>
                  <a:off x="2061881" y="4370365"/>
                  <a:ext cx="13528" cy="10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239" extrusionOk="0">
                      <a:moveTo>
                        <a:pt x="155" y="0"/>
                      </a:moveTo>
                      <a:cubicBezTo>
                        <a:pt x="1" y="0"/>
                        <a:pt x="1" y="238"/>
                        <a:pt x="155" y="238"/>
                      </a:cubicBezTo>
                      <a:cubicBezTo>
                        <a:pt x="298" y="238"/>
                        <a:pt x="298" y="0"/>
                        <a:pt x="15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321" name="Google Shape;321;p9"/>
                <p:cNvSpPr/>
                <p:nvPr/>
              </p:nvSpPr>
              <p:spPr>
                <a:xfrm>
                  <a:off x="1365980" y="4130272"/>
                  <a:ext cx="24840" cy="2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477" extrusionOk="0">
                      <a:moveTo>
                        <a:pt x="251" y="1"/>
                      </a:moveTo>
                      <a:cubicBezTo>
                        <a:pt x="203" y="1"/>
                        <a:pt x="167" y="24"/>
                        <a:pt x="120" y="36"/>
                      </a:cubicBezTo>
                      <a:cubicBezTo>
                        <a:pt x="72" y="60"/>
                        <a:pt x="48" y="96"/>
                        <a:pt x="24" y="120"/>
                      </a:cubicBezTo>
                      <a:lnTo>
                        <a:pt x="24" y="143"/>
                      </a:lnTo>
                      <a:cubicBezTo>
                        <a:pt x="13" y="167"/>
                        <a:pt x="1" y="215"/>
                        <a:pt x="1" y="239"/>
                      </a:cubicBezTo>
                      <a:cubicBezTo>
                        <a:pt x="1" y="274"/>
                        <a:pt x="1" y="298"/>
                        <a:pt x="13" y="322"/>
                      </a:cubicBezTo>
                      <a:cubicBezTo>
                        <a:pt x="13" y="334"/>
                        <a:pt x="13" y="334"/>
                        <a:pt x="24" y="346"/>
                      </a:cubicBezTo>
                      <a:lnTo>
                        <a:pt x="24" y="358"/>
                      </a:lnTo>
                      <a:cubicBezTo>
                        <a:pt x="60" y="405"/>
                        <a:pt x="84" y="441"/>
                        <a:pt x="120" y="453"/>
                      </a:cubicBezTo>
                      <a:cubicBezTo>
                        <a:pt x="167" y="477"/>
                        <a:pt x="203" y="477"/>
                        <a:pt x="251" y="477"/>
                      </a:cubicBezTo>
                      <a:lnTo>
                        <a:pt x="298" y="477"/>
                      </a:lnTo>
                      <a:cubicBezTo>
                        <a:pt x="322" y="477"/>
                        <a:pt x="358" y="477"/>
                        <a:pt x="405" y="465"/>
                      </a:cubicBezTo>
                      <a:cubicBezTo>
                        <a:pt x="429" y="453"/>
                        <a:pt x="465" y="441"/>
                        <a:pt x="477" y="417"/>
                      </a:cubicBezTo>
                      <a:cubicBezTo>
                        <a:pt x="501" y="393"/>
                        <a:pt x="525" y="382"/>
                        <a:pt x="525" y="346"/>
                      </a:cubicBezTo>
                      <a:cubicBezTo>
                        <a:pt x="536" y="322"/>
                        <a:pt x="548" y="286"/>
                        <a:pt x="536" y="239"/>
                      </a:cubicBezTo>
                      <a:lnTo>
                        <a:pt x="536" y="179"/>
                      </a:lnTo>
                      <a:cubicBezTo>
                        <a:pt x="525" y="143"/>
                        <a:pt x="501" y="108"/>
                        <a:pt x="477" y="84"/>
                      </a:cubicBezTo>
                      <a:lnTo>
                        <a:pt x="429" y="36"/>
                      </a:lnTo>
                      <a:cubicBezTo>
                        <a:pt x="382" y="1"/>
                        <a:pt x="358" y="1"/>
                        <a:pt x="29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322" name="Google Shape;322;p9"/>
                <p:cNvSpPr/>
                <p:nvPr/>
              </p:nvSpPr>
              <p:spPr>
                <a:xfrm>
                  <a:off x="1314809" y="4131357"/>
                  <a:ext cx="18912" cy="14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2" extrusionOk="0">
                      <a:moveTo>
                        <a:pt x="203" y="0"/>
                      </a:moveTo>
                      <a:cubicBezTo>
                        <a:pt x="1" y="0"/>
                        <a:pt x="1" y="322"/>
                        <a:pt x="203" y="322"/>
                      </a:cubicBezTo>
                      <a:cubicBezTo>
                        <a:pt x="417" y="322"/>
                        <a:pt x="417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323" name="Google Shape;323;p9"/>
                <p:cNvSpPr/>
                <p:nvPr/>
              </p:nvSpPr>
              <p:spPr>
                <a:xfrm>
                  <a:off x="1334761" y="4061320"/>
                  <a:ext cx="17781" cy="13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" h="299" extrusionOk="0">
                      <a:moveTo>
                        <a:pt x="203" y="1"/>
                      </a:moveTo>
                      <a:cubicBezTo>
                        <a:pt x="0" y="1"/>
                        <a:pt x="0" y="298"/>
                        <a:pt x="203" y="298"/>
                      </a:cubicBezTo>
                      <a:cubicBezTo>
                        <a:pt x="381" y="298"/>
                        <a:pt x="393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324" name="Google Shape;324;p9"/>
                <p:cNvSpPr/>
                <p:nvPr/>
              </p:nvSpPr>
              <p:spPr>
                <a:xfrm>
                  <a:off x="1805572" y="4366220"/>
                  <a:ext cx="24251" cy="24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" h="534" extrusionOk="0">
                      <a:moveTo>
                        <a:pt x="214" y="0"/>
                      </a:moveTo>
                      <a:cubicBezTo>
                        <a:pt x="179" y="0"/>
                        <a:pt x="167" y="0"/>
                        <a:pt x="155" y="12"/>
                      </a:cubicBezTo>
                      <a:cubicBezTo>
                        <a:pt x="131" y="12"/>
                        <a:pt x="131" y="24"/>
                        <a:pt x="119" y="24"/>
                      </a:cubicBezTo>
                      <a:lnTo>
                        <a:pt x="72" y="72"/>
                      </a:lnTo>
                      <a:cubicBezTo>
                        <a:pt x="60" y="84"/>
                        <a:pt x="48" y="108"/>
                        <a:pt x="48" y="120"/>
                      </a:cubicBezTo>
                      <a:cubicBezTo>
                        <a:pt x="24" y="131"/>
                        <a:pt x="24" y="167"/>
                        <a:pt x="12" y="179"/>
                      </a:cubicBezTo>
                      <a:cubicBezTo>
                        <a:pt x="0" y="203"/>
                        <a:pt x="0" y="250"/>
                        <a:pt x="12" y="286"/>
                      </a:cubicBezTo>
                      <a:lnTo>
                        <a:pt x="12" y="310"/>
                      </a:lnTo>
                      <a:lnTo>
                        <a:pt x="12" y="322"/>
                      </a:lnTo>
                      <a:cubicBezTo>
                        <a:pt x="24" y="370"/>
                        <a:pt x="48" y="417"/>
                        <a:pt x="84" y="441"/>
                      </a:cubicBezTo>
                      <a:cubicBezTo>
                        <a:pt x="119" y="477"/>
                        <a:pt x="167" y="501"/>
                        <a:pt x="203" y="524"/>
                      </a:cubicBezTo>
                      <a:cubicBezTo>
                        <a:pt x="226" y="530"/>
                        <a:pt x="250" y="533"/>
                        <a:pt x="274" y="533"/>
                      </a:cubicBezTo>
                      <a:cubicBezTo>
                        <a:pt x="298" y="533"/>
                        <a:pt x="322" y="530"/>
                        <a:pt x="345" y="524"/>
                      </a:cubicBezTo>
                      <a:cubicBezTo>
                        <a:pt x="381" y="501"/>
                        <a:pt x="429" y="489"/>
                        <a:pt x="465" y="441"/>
                      </a:cubicBezTo>
                      <a:cubicBezTo>
                        <a:pt x="488" y="417"/>
                        <a:pt x="524" y="370"/>
                        <a:pt x="536" y="322"/>
                      </a:cubicBezTo>
                      <a:cubicBezTo>
                        <a:pt x="536" y="286"/>
                        <a:pt x="536" y="239"/>
                        <a:pt x="524" y="191"/>
                      </a:cubicBezTo>
                      <a:cubicBezTo>
                        <a:pt x="512" y="143"/>
                        <a:pt x="488" y="108"/>
                        <a:pt x="453" y="72"/>
                      </a:cubicBezTo>
                      <a:cubicBezTo>
                        <a:pt x="417" y="48"/>
                        <a:pt x="369" y="12"/>
                        <a:pt x="3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325" name="Google Shape;325;p9"/>
                <p:cNvSpPr/>
                <p:nvPr/>
              </p:nvSpPr>
              <p:spPr>
                <a:xfrm>
                  <a:off x="1769467" y="4332287"/>
                  <a:ext cx="17284" cy="18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403" extrusionOk="0">
                      <a:moveTo>
                        <a:pt x="131" y="0"/>
                      </a:moveTo>
                      <a:lnTo>
                        <a:pt x="36" y="48"/>
                      </a:lnTo>
                      <a:cubicBezTo>
                        <a:pt x="12" y="84"/>
                        <a:pt x="0" y="96"/>
                        <a:pt x="0" y="143"/>
                      </a:cubicBezTo>
                      <a:lnTo>
                        <a:pt x="0" y="167"/>
                      </a:lnTo>
                      <a:lnTo>
                        <a:pt x="0" y="238"/>
                      </a:lnTo>
                      <a:lnTo>
                        <a:pt x="0" y="262"/>
                      </a:lnTo>
                      <a:lnTo>
                        <a:pt x="36" y="346"/>
                      </a:lnTo>
                      <a:cubicBezTo>
                        <a:pt x="72" y="381"/>
                        <a:pt x="96" y="393"/>
                        <a:pt x="131" y="393"/>
                      </a:cubicBezTo>
                      <a:cubicBezTo>
                        <a:pt x="143" y="399"/>
                        <a:pt x="161" y="402"/>
                        <a:pt x="181" y="402"/>
                      </a:cubicBezTo>
                      <a:cubicBezTo>
                        <a:pt x="200" y="402"/>
                        <a:pt x="221" y="399"/>
                        <a:pt x="239" y="393"/>
                      </a:cubicBezTo>
                      <a:lnTo>
                        <a:pt x="322" y="346"/>
                      </a:lnTo>
                      <a:cubicBezTo>
                        <a:pt x="358" y="322"/>
                        <a:pt x="370" y="286"/>
                        <a:pt x="370" y="262"/>
                      </a:cubicBezTo>
                      <a:cubicBezTo>
                        <a:pt x="381" y="215"/>
                        <a:pt x="381" y="167"/>
                        <a:pt x="370" y="143"/>
                      </a:cubicBezTo>
                      <a:lnTo>
                        <a:pt x="322" y="48"/>
                      </a:lnTo>
                      <a:cubicBezTo>
                        <a:pt x="298" y="24"/>
                        <a:pt x="262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326" name="Google Shape;326;p9"/>
                <p:cNvSpPr/>
                <p:nvPr/>
              </p:nvSpPr>
              <p:spPr>
                <a:xfrm>
                  <a:off x="1809870" y="4303738"/>
                  <a:ext cx="12442" cy="9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215" extrusionOk="0">
                      <a:moveTo>
                        <a:pt x="143" y="0"/>
                      </a:moveTo>
                      <a:cubicBezTo>
                        <a:pt x="0" y="0"/>
                        <a:pt x="0" y="215"/>
                        <a:pt x="143" y="215"/>
                      </a:cubicBezTo>
                      <a:cubicBezTo>
                        <a:pt x="274" y="215"/>
                        <a:pt x="274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327" name="Google Shape;327;p9"/>
                <p:cNvSpPr/>
                <p:nvPr/>
              </p:nvSpPr>
              <p:spPr>
                <a:xfrm>
                  <a:off x="1819552" y="4264420"/>
                  <a:ext cx="15157" cy="11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251" extrusionOk="0">
                      <a:moveTo>
                        <a:pt x="167" y="0"/>
                      </a:moveTo>
                      <a:cubicBezTo>
                        <a:pt x="1" y="0"/>
                        <a:pt x="1" y="250"/>
                        <a:pt x="167" y="250"/>
                      </a:cubicBezTo>
                      <a:cubicBezTo>
                        <a:pt x="334" y="250"/>
                        <a:pt x="334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328" name="Google Shape;328;p9"/>
                <p:cNvSpPr/>
                <p:nvPr/>
              </p:nvSpPr>
              <p:spPr>
                <a:xfrm>
                  <a:off x="1815612" y="4536929"/>
                  <a:ext cx="21582" cy="19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441" extrusionOk="0">
                      <a:moveTo>
                        <a:pt x="239" y="0"/>
                      </a:moveTo>
                      <a:cubicBezTo>
                        <a:pt x="191" y="0"/>
                        <a:pt x="167" y="12"/>
                        <a:pt x="120" y="24"/>
                      </a:cubicBezTo>
                      <a:cubicBezTo>
                        <a:pt x="96" y="36"/>
                        <a:pt x="60" y="72"/>
                        <a:pt x="48" y="96"/>
                      </a:cubicBezTo>
                      <a:cubicBezTo>
                        <a:pt x="48" y="119"/>
                        <a:pt x="36" y="119"/>
                        <a:pt x="36" y="131"/>
                      </a:cubicBezTo>
                      <a:lnTo>
                        <a:pt x="36" y="143"/>
                      </a:lnTo>
                      <a:cubicBezTo>
                        <a:pt x="13" y="155"/>
                        <a:pt x="13" y="179"/>
                        <a:pt x="13" y="191"/>
                      </a:cubicBezTo>
                      <a:cubicBezTo>
                        <a:pt x="1" y="215"/>
                        <a:pt x="1" y="238"/>
                        <a:pt x="13" y="262"/>
                      </a:cubicBezTo>
                      <a:cubicBezTo>
                        <a:pt x="13" y="298"/>
                        <a:pt x="36" y="310"/>
                        <a:pt x="48" y="334"/>
                      </a:cubicBezTo>
                      <a:cubicBezTo>
                        <a:pt x="60" y="358"/>
                        <a:pt x="60" y="369"/>
                        <a:pt x="72" y="381"/>
                      </a:cubicBezTo>
                      <a:cubicBezTo>
                        <a:pt x="108" y="417"/>
                        <a:pt x="120" y="429"/>
                        <a:pt x="167" y="429"/>
                      </a:cubicBezTo>
                      <a:cubicBezTo>
                        <a:pt x="179" y="429"/>
                        <a:pt x="215" y="429"/>
                        <a:pt x="227" y="441"/>
                      </a:cubicBezTo>
                      <a:lnTo>
                        <a:pt x="275" y="441"/>
                      </a:lnTo>
                      <a:cubicBezTo>
                        <a:pt x="310" y="441"/>
                        <a:pt x="346" y="429"/>
                        <a:pt x="394" y="405"/>
                      </a:cubicBezTo>
                      <a:cubicBezTo>
                        <a:pt x="417" y="393"/>
                        <a:pt x="453" y="369"/>
                        <a:pt x="465" y="334"/>
                      </a:cubicBezTo>
                      <a:cubicBezTo>
                        <a:pt x="477" y="250"/>
                        <a:pt x="477" y="155"/>
                        <a:pt x="429" y="96"/>
                      </a:cubicBezTo>
                      <a:cubicBezTo>
                        <a:pt x="394" y="24"/>
                        <a:pt x="310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329" name="Google Shape;329;p9"/>
                <p:cNvSpPr/>
                <p:nvPr/>
              </p:nvSpPr>
              <p:spPr>
                <a:xfrm>
                  <a:off x="1793533" y="4505122"/>
                  <a:ext cx="18912" cy="14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3" extrusionOk="0">
                      <a:moveTo>
                        <a:pt x="203" y="1"/>
                      </a:moveTo>
                      <a:cubicBezTo>
                        <a:pt x="1" y="1"/>
                        <a:pt x="1" y="322"/>
                        <a:pt x="203" y="322"/>
                      </a:cubicBezTo>
                      <a:cubicBezTo>
                        <a:pt x="417" y="322"/>
                        <a:pt x="41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330" name="Google Shape;330;p9"/>
                <p:cNvSpPr/>
                <p:nvPr/>
              </p:nvSpPr>
              <p:spPr>
                <a:xfrm>
                  <a:off x="2369943" y="4674833"/>
                  <a:ext cx="19953" cy="15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346" extrusionOk="0">
                      <a:moveTo>
                        <a:pt x="226" y="0"/>
                      </a:moveTo>
                      <a:cubicBezTo>
                        <a:pt x="0" y="0"/>
                        <a:pt x="0" y="346"/>
                        <a:pt x="226" y="346"/>
                      </a:cubicBezTo>
                      <a:cubicBezTo>
                        <a:pt x="230" y="346"/>
                        <a:pt x="233" y="346"/>
                        <a:pt x="237" y="346"/>
                      </a:cubicBezTo>
                      <a:cubicBezTo>
                        <a:pt x="441" y="346"/>
                        <a:pt x="437" y="0"/>
                        <a:pt x="2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331" name="Google Shape;331;p9"/>
                <p:cNvSpPr/>
                <p:nvPr/>
              </p:nvSpPr>
              <p:spPr>
                <a:xfrm>
                  <a:off x="2297733" y="4699084"/>
                  <a:ext cx="16198" cy="12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286" extrusionOk="0">
                      <a:moveTo>
                        <a:pt x="179" y="0"/>
                      </a:moveTo>
                      <a:cubicBezTo>
                        <a:pt x="1" y="0"/>
                        <a:pt x="1" y="286"/>
                        <a:pt x="179" y="286"/>
                      </a:cubicBezTo>
                      <a:cubicBezTo>
                        <a:pt x="358" y="286"/>
                        <a:pt x="358" y="0"/>
                        <a:pt x="1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332" name="Google Shape;332;p9"/>
                <p:cNvSpPr/>
                <p:nvPr/>
              </p:nvSpPr>
              <p:spPr>
                <a:xfrm>
                  <a:off x="2837681" y="4697497"/>
                  <a:ext cx="13528" cy="14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311" extrusionOk="0">
                      <a:moveTo>
                        <a:pt x="143" y="1"/>
                      </a:moveTo>
                      <a:cubicBezTo>
                        <a:pt x="120" y="1"/>
                        <a:pt x="96" y="1"/>
                        <a:pt x="84" y="13"/>
                      </a:cubicBezTo>
                      <a:cubicBezTo>
                        <a:pt x="48" y="25"/>
                        <a:pt x="36" y="48"/>
                        <a:pt x="24" y="72"/>
                      </a:cubicBezTo>
                      <a:lnTo>
                        <a:pt x="24" y="84"/>
                      </a:lnTo>
                      <a:cubicBezTo>
                        <a:pt x="24" y="108"/>
                        <a:pt x="1" y="108"/>
                        <a:pt x="1" y="120"/>
                      </a:cubicBezTo>
                      <a:lnTo>
                        <a:pt x="1" y="191"/>
                      </a:lnTo>
                      <a:cubicBezTo>
                        <a:pt x="1" y="203"/>
                        <a:pt x="24" y="203"/>
                        <a:pt x="24" y="227"/>
                      </a:cubicBezTo>
                      <a:lnTo>
                        <a:pt x="24" y="239"/>
                      </a:lnTo>
                      <a:lnTo>
                        <a:pt x="48" y="263"/>
                      </a:lnTo>
                      <a:cubicBezTo>
                        <a:pt x="60" y="287"/>
                        <a:pt x="96" y="298"/>
                        <a:pt x="108" y="310"/>
                      </a:cubicBezTo>
                      <a:lnTo>
                        <a:pt x="155" y="310"/>
                      </a:lnTo>
                      <a:cubicBezTo>
                        <a:pt x="179" y="310"/>
                        <a:pt x="215" y="310"/>
                        <a:pt x="227" y="298"/>
                      </a:cubicBezTo>
                      <a:lnTo>
                        <a:pt x="262" y="263"/>
                      </a:lnTo>
                      <a:cubicBezTo>
                        <a:pt x="274" y="251"/>
                        <a:pt x="286" y="227"/>
                        <a:pt x="298" y="203"/>
                      </a:cubicBezTo>
                      <a:lnTo>
                        <a:pt x="298" y="144"/>
                      </a:lnTo>
                      <a:cubicBezTo>
                        <a:pt x="298" y="108"/>
                        <a:pt x="286" y="84"/>
                        <a:pt x="286" y="72"/>
                      </a:cubicBezTo>
                      <a:cubicBezTo>
                        <a:pt x="274" y="60"/>
                        <a:pt x="274" y="48"/>
                        <a:pt x="239" y="25"/>
                      </a:cubicBezTo>
                      <a:cubicBezTo>
                        <a:pt x="227" y="13"/>
                        <a:pt x="215" y="13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2130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1"/>
          <p:cNvSpPr txBox="1">
            <a:spLocks noGrp="1"/>
          </p:cNvSpPr>
          <p:nvPr>
            <p:ph type="title" hasCustomPrompt="1"/>
          </p:nvPr>
        </p:nvSpPr>
        <p:spPr>
          <a:xfrm>
            <a:off x="3333600" y="3181450"/>
            <a:ext cx="11620800" cy="232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84" name="Google Shape;384;p11"/>
          <p:cNvSpPr txBox="1">
            <a:spLocks noGrp="1"/>
          </p:cNvSpPr>
          <p:nvPr>
            <p:ph type="subTitle" idx="1"/>
          </p:nvPr>
        </p:nvSpPr>
        <p:spPr>
          <a:xfrm>
            <a:off x="5810250" y="5528176"/>
            <a:ext cx="6667800" cy="12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85" name="Google Shape;385;p11"/>
          <p:cNvSpPr/>
          <p:nvPr/>
        </p:nvSpPr>
        <p:spPr>
          <a:xfrm rot="10800000">
            <a:off x="-1027599" y="6575294"/>
            <a:ext cx="6135670" cy="707290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86" name="Google Shape;386;p11"/>
          <p:cNvSpPr/>
          <p:nvPr/>
        </p:nvSpPr>
        <p:spPr>
          <a:xfrm flipH="1">
            <a:off x="13134429" y="7016800"/>
            <a:ext cx="7543166" cy="3270188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14281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357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057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819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20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087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00226"/>
            <a:ext cx="8077200" cy="5091112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1800226"/>
            <a:ext cx="8077200" cy="5091112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4534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542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7249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163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247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559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356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309562"/>
            <a:ext cx="4114800" cy="65817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9562"/>
            <a:ext cx="12039600" cy="65817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018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1423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0273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241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50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2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48000"/>
            <a:lum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t="-6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066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48000"/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-6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503041" y="818204"/>
            <a:ext cx="359024" cy="863829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6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294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1371155" rtl="0" eaLnBrk="1" latinLnBrk="0" hangingPunct="1">
        <a:lnSpc>
          <a:spcPct val="90000"/>
        </a:lnSpc>
        <a:spcBef>
          <a:spcPct val="0"/>
        </a:spcBef>
        <a:buNone/>
        <a:defRPr sz="65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9" indent="-342789" algn="l" defTabSz="1371155" rtl="0" eaLnBrk="1" latinLnBrk="0" hangingPunct="1">
        <a:lnSpc>
          <a:spcPct val="90000"/>
        </a:lnSpc>
        <a:spcBef>
          <a:spcPts val="1500"/>
        </a:spcBef>
        <a:buFont typeface="Arial" panose="020B0604020202090204" pitchFamily="34" charset="0"/>
        <a:buChar char="•"/>
        <a:defRPr sz="4199" kern="1200">
          <a:solidFill>
            <a:schemeClr val="tx1"/>
          </a:solidFill>
          <a:latin typeface="+mn-lt"/>
          <a:ea typeface="+mn-ea"/>
          <a:cs typeface="+mn-cs"/>
        </a:defRPr>
      </a:lvl1pPr>
      <a:lvl2pPr marL="1028366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713944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999" kern="1200">
          <a:solidFill>
            <a:schemeClr val="tx1"/>
          </a:solidFill>
          <a:latin typeface="+mn-lt"/>
          <a:ea typeface="+mn-ea"/>
          <a:cs typeface="+mn-cs"/>
        </a:defRPr>
      </a:lvl3pPr>
      <a:lvl4pPr marL="2399520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3085097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770675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4456251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5141829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827406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2pPr>
      <a:lvl3pPr marL="1371155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3pPr>
      <a:lvl4pPr marL="2056731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9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427886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4113462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799040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484617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48000"/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-6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503041" y="818204"/>
            <a:ext cx="359024" cy="863829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6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747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1371155" rtl="0" eaLnBrk="1" latinLnBrk="0" hangingPunct="1">
        <a:lnSpc>
          <a:spcPct val="90000"/>
        </a:lnSpc>
        <a:spcBef>
          <a:spcPct val="0"/>
        </a:spcBef>
        <a:buNone/>
        <a:defRPr sz="65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9" indent="-342789" algn="l" defTabSz="1371155" rtl="0" eaLnBrk="1" latinLnBrk="0" hangingPunct="1">
        <a:lnSpc>
          <a:spcPct val="90000"/>
        </a:lnSpc>
        <a:spcBef>
          <a:spcPts val="1500"/>
        </a:spcBef>
        <a:buFont typeface="Arial" panose="020B0604020202090204" pitchFamily="34" charset="0"/>
        <a:buChar char="•"/>
        <a:defRPr sz="4199" kern="1200">
          <a:solidFill>
            <a:schemeClr val="tx1"/>
          </a:solidFill>
          <a:latin typeface="+mn-lt"/>
          <a:ea typeface="+mn-ea"/>
          <a:cs typeface="+mn-cs"/>
        </a:defRPr>
      </a:lvl1pPr>
      <a:lvl2pPr marL="1028366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713944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999" kern="1200">
          <a:solidFill>
            <a:schemeClr val="tx1"/>
          </a:solidFill>
          <a:latin typeface="+mn-lt"/>
          <a:ea typeface="+mn-ea"/>
          <a:cs typeface="+mn-cs"/>
        </a:defRPr>
      </a:lvl3pPr>
      <a:lvl4pPr marL="2399520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3085097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770675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4456251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5141829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827406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2pPr>
      <a:lvl3pPr marL="1371155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3pPr>
      <a:lvl4pPr marL="2056731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9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427886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4113462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799040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484617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48000"/>
            <a:lum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t="-6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7410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0000" y="73765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●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○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■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●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○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■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●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○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hort Stack"/>
              <a:buChar char="■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2" name="矩形 5">
            <a:extLst>
              <a:ext uri="{FF2B5EF4-FFF2-40B4-BE49-F238E27FC236}">
                <a16:creationId xmlns:a16="http://schemas.microsoft.com/office/drawing/2014/main" id="{F5998F0F-F96C-953E-0F44-5D862B9CADAB}"/>
              </a:ext>
            </a:extLst>
          </p:cNvPr>
          <p:cNvSpPr/>
          <p:nvPr userDrawn="1"/>
        </p:nvSpPr>
        <p:spPr>
          <a:xfrm>
            <a:off x="503041" y="818204"/>
            <a:ext cx="359024" cy="863829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6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7400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8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1BB4BC3-3451-E53B-9A4B-226E76513F65}"/>
              </a:ext>
            </a:extLst>
          </p:cNvPr>
          <p:cNvSpPr txBox="1"/>
          <p:nvPr/>
        </p:nvSpPr>
        <p:spPr>
          <a:xfrm>
            <a:off x="4010656" y="1461263"/>
            <a:ext cx="107238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illda" pitchFamily="2" charset="0"/>
                <a:cs typeface="Times New Roman" panose="02020603050405020304" pitchFamily="18" charset="0"/>
              </a:rPr>
              <a:t>Bài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illda" pitchFamily="2" charset="0"/>
                <a:cs typeface="Times New Roman" panose="02020603050405020304" pitchFamily="18" charset="0"/>
              </a:rPr>
              <a:t> 1.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illda" pitchFamily="2" charset="0"/>
                <a:cs typeface="Times New Roman" panose="02020603050405020304" pitchFamily="18" charset="0"/>
              </a:rPr>
              <a:t>Thương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illda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illda" pitchFamily="2" charset="0"/>
                <a:cs typeface="Times New Roman" panose="02020603050405020304" pitchFamily="18" charset="0"/>
              </a:rPr>
              <a:t>nhớ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illda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illda" pitchFamily="2" charset="0"/>
                <a:cs typeface="Times New Roman" panose="02020603050405020304" pitchFamily="18" charset="0"/>
              </a:rPr>
              <a:t>quê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illda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illda" pitchFamily="2" charset="0"/>
                <a:cs typeface="Times New Roman" panose="02020603050405020304" pitchFamily="18" charset="0"/>
              </a:rPr>
              <a:t>hương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illda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C73DB7-9331-11BF-C744-51E657DDC172}"/>
              </a:ext>
            </a:extLst>
          </p:cNvPr>
          <p:cNvSpPr txBox="1"/>
          <p:nvPr/>
        </p:nvSpPr>
        <p:spPr>
          <a:xfrm>
            <a:off x="1757916" y="3273361"/>
            <a:ext cx="147721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UT Triumph" panose="00000500000000000000" pitchFamily="2" charset="0"/>
                <a:cs typeface="#9Slide05 SVNCherryla" pitchFamily="2" charset="0"/>
              </a:rPr>
              <a:t>Mùa</a:t>
            </a:r>
            <a:r>
              <a:rPr kumimoji="0" lang="en-US" sz="96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UT Triumph" panose="00000500000000000000" pitchFamily="2" charset="0"/>
                <a:cs typeface="#9Slide05 SVNCherryla" pitchFamily="2" charset="0"/>
              </a:rPr>
              <a:t> </a:t>
            </a:r>
            <a:r>
              <a:rPr kumimoji="0" lang="en-US" sz="96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UT Triumph" panose="00000500000000000000" pitchFamily="2" charset="0"/>
                <a:cs typeface="#9Slide05 SVNCherryla" pitchFamily="2" charset="0"/>
              </a:rPr>
              <a:t>xuân</a:t>
            </a:r>
            <a:r>
              <a:rPr kumimoji="0" lang="en-US" sz="96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UT Triumph" panose="00000500000000000000" pitchFamily="2" charset="0"/>
                <a:cs typeface="#9Slide05 SVNCherryla" pitchFamily="2" charset="0"/>
              </a:rPr>
              <a:t> </a:t>
            </a:r>
            <a:r>
              <a:rPr kumimoji="0" lang="en-US" sz="96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UT Triumph" panose="00000500000000000000" pitchFamily="2" charset="0"/>
                <a:cs typeface="#9Slide05 SVNCherryla" pitchFamily="2" charset="0"/>
              </a:rPr>
              <a:t>nho</a:t>
            </a:r>
            <a:r>
              <a:rPr kumimoji="0" lang="en-US" sz="96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UT Triumph" panose="00000500000000000000" pitchFamily="2" charset="0"/>
                <a:cs typeface="#9Slide05 SVNCherryla" pitchFamily="2" charset="0"/>
              </a:rPr>
              <a:t> </a:t>
            </a:r>
            <a:r>
              <a:rPr kumimoji="0" lang="en-US" sz="96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UT Triumph" panose="00000500000000000000" pitchFamily="2" charset="0"/>
                <a:cs typeface="#9Slide05 SVNCherryla" pitchFamily="2" charset="0"/>
              </a:rPr>
              <a:t>nhỏ</a:t>
            </a:r>
            <a:endParaRPr kumimoji="0" lang="en-US" sz="9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UT Triumph" panose="00000500000000000000" pitchFamily="2" charset="0"/>
              <a:cs typeface="#9Slide05 SVNCherryl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F497E2-9131-58EE-E0D5-459E50458E52}"/>
              </a:ext>
            </a:extLst>
          </p:cNvPr>
          <p:cNvSpPr txBox="1"/>
          <p:nvPr/>
        </p:nvSpPr>
        <p:spPr>
          <a:xfrm>
            <a:off x="8534400" y="5619571"/>
            <a:ext cx="10401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Vanilla Daisy Pro" panose="000005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7200" noProof="0" dirty="0" err="1">
                <a:solidFill>
                  <a:srgbClr val="C00000"/>
                </a:solidFill>
                <a:latin typeface="#9Slide05 SVNVanilla Daisy Pro" panose="00000500000000000000" pitchFamily="2" charset="0"/>
                <a:cs typeface="Times New Roman" panose="02020603050405020304" pitchFamily="18" charset="0"/>
              </a:rPr>
              <a:t>Thanh</a:t>
            </a:r>
            <a:r>
              <a:rPr lang="en-US" sz="7200" noProof="0" dirty="0">
                <a:solidFill>
                  <a:srgbClr val="C00000"/>
                </a:solidFill>
                <a:latin typeface="#9Slide05 SVNVanilla Daisy Pr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noProof="0" dirty="0" err="1">
                <a:solidFill>
                  <a:srgbClr val="C00000"/>
                </a:solidFill>
                <a:latin typeface="#9Slide05 SVNVanilla Daisy Pro" panose="00000500000000000000" pitchFamily="2" charset="0"/>
                <a:cs typeface="Times New Roman" panose="02020603050405020304" pitchFamily="18" charset="0"/>
              </a:rPr>
              <a:t>Hải</a:t>
            </a:r>
            <a:r>
              <a:rPr kumimoji="0" lang="en-US" sz="720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Vanilla Daisy Pro" panose="00000500000000000000" pitchFamily="2" charset="0"/>
                <a:cs typeface="Times New Roman" panose="02020603050405020304" pitchFamily="18" charset="0"/>
              </a:rPr>
              <a:t> -</a:t>
            </a:r>
            <a:endParaRPr kumimoji="0" lang="en-US" sz="72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5 SVNVanilla Daisy Pro" panose="000005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717546-4601-E39E-0CB2-F6C2EB885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0" y="269862"/>
            <a:ext cx="2819400" cy="238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0840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966258"/>
              </p:ext>
            </p:extLst>
          </p:nvPr>
        </p:nvGraphicFramePr>
        <p:xfrm>
          <a:off x="381000" y="190500"/>
          <a:ext cx="17602200" cy="969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04288">
                  <a:extLst>
                    <a:ext uri="{9D8B030D-6E8A-4147-A177-3AD203B41FA5}">
                      <a16:colId xmlns:a16="http://schemas.microsoft.com/office/drawing/2014/main" val="4097334294"/>
                    </a:ext>
                  </a:extLst>
                </a:gridCol>
                <a:gridCol w="9550969">
                  <a:extLst>
                    <a:ext uri="{9D8B030D-6E8A-4147-A177-3AD203B41FA5}">
                      <a16:colId xmlns:a16="http://schemas.microsoft.com/office/drawing/2014/main" val="3008895930"/>
                    </a:ext>
                  </a:extLst>
                </a:gridCol>
                <a:gridCol w="2446943">
                  <a:extLst>
                    <a:ext uri="{9D8B030D-6E8A-4147-A177-3AD203B41FA5}">
                      <a16:colId xmlns:a16="http://schemas.microsoft.com/office/drawing/2014/main" val="1681245175"/>
                    </a:ext>
                  </a:extLst>
                </a:gridCol>
              </a:tblGrid>
              <a:tr h="53992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6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36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36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35910"/>
                  </a:ext>
                </a:extLst>
              </a:tr>
              <a:tr h="2391083">
                <a:tc>
                  <a:txBody>
                    <a:bodyPr/>
                    <a:lstStyle/>
                    <a:p>
                      <a:pPr algn="just"/>
                      <a:r>
                        <a:rPr lang="en-GB" sz="3600" b="1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GB" sz="36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1:</a:t>
                      </a:r>
                    </a:p>
                    <a:p>
                      <a:pPr algn="just"/>
                      <a:r>
                        <a:rPr lang="en-GB" sz="36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GB" sz="3600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GB" sz="3600" i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GB" sz="3600" i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GB" sz="3600" i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3600" i="1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bông</a:t>
                      </a:r>
                      <a:r>
                        <a:rPr lang="en-GB" sz="3600" i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GB" sz="3600" i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tím</a:t>
                      </a:r>
                      <a:r>
                        <a:rPr lang="en-GB" sz="3600" i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biếc</a:t>
                      </a:r>
                      <a:r>
                        <a:rPr lang="en-GB" sz="3600" i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3600" i="1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GB" sz="3600" i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GB" sz="3600" i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GB" sz="3600" i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GB" sz="3600" i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ngụy</a:t>
                      </a:r>
                      <a:r>
                        <a:rPr lang="en-GB" sz="3600" i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GB" sz="3600" i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3600" i="1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nương</a:t>
                      </a:r>
                      <a:r>
                        <a:rPr lang="en-GB" sz="3600" i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mạ</a:t>
                      </a:r>
                      <a:endParaRPr lang="en-GB" sz="3600" i="1" baseline="0" dirty="0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GB" sz="36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GB" sz="3600" i="1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hót</a:t>
                      </a:r>
                      <a:r>
                        <a:rPr lang="en-GB" sz="3600" i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vang</a:t>
                      </a:r>
                      <a:r>
                        <a:rPr lang="en-GB" sz="3600" i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endParaRPr lang="en-US" sz="3600" dirty="0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bông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endParaRPr lang="en-US" sz="36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36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chiện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hót</a:t>
                      </a:r>
                      <a:endParaRPr lang="en-US" sz="36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thắm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en-GB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GB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GB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GB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GB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</a:t>
                      </a:r>
                      <a:r>
                        <a:rPr lang="en-GB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GB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GB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GB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GB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GB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GB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GB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hi </a:t>
                      </a:r>
                      <a:r>
                        <a:rPr lang="en-GB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vọng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5536639"/>
                  </a:ext>
                </a:extLst>
              </a:tr>
              <a:tr h="3316664">
                <a:tc>
                  <a:txBody>
                    <a:bodyPr/>
                    <a:lstStyle/>
                    <a:p>
                      <a:pPr algn="just"/>
                      <a:r>
                        <a:rPr lang="en-GB" sz="3600" b="1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GB" sz="36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2:</a:t>
                      </a:r>
                    </a:p>
                    <a:p>
                      <a:pPr algn="just"/>
                      <a:r>
                        <a:rPr lang="en-GB" sz="36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GB" sz="3600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xôn</a:t>
                      </a:r>
                      <a:r>
                        <a:rPr lang="en-GB" sz="3600" i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xao</a:t>
                      </a:r>
                      <a:endParaRPr lang="en-GB" sz="3600" i="0" dirty="0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GB" sz="36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GB" sz="3600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GB" sz="3600" i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giọt</a:t>
                      </a:r>
                      <a:r>
                        <a:rPr lang="en-GB" sz="3600" i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long </a:t>
                      </a:r>
                      <a:r>
                        <a:rPr lang="en-GB" sz="3600" i="1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lanh</a:t>
                      </a:r>
                      <a:r>
                        <a:rPr lang="en-GB" sz="3600" i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rơi</a:t>
                      </a:r>
                      <a:endParaRPr lang="en-GB" sz="3600" i="0" dirty="0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GB" sz="3600" i="0" dirty="0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GB" sz="3600" i="0" dirty="0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GB" sz="3600" i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GB" sz="3600" i="0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baseline="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GB" sz="3600" i="1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baseline="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GB" sz="3600" i="1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baseline="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GB" sz="3600" i="1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baseline="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cầm</a:t>
                      </a:r>
                      <a:r>
                        <a:rPr lang="en-GB" sz="3600" i="1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baseline="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súng</a:t>
                      </a:r>
                      <a:endParaRPr lang="en-GB" sz="3600" i="1" baseline="0" dirty="0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GB" sz="3600" i="1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GB" sz="3600" i="1" baseline="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GB" sz="3600" i="1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baseline="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GB" sz="3600" i="1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baseline="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GB" sz="3600" i="1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baseline="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GB" sz="3600" i="1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baseline="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endParaRPr lang="en-US" sz="3600" dirty="0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GB" sz="360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/>
                      <a:r>
                        <a:rPr lang="en-GB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thính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súng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5361543"/>
                  </a:ext>
                </a:extLst>
              </a:tr>
              <a:tr h="192829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i="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3600" b="1" i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3:</a:t>
                      </a:r>
                      <a:endParaRPr lang="en-US" sz="3600" b="0" i="1" dirty="0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i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vi-VN" sz="3600" i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Ðất nước bốn nghìn năm </a:t>
                      </a:r>
                      <a:br>
                        <a:rPr lang="vi-VN" sz="3600" i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3600" i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v</a:t>
                      </a:r>
                      <a:r>
                        <a:rPr lang="vi-VN" sz="3600" i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ất vả</a:t>
                      </a:r>
                      <a:r>
                        <a:rPr lang="en-US" sz="3600" i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3600" i="1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baseline="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3600" i="1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600" i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 </a:t>
                      </a:r>
                      <a:endParaRPr lang="en-US" sz="3600" i="1" dirty="0">
                        <a:solidFill>
                          <a:schemeClr val="bg1">
                            <a:lumMod val="9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i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vi-VN" sz="3600" i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vì sao</a:t>
                      </a:r>
                      <a:r>
                        <a:rPr lang="en-US" sz="3600" i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3600" i="1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600" i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 lên phía trước.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GB" sz="360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GB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GB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28296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222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35574-84AA-EE9A-FF70-9EA5D7D14A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568"/>
          <a:stretch/>
        </p:blipFill>
        <p:spPr>
          <a:xfrm>
            <a:off x="12281131" y="5981701"/>
            <a:ext cx="5624169" cy="31635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3FDFA4-3296-8EB9-AD15-59F8BB60B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699" y="5981700"/>
            <a:ext cx="5624170" cy="31635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674112-DE3F-A378-9594-8840AFAFD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2499" y="5981700"/>
            <a:ext cx="5483002" cy="3163596"/>
          </a:xfrm>
          <a:prstGeom prst="rect">
            <a:avLst/>
          </a:prstGeom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DEDAE97F-1A24-5D1F-8982-907923407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781193"/>
            <a:ext cx="14782800" cy="841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163184" tIns="81592" rIns="163184" bIns="81592">
            <a:spAutoFit/>
          </a:bodyPr>
          <a:lstStyle/>
          <a:p>
            <a:pPr algn="just" defTabSz="1299820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+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Đất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nước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ta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vừa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ra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khỏi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2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cuộc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chiến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tranh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biên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giới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.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4EEC71B7-9705-7E56-E63E-B2EB7D946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053" y="2777614"/>
            <a:ext cx="16306800" cy="841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163184" tIns="81592" rIns="163184" bIns="81592">
            <a:spAutoFit/>
          </a:bodyPr>
          <a:lstStyle/>
          <a:p>
            <a:pPr algn="just" defTabSz="1299820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+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Nền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kinh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tế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bao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cấp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còn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bộc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lộ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nhiều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hạn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chế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yếu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kém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.  </a:t>
            </a:r>
          </a:p>
        </p:txBody>
      </p:sp>
      <p:sp>
        <p:nvSpPr>
          <p:cNvPr id="8" name="Text Box 18">
            <a:extLst>
              <a:ext uri="{FF2B5EF4-FFF2-40B4-BE49-F238E27FC236}">
                <a16:creationId xmlns:a16="http://schemas.microsoft.com/office/drawing/2014/main" id="{C1CEC3F4-5276-D912-F852-3AA0F6BEB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1561" y="745776"/>
            <a:ext cx="2758105" cy="841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63184" tIns="81592" rIns="163184" bIns="81592">
            <a:spAutoFit/>
          </a:bodyPr>
          <a:lstStyle/>
          <a:p>
            <a:pPr defTabSz="1299820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Năm</a:t>
            </a:r>
            <a:r>
              <a:rPr lang="en-US" sz="4400" b="1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1980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CADE8EA9-5F64-0EA7-42ED-4ACBB8487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053" y="3774035"/>
            <a:ext cx="15063894" cy="151899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163184" tIns="81592" rIns="163184" bIns="81592">
            <a:spAutoFit/>
          </a:bodyPr>
          <a:lstStyle/>
          <a:p>
            <a:pPr algn="just" defTabSz="1299820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+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Chiến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tranh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khiến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cho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cơ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sở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vật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chất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bị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phá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hủy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nền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kinh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tế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kiệt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quệ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đời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sống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nhân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dân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vô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cùng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đói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khổ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0461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723DFF-0976-0D7B-D35F-14395EC8D73B}"/>
              </a:ext>
            </a:extLst>
          </p:cNvPr>
          <p:cNvSpPr/>
          <p:nvPr/>
        </p:nvSpPr>
        <p:spPr>
          <a:xfrm>
            <a:off x="838200" y="571500"/>
            <a:ext cx="16383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vi-VN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7E3148-02E8-DFA0-AEC4-E0E0525AA523}"/>
              </a:ext>
            </a:extLst>
          </p:cNvPr>
          <p:cNvSpPr/>
          <p:nvPr/>
        </p:nvSpPr>
        <p:spPr>
          <a:xfrm>
            <a:off x="838200" y="1485900"/>
            <a:ext cx="16383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vi-VN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D756DA-1578-7E6E-8948-9898A45B7977}"/>
              </a:ext>
            </a:extLst>
          </p:cNvPr>
          <p:cNvSpPr/>
          <p:nvPr/>
        </p:nvSpPr>
        <p:spPr>
          <a:xfrm>
            <a:off x="1066800" y="2781300"/>
            <a:ext cx="7065818" cy="6232338"/>
          </a:xfrm>
          <a:prstGeom prst="rect">
            <a:avLst/>
          </a:prstGeom>
        </p:spPr>
        <p:txBody>
          <a:bodyPr wrap="square" lIns="136968" tIns="68512" rIns="136968" bIns="68512">
            <a:spAutoFit/>
          </a:bodyPr>
          <a:lstStyle/>
          <a:p>
            <a:pPr defTabSz="1369544"/>
            <a:r>
              <a:rPr lang="vi-VN" sz="4400" i="1" dirty="0">
                <a:latin typeface="Times New Roman" panose="02020603050405020304" pitchFamily="18" charset="0"/>
              </a:rPr>
              <a:t>Ta làm con chim hót </a:t>
            </a:r>
            <a:br>
              <a:rPr lang="vi-VN" sz="4400" i="1" dirty="0">
                <a:latin typeface="Times New Roman" panose="02020603050405020304" pitchFamily="18" charset="0"/>
              </a:rPr>
            </a:br>
            <a:r>
              <a:rPr lang="vi-VN" sz="4400" i="1" dirty="0">
                <a:latin typeface="Times New Roman" panose="02020603050405020304" pitchFamily="18" charset="0"/>
              </a:rPr>
              <a:t>Ta làm một cành hoa </a:t>
            </a:r>
            <a:br>
              <a:rPr lang="vi-VN" sz="4400" i="1" dirty="0">
                <a:latin typeface="Times New Roman" panose="02020603050405020304" pitchFamily="18" charset="0"/>
              </a:rPr>
            </a:br>
            <a:r>
              <a:rPr lang="vi-VN" sz="4400" i="1" dirty="0">
                <a:latin typeface="Times New Roman" panose="02020603050405020304" pitchFamily="18" charset="0"/>
              </a:rPr>
              <a:t>Ta nhập vào hoà ca </a:t>
            </a:r>
            <a:br>
              <a:rPr lang="vi-VN" sz="4400" i="1" dirty="0">
                <a:latin typeface="Times New Roman" panose="02020603050405020304" pitchFamily="18" charset="0"/>
              </a:rPr>
            </a:br>
            <a:r>
              <a:rPr lang="vi-VN" sz="4400" i="1" dirty="0">
                <a:latin typeface="Times New Roman" panose="02020603050405020304" pitchFamily="18" charset="0"/>
              </a:rPr>
              <a:t>Một nốt trầm xao xuyến.</a:t>
            </a:r>
            <a:endParaRPr lang="en-US" sz="4400" i="1" dirty="0">
              <a:latin typeface="Times New Roman" panose="02020603050405020304" pitchFamily="18" charset="0"/>
            </a:endParaRPr>
          </a:p>
          <a:p>
            <a:pPr defTabSz="1369544"/>
            <a:endParaRPr lang="en-US" sz="4400" i="1" dirty="0">
              <a:latin typeface="Times New Roman" panose="02020603050405020304" pitchFamily="18" charset="0"/>
            </a:endParaRPr>
          </a:p>
          <a:p>
            <a:pPr defTabSz="1369544"/>
            <a:r>
              <a:rPr lang="vi-VN" sz="4400" i="1" dirty="0">
                <a:latin typeface="Times New Roman" panose="02020603050405020304" pitchFamily="18" charset="0"/>
              </a:rPr>
              <a:t>Một mùa xuân nho nhỏ </a:t>
            </a:r>
            <a:br>
              <a:rPr lang="vi-VN" sz="4400" i="1" dirty="0">
                <a:latin typeface="Times New Roman" panose="02020603050405020304" pitchFamily="18" charset="0"/>
              </a:rPr>
            </a:br>
            <a:r>
              <a:rPr lang="vi-VN" sz="4400" i="1" dirty="0">
                <a:latin typeface="Times New Roman" panose="02020603050405020304" pitchFamily="18" charset="0"/>
              </a:rPr>
              <a:t>Lặng lẽ dâng cho đời </a:t>
            </a:r>
            <a:br>
              <a:rPr lang="vi-VN" sz="4400" i="1" dirty="0">
                <a:latin typeface="Times New Roman" panose="02020603050405020304" pitchFamily="18" charset="0"/>
              </a:rPr>
            </a:br>
            <a:r>
              <a:rPr lang="vi-VN" sz="4400" i="1" dirty="0">
                <a:latin typeface="Times New Roman" panose="02020603050405020304" pitchFamily="18" charset="0"/>
              </a:rPr>
              <a:t>Dù là tuổi hai mươi </a:t>
            </a:r>
            <a:br>
              <a:rPr lang="vi-VN" sz="4400" i="1" dirty="0">
                <a:latin typeface="Times New Roman" panose="02020603050405020304" pitchFamily="18" charset="0"/>
              </a:rPr>
            </a:br>
            <a:r>
              <a:rPr lang="vi-VN" sz="4400" i="1" dirty="0">
                <a:latin typeface="Times New Roman" panose="02020603050405020304" pitchFamily="18" charset="0"/>
              </a:rPr>
              <a:t>Dù là khi tóc bạc. </a:t>
            </a:r>
            <a:endParaRPr lang="en-US" sz="4400" i="1" dirty="0">
              <a:latin typeface="Calibri"/>
            </a:endParaRP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D5C047A2-F54C-B17B-315C-CF58E6844839}"/>
              </a:ext>
            </a:extLst>
          </p:cNvPr>
          <p:cNvSpPr/>
          <p:nvPr/>
        </p:nvSpPr>
        <p:spPr>
          <a:xfrm>
            <a:off x="2798618" y="2797095"/>
            <a:ext cx="3429000" cy="6477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con chim hót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589EB85E-45E1-8911-D111-08FA14C3AA89}"/>
              </a:ext>
            </a:extLst>
          </p:cNvPr>
          <p:cNvSpPr/>
          <p:nvPr/>
        </p:nvSpPr>
        <p:spPr>
          <a:xfrm>
            <a:off x="3789218" y="3520995"/>
            <a:ext cx="2684318" cy="6477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cành hoa 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CDCA37A5-2A58-402D-C062-F4881E5EE822}"/>
              </a:ext>
            </a:extLst>
          </p:cNvPr>
          <p:cNvSpPr/>
          <p:nvPr/>
        </p:nvSpPr>
        <p:spPr>
          <a:xfrm>
            <a:off x="2189018" y="6187995"/>
            <a:ext cx="4686300" cy="6477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mùa xuân nho nhỏ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33EFF249-F2E0-0144-EE76-855FE5E8D855}"/>
              </a:ext>
            </a:extLst>
          </p:cNvPr>
          <p:cNvSpPr/>
          <p:nvPr/>
        </p:nvSpPr>
        <p:spPr>
          <a:xfrm>
            <a:off x="2208068" y="4930695"/>
            <a:ext cx="4648200" cy="6477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4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nốt trầm xao xuyến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E1E4182D-4A78-87EF-3DF2-A8747AC0E4FD}"/>
              </a:ext>
            </a:extLst>
          </p:cNvPr>
          <p:cNvSpPr/>
          <p:nvPr/>
        </p:nvSpPr>
        <p:spPr>
          <a:xfrm>
            <a:off x="3981450" y="4244895"/>
            <a:ext cx="1970809" cy="6477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hoà ca</a:t>
            </a:r>
            <a:endParaRPr lang="en-US" sz="4400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39CE222-9D4D-5BED-2FE1-CD064F44A756}"/>
              </a:ext>
            </a:extLst>
          </p:cNvPr>
          <p:cNvCxnSpPr/>
          <p:nvPr/>
        </p:nvCxnSpPr>
        <p:spPr>
          <a:xfrm>
            <a:off x="1198418" y="3444795"/>
            <a:ext cx="144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99B033-D8D0-FE18-D8FB-53EEEDE509D0}"/>
              </a:ext>
            </a:extLst>
          </p:cNvPr>
          <p:cNvCxnSpPr/>
          <p:nvPr/>
        </p:nvCxnSpPr>
        <p:spPr>
          <a:xfrm>
            <a:off x="1198418" y="4092495"/>
            <a:ext cx="13993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866E10-6CB6-95EF-1B5C-79DA40CC466C}"/>
              </a:ext>
            </a:extLst>
          </p:cNvPr>
          <p:cNvCxnSpPr/>
          <p:nvPr/>
        </p:nvCxnSpPr>
        <p:spPr>
          <a:xfrm>
            <a:off x="1125681" y="8207295"/>
            <a:ext cx="144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2F58971-2734-6EFE-77BA-8B5006162454}"/>
              </a:ext>
            </a:extLst>
          </p:cNvPr>
          <p:cNvCxnSpPr/>
          <p:nvPr/>
        </p:nvCxnSpPr>
        <p:spPr>
          <a:xfrm>
            <a:off x="1222663" y="8854995"/>
            <a:ext cx="13993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B3E6AA9-0DF2-24AA-0BA5-E437D4B67524}"/>
              </a:ext>
            </a:extLst>
          </p:cNvPr>
          <p:cNvSpPr/>
          <p:nvPr/>
        </p:nvSpPr>
        <p:spPr>
          <a:xfrm>
            <a:off x="8458199" y="0"/>
            <a:ext cx="8821881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23B24C-CA35-6047-12B0-98E72A48755B}"/>
              </a:ext>
            </a:extLst>
          </p:cNvPr>
          <p:cNvSpPr/>
          <p:nvPr/>
        </p:nvSpPr>
        <p:spPr>
          <a:xfrm>
            <a:off x="9067800" y="1181100"/>
            <a:ext cx="7696200" cy="8289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GB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GB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con </a:t>
            </a:r>
            <a:r>
              <a:rPr lang="en-GB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GB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GB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GB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GB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GB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GB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GB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GB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GB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GB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GB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GB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GB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xuyến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GB" sz="4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GB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GB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GB" sz="4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GB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GB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GB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42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57893" y="2400300"/>
            <a:ext cx="16383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vi-VN" sz="5400" dirty="0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2. </a:t>
            </a:r>
            <a:endParaRPr lang="en-US" sz="5400" dirty="0">
              <a:solidFill>
                <a:srgbClr val="0070C0"/>
              </a:solidFill>
              <a:latin typeface="#9Slide07 IcielCrocante" panose="02000000000000000000" pitchFamily="2" charset="0"/>
              <a:cs typeface="Times New Roman" panose="02020603050405020304" pitchFamily="18" charset="0"/>
            </a:endParaRPr>
          </a:p>
          <a:p>
            <a:pPr algn="ctr" fontAlgn="base"/>
            <a:r>
              <a:rPr lang="vi-VN" sz="5400" dirty="0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Bố cục, mạch cảm xúc, </a:t>
            </a:r>
            <a:endParaRPr lang="en-US" sz="5400" dirty="0">
              <a:solidFill>
                <a:srgbClr val="0070C0"/>
              </a:solidFill>
              <a:latin typeface="#9Slide07 IcielCrocante" panose="02000000000000000000" pitchFamily="2" charset="0"/>
              <a:cs typeface="Times New Roman" panose="02020603050405020304" pitchFamily="18" charset="0"/>
            </a:endParaRPr>
          </a:p>
          <a:p>
            <a:pPr algn="ctr" fontAlgn="base"/>
            <a:r>
              <a:rPr lang="vi-VN" sz="5400" dirty="0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cảm hứng chủ đạo của bài thơ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80BF7747-FCA3-2BF3-C6EB-19DF5585F804}"/>
              </a:ext>
            </a:extLst>
          </p:cNvPr>
          <p:cNvSpPr/>
          <p:nvPr/>
        </p:nvSpPr>
        <p:spPr>
          <a:xfrm>
            <a:off x="-381000" y="6819900"/>
            <a:ext cx="20519571" cy="3924368"/>
          </a:xfrm>
          <a:custGeom>
            <a:avLst/>
            <a:gdLst/>
            <a:ahLst/>
            <a:cxnLst/>
            <a:rect l="l" t="t" r="r" b="b"/>
            <a:pathLst>
              <a:path w="16230600" h="3104102">
                <a:moveTo>
                  <a:pt x="0" y="0"/>
                </a:moveTo>
                <a:lnTo>
                  <a:pt x="16230600" y="0"/>
                </a:lnTo>
                <a:lnTo>
                  <a:pt x="16230600" y="3104102"/>
                </a:lnTo>
                <a:lnTo>
                  <a:pt x="0" y="31041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3985BBA7-58D2-5388-6EA7-C88CB445149E}"/>
              </a:ext>
            </a:extLst>
          </p:cNvPr>
          <p:cNvSpPr/>
          <p:nvPr/>
        </p:nvSpPr>
        <p:spPr>
          <a:xfrm>
            <a:off x="838200" y="4305300"/>
            <a:ext cx="1522476" cy="5486400"/>
          </a:xfrm>
          <a:custGeom>
            <a:avLst/>
            <a:gdLst/>
            <a:ahLst/>
            <a:cxnLst/>
            <a:rect l="l" t="t" r="r" b="b"/>
            <a:pathLst>
              <a:path w="2283714" h="8229600">
                <a:moveTo>
                  <a:pt x="0" y="0"/>
                </a:moveTo>
                <a:lnTo>
                  <a:pt x="2283714" y="0"/>
                </a:lnTo>
                <a:lnTo>
                  <a:pt x="22837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245C86B-6F8D-5688-E6D8-2EC987B6BE1C}"/>
              </a:ext>
            </a:extLst>
          </p:cNvPr>
          <p:cNvSpPr/>
          <p:nvPr/>
        </p:nvSpPr>
        <p:spPr>
          <a:xfrm>
            <a:off x="2590800" y="2247900"/>
            <a:ext cx="2200987" cy="1760790"/>
          </a:xfrm>
          <a:custGeom>
            <a:avLst/>
            <a:gdLst/>
            <a:ahLst/>
            <a:cxnLst/>
            <a:rect l="l" t="t" r="r" b="b"/>
            <a:pathLst>
              <a:path w="2200987" h="1760790">
                <a:moveTo>
                  <a:pt x="0" y="0"/>
                </a:moveTo>
                <a:lnTo>
                  <a:pt x="2200988" y="0"/>
                </a:lnTo>
                <a:lnTo>
                  <a:pt x="2200988" y="1760789"/>
                </a:lnTo>
                <a:lnTo>
                  <a:pt x="0" y="17607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D56FF994-D4FB-2F7B-195E-1BCE458E37F2}"/>
              </a:ext>
            </a:extLst>
          </p:cNvPr>
          <p:cNvSpPr/>
          <p:nvPr/>
        </p:nvSpPr>
        <p:spPr>
          <a:xfrm>
            <a:off x="450510" y="9029700"/>
            <a:ext cx="2994316" cy="1381128"/>
          </a:xfrm>
          <a:custGeom>
            <a:avLst/>
            <a:gdLst/>
            <a:ahLst/>
            <a:cxnLst/>
            <a:rect l="l" t="t" r="r" b="b"/>
            <a:pathLst>
              <a:path w="3820333" h="1762128">
                <a:moveTo>
                  <a:pt x="0" y="0"/>
                </a:moveTo>
                <a:lnTo>
                  <a:pt x="3820333" y="0"/>
                </a:lnTo>
                <a:lnTo>
                  <a:pt x="3820333" y="1762129"/>
                </a:lnTo>
                <a:lnTo>
                  <a:pt x="0" y="17621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1543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>
            <a:extLst>
              <a:ext uri="{FF2B5EF4-FFF2-40B4-BE49-F238E27FC236}">
                <a16:creationId xmlns:a16="http://schemas.microsoft.com/office/drawing/2014/main" id="{FE90B688-BE9A-18EA-BA45-4A402A11F837}"/>
              </a:ext>
            </a:extLst>
          </p:cNvPr>
          <p:cNvSpPr/>
          <p:nvPr/>
        </p:nvSpPr>
        <p:spPr>
          <a:xfrm rot="1967514">
            <a:off x="7525473" y="-337430"/>
            <a:ext cx="6742253" cy="7544037"/>
          </a:xfrm>
          <a:prstGeom prst="cloudCallout">
            <a:avLst>
              <a:gd name="adj1" fmla="val -20599"/>
              <a:gd name="adj2" fmla="val 79138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EF23FE-9685-956B-E72B-4D9E712B34A8}"/>
              </a:ext>
            </a:extLst>
          </p:cNvPr>
          <p:cNvSpPr/>
          <p:nvPr/>
        </p:nvSpPr>
        <p:spPr>
          <a:xfrm>
            <a:off x="8305800" y="1638300"/>
            <a:ext cx="577053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2" name="Picture 1" descr="F:\未标题-1.png">
            <a:extLst>
              <a:ext uri="{FF2B5EF4-FFF2-40B4-BE49-F238E27FC236}">
                <a16:creationId xmlns:a16="http://schemas.microsoft.com/office/drawing/2014/main" id="{6638DE4F-C252-9522-6E7F-A092E3BDF6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3" t="6174" r="32921" b="7680"/>
          <a:stretch/>
        </p:blipFill>
        <p:spPr bwMode="auto">
          <a:xfrm>
            <a:off x="762000" y="1832371"/>
            <a:ext cx="5695144" cy="76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71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334611" y="399236"/>
            <a:ext cx="5456590" cy="78406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37727" y="1547142"/>
            <a:ext cx="5442587" cy="1613396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48613" y="3514296"/>
            <a:ext cx="5442587" cy="15244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2,3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48613" y="5423977"/>
            <a:ext cx="5442587" cy="182880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4,5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172740" y="1552584"/>
            <a:ext cx="6933660" cy="1609716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Say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sưa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trìu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183626" y="3514294"/>
            <a:ext cx="6922774" cy="152445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chấn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172740" y="5423977"/>
            <a:ext cx="6933660" cy="246272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161854" y="399236"/>
            <a:ext cx="6944546" cy="78406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3477054" y="413788"/>
            <a:ext cx="4582346" cy="78406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hứng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3477054" y="1519926"/>
            <a:ext cx="4582346" cy="857657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just">
              <a:spcBef>
                <a:spcPts val="400"/>
              </a:spcBef>
              <a:spcAft>
                <a:spcPts val="400"/>
              </a:spcAft>
            </a:pP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400"/>
              </a:spcBef>
              <a:spcAft>
                <a:spcPts val="400"/>
              </a:spcAft>
            </a:pP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971800" y="3162300"/>
            <a:ext cx="0" cy="35199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971800" y="5067300"/>
            <a:ext cx="0" cy="35199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9677400" y="3162300"/>
            <a:ext cx="0" cy="35199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9677400" y="5067300"/>
            <a:ext cx="0" cy="35199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381000" y="7638010"/>
            <a:ext cx="5442587" cy="245848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216013" y="8271931"/>
            <a:ext cx="6922774" cy="182456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971800" y="7252780"/>
            <a:ext cx="0" cy="35199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9709787" y="7919937"/>
            <a:ext cx="0" cy="35199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9" idx="3"/>
          </p:cNvCxnSpPr>
          <p:nvPr/>
        </p:nvCxnSpPr>
        <p:spPr>
          <a:xfrm flipV="1">
            <a:off x="5780314" y="2324100"/>
            <a:ext cx="403312" cy="2974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5823587" y="4261649"/>
            <a:ext cx="403312" cy="2974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5787961" y="6380153"/>
            <a:ext cx="403312" cy="2974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829030" y="8989548"/>
            <a:ext cx="403312" cy="2974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641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57893" y="2400300"/>
            <a:ext cx="16383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vi-VN" sz="5400" dirty="0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3. </a:t>
            </a:r>
            <a:endParaRPr lang="en-US" sz="5400" dirty="0">
              <a:solidFill>
                <a:srgbClr val="0070C0"/>
              </a:solidFill>
              <a:latin typeface="#9Slide07 IcielCrocante" panose="02000000000000000000" pitchFamily="2" charset="0"/>
              <a:cs typeface="Times New Roman" panose="02020603050405020304" pitchFamily="18" charset="0"/>
            </a:endParaRPr>
          </a:p>
          <a:p>
            <a:pPr algn="ctr" fontAlgn="base"/>
            <a:r>
              <a:rPr lang="vi-VN" sz="5400" dirty="0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Ý nghĩa nhan đề, </a:t>
            </a:r>
            <a:endParaRPr lang="en-US" sz="5400" dirty="0">
              <a:solidFill>
                <a:srgbClr val="0070C0"/>
              </a:solidFill>
              <a:latin typeface="#9Slide07 IcielCrocante" panose="02000000000000000000" pitchFamily="2" charset="0"/>
              <a:cs typeface="Times New Roman" panose="02020603050405020304" pitchFamily="18" charset="0"/>
            </a:endParaRPr>
          </a:p>
          <a:p>
            <a:pPr algn="ctr" fontAlgn="base"/>
            <a:r>
              <a:rPr lang="vi-VN" sz="5400" dirty="0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chủ đề của bài thơ</a:t>
            </a:r>
          </a:p>
        </p:txBody>
      </p:sp>
    </p:spTree>
    <p:extLst>
      <p:ext uri="{BB962C8B-B14F-4D97-AF65-F5344CB8AC3E}">
        <p14:creationId xmlns:p14="http://schemas.microsoft.com/office/powerpoint/2010/main" val="1909687646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D2A670D8-DB41-7251-5E2E-A43522DA0DB1}"/>
              </a:ext>
            </a:extLst>
          </p:cNvPr>
          <p:cNvGrpSpPr/>
          <p:nvPr/>
        </p:nvGrpSpPr>
        <p:grpSpPr>
          <a:xfrm>
            <a:off x="0" y="1562100"/>
            <a:ext cx="18288000" cy="7467600"/>
            <a:chOff x="0" y="0"/>
            <a:chExt cx="1792843" cy="1663056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9FBB136D-E94E-8D80-F72B-E4C1D84A014B}"/>
                </a:ext>
              </a:extLst>
            </p:cNvPr>
            <p:cNvSpPr/>
            <p:nvPr/>
          </p:nvSpPr>
          <p:spPr>
            <a:xfrm>
              <a:off x="0" y="0"/>
              <a:ext cx="1792843" cy="1663056"/>
            </a:xfrm>
            <a:custGeom>
              <a:avLst/>
              <a:gdLst/>
              <a:ahLst/>
              <a:cxnLst/>
              <a:rect l="l" t="t" r="r" b="b"/>
              <a:pathLst>
                <a:path w="1792843" h="1663056">
                  <a:moveTo>
                    <a:pt x="12510" y="0"/>
                  </a:moveTo>
                  <a:lnTo>
                    <a:pt x="1780332" y="0"/>
                  </a:lnTo>
                  <a:cubicBezTo>
                    <a:pt x="1787242" y="0"/>
                    <a:pt x="1792843" y="5601"/>
                    <a:pt x="1792843" y="12510"/>
                  </a:cubicBezTo>
                  <a:lnTo>
                    <a:pt x="1792843" y="1650545"/>
                  </a:lnTo>
                  <a:cubicBezTo>
                    <a:pt x="1792843" y="1653863"/>
                    <a:pt x="1791525" y="1657046"/>
                    <a:pt x="1789179" y="1659392"/>
                  </a:cubicBezTo>
                  <a:cubicBezTo>
                    <a:pt x="1786833" y="1661738"/>
                    <a:pt x="1783650" y="1663056"/>
                    <a:pt x="1780332" y="1663056"/>
                  </a:cubicBezTo>
                  <a:lnTo>
                    <a:pt x="12510" y="1663056"/>
                  </a:lnTo>
                  <a:cubicBezTo>
                    <a:pt x="5601" y="1663056"/>
                    <a:pt x="0" y="1657455"/>
                    <a:pt x="0" y="1650545"/>
                  </a:cubicBezTo>
                  <a:lnTo>
                    <a:pt x="0" y="12510"/>
                  </a:lnTo>
                  <a:cubicBezTo>
                    <a:pt x="0" y="5601"/>
                    <a:pt x="5601" y="0"/>
                    <a:pt x="1251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7B17A9BA-CA38-5A1A-825A-CC03DC0B0955}"/>
                </a:ext>
              </a:extLst>
            </p:cNvPr>
            <p:cNvSpPr txBox="1"/>
            <p:nvPr/>
          </p:nvSpPr>
          <p:spPr>
            <a:xfrm>
              <a:off x="0" y="-47625"/>
              <a:ext cx="1792843" cy="17106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762000" y="1866900"/>
            <a:ext cx="16764000" cy="6567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Ý </a:t>
            </a:r>
            <a:r>
              <a:rPr lang="en-GB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GB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GB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GB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GB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GB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GB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180340" algn="just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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id="{8B6764D0-4046-0E92-54F4-9247B4B60C34}"/>
              </a:ext>
            </a:extLst>
          </p:cNvPr>
          <p:cNvSpPr/>
          <p:nvPr/>
        </p:nvSpPr>
        <p:spPr>
          <a:xfrm>
            <a:off x="16535400" y="7962900"/>
            <a:ext cx="1804337" cy="2267159"/>
          </a:xfrm>
          <a:custGeom>
            <a:avLst/>
            <a:gdLst/>
            <a:ahLst/>
            <a:cxnLst/>
            <a:rect l="l" t="t" r="r" b="b"/>
            <a:pathLst>
              <a:path w="1804337" h="2267159">
                <a:moveTo>
                  <a:pt x="0" y="0"/>
                </a:moveTo>
                <a:lnTo>
                  <a:pt x="1804337" y="0"/>
                </a:lnTo>
                <a:lnTo>
                  <a:pt x="1804337" y="2267159"/>
                </a:lnTo>
                <a:lnTo>
                  <a:pt x="0" y="22671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0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5DF8B027-55A8-0567-1310-DE2E92F39720}"/>
              </a:ext>
            </a:extLst>
          </p:cNvPr>
          <p:cNvGrpSpPr/>
          <p:nvPr/>
        </p:nvGrpSpPr>
        <p:grpSpPr>
          <a:xfrm>
            <a:off x="0" y="1562100"/>
            <a:ext cx="18288000" cy="7467600"/>
            <a:chOff x="0" y="0"/>
            <a:chExt cx="1792843" cy="1663056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68AE644E-D2B9-A1FC-76E9-08FC107377E9}"/>
                </a:ext>
              </a:extLst>
            </p:cNvPr>
            <p:cNvSpPr/>
            <p:nvPr/>
          </p:nvSpPr>
          <p:spPr>
            <a:xfrm>
              <a:off x="0" y="0"/>
              <a:ext cx="1792843" cy="1663056"/>
            </a:xfrm>
            <a:custGeom>
              <a:avLst/>
              <a:gdLst/>
              <a:ahLst/>
              <a:cxnLst/>
              <a:rect l="l" t="t" r="r" b="b"/>
              <a:pathLst>
                <a:path w="1792843" h="1663056">
                  <a:moveTo>
                    <a:pt x="12510" y="0"/>
                  </a:moveTo>
                  <a:lnTo>
                    <a:pt x="1780332" y="0"/>
                  </a:lnTo>
                  <a:cubicBezTo>
                    <a:pt x="1787242" y="0"/>
                    <a:pt x="1792843" y="5601"/>
                    <a:pt x="1792843" y="12510"/>
                  </a:cubicBezTo>
                  <a:lnTo>
                    <a:pt x="1792843" y="1650545"/>
                  </a:lnTo>
                  <a:cubicBezTo>
                    <a:pt x="1792843" y="1653863"/>
                    <a:pt x="1791525" y="1657046"/>
                    <a:pt x="1789179" y="1659392"/>
                  </a:cubicBezTo>
                  <a:cubicBezTo>
                    <a:pt x="1786833" y="1661738"/>
                    <a:pt x="1783650" y="1663056"/>
                    <a:pt x="1780332" y="1663056"/>
                  </a:cubicBezTo>
                  <a:lnTo>
                    <a:pt x="12510" y="1663056"/>
                  </a:lnTo>
                  <a:cubicBezTo>
                    <a:pt x="5601" y="1663056"/>
                    <a:pt x="0" y="1657455"/>
                    <a:pt x="0" y="1650545"/>
                  </a:cubicBezTo>
                  <a:lnTo>
                    <a:pt x="0" y="12510"/>
                  </a:lnTo>
                  <a:cubicBezTo>
                    <a:pt x="0" y="5601"/>
                    <a:pt x="5601" y="0"/>
                    <a:pt x="1251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1108ED5E-63D0-25EB-7144-FACC62F8D7D2}"/>
                </a:ext>
              </a:extLst>
            </p:cNvPr>
            <p:cNvSpPr txBox="1"/>
            <p:nvPr/>
          </p:nvSpPr>
          <p:spPr>
            <a:xfrm>
              <a:off x="0" y="-47625"/>
              <a:ext cx="1792843" cy="17106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1143000" y="3467100"/>
            <a:ext cx="15621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GB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GB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GB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GB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GB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GB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GB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GB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2400" y="2057400"/>
            <a:ext cx="10744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A4EDA5BE-A902-3089-39E5-2B387CB8EB2D}"/>
              </a:ext>
            </a:extLst>
          </p:cNvPr>
          <p:cNvSpPr/>
          <p:nvPr/>
        </p:nvSpPr>
        <p:spPr>
          <a:xfrm>
            <a:off x="16611600" y="5880675"/>
            <a:ext cx="1580769" cy="4406325"/>
          </a:xfrm>
          <a:custGeom>
            <a:avLst/>
            <a:gdLst/>
            <a:ahLst/>
            <a:cxnLst/>
            <a:rect l="l" t="t" r="r" b="b"/>
            <a:pathLst>
              <a:path w="2952369" h="8229600">
                <a:moveTo>
                  <a:pt x="0" y="0"/>
                </a:moveTo>
                <a:lnTo>
                  <a:pt x="2952369" y="0"/>
                </a:lnTo>
                <a:lnTo>
                  <a:pt x="295236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2905542"/>
            <a:ext cx="107238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Crocante" panose="02000000000000000000" pitchFamily="2" charset="0"/>
                <a:cs typeface="Times New Roman" panose="02020603050405020304" pitchFamily="18" charset="0"/>
              </a:rPr>
              <a:t>III.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err="1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Tổng</a:t>
            </a:r>
            <a:r>
              <a:rPr lang="en-US" sz="6600" dirty="0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kết</a:t>
            </a:r>
            <a:endParaRPr kumimoji="0" lang="en-US" sz="6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IcielCrocante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86CCED92-C0AB-C732-BFBF-0B97BB2A1E7A}"/>
              </a:ext>
            </a:extLst>
          </p:cNvPr>
          <p:cNvSpPr/>
          <p:nvPr/>
        </p:nvSpPr>
        <p:spPr>
          <a:xfrm>
            <a:off x="13804685" y="11519"/>
            <a:ext cx="4483315" cy="3760381"/>
          </a:xfrm>
          <a:custGeom>
            <a:avLst/>
            <a:gdLst/>
            <a:ahLst/>
            <a:cxnLst/>
            <a:rect l="l" t="t" r="r" b="b"/>
            <a:pathLst>
              <a:path w="2892548" h="2426125">
                <a:moveTo>
                  <a:pt x="0" y="0"/>
                </a:moveTo>
                <a:lnTo>
                  <a:pt x="2892549" y="0"/>
                </a:lnTo>
                <a:lnTo>
                  <a:pt x="2892549" y="2426125"/>
                </a:lnTo>
                <a:lnTo>
                  <a:pt x="0" y="24261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DBD74F62-561F-D529-3AE4-A9F01612E20D}"/>
              </a:ext>
            </a:extLst>
          </p:cNvPr>
          <p:cNvSpPr/>
          <p:nvPr/>
        </p:nvSpPr>
        <p:spPr>
          <a:xfrm>
            <a:off x="14478000" y="6569892"/>
            <a:ext cx="1600200" cy="1519989"/>
          </a:xfrm>
          <a:custGeom>
            <a:avLst/>
            <a:gdLst/>
            <a:ahLst/>
            <a:cxnLst/>
            <a:rect l="l" t="t" r="r" b="b"/>
            <a:pathLst>
              <a:path w="3380949" h="3211477">
                <a:moveTo>
                  <a:pt x="0" y="0"/>
                </a:moveTo>
                <a:lnTo>
                  <a:pt x="3380949" y="0"/>
                </a:lnTo>
                <a:lnTo>
                  <a:pt x="3380949" y="3211477"/>
                </a:lnTo>
                <a:lnTo>
                  <a:pt x="0" y="32114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3450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2324100"/>
            <a:ext cx="107238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Crocante" panose="02000000000000000000" pitchFamily="2" charset="0"/>
                <a:cs typeface="Times New Roman" panose="02020603050405020304" pitchFamily="18" charset="0"/>
              </a:rPr>
              <a:t>I.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Crocante" panose="02000000000000000000" pitchFamily="2" charset="0"/>
                <a:cs typeface="Times New Roman" panose="02020603050405020304" pitchFamily="18" charset="0"/>
              </a:rPr>
              <a:t>TRẢI</a:t>
            </a:r>
            <a:r>
              <a:rPr kumimoji="0" lang="en-US" sz="660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Crocante" panose="02000000000000000000" pitchFamily="2" charset="0"/>
                <a:cs typeface="Times New Roman" panose="02020603050405020304" pitchFamily="18" charset="0"/>
              </a:rPr>
              <a:t> NGHIỆM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Crocante" panose="02000000000000000000" pitchFamily="2" charset="0"/>
                <a:cs typeface="Times New Roman" panose="02020603050405020304" pitchFamily="18" charset="0"/>
              </a:rPr>
              <a:t> CÙNG VĂN BẢN</a:t>
            </a:r>
            <a:endParaRPr kumimoji="0" lang="en-US" sz="6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IcielCrocante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86CCED92-C0AB-C732-BFBF-0B97BB2A1E7A}"/>
              </a:ext>
            </a:extLst>
          </p:cNvPr>
          <p:cNvSpPr/>
          <p:nvPr/>
        </p:nvSpPr>
        <p:spPr>
          <a:xfrm>
            <a:off x="13804685" y="11519"/>
            <a:ext cx="4483315" cy="3760381"/>
          </a:xfrm>
          <a:custGeom>
            <a:avLst/>
            <a:gdLst/>
            <a:ahLst/>
            <a:cxnLst/>
            <a:rect l="l" t="t" r="r" b="b"/>
            <a:pathLst>
              <a:path w="2892548" h="2426125">
                <a:moveTo>
                  <a:pt x="0" y="0"/>
                </a:moveTo>
                <a:lnTo>
                  <a:pt x="2892549" y="0"/>
                </a:lnTo>
                <a:lnTo>
                  <a:pt x="2892549" y="2426125"/>
                </a:lnTo>
                <a:lnTo>
                  <a:pt x="0" y="24261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DBD74F62-561F-D529-3AE4-A9F01612E20D}"/>
              </a:ext>
            </a:extLst>
          </p:cNvPr>
          <p:cNvSpPr/>
          <p:nvPr/>
        </p:nvSpPr>
        <p:spPr>
          <a:xfrm>
            <a:off x="14478000" y="6569892"/>
            <a:ext cx="1600200" cy="1519989"/>
          </a:xfrm>
          <a:custGeom>
            <a:avLst/>
            <a:gdLst/>
            <a:ahLst/>
            <a:cxnLst/>
            <a:rect l="l" t="t" r="r" b="b"/>
            <a:pathLst>
              <a:path w="3380949" h="3211477">
                <a:moveTo>
                  <a:pt x="0" y="0"/>
                </a:moveTo>
                <a:lnTo>
                  <a:pt x="3380949" y="0"/>
                </a:lnTo>
                <a:lnTo>
                  <a:pt x="3380949" y="3211477"/>
                </a:lnTo>
                <a:lnTo>
                  <a:pt x="0" y="32114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9F8502-B9FA-4E5B-AD5B-C0A6391C5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1000" y="269862"/>
            <a:ext cx="2819400" cy="2382801"/>
          </a:xfrm>
          <a:prstGeom prst="rect">
            <a:avLst/>
          </a:prstGeom>
        </p:spPr>
      </p:pic>
      <p:grpSp>
        <p:nvGrpSpPr>
          <p:cNvPr id="7" name="组合 36">
            <a:extLst>
              <a:ext uri="{FF2B5EF4-FFF2-40B4-BE49-F238E27FC236}">
                <a16:creationId xmlns:a16="http://schemas.microsoft.com/office/drawing/2014/main" id="{4A1667F7-71A9-7B2F-D57E-96281494B276}"/>
              </a:ext>
            </a:extLst>
          </p:cNvPr>
          <p:cNvGrpSpPr/>
          <p:nvPr/>
        </p:nvGrpSpPr>
        <p:grpSpPr>
          <a:xfrm>
            <a:off x="10591800" y="4611343"/>
            <a:ext cx="3658804" cy="3917098"/>
            <a:chOff x="4427538" y="954088"/>
            <a:chExt cx="3333750" cy="3729038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35D81B5B-4FD2-18AE-92DC-91716E12A2D4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4E6F89E7-2465-555B-7C66-5EBEE7E379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63A880B5-C1F5-1719-1A89-365CA0E75E2C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376EE63B-B2D7-0DB7-B6C7-9F5EB991996C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3B3C6EFE-BEF1-E602-1D8E-2D362B4FE5BB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9356827A-A469-B220-4453-00C9E26A990A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B18F9A9C-67E5-AEF4-32D8-72394D3F7777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B3DAD5DB-5D5B-E6D2-8876-F8C56BC71A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E7583BE3-37D5-54D5-1751-C3FCA1B97C66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2D1E2D40-FCC7-6369-0DA0-99D0ACCA290E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3B703B2C-3350-75D7-767B-EC7B212DA5EA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80E3619D-5369-81CB-BAC9-1D3E5278E5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92042769-5436-E05E-90E2-0A94B8C3BABB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51F5D7CA-652F-82F5-FC3B-1C0F655BA7FB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B79B4E91-0AA7-9314-72A6-8DAFD74209D9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97AD801F-B61A-04F8-1EFF-E8BA7175E0FC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A91B02BA-40F0-6E4D-7000-51CA7FFC57FC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6CDBA09B-3874-2D11-2034-199151ED03B2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6C01333D-F1AF-6B92-22BC-3B909124D8B2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CC0104AC-87B0-8924-2EFE-BEA221CED68C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CDE66EFF-2200-73FE-5B10-E996F933C5E0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4556DEFA-DD04-39FC-5ACD-20FC0B70534C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2AE9391B-196D-E89E-6033-B5A7DEC53574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2D2B9BFE-ABD4-55B1-18B6-ABF664B04CC0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2F65636A-67E1-EE35-7F79-FF607CFFDF1F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39EB7E66-DFD0-DC9F-1E5E-20613D55778B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11C4531B-6450-8401-00BD-83AC88F6D79A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362F741B-51C0-2BC1-581D-32CD0E61E6B9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817BEA60-6B0A-D72E-07D8-59390739C8E3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E5CE2BC9-E697-C6C4-CA5D-C715B5AAAD15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791D84BC-A243-0250-C30A-48755E7428F1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6DEEF101-11DA-302B-FB2C-AF7470C02A96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0BC7BE60-3D72-66E9-8DFF-4BFABFEED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F4F4F224-D638-6DE3-4DB6-D0ECEC285D25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2" name="Freeform 39">
              <a:extLst>
                <a:ext uri="{FF2B5EF4-FFF2-40B4-BE49-F238E27FC236}">
                  <a16:creationId xmlns:a16="http://schemas.microsoft.com/office/drawing/2014/main" id="{B667C643-D44E-B4A2-A7DC-3B0892B113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3" name="Freeform 40">
              <a:extLst>
                <a:ext uri="{FF2B5EF4-FFF2-40B4-BE49-F238E27FC236}">
                  <a16:creationId xmlns:a16="http://schemas.microsoft.com/office/drawing/2014/main" id="{5639EF82-1452-A09A-11B0-646B0C0789EF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4" name="Freeform 41">
              <a:extLst>
                <a:ext uri="{FF2B5EF4-FFF2-40B4-BE49-F238E27FC236}">
                  <a16:creationId xmlns:a16="http://schemas.microsoft.com/office/drawing/2014/main" id="{5A8F514E-24B3-B567-5067-77721C78C01D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5" name="Freeform 42">
              <a:extLst>
                <a:ext uri="{FF2B5EF4-FFF2-40B4-BE49-F238E27FC236}">
                  <a16:creationId xmlns:a16="http://schemas.microsoft.com/office/drawing/2014/main" id="{6276BAEF-179F-A6E8-075C-C18C9A14C822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6" name="Freeform 43">
              <a:extLst>
                <a:ext uri="{FF2B5EF4-FFF2-40B4-BE49-F238E27FC236}">
                  <a16:creationId xmlns:a16="http://schemas.microsoft.com/office/drawing/2014/main" id="{4AEDFB40-1744-791B-364E-B821189457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7" name="Freeform 44">
              <a:extLst>
                <a:ext uri="{FF2B5EF4-FFF2-40B4-BE49-F238E27FC236}">
                  <a16:creationId xmlns:a16="http://schemas.microsoft.com/office/drawing/2014/main" id="{BD891FDF-A9BD-2A38-CA8B-B83640B3FF34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8" name="Freeform 45">
              <a:extLst>
                <a:ext uri="{FF2B5EF4-FFF2-40B4-BE49-F238E27FC236}">
                  <a16:creationId xmlns:a16="http://schemas.microsoft.com/office/drawing/2014/main" id="{38C0E1B5-C1F8-C0B0-5792-7B39FA83CB21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9" name="Freeform 46">
              <a:extLst>
                <a:ext uri="{FF2B5EF4-FFF2-40B4-BE49-F238E27FC236}">
                  <a16:creationId xmlns:a16="http://schemas.microsoft.com/office/drawing/2014/main" id="{FC93B58E-FE31-B065-42CC-600C735470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1742247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>
            <a:extLst>
              <a:ext uri="{FF2B5EF4-FFF2-40B4-BE49-F238E27FC236}">
                <a16:creationId xmlns:a16="http://schemas.microsoft.com/office/drawing/2014/main" id="{4BB2DB18-91E7-9B27-856C-AA16BA54053F}"/>
              </a:ext>
            </a:extLst>
          </p:cNvPr>
          <p:cNvGrpSpPr/>
          <p:nvPr/>
        </p:nvGrpSpPr>
        <p:grpSpPr>
          <a:xfrm>
            <a:off x="5181600" y="1365407"/>
            <a:ext cx="9220200" cy="7664293"/>
            <a:chOff x="0" y="0"/>
            <a:chExt cx="2169139" cy="1663056"/>
          </a:xfrm>
        </p:grpSpPr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7D9E514D-75A8-BAE7-4C28-7E37984E64DE}"/>
                </a:ext>
              </a:extLst>
            </p:cNvPr>
            <p:cNvSpPr/>
            <p:nvPr/>
          </p:nvSpPr>
          <p:spPr>
            <a:xfrm>
              <a:off x="0" y="0"/>
              <a:ext cx="2169139" cy="1663056"/>
            </a:xfrm>
            <a:custGeom>
              <a:avLst/>
              <a:gdLst/>
              <a:ahLst/>
              <a:cxnLst/>
              <a:rect l="l" t="t" r="r" b="b"/>
              <a:pathLst>
                <a:path w="2169139" h="1663056">
                  <a:moveTo>
                    <a:pt x="10340" y="0"/>
                  </a:moveTo>
                  <a:lnTo>
                    <a:pt x="2158799" y="0"/>
                  </a:lnTo>
                  <a:cubicBezTo>
                    <a:pt x="2161541" y="0"/>
                    <a:pt x="2164171" y="1089"/>
                    <a:pt x="2166111" y="3029"/>
                  </a:cubicBezTo>
                  <a:cubicBezTo>
                    <a:pt x="2168050" y="4968"/>
                    <a:pt x="2169139" y="7598"/>
                    <a:pt x="2169139" y="10340"/>
                  </a:cubicBezTo>
                  <a:lnTo>
                    <a:pt x="2169139" y="1652716"/>
                  </a:lnTo>
                  <a:cubicBezTo>
                    <a:pt x="2169139" y="1655458"/>
                    <a:pt x="2168050" y="1658088"/>
                    <a:pt x="2166111" y="1660027"/>
                  </a:cubicBezTo>
                  <a:cubicBezTo>
                    <a:pt x="2164171" y="1661966"/>
                    <a:pt x="2161541" y="1663056"/>
                    <a:pt x="2158799" y="1663056"/>
                  </a:cubicBezTo>
                  <a:lnTo>
                    <a:pt x="10340" y="1663056"/>
                  </a:lnTo>
                  <a:cubicBezTo>
                    <a:pt x="7598" y="1663056"/>
                    <a:pt x="4968" y="1661966"/>
                    <a:pt x="3029" y="1660027"/>
                  </a:cubicBezTo>
                  <a:cubicBezTo>
                    <a:pt x="1089" y="1658088"/>
                    <a:pt x="0" y="1655458"/>
                    <a:pt x="0" y="1652716"/>
                  </a:cubicBezTo>
                  <a:lnTo>
                    <a:pt x="0" y="10340"/>
                  </a:lnTo>
                  <a:cubicBezTo>
                    <a:pt x="0" y="7598"/>
                    <a:pt x="1089" y="4968"/>
                    <a:pt x="3029" y="3029"/>
                  </a:cubicBezTo>
                  <a:cubicBezTo>
                    <a:pt x="4968" y="1089"/>
                    <a:pt x="7598" y="0"/>
                    <a:pt x="1034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11">
              <a:extLst>
                <a:ext uri="{FF2B5EF4-FFF2-40B4-BE49-F238E27FC236}">
                  <a16:creationId xmlns:a16="http://schemas.microsoft.com/office/drawing/2014/main" id="{56958C06-9D06-1AB5-E406-1A3E7E9553E9}"/>
                </a:ext>
              </a:extLst>
            </p:cNvPr>
            <p:cNvSpPr txBox="1"/>
            <p:nvPr/>
          </p:nvSpPr>
          <p:spPr>
            <a:xfrm>
              <a:off x="0" y="-47625"/>
              <a:ext cx="2169139" cy="17106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571556" y="2302906"/>
            <a:ext cx="8525444" cy="2846796"/>
          </a:xfrm>
          <a:prstGeom prst="rect">
            <a:avLst/>
          </a:prstGeom>
          <a:noFill/>
        </p:spPr>
        <p:txBody>
          <a:bodyPr wrap="square" lIns="136950" tIns="68512" rIns="136950" bIns="68512" rtlCol="0">
            <a:spAutoFit/>
          </a:bodyPr>
          <a:lstStyle/>
          <a:p>
            <a:pPr algn="just" defTabSz="1369340"/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5-7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”-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7956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43C07A0B-846E-D33A-63CC-CE14A19736BB}"/>
              </a:ext>
            </a:extLst>
          </p:cNvPr>
          <p:cNvSpPr/>
          <p:nvPr/>
        </p:nvSpPr>
        <p:spPr>
          <a:xfrm flipH="1">
            <a:off x="-533400" y="8788849"/>
            <a:ext cx="20783970" cy="2037302"/>
          </a:xfrm>
          <a:custGeom>
            <a:avLst/>
            <a:gdLst/>
            <a:ahLst/>
            <a:cxnLst/>
            <a:rect l="l" t="t" r="r" b="b"/>
            <a:pathLst>
              <a:path w="16230600" h="3104102">
                <a:moveTo>
                  <a:pt x="0" y="0"/>
                </a:moveTo>
                <a:lnTo>
                  <a:pt x="16230600" y="0"/>
                </a:lnTo>
                <a:lnTo>
                  <a:pt x="16230600" y="3104102"/>
                </a:lnTo>
                <a:lnTo>
                  <a:pt x="0" y="31041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b="1">
              <a:latin typeface="#9Slide05 Fourth" panose="00000500000000000000" pitchFamily="2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793960" y="2836295"/>
            <a:ext cx="5488780" cy="275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6968" tIns="68512" rIns="136968" bIns="68512">
            <a:spAutoFit/>
          </a:bodyPr>
          <a:lstStyle/>
          <a:p>
            <a:pPr defTabSz="1369544"/>
            <a:br>
              <a:rPr lang="vi-VN" sz="3400" b="1" dirty="0">
                <a:latin typeface="#9Slide05 Fourth" panose="00000500000000000000" pitchFamily="2" charset="0"/>
              </a:rPr>
            </a:br>
            <a:r>
              <a:rPr lang="vi-VN" sz="3400" b="1" dirty="0">
                <a:latin typeface="#9Slide05 Fourth" panose="00000500000000000000" pitchFamily="2" charset="0"/>
              </a:rPr>
              <a:t>Ðất nước bốn nghìn năm </a:t>
            </a:r>
            <a:br>
              <a:rPr lang="vi-VN" sz="3400" b="1" dirty="0">
                <a:latin typeface="#9Slide05 Fourth" panose="00000500000000000000" pitchFamily="2" charset="0"/>
              </a:rPr>
            </a:br>
            <a:r>
              <a:rPr lang="vi-VN" sz="3400" b="1" dirty="0">
                <a:latin typeface="#9Slide05 Fourth" panose="00000500000000000000" pitchFamily="2" charset="0"/>
              </a:rPr>
              <a:t>Vất vả và gian lao </a:t>
            </a:r>
            <a:br>
              <a:rPr lang="vi-VN" sz="3400" b="1" dirty="0">
                <a:latin typeface="#9Slide05 Fourth" panose="00000500000000000000" pitchFamily="2" charset="0"/>
              </a:rPr>
            </a:br>
            <a:r>
              <a:rPr lang="vi-VN" sz="3400" b="1" dirty="0">
                <a:latin typeface="#9Slide05 Fourth" panose="00000500000000000000" pitchFamily="2" charset="0"/>
              </a:rPr>
              <a:t>Ðất nước như vì sao </a:t>
            </a:r>
            <a:br>
              <a:rPr lang="vi-VN" sz="3400" b="1" dirty="0">
                <a:latin typeface="#9Slide05 Fourth" panose="00000500000000000000" pitchFamily="2" charset="0"/>
              </a:rPr>
            </a:br>
            <a:r>
              <a:rPr lang="vi-VN" sz="3400" b="1" dirty="0">
                <a:latin typeface="#9Slide05 Fourth" panose="00000500000000000000" pitchFamily="2" charset="0"/>
              </a:rPr>
              <a:t>Cứ đi lên phía trước. 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2252845" y="2095500"/>
            <a:ext cx="6134100" cy="6417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6968" tIns="68512" rIns="136968" bIns="68512">
            <a:spAutoFit/>
          </a:bodyPr>
          <a:lstStyle/>
          <a:p>
            <a:pPr marL="268694" lvl="1" defTabSz="1369544"/>
            <a:r>
              <a:rPr lang="vi-VN" sz="3400" b="1" dirty="0">
                <a:latin typeface="#9Slide05 Fourth" panose="00000500000000000000" pitchFamily="2" charset="0"/>
              </a:rPr>
              <a:t> </a:t>
            </a:r>
            <a:br>
              <a:rPr lang="vi-VN" sz="3400" b="1" dirty="0">
                <a:latin typeface="#9Slide05 Fourth" panose="00000500000000000000" pitchFamily="2" charset="0"/>
              </a:rPr>
            </a:br>
            <a:br>
              <a:rPr lang="vi-VN" sz="3400" b="1" dirty="0">
                <a:latin typeface="#9Slide05 Fourth" panose="00000500000000000000" pitchFamily="2" charset="0"/>
              </a:rPr>
            </a:br>
            <a:r>
              <a:rPr lang="vi-VN" sz="3400" b="1" dirty="0">
                <a:latin typeface="#9Slide05 Fourth" panose="00000500000000000000" pitchFamily="2" charset="0"/>
              </a:rPr>
              <a:t>Một mùa xuân nho nhỏ </a:t>
            </a:r>
            <a:br>
              <a:rPr lang="vi-VN" sz="3400" b="1" dirty="0">
                <a:latin typeface="#9Slide05 Fourth" panose="00000500000000000000" pitchFamily="2" charset="0"/>
              </a:rPr>
            </a:br>
            <a:r>
              <a:rPr lang="vi-VN" sz="3400" b="1" dirty="0">
                <a:latin typeface="#9Slide05 Fourth" panose="00000500000000000000" pitchFamily="2" charset="0"/>
              </a:rPr>
              <a:t>Lặng lẽ dâng cho đời </a:t>
            </a:r>
            <a:br>
              <a:rPr lang="vi-VN" sz="3400" b="1" dirty="0">
                <a:latin typeface="#9Slide05 Fourth" panose="00000500000000000000" pitchFamily="2" charset="0"/>
              </a:rPr>
            </a:br>
            <a:r>
              <a:rPr lang="vi-VN" sz="3400" b="1" dirty="0">
                <a:latin typeface="#9Slide05 Fourth" panose="00000500000000000000" pitchFamily="2" charset="0"/>
              </a:rPr>
              <a:t>Dù là tuổi hai mươi </a:t>
            </a:r>
            <a:br>
              <a:rPr lang="vi-VN" sz="3400" b="1" dirty="0">
                <a:latin typeface="#9Slide05 Fourth" panose="00000500000000000000" pitchFamily="2" charset="0"/>
              </a:rPr>
            </a:br>
            <a:r>
              <a:rPr lang="vi-VN" sz="3400" b="1" dirty="0">
                <a:latin typeface="#9Slide05 Fourth" panose="00000500000000000000" pitchFamily="2" charset="0"/>
              </a:rPr>
              <a:t>Dù là khi tóc bạc. </a:t>
            </a:r>
            <a:br>
              <a:rPr lang="vi-VN" sz="3400" b="1" dirty="0">
                <a:latin typeface="#9Slide05 Fourth" panose="00000500000000000000" pitchFamily="2" charset="0"/>
              </a:rPr>
            </a:br>
            <a:br>
              <a:rPr lang="vi-VN" sz="3400" b="1" dirty="0">
                <a:latin typeface="#9Slide05 Fourth" panose="00000500000000000000" pitchFamily="2" charset="0"/>
              </a:rPr>
            </a:br>
            <a:r>
              <a:rPr lang="vi-VN" sz="3400" b="1" dirty="0">
                <a:latin typeface="#9Slide05 Fourth" panose="00000500000000000000" pitchFamily="2" charset="0"/>
              </a:rPr>
              <a:t>Mùa xuân</a:t>
            </a:r>
            <a:r>
              <a:rPr lang="en-US" sz="3400" b="1" dirty="0">
                <a:latin typeface="#9Slide05 Fourth" panose="00000500000000000000" pitchFamily="2" charset="0"/>
              </a:rPr>
              <a:t> -</a:t>
            </a:r>
            <a:r>
              <a:rPr lang="vi-VN" sz="3400" b="1" dirty="0">
                <a:latin typeface="#9Slide05 Fourth" panose="00000500000000000000" pitchFamily="2" charset="0"/>
              </a:rPr>
              <a:t> ta xin hát </a:t>
            </a:r>
            <a:br>
              <a:rPr lang="vi-VN" sz="3400" b="1" dirty="0">
                <a:latin typeface="#9Slide05 Fourth" panose="00000500000000000000" pitchFamily="2" charset="0"/>
              </a:rPr>
            </a:br>
            <a:r>
              <a:rPr lang="vi-VN" sz="3400" b="1" dirty="0">
                <a:latin typeface="#9Slide05 Fourth" panose="00000500000000000000" pitchFamily="2" charset="0"/>
              </a:rPr>
              <a:t>Câu Nam ai, Nam bình </a:t>
            </a:r>
            <a:br>
              <a:rPr lang="vi-VN" sz="3400" b="1" dirty="0">
                <a:latin typeface="#9Slide05 Fourth" panose="00000500000000000000" pitchFamily="2" charset="0"/>
              </a:rPr>
            </a:br>
            <a:r>
              <a:rPr lang="vi-VN" sz="3400" b="1" dirty="0">
                <a:latin typeface="#9Slide05 Fourth" panose="00000500000000000000" pitchFamily="2" charset="0"/>
              </a:rPr>
              <a:t>Nước non ngàn dặm mình </a:t>
            </a:r>
            <a:br>
              <a:rPr lang="vi-VN" sz="3400" b="1" dirty="0">
                <a:latin typeface="#9Slide05 Fourth" panose="00000500000000000000" pitchFamily="2" charset="0"/>
              </a:rPr>
            </a:br>
            <a:r>
              <a:rPr lang="vi-VN" sz="3400" b="1" dirty="0">
                <a:latin typeface="#9Slide05 Fourth" panose="00000500000000000000" pitchFamily="2" charset="0"/>
              </a:rPr>
              <a:t>Nước non ngàn dặm tình </a:t>
            </a:r>
            <a:br>
              <a:rPr lang="vi-VN" sz="3400" b="1" dirty="0">
                <a:latin typeface="#9Slide05 Fourth" panose="00000500000000000000" pitchFamily="2" charset="0"/>
              </a:rPr>
            </a:br>
            <a:r>
              <a:rPr lang="vi-VN" sz="3400" b="1" dirty="0">
                <a:latin typeface="#9Slide05 Fourth" panose="00000500000000000000" pitchFamily="2" charset="0"/>
              </a:rPr>
              <a:t>Nhịp phách tiền đất Huế.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2920" y="2392668"/>
            <a:ext cx="5609548" cy="7894332"/>
          </a:xfrm>
          <a:prstGeom prst="rect">
            <a:avLst/>
          </a:prstGeom>
        </p:spPr>
        <p:txBody>
          <a:bodyPr wrap="square" lIns="136968" tIns="68512" rIns="136968" bIns="68512">
            <a:spAutoFit/>
          </a:bodyPr>
          <a:lstStyle/>
          <a:p>
            <a:pPr defTabSz="1369544"/>
            <a:r>
              <a:rPr lang="vi-VN" sz="3600" b="1" dirty="0">
                <a:latin typeface="#9Slide05 Fourth" panose="00000500000000000000" pitchFamily="2" charset="0"/>
              </a:rPr>
              <a:t>Mọc giữa dòng sông xanh </a:t>
            </a:r>
            <a:br>
              <a:rPr lang="vi-VN" sz="3600" b="1" dirty="0">
                <a:latin typeface="#9Slide05 Fourth" panose="00000500000000000000" pitchFamily="2" charset="0"/>
              </a:rPr>
            </a:br>
            <a:r>
              <a:rPr lang="vi-VN" sz="3600" b="1" dirty="0">
                <a:latin typeface="#9Slide05 Fourth" panose="00000500000000000000" pitchFamily="2" charset="0"/>
              </a:rPr>
              <a:t>Một bông hoa tím biếc </a:t>
            </a:r>
            <a:br>
              <a:rPr lang="vi-VN" sz="3600" b="1" dirty="0">
                <a:latin typeface="#9Slide05 Fourth" panose="00000500000000000000" pitchFamily="2" charset="0"/>
              </a:rPr>
            </a:br>
            <a:r>
              <a:rPr lang="vi-VN" sz="3600" b="1" dirty="0">
                <a:latin typeface="#9Slide05 Fourth" panose="00000500000000000000" pitchFamily="2" charset="0"/>
              </a:rPr>
              <a:t>Ơi con chim chiền chiện </a:t>
            </a:r>
            <a:br>
              <a:rPr lang="vi-VN" sz="3600" b="1" dirty="0">
                <a:latin typeface="#9Slide05 Fourth" panose="00000500000000000000" pitchFamily="2" charset="0"/>
              </a:rPr>
            </a:br>
            <a:r>
              <a:rPr lang="vi-VN" sz="3600" b="1" dirty="0">
                <a:latin typeface="#9Slide05 Fourth" panose="00000500000000000000" pitchFamily="2" charset="0"/>
              </a:rPr>
              <a:t>Hót chi mà vang trời </a:t>
            </a:r>
            <a:br>
              <a:rPr lang="vi-VN" sz="3600" b="1" dirty="0">
                <a:latin typeface="#9Slide05 Fourth" panose="00000500000000000000" pitchFamily="2" charset="0"/>
              </a:rPr>
            </a:br>
            <a:r>
              <a:rPr lang="vi-VN" sz="3600" b="1" dirty="0">
                <a:latin typeface="#9Slide05 Fourth" panose="00000500000000000000" pitchFamily="2" charset="0"/>
              </a:rPr>
              <a:t>Từng giọt long lanh rơi </a:t>
            </a:r>
            <a:br>
              <a:rPr lang="vi-VN" sz="3600" b="1" dirty="0">
                <a:latin typeface="#9Slide05 Fourth" panose="00000500000000000000" pitchFamily="2" charset="0"/>
              </a:rPr>
            </a:br>
            <a:r>
              <a:rPr lang="vi-VN" sz="3600" b="1" dirty="0">
                <a:latin typeface="#9Slide05 Fourth" panose="00000500000000000000" pitchFamily="2" charset="0"/>
              </a:rPr>
              <a:t>Tôi đưa tay tôi hứng. </a:t>
            </a:r>
            <a:br>
              <a:rPr lang="vi-VN" sz="3600" b="1" dirty="0">
                <a:latin typeface="#9Slide05 Fourth" panose="00000500000000000000" pitchFamily="2" charset="0"/>
              </a:rPr>
            </a:br>
            <a:br>
              <a:rPr lang="vi-VN" sz="3600" b="1" dirty="0">
                <a:latin typeface="#9Slide05 Fourth" panose="00000500000000000000" pitchFamily="2" charset="0"/>
              </a:rPr>
            </a:br>
            <a:r>
              <a:rPr lang="vi-VN" sz="3600" b="1" dirty="0">
                <a:latin typeface="#9Slide05 Fourth" panose="00000500000000000000" pitchFamily="2" charset="0"/>
              </a:rPr>
              <a:t>Mùa xuân người cầm súng </a:t>
            </a:r>
            <a:br>
              <a:rPr lang="vi-VN" sz="3600" b="1" dirty="0">
                <a:latin typeface="#9Slide05 Fourth" panose="00000500000000000000" pitchFamily="2" charset="0"/>
              </a:rPr>
            </a:br>
            <a:r>
              <a:rPr lang="vi-VN" sz="3600" b="1" dirty="0">
                <a:latin typeface="#9Slide05 Fourth" panose="00000500000000000000" pitchFamily="2" charset="0"/>
              </a:rPr>
              <a:t>Lộc giắt đầy quanh lưng </a:t>
            </a:r>
            <a:br>
              <a:rPr lang="vi-VN" sz="3600" b="1" dirty="0">
                <a:latin typeface="#9Slide05 Fourth" panose="00000500000000000000" pitchFamily="2" charset="0"/>
              </a:rPr>
            </a:br>
            <a:r>
              <a:rPr lang="vi-VN" sz="3600" b="1" dirty="0">
                <a:latin typeface="#9Slide05 Fourth" panose="00000500000000000000" pitchFamily="2" charset="0"/>
              </a:rPr>
              <a:t>Mùa xuân người ra đồng </a:t>
            </a:r>
            <a:br>
              <a:rPr lang="vi-VN" sz="3600" b="1" dirty="0">
                <a:latin typeface="#9Slide05 Fourth" panose="00000500000000000000" pitchFamily="2" charset="0"/>
              </a:rPr>
            </a:br>
            <a:r>
              <a:rPr lang="vi-VN" sz="3600" b="1" dirty="0">
                <a:latin typeface="#9Slide05 Fourth" panose="00000500000000000000" pitchFamily="2" charset="0"/>
              </a:rPr>
              <a:t>Lộc trải dài nương mạ </a:t>
            </a:r>
            <a:br>
              <a:rPr lang="vi-VN" sz="3600" b="1" dirty="0">
                <a:latin typeface="#9Slide05 Fourth" panose="00000500000000000000" pitchFamily="2" charset="0"/>
              </a:rPr>
            </a:br>
            <a:r>
              <a:rPr lang="vi-VN" sz="3600" b="1" dirty="0">
                <a:latin typeface="#9Slide05 Fourth" panose="00000500000000000000" pitchFamily="2" charset="0"/>
              </a:rPr>
              <a:t>Tất cả như hối hả </a:t>
            </a:r>
            <a:br>
              <a:rPr lang="vi-VN" sz="3600" b="1" dirty="0">
                <a:latin typeface="#9Slide05 Fourth" panose="00000500000000000000" pitchFamily="2" charset="0"/>
              </a:rPr>
            </a:br>
            <a:r>
              <a:rPr lang="vi-VN" sz="3600" b="1" dirty="0">
                <a:latin typeface="#9Slide05 Fourth" panose="00000500000000000000" pitchFamily="2" charset="0"/>
              </a:rPr>
              <a:t>Tất cả như xôn xao</a:t>
            </a:r>
            <a:r>
              <a:rPr lang="en-US" sz="3600" b="1" dirty="0">
                <a:latin typeface="#9Slide05 Fourth" panose="00000500000000000000" pitchFamily="2" charset="0"/>
              </a:rPr>
              <a:t>…</a:t>
            </a:r>
            <a:r>
              <a:rPr lang="vi-VN" sz="3600" b="1" dirty="0">
                <a:latin typeface="#9Slide05 Fourth" panose="00000500000000000000" pitchFamily="2" charset="0"/>
              </a:rPr>
              <a:t> </a:t>
            </a:r>
            <a:br>
              <a:rPr lang="vi-VN" sz="3600" b="1" dirty="0">
                <a:latin typeface="#9Slide05 Fourth" panose="00000500000000000000" pitchFamily="2" charset="0"/>
              </a:rPr>
            </a:br>
            <a:endParaRPr lang="en-US" sz="3600" b="1" dirty="0">
              <a:latin typeface="#9Slide05 Fourth" panose="000005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05600" y="6403619"/>
            <a:ext cx="9144000" cy="2354353"/>
          </a:xfrm>
          <a:prstGeom prst="rect">
            <a:avLst/>
          </a:prstGeom>
        </p:spPr>
        <p:txBody>
          <a:bodyPr lIns="136968" tIns="68512" rIns="136968" bIns="68512">
            <a:spAutoFit/>
          </a:bodyPr>
          <a:lstStyle/>
          <a:p>
            <a:pPr defTabSz="1369544"/>
            <a:r>
              <a:rPr lang="vi-VN" sz="3600" b="1" dirty="0">
                <a:latin typeface="#9Slide05 Fourth" panose="00000500000000000000" pitchFamily="2" charset="0"/>
              </a:rPr>
              <a:t>Ta làm con chim hót </a:t>
            </a:r>
            <a:br>
              <a:rPr lang="vi-VN" sz="3600" b="1" dirty="0">
                <a:latin typeface="#9Slide05 Fourth" panose="00000500000000000000" pitchFamily="2" charset="0"/>
              </a:rPr>
            </a:br>
            <a:r>
              <a:rPr lang="vi-VN" sz="3600" b="1" dirty="0">
                <a:latin typeface="#9Slide05 Fourth" panose="00000500000000000000" pitchFamily="2" charset="0"/>
              </a:rPr>
              <a:t>Ta làm một cành hoa </a:t>
            </a:r>
            <a:br>
              <a:rPr lang="vi-VN" sz="3600" b="1" dirty="0">
                <a:latin typeface="#9Slide05 Fourth" panose="00000500000000000000" pitchFamily="2" charset="0"/>
              </a:rPr>
            </a:br>
            <a:r>
              <a:rPr lang="vi-VN" sz="3600" b="1" dirty="0">
                <a:latin typeface="#9Slide05 Fourth" panose="00000500000000000000" pitchFamily="2" charset="0"/>
              </a:rPr>
              <a:t>Ta nhập vào hoà ca </a:t>
            </a:r>
            <a:br>
              <a:rPr lang="vi-VN" sz="3600" b="1" dirty="0">
                <a:latin typeface="#9Slide05 Fourth" panose="00000500000000000000" pitchFamily="2" charset="0"/>
              </a:rPr>
            </a:br>
            <a:r>
              <a:rPr lang="vi-VN" sz="3600" b="1" dirty="0">
                <a:latin typeface="#9Slide05 Fourth" panose="00000500000000000000" pitchFamily="2" charset="0"/>
              </a:rPr>
              <a:t>Một nốt trầm xao xuyến.</a:t>
            </a:r>
            <a:endParaRPr lang="en-US" sz="3600" b="1" dirty="0">
              <a:latin typeface="#9Slide05 Fourth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F002F7-9D44-DD09-3186-E1AB38B46D0B}"/>
              </a:ext>
            </a:extLst>
          </p:cNvPr>
          <p:cNvSpPr txBox="1"/>
          <p:nvPr/>
        </p:nvSpPr>
        <p:spPr>
          <a:xfrm>
            <a:off x="1600200" y="280372"/>
            <a:ext cx="147721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cs typeface="#9Slide05 SVNCherryla" pitchFamily="2" charset="0"/>
              </a:rPr>
              <a:t>Mùa</a:t>
            </a:r>
            <a:r>
              <a:rPr kumimoji="0" lang="en-US" sz="96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cs typeface="#9Slide05 SVNCherryla" pitchFamily="2" charset="0"/>
              </a:rPr>
              <a:t> </a:t>
            </a:r>
            <a:r>
              <a:rPr kumimoji="0" lang="en-US" sz="9600" b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cs typeface="#9Slide05 SVNCherryla" pitchFamily="2" charset="0"/>
              </a:rPr>
              <a:t>xuân</a:t>
            </a:r>
            <a:r>
              <a:rPr kumimoji="0" lang="en-US" sz="96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cs typeface="#9Slide05 SVNCherryla" pitchFamily="2" charset="0"/>
              </a:rPr>
              <a:t> </a:t>
            </a:r>
            <a:r>
              <a:rPr kumimoji="0" lang="en-US" sz="9600" b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cs typeface="#9Slide05 SVNCherryla" pitchFamily="2" charset="0"/>
              </a:rPr>
              <a:t>nho</a:t>
            </a:r>
            <a:r>
              <a:rPr kumimoji="0" lang="en-US" sz="96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cs typeface="#9Slide05 SVNCherryla" pitchFamily="2" charset="0"/>
              </a:rPr>
              <a:t> </a:t>
            </a:r>
            <a:r>
              <a:rPr kumimoji="0" lang="en-US" sz="9600" b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cs typeface="#9Slide05 SVNCherryla" pitchFamily="2" charset="0"/>
              </a:rPr>
              <a:t>nhỏ</a:t>
            </a:r>
            <a:endParaRPr kumimoji="0" lang="en-US" sz="9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Fourth" panose="00000500000000000000" pitchFamily="2" charset="0"/>
              <a:cs typeface="#9Slide05 SVNCherryl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DF403E-3D27-210B-E63D-84C99EF55B25}"/>
              </a:ext>
            </a:extLst>
          </p:cNvPr>
          <p:cNvSpPr txBox="1"/>
          <p:nvPr/>
        </p:nvSpPr>
        <p:spPr>
          <a:xfrm>
            <a:off x="7772400" y="1705594"/>
            <a:ext cx="10401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Fourth" panose="000005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6000" b="1" noProof="0" dirty="0" err="1">
                <a:solidFill>
                  <a:srgbClr val="C00000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Thanh</a:t>
            </a:r>
            <a:r>
              <a:rPr lang="en-US" sz="6000" b="1" noProof="0" dirty="0">
                <a:solidFill>
                  <a:srgbClr val="C00000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noProof="0" dirty="0" err="1">
                <a:solidFill>
                  <a:srgbClr val="C00000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Hải</a:t>
            </a:r>
            <a:r>
              <a:rPr kumimoji="0" lang="en-US" sz="6000" b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Fourth" panose="00000500000000000000" pitchFamily="2" charset="0"/>
                <a:cs typeface="Times New Roman" panose="02020603050405020304" pitchFamily="18" charset="0"/>
              </a:rPr>
              <a:t> -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5 Fourth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D19BAA24-A745-BC47-27CC-F46ADE9DDCE4}"/>
              </a:ext>
            </a:extLst>
          </p:cNvPr>
          <p:cNvSpPr/>
          <p:nvPr/>
        </p:nvSpPr>
        <p:spPr>
          <a:xfrm>
            <a:off x="16875997" y="6591300"/>
            <a:ext cx="1510948" cy="3503648"/>
          </a:xfrm>
          <a:custGeom>
            <a:avLst/>
            <a:gdLst/>
            <a:ahLst/>
            <a:cxnLst/>
            <a:rect l="l" t="t" r="r" b="b"/>
            <a:pathLst>
              <a:path w="1510948" h="3503648">
                <a:moveTo>
                  <a:pt x="0" y="0"/>
                </a:moveTo>
                <a:lnTo>
                  <a:pt x="1510948" y="0"/>
                </a:lnTo>
                <a:lnTo>
                  <a:pt x="1510948" y="3503648"/>
                </a:lnTo>
                <a:lnTo>
                  <a:pt x="0" y="35036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b="1">
              <a:latin typeface="#9Slide05 Fourth" panose="00000500000000000000" pitchFamily="2" charset="0"/>
            </a:endParaRP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07D3A67B-71B5-810C-5B18-9137EB66B46A}"/>
              </a:ext>
            </a:extLst>
          </p:cNvPr>
          <p:cNvSpPr/>
          <p:nvPr/>
        </p:nvSpPr>
        <p:spPr>
          <a:xfrm>
            <a:off x="230585" y="129924"/>
            <a:ext cx="3370095" cy="2249539"/>
          </a:xfrm>
          <a:custGeom>
            <a:avLst/>
            <a:gdLst/>
            <a:ahLst/>
            <a:cxnLst/>
            <a:rect l="l" t="t" r="r" b="b"/>
            <a:pathLst>
              <a:path w="3370095" h="2249539">
                <a:moveTo>
                  <a:pt x="0" y="0"/>
                </a:moveTo>
                <a:lnTo>
                  <a:pt x="3370095" y="0"/>
                </a:lnTo>
                <a:lnTo>
                  <a:pt x="3370095" y="2249539"/>
                </a:lnTo>
                <a:lnTo>
                  <a:pt x="0" y="22495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b="1">
              <a:latin typeface="#9Slide05 Fourth" panose="000005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2788A0-252F-D6E9-AD64-2288CC379D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78100" y="-210348"/>
            <a:ext cx="2819400" cy="238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15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5"/>
          <p:cNvSpPr txBox="1"/>
          <p:nvPr/>
        </p:nvSpPr>
        <p:spPr>
          <a:xfrm>
            <a:off x="1295400" y="1365155"/>
            <a:ext cx="4156353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7190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1.Tác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27190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27190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27190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7" descr="Nhà thơ Thanh Hải và Mùa xuân nho nh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4471" y="2430547"/>
            <a:ext cx="5323755" cy="618927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7445610" y="2551283"/>
            <a:ext cx="10058400" cy="877026"/>
          </a:xfrm>
          <a:prstGeom prst="rect">
            <a:avLst/>
          </a:prstGeom>
          <a:noFill/>
          <a:ln>
            <a:noFill/>
          </a:ln>
        </p:spPr>
        <p:txBody>
          <a:bodyPr wrap="square" lIns="136960" tIns="68512" rIns="136960" bIns="68512">
            <a:spAutoFit/>
          </a:bodyPr>
          <a:lstStyle/>
          <a:p>
            <a:pPr algn="just" defTabSz="1369442"/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- T</a:t>
            </a: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ên thật là Phạm Bá Ngoãn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496639" y="3703344"/>
            <a:ext cx="10007406" cy="877026"/>
          </a:xfrm>
          <a:prstGeom prst="rect">
            <a:avLst/>
          </a:prstGeom>
          <a:noFill/>
          <a:ln>
            <a:noFill/>
          </a:ln>
        </p:spPr>
        <p:txBody>
          <a:bodyPr wrap="square" lIns="136960" tIns="68512" rIns="136960" bIns="68512">
            <a:spAutoFit/>
          </a:bodyPr>
          <a:lstStyle/>
          <a:p>
            <a:pPr algn="just" defTabSz="1369442"/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Q</a:t>
            </a:r>
            <a:r>
              <a:rPr lang="vi-VN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uê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vi-VN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496639" y="4855468"/>
            <a:ext cx="10007406" cy="1615690"/>
          </a:xfrm>
          <a:prstGeom prst="rect">
            <a:avLst/>
          </a:prstGeom>
          <a:noFill/>
          <a:ln>
            <a:noFill/>
          </a:ln>
        </p:spPr>
        <p:txBody>
          <a:bodyPr wrap="square" lIns="136960" tIns="68512" rIns="136960" bIns="68512">
            <a:spAutoFit/>
          </a:bodyPr>
          <a:lstStyle/>
          <a:p>
            <a:pPr algn="just" defTabSz="1369442"/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endParaRPr lang="en-US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514219" y="6677452"/>
            <a:ext cx="10007406" cy="2354353"/>
          </a:xfrm>
          <a:prstGeom prst="rect">
            <a:avLst/>
          </a:prstGeom>
          <a:noFill/>
          <a:ln>
            <a:noFill/>
          </a:ln>
        </p:spPr>
        <p:txBody>
          <a:bodyPr wrap="square" lIns="136960" tIns="68512" rIns="136960" bIns="68512">
            <a:spAutoFit/>
          </a:bodyPr>
          <a:lstStyle/>
          <a:p>
            <a:pPr algn="just" defTabSz="1369442"/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81933" y="8724900"/>
            <a:ext cx="5001600" cy="1415502"/>
          </a:xfrm>
          <a:prstGeom prst="rect">
            <a:avLst/>
          </a:prstGeom>
        </p:spPr>
        <p:txBody>
          <a:bodyPr wrap="square" lIns="182604" tIns="91306" rIns="182604" bIns="91306">
            <a:spAutoFit/>
          </a:bodyPr>
          <a:lstStyle/>
          <a:p>
            <a:pPr algn="ctr" defTabSz="1825794"/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825794"/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(1930-1980) 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01D46E-67E6-3C4F-4AA6-B07F3595D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6200" y="150047"/>
            <a:ext cx="2819400" cy="238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2" grpId="0"/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5"/>
          <p:cNvSpPr txBox="1"/>
          <p:nvPr/>
        </p:nvSpPr>
        <p:spPr>
          <a:xfrm>
            <a:off x="1524000" y="1594381"/>
            <a:ext cx="4156353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71905"/>
                </a:solidFill>
                <a:effectLst/>
                <a:uLnTx/>
                <a:uFillTx/>
                <a:latin typeface="#9Slide05 Fourth" panose="00000500000000000000" pitchFamily="2" charset="0"/>
                <a:cs typeface="Times New Roman" panose="02020603050405020304" pitchFamily="18" charset="0"/>
              </a:rPr>
              <a:t>2.Tác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271905"/>
                </a:solidFill>
                <a:effectLst/>
                <a:uLnTx/>
                <a:uFillTx/>
                <a:latin typeface="#9Slide05 Fourth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271905"/>
                </a:solidFill>
                <a:effectLst/>
                <a:uLnTx/>
                <a:uFillTx/>
                <a:latin typeface="#9Slide05 Fourth" panose="00000500000000000000" pitchFamily="2" charset="0"/>
                <a:cs typeface="Times New Roman" panose="02020603050405020304" pitchFamily="18" charset="0"/>
              </a:rPr>
              <a:t>phẩm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271905"/>
              </a:solidFill>
              <a:effectLst/>
              <a:uLnTx/>
              <a:uFillTx/>
              <a:latin typeface="#9Slide05 Fourth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125200" y="7505700"/>
            <a:ext cx="5638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710"/>
            <a:r>
              <a:rPr lang="en-US" sz="4400" b="1" dirty="0">
                <a:solidFill>
                  <a:srgbClr val="000000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- PTBĐ: </a:t>
            </a:r>
            <a:r>
              <a:rPr lang="en-US" sz="4400" dirty="0" err="1">
                <a:solidFill>
                  <a:srgbClr val="000000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solidFill>
                  <a:srgbClr val="000000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cảm</a:t>
            </a:r>
            <a:endParaRPr lang="en-US" sz="4400" dirty="0">
              <a:solidFill>
                <a:srgbClr val="000000"/>
              </a:solidFill>
              <a:latin typeface="#9Slide05 Fourth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4A80509D-0F92-89F7-C99C-7375D7D598C9}"/>
              </a:ext>
            </a:extLst>
          </p:cNvPr>
          <p:cNvSpPr/>
          <p:nvPr/>
        </p:nvSpPr>
        <p:spPr>
          <a:xfrm>
            <a:off x="2133600" y="3086100"/>
            <a:ext cx="1008483" cy="1246965"/>
          </a:xfrm>
          <a:custGeom>
            <a:avLst/>
            <a:gdLst/>
            <a:ahLst/>
            <a:cxnLst/>
            <a:rect l="l" t="t" r="r" b="b"/>
            <a:pathLst>
              <a:path w="1770483" h="2189159">
                <a:moveTo>
                  <a:pt x="0" y="0"/>
                </a:moveTo>
                <a:lnTo>
                  <a:pt x="1770483" y="0"/>
                </a:lnTo>
                <a:lnTo>
                  <a:pt x="1770483" y="2189159"/>
                </a:lnTo>
                <a:lnTo>
                  <a:pt x="0" y="21891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latin typeface="#9Slide05 Fourth" panose="00000500000000000000" pitchFamily="2" charset="0"/>
            </a:endParaRP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FF862B95-2369-AFD4-DDFA-D1CBA9785059}"/>
              </a:ext>
            </a:extLst>
          </p:cNvPr>
          <p:cNvSpPr/>
          <p:nvPr/>
        </p:nvSpPr>
        <p:spPr>
          <a:xfrm>
            <a:off x="2133600" y="7325975"/>
            <a:ext cx="1008483" cy="1246965"/>
          </a:xfrm>
          <a:custGeom>
            <a:avLst/>
            <a:gdLst/>
            <a:ahLst/>
            <a:cxnLst/>
            <a:rect l="l" t="t" r="r" b="b"/>
            <a:pathLst>
              <a:path w="1770483" h="2189159">
                <a:moveTo>
                  <a:pt x="0" y="0"/>
                </a:moveTo>
                <a:lnTo>
                  <a:pt x="1770483" y="0"/>
                </a:lnTo>
                <a:lnTo>
                  <a:pt x="1770483" y="2189159"/>
                </a:lnTo>
                <a:lnTo>
                  <a:pt x="0" y="21891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latin typeface="#9Slide05 Fourth" panose="00000500000000000000" pitchFamily="2" charset="0"/>
            </a:endParaRPr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A522CFFD-A50F-B5CC-3FA0-6D10F5863045}"/>
              </a:ext>
            </a:extLst>
          </p:cNvPr>
          <p:cNvSpPr/>
          <p:nvPr/>
        </p:nvSpPr>
        <p:spPr>
          <a:xfrm>
            <a:off x="9753600" y="3086100"/>
            <a:ext cx="1008483" cy="1246965"/>
          </a:xfrm>
          <a:custGeom>
            <a:avLst/>
            <a:gdLst/>
            <a:ahLst/>
            <a:cxnLst/>
            <a:rect l="l" t="t" r="r" b="b"/>
            <a:pathLst>
              <a:path w="1770483" h="2189159">
                <a:moveTo>
                  <a:pt x="0" y="0"/>
                </a:moveTo>
                <a:lnTo>
                  <a:pt x="1770483" y="0"/>
                </a:lnTo>
                <a:lnTo>
                  <a:pt x="1770483" y="2189159"/>
                </a:lnTo>
                <a:lnTo>
                  <a:pt x="0" y="21891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latin typeface="#9Slide05 Fourth" panose="00000500000000000000" pitchFamily="2" charset="0"/>
            </a:endParaRP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556BB441-17F2-1446-1D3B-1E278F6FBAED}"/>
              </a:ext>
            </a:extLst>
          </p:cNvPr>
          <p:cNvSpPr/>
          <p:nvPr/>
        </p:nvSpPr>
        <p:spPr>
          <a:xfrm>
            <a:off x="9753600" y="7325975"/>
            <a:ext cx="1008483" cy="1246965"/>
          </a:xfrm>
          <a:custGeom>
            <a:avLst/>
            <a:gdLst/>
            <a:ahLst/>
            <a:cxnLst/>
            <a:rect l="l" t="t" r="r" b="b"/>
            <a:pathLst>
              <a:path w="1770483" h="2189159">
                <a:moveTo>
                  <a:pt x="0" y="0"/>
                </a:moveTo>
                <a:lnTo>
                  <a:pt x="1770483" y="0"/>
                </a:lnTo>
                <a:lnTo>
                  <a:pt x="1770483" y="2189159"/>
                </a:lnTo>
                <a:lnTo>
                  <a:pt x="0" y="21891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latin typeface="#9Slide05 Fourth" panose="000005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1DE4DC-233A-37F4-72D9-2F5EBEE4DD37}"/>
              </a:ext>
            </a:extLst>
          </p:cNvPr>
          <p:cNvSpPr/>
          <p:nvPr/>
        </p:nvSpPr>
        <p:spPr>
          <a:xfrm>
            <a:off x="3539847" y="3619500"/>
            <a:ext cx="560415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371600">
              <a:defRPr/>
            </a:pPr>
            <a:r>
              <a:rPr lang="en-US" sz="4400" b="1" dirty="0">
                <a:solidFill>
                  <a:srgbClr val="000000"/>
                </a:solidFill>
                <a:effectLst/>
                <a:latin typeface="#9Slide05 Fourth" panose="000005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5 Fourth" panose="00000500000000000000" pitchFamily="2" charset="0"/>
                <a:cs typeface="Times New Roman" panose="02020603050405020304" pitchFamily="18" charset="0"/>
              </a:rPr>
              <a:t>Xuất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5 Fourth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5 Fourth" panose="00000500000000000000" pitchFamily="2" charset="0"/>
                <a:cs typeface="Times New Roman" panose="02020603050405020304" pitchFamily="18" charset="0"/>
              </a:rPr>
              <a:t>xứ</a:t>
            </a:r>
            <a:r>
              <a:rPr lang="en-US" sz="4400" b="0" dirty="0">
                <a:solidFill>
                  <a:srgbClr val="000000"/>
                </a:solidFill>
                <a:effectLst/>
                <a:latin typeface="#9Slide05 Fourth" panose="000005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4400" dirty="0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in </a:t>
            </a:r>
            <a:r>
              <a:rPr lang="en-US" sz="4400" dirty="0" err="1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Mùa</a:t>
            </a:r>
            <a:r>
              <a:rPr lang="en-US" sz="4400" dirty="0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xuân</a:t>
            </a:r>
            <a:r>
              <a:rPr lang="en-US" sz="4400" dirty="0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nho</a:t>
            </a:r>
            <a:r>
              <a:rPr lang="en-US" sz="4400" dirty="0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nhỏ</a:t>
            </a:r>
            <a:r>
              <a:rPr lang="en-US" sz="4400" dirty="0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”, </a:t>
            </a:r>
            <a:r>
              <a:rPr lang="en-US" sz="4400" dirty="0" err="1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xuất</a:t>
            </a:r>
            <a:r>
              <a:rPr lang="en-US" sz="4400" dirty="0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 1980</a:t>
            </a:r>
            <a:endParaRPr lang="en-US" sz="4400" dirty="0">
              <a:solidFill>
                <a:srgbClr val="000000"/>
              </a:solidFill>
              <a:latin typeface="#9Slide05 Fourth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91DD83-8F54-9A98-CBF6-3496F3E7B812}"/>
              </a:ext>
            </a:extLst>
          </p:cNvPr>
          <p:cNvSpPr/>
          <p:nvPr/>
        </p:nvSpPr>
        <p:spPr>
          <a:xfrm>
            <a:off x="11125200" y="3404562"/>
            <a:ext cx="66294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371600">
              <a:defRPr/>
            </a:pPr>
            <a:r>
              <a:rPr lang="en-US" sz="4400" dirty="0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4400" b="1" dirty="0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Hoàn </a:t>
            </a:r>
            <a:r>
              <a:rPr lang="en-US" sz="4400" b="1" dirty="0" err="1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cảnh</a:t>
            </a:r>
            <a:r>
              <a:rPr lang="en-US" sz="4400" b="1" dirty="0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: </a:t>
            </a:r>
            <a:r>
              <a:rPr lang="vi-VN" sz="4400" dirty="0">
                <a:solidFill>
                  <a:prstClr val="black"/>
                </a:solidFill>
                <a:latin typeface="#9Slide05 Fourth" panose="00000500000000000000" pitchFamily="2" charset="0"/>
                <a:ea typeface="宋体" panose="02010600030101010101" pitchFamily="2" charset="-122"/>
              </a:rPr>
              <a:t>Viết tháng 11/1980, khi nhà thơ đang nằm trên giường bệnh - không bao lâu trước khi ông qua đời</a:t>
            </a:r>
            <a:endParaRPr lang="en-US" sz="4400" dirty="0">
              <a:solidFill>
                <a:srgbClr val="000000"/>
              </a:solidFill>
              <a:latin typeface="#9Slide05 Fourth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F9BE50-C5C6-6848-913D-80BEEEFFB3E4}"/>
              </a:ext>
            </a:extLst>
          </p:cNvPr>
          <p:cNvSpPr/>
          <p:nvPr/>
        </p:nvSpPr>
        <p:spPr>
          <a:xfrm>
            <a:off x="3539847" y="7505700"/>
            <a:ext cx="5638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710"/>
            <a:r>
              <a:rPr lang="en-US" sz="4400" b="1" dirty="0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4400" dirty="0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5</a:t>
            </a:r>
            <a:r>
              <a:rPr lang="vi-VN" sz="4400" dirty="0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#9Slide05 Fourth" panose="00000500000000000000" pitchFamily="2" charset="0"/>
                <a:cs typeface="Times New Roman" pitchFamily="18" charset="0"/>
              </a:rPr>
              <a:t>chữ</a:t>
            </a:r>
            <a:endParaRPr lang="en-US" sz="4400" dirty="0">
              <a:solidFill>
                <a:srgbClr val="000000"/>
              </a:solidFill>
              <a:latin typeface="#9Slide05 Fourth" panose="000005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9F52FB-1516-2706-6636-0A91C7FB0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4300" y="402980"/>
            <a:ext cx="2819400" cy="238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1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02045" y="2552700"/>
            <a:ext cx="107238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Crocante" panose="02000000000000000000" pitchFamily="2" charset="0"/>
                <a:cs typeface="Times New Roman" panose="02020603050405020304" pitchFamily="18" charset="0"/>
              </a:rPr>
              <a:t>II.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Crocante" panose="02000000000000000000" pitchFamily="2" charset="0"/>
                <a:cs typeface="Times New Roman" panose="02020603050405020304" pitchFamily="18" charset="0"/>
              </a:rPr>
              <a:t>SUY NGẪM</a:t>
            </a:r>
            <a:r>
              <a:rPr kumimoji="0" lang="en-US" sz="660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Crocante" panose="02000000000000000000" pitchFamily="2" charset="0"/>
                <a:cs typeface="Times New Roman" panose="02020603050405020304" pitchFamily="18" charset="0"/>
              </a:rPr>
              <a:t> VÀ PHẢN HỒI</a:t>
            </a:r>
            <a:endParaRPr kumimoji="0" lang="en-US" sz="6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IcielCrocante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C16C43-A917-5D9C-2EB5-781079A91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" y="176044"/>
            <a:ext cx="2819400" cy="2382801"/>
          </a:xfrm>
          <a:prstGeom prst="rect">
            <a:avLst/>
          </a:prstGeom>
        </p:spPr>
      </p:pic>
      <p:pic>
        <p:nvPicPr>
          <p:cNvPr id="4" name="图片 74">
            <a:extLst>
              <a:ext uri="{FF2B5EF4-FFF2-40B4-BE49-F238E27FC236}">
                <a16:creationId xmlns:a16="http://schemas.microsoft.com/office/drawing/2014/main" id="{AC4ADE66-1AE5-F0C1-55F8-B66BA789D44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97000" y="1943100"/>
            <a:ext cx="1440518" cy="187216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71B3CB11-8282-5758-530F-F7475A892D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00" y="2171700"/>
            <a:ext cx="4345630" cy="82487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142141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57893" y="2400300"/>
            <a:ext cx="16383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5400" dirty="0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1. </a:t>
            </a:r>
          </a:p>
          <a:p>
            <a:pPr algn="ctr" fontAlgn="base"/>
            <a:r>
              <a:rPr lang="en-US" sz="5400" dirty="0" err="1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Vẻ</a:t>
            </a:r>
            <a:r>
              <a:rPr lang="en-US" sz="5400" dirty="0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đẹp</a:t>
            </a:r>
            <a:r>
              <a:rPr lang="en-US" sz="5400" dirty="0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thơ</a:t>
            </a:r>
            <a:r>
              <a:rPr lang="en-US" sz="5400" dirty="0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 </a:t>
            </a:r>
          </a:p>
          <a:p>
            <a:pPr algn="ctr" fontAlgn="base"/>
            <a:r>
              <a:rPr lang="en-US" sz="5400" dirty="0" err="1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5400" dirty="0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5400" dirty="0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 qua </a:t>
            </a:r>
            <a:r>
              <a:rPr lang="en-US" sz="5400" dirty="0" err="1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5400" dirty="0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ngữ</a:t>
            </a:r>
            <a:r>
              <a:rPr lang="en-US" sz="5400" dirty="0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5400" dirty="0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ảnh</a:t>
            </a:r>
            <a:r>
              <a:rPr lang="en-US" sz="5400" dirty="0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, BPTT</a:t>
            </a:r>
            <a:endParaRPr lang="vi-VN" sz="5400" dirty="0">
              <a:solidFill>
                <a:srgbClr val="0070C0"/>
              </a:solidFill>
              <a:latin typeface="#9Slide07 IcielCrocante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17736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4437A35-9FF2-FB1C-2198-22B689D8E394}"/>
              </a:ext>
            </a:extLst>
          </p:cNvPr>
          <p:cNvGrpSpPr/>
          <p:nvPr/>
        </p:nvGrpSpPr>
        <p:grpSpPr>
          <a:xfrm>
            <a:off x="713949" y="3077249"/>
            <a:ext cx="6553200" cy="4441139"/>
            <a:chOff x="1447800" y="630172"/>
            <a:chExt cx="6553200" cy="4441139"/>
          </a:xfrm>
        </p:grpSpPr>
        <p:grpSp>
          <p:nvGrpSpPr>
            <p:cNvPr id="4" name="Group 6">
              <a:extLst>
                <a:ext uri="{FF2B5EF4-FFF2-40B4-BE49-F238E27FC236}">
                  <a16:creationId xmlns:a16="http://schemas.microsoft.com/office/drawing/2014/main" id="{1DBE6BAE-FE0B-8F68-7EE9-392C538A2270}"/>
                </a:ext>
              </a:extLst>
            </p:cNvPr>
            <p:cNvGrpSpPr/>
            <p:nvPr/>
          </p:nvGrpSpPr>
          <p:grpSpPr>
            <a:xfrm>
              <a:off x="1447800" y="630172"/>
              <a:ext cx="6553200" cy="4441139"/>
              <a:chOff x="0" y="0"/>
              <a:chExt cx="1792843" cy="1663056"/>
            </a:xfrm>
          </p:grpSpPr>
          <p:sp>
            <p:nvSpPr>
              <p:cNvPr id="5" name="Freeform 7">
                <a:extLst>
                  <a:ext uri="{FF2B5EF4-FFF2-40B4-BE49-F238E27FC236}">
                    <a16:creationId xmlns:a16="http://schemas.microsoft.com/office/drawing/2014/main" id="{174DB6C9-1374-0C26-9DEA-D6FC134CE074}"/>
                  </a:ext>
                </a:extLst>
              </p:cNvPr>
              <p:cNvSpPr/>
              <p:nvPr/>
            </p:nvSpPr>
            <p:spPr>
              <a:xfrm>
                <a:off x="0" y="0"/>
                <a:ext cx="1792843" cy="1663056"/>
              </a:xfrm>
              <a:custGeom>
                <a:avLst/>
                <a:gdLst/>
                <a:ahLst/>
                <a:cxnLst/>
                <a:rect l="l" t="t" r="r" b="b"/>
                <a:pathLst>
                  <a:path w="1792843" h="1663056">
                    <a:moveTo>
                      <a:pt x="12510" y="0"/>
                    </a:moveTo>
                    <a:lnTo>
                      <a:pt x="1780332" y="0"/>
                    </a:lnTo>
                    <a:cubicBezTo>
                      <a:pt x="1787242" y="0"/>
                      <a:pt x="1792843" y="5601"/>
                      <a:pt x="1792843" y="12510"/>
                    </a:cubicBezTo>
                    <a:lnTo>
                      <a:pt x="1792843" y="1650545"/>
                    </a:lnTo>
                    <a:cubicBezTo>
                      <a:pt x="1792843" y="1653863"/>
                      <a:pt x="1791525" y="1657046"/>
                      <a:pt x="1789179" y="1659392"/>
                    </a:cubicBezTo>
                    <a:cubicBezTo>
                      <a:pt x="1786833" y="1661738"/>
                      <a:pt x="1783650" y="1663056"/>
                      <a:pt x="1780332" y="1663056"/>
                    </a:cubicBezTo>
                    <a:lnTo>
                      <a:pt x="12510" y="1663056"/>
                    </a:lnTo>
                    <a:cubicBezTo>
                      <a:pt x="5601" y="1663056"/>
                      <a:pt x="0" y="1657455"/>
                      <a:pt x="0" y="1650545"/>
                    </a:cubicBezTo>
                    <a:lnTo>
                      <a:pt x="0" y="12510"/>
                    </a:lnTo>
                    <a:cubicBezTo>
                      <a:pt x="0" y="5601"/>
                      <a:pt x="5601" y="0"/>
                      <a:pt x="125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8">
                <a:extLst>
                  <a:ext uri="{FF2B5EF4-FFF2-40B4-BE49-F238E27FC236}">
                    <a16:creationId xmlns:a16="http://schemas.microsoft.com/office/drawing/2014/main" id="{5DA8954B-80CF-670C-D291-EFB056B7705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92843" cy="17106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6E5830F-3969-87EF-8EC5-14D430AA59C3}"/>
                </a:ext>
              </a:extLst>
            </p:cNvPr>
            <p:cNvSpPr/>
            <p:nvPr/>
          </p:nvSpPr>
          <p:spPr>
            <a:xfrm>
              <a:off x="1828800" y="870699"/>
              <a:ext cx="5839251" cy="3477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base"/>
              <a:r>
                <a:rPr lang="en-US" sz="4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1,2: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gợi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86559EB-F4C1-BA9B-DA87-5DA7F1D67440}"/>
              </a:ext>
            </a:extLst>
          </p:cNvPr>
          <p:cNvGrpSpPr/>
          <p:nvPr/>
        </p:nvGrpSpPr>
        <p:grpSpPr>
          <a:xfrm>
            <a:off x="10760242" y="2822887"/>
            <a:ext cx="6994357" cy="4568320"/>
            <a:chOff x="10744200" y="1348257"/>
            <a:chExt cx="6994357" cy="456832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10A5592-30A1-DEA0-24D1-4671A1CA7406}"/>
                </a:ext>
              </a:extLst>
            </p:cNvPr>
            <p:cNvGrpSpPr/>
            <p:nvPr/>
          </p:nvGrpSpPr>
          <p:grpSpPr>
            <a:xfrm>
              <a:off x="10744200" y="1348257"/>
              <a:ext cx="6994357" cy="4568320"/>
              <a:chOff x="0" y="-47625"/>
              <a:chExt cx="1913536" cy="1710681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9CC6D876-3303-7EF0-9458-56B3D04445CC}"/>
                  </a:ext>
                </a:extLst>
              </p:cNvPr>
              <p:cNvSpPr/>
              <p:nvPr/>
            </p:nvSpPr>
            <p:spPr>
              <a:xfrm>
                <a:off x="0" y="0"/>
                <a:ext cx="1913536" cy="1663056"/>
              </a:xfrm>
              <a:custGeom>
                <a:avLst/>
                <a:gdLst/>
                <a:ahLst/>
                <a:cxnLst/>
                <a:rect l="l" t="t" r="r" b="b"/>
                <a:pathLst>
                  <a:path w="1792843" h="1663056">
                    <a:moveTo>
                      <a:pt x="12510" y="0"/>
                    </a:moveTo>
                    <a:lnTo>
                      <a:pt x="1780332" y="0"/>
                    </a:lnTo>
                    <a:cubicBezTo>
                      <a:pt x="1787242" y="0"/>
                      <a:pt x="1792843" y="5601"/>
                      <a:pt x="1792843" y="12510"/>
                    </a:cubicBezTo>
                    <a:lnTo>
                      <a:pt x="1792843" y="1650545"/>
                    </a:lnTo>
                    <a:cubicBezTo>
                      <a:pt x="1792843" y="1653863"/>
                      <a:pt x="1791525" y="1657046"/>
                      <a:pt x="1789179" y="1659392"/>
                    </a:cubicBezTo>
                    <a:cubicBezTo>
                      <a:pt x="1786833" y="1661738"/>
                      <a:pt x="1783650" y="1663056"/>
                      <a:pt x="1780332" y="1663056"/>
                    </a:cubicBezTo>
                    <a:lnTo>
                      <a:pt x="12510" y="1663056"/>
                    </a:lnTo>
                    <a:cubicBezTo>
                      <a:pt x="5601" y="1663056"/>
                      <a:pt x="0" y="1657455"/>
                      <a:pt x="0" y="1650545"/>
                    </a:cubicBezTo>
                    <a:lnTo>
                      <a:pt x="0" y="12510"/>
                    </a:lnTo>
                    <a:cubicBezTo>
                      <a:pt x="0" y="5601"/>
                      <a:pt x="5601" y="0"/>
                      <a:pt x="125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6BC7B2C-69F7-1191-B30A-8FA68E8716B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92843" cy="17106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6B0423-731A-2821-3038-E503C85BEBEC}"/>
                </a:ext>
              </a:extLst>
            </p:cNvPr>
            <p:cNvSpPr/>
            <p:nvPr/>
          </p:nvSpPr>
          <p:spPr>
            <a:xfrm>
              <a:off x="11125200" y="1643776"/>
              <a:ext cx="6324600" cy="3477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base"/>
              <a:r>
                <a:rPr lang="en-US" sz="4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3,4: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ít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biện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5.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17A934F0-D0F1-D81A-ECCC-6CBB0320B2F8}"/>
              </a:ext>
            </a:extLst>
          </p:cNvPr>
          <p:cNvSpPr/>
          <p:nvPr/>
        </p:nvSpPr>
        <p:spPr>
          <a:xfrm>
            <a:off x="5481632" y="1050398"/>
            <a:ext cx="74360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340">
              <a:spcBef>
                <a:spcPts val="400"/>
              </a:spcBef>
              <a:spcAft>
                <a:spcPts val="400"/>
              </a:spcAft>
            </a:pPr>
            <a:r>
              <a:rPr lang="en-GB" sz="6000" dirty="0" err="1">
                <a:solidFill>
                  <a:srgbClr val="FF0000"/>
                </a:solidFill>
                <a:latin typeface="#9Slide07 Crocant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GB" sz="6000" dirty="0">
                <a:solidFill>
                  <a:srgbClr val="FF0000"/>
                </a:solidFill>
                <a:latin typeface="#9Slide07 Crocant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6000" dirty="0" err="1">
                <a:solidFill>
                  <a:srgbClr val="FF0000"/>
                </a:solidFill>
                <a:latin typeface="#9Slide07 Crocant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cáo</a:t>
            </a:r>
            <a:r>
              <a:rPr lang="en-GB" sz="6000" dirty="0">
                <a:solidFill>
                  <a:srgbClr val="FF0000"/>
                </a:solidFill>
                <a:latin typeface="#9Slide07 Crocant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6000" dirty="0" err="1">
                <a:solidFill>
                  <a:srgbClr val="FF0000"/>
                </a:solidFill>
                <a:latin typeface="#9Slide07 Crocant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GB" sz="6000" dirty="0">
                <a:solidFill>
                  <a:srgbClr val="FF0000"/>
                </a:solidFill>
                <a:latin typeface="#9Slide07 Crocant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6000" dirty="0" err="1">
                <a:solidFill>
                  <a:srgbClr val="FF0000"/>
                </a:solidFill>
                <a:latin typeface="#9Slide07 Crocant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lang="en-US" sz="6000" dirty="0">
              <a:solidFill>
                <a:srgbClr val="FF0000"/>
              </a:solidFill>
              <a:latin typeface="#9Slide07 Crocante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71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723DFF-0976-0D7B-D35F-14395EC8D73B}"/>
              </a:ext>
            </a:extLst>
          </p:cNvPr>
          <p:cNvSpPr/>
          <p:nvPr/>
        </p:nvSpPr>
        <p:spPr>
          <a:xfrm>
            <a:off x="838200" y="511342"/>
            <a:ext cx="16383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vi-VN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3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e Digital Quick Grammar by Slidesgo">
  <a:themeElements>
    <a:clrScheme name="Simple Light">
      <a:dk1>
        <a:srgbClr val="431F5E"/>
      </a:dk1>
      <a:lt1>
        <a:srgbClr val="FFFFFF"/>
      </a:lt1>
      <a:dk2>
        <a:srgbClr val="004D61"/>
      </a:dk2>
      <a:lt2>
        <a:srgbClr val="FFE6F4"/>
      </a:lt2>
      <a:accent1>
        <a:srgbClr val="FF3577"/>
      </a:accent1>
      <a:accent2>
        <a:srgbClr val="7E529B"/>
      </a:accent2>
      <a:accent3>
        <a:srgbClr val="60C6DE"/>
      </a:accent3>
      <a:accent4>
        <a:srgbClr val="A6F9FB"/>
      </a:accent4>
      <a:accent5>
        <a:srgbClr val="00718D"/>
      </a:accent5>
      <a:accent6>
        <a:srgbClr val="EFD850"/>
      </a:accent6>
      <a:hlink>
        <a:srgbClr val="004D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3663</TotalTime>
  <Words>1312</Words>
  <Application>Microsoft Office PowerPoint</Application>
  <PresentationFormat>Custom</PresentationFormat>
  <Paragraphs>136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#9Slide05 SVNVanilla Daisy Pro</vt:lpstr>
      <vt:lpstr>Gochi Hand</vt:lpstr>
      <vt:lpstr>Short Stack</vt:lpstr>
      <vt:lpstr>#9Slide05 SVNUT Triumph</vt:lpstr>
      <vt:lpstr>#9Slide07 Hillda</vt:lpstr>
      <vt:lpstr>Times New Roman</vt:lpstr>
      <vt:lpstr>Arial Unicode MS</vt:lpstr>
      <vt:lpstr>#9Slide07 Crocante</vt:lpstr>
      <vt:lpstr>#9Slide07 IcielCrocante</vt:lpstr>
      <vt:lpstr>Arial</vt:lpstr>
      <vt:lpstr>Calibri</vt:lpstr>
      <vt:lpstr>#9Slide05 Fourth</vt:lpstr>
      <vt:lpstr>3_Office Theme</vt:lpstr>
      <vt:lpstr>Office 主题</vt:lpstr>
      <vt:lpstr>1_Office 主题</vt:lpstr>
      <vt:lpstr>4_Office Theme</vt:lpstr>
      <vt:lpstr>The Digital Quick Grammar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Peach Pastel Cute Colorful Group Project Presentation</dc:title>
  <dc:creator>Thanh Nhan</dc:creator>
  <cp:lastModifiedBy>Cam Chau</cp:lastModifiedBy>
  <cp:revision>134</cp:revision>
  <dcterms:created xsi:type="dcterms:W3CDTF">2006-08-16T00:00:00Z</dcterms:created>
  <dcterms:modified xsi:type="dcterms:W3CDTF">2024-08-06T03:03:47Z</dcterms:modified>
  <dc:identifier>DAFkTj1FB-Y</dc:identifier>
</cp:coreProperties>
</file>