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43"/>
  </p:notesMasterIdLst>
  <p:sldIdLst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314" r:id="rId17"/>
    <p:sldId id="315" r:id="rId18"/>
    <p:sldId id="271" r:id="rId19"/>
    <p:sldId id="269" r:id="rId20"/>
    <p:sldId id="272" r:id="rId21"/>
    <p:sldId id="316" r:id="rId22"/>
    <p:sldId id="273" r:id="rId23"/>
    <p:sldId id="274" r:id="rId24"/>
    <p:sldId id="275" r:id="rId25"/>
    <p:sldId id="317" r:id="rId26"/>
    <p:sldId id="276" r:id="rId27"/>
    <p:sldId id="278" r:id="rId28"/>
    <p:sldId id="279" r:id="rId29"/>
    <p:sldId id="280" r:id="rId30"/>
    <p:sldId id="281" r:id="rId31"/>
    <p:sldId id="283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6" r:id="rId40"/>
    <p:sldId id="282" r:id="rId41"/>
    <p:sldId id="295" r:id="rId42"/>
  </p:sldIdLst>
  <p:sldSz cx="9144000" cy="5143500" type="screen16x9"/>
  <p:notesSz cx="6858000" cy="9144000"/>
  <p:embeddedFontLst>
    <p:embeddedFont>
      <p:font typeface="Palanquin Dark" panose="020B0604020202020204" charset="0"/>
      <p:regular r:id="rId44"/>
      <p:bold r:id="rId45"/>
    </p:embeddedFont>
    <p:embeddedFont>
      <p:font typeface="Open Sans" panose="020B060402020202020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Vibur" panose="020B0604020202020204" charset="0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Fredoka One" panose="020B0604020202020204" charset="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2AC"/>
    <a:srgbClr val="F7F5EF"/>
    <a:srgbClr val="F4F2EC"/>
    <a:srgbClr val="F9F6F0"/>
    <a:srgbClr val="F8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B37488-1ABD-440F-A32F-EDB5EF286E1F}">
  <a:tblStyle styleId="{B2B37488-1ABD-440F-A32F-EDB5EF286E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29f10fef6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29f10fef6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39b796ff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39b796ff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3a725549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e3a725549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e3a7255495_0_4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e3a7255495_0_4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39b796ff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39b796ff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e39b796ff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e39b796ff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3a7255495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e3a7255495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e29f10fef6_2_1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e29f10fef6_2_1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e3a7255495_0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e3a7255495_0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3a7255495_0_3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3a7255495_0_3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e3a7255495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e3a7255495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e39b796ff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e39b796ff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B088B-D3FE-486B-946A-16C9001887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90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3a7255495_0_3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3a7255495_0_3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3cb93ef9a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3cb93ef9a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sp>
          <p:nvSpPr>
            <p:cNvPr id="10" name="Google Shape;10;p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41315" y="1658600"/>
            <a:ext cx="47085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41315" y="3136725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361850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256624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2256624" y="2026637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361850" y="337063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2256624" y="316198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2256624" y="3506023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5013564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5908350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5908350" y="2026631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13564" y="337064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5908350" y="316197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5908350" y="3506025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23" name="Google Shape;123;p1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4452060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 hasCustomPrompt="1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4857210" y="3363977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30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917850" y="2649262"/>
            <a:ext cx="3932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917850" y="1519636"/>
            <a:ext cx="39324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42" name="Google Shape;142;p1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3" name="Google Shape;143;p1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44" name="Google Shape;144;p1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916375" y="3265775"/>
            <a:ext cx="3077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916375" y="1335600"/>
            <a:ext cx="3077700" cy="19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51" name="Google Shape;151;p1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1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53" name="Google Shape;153;p1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3588250" y="30502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2"/>
          </p:nvPr>
        </p:nvSpPr>
        <p:spPr>
          <a:xfrm>
            <a:off x="3588250" y="3423474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3588250" y="13918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3588250" y="1765081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1803864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228464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228464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4376950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3801550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3801550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6949302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6373902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6373902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04" name="Google Shape;204;p2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2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6" name="Google Shape;206;p2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12646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2"/>
          </p:nvPr>
        </p:nvSpPr>
        <p:spPr>
          <a:xfrm>
            <a:off x="1264625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3"/>
          </p:nvPr>
        </p:nvSpPr>
        <p:spPr>
          <a:xfrm>
            <a:off x="641005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4"/>
          </p:nvPr>
        </p:nvSpPr>
        <p:spPr>
          <a:xfrm>
            <a:off x="6410050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5"/>
          </p:nvPr>
        </p:nvSpPr>
        <p:spPr>
          <a:xfrm>
            <a:off x="12646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6"/>
          </p:nvPr>
        </p:nvSpPr>
        <p:spPr>
          <a:xfrm>
            <a:off x="1264625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7"/>
          </p:nvPr>
        </p:nvSpPr>
        <p:spPr>
          <a:xfrm>
            <a:off x="641005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8"/>
          </p:nvPr>
        </p:nvSpPr>
        <p:spPr>
          <a:xfrm>
            <a:off x="6410050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8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20" name="Google Shape;220;p2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1" name="Google Shape;221;p2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22" name="Google Shape;222;p2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13408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134082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383940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3839400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6337975" y="3050219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633797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7"/>
          </p:nvPr>
        </p:nvSpPr>
        <p:spPr>
          <a:xfrm>
            <a:off x="13408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8"/>
          </p:nvPr>
        </p:nvSpPr>
        <p:spPr>
          <a:xfrm>
            <a:off x="134082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9"/>
          </p:nvPr>
        </p:nvSpPr>
        <p:spPr>
          <a:xfrm>
            <a:off x="383940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3"/>
          </p:nvPr>
        </p:nvSpPr>
        <p:spPr>
          <a:xfrm>
            <a:off x="3839400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4"/>
          </p:nvPr>
        </p:nvSpPr>
        <p:spPr>
          <a:xfrm>
            <a:off x="633797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5"/>
          </p:nvPr>
        </p:nvSpPr>
        <p:spPr>
          <a:xfrm>
            <a:off x="633797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8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40" name="Google Shape;240;p2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264637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264637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3841581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384158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6418531" y="3408477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641853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264637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264637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384158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384158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641853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641853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 hasCustomPrompt="1"/>
          </p:nvPr>
        </p:nvSpPr>
        <p:spPr>
          <a:xfrm>
            <a:off x="1575587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 hasCustomPrompt="1"/>
          </p:nvPr>
        </p:nvSpPr>
        <p:spPr>
          <a:xfrm>
            <a:off x="415253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 hasCustomPrompt="1"/>
          </p:nvPr>
        </p:nvSpPr>
        <p:spPr>
          <a:xfrm>
            <a:off x="672948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 hasCustomPrompt="1"/>
          </p:nvPr>
        </p:nvSpPr>
        <p:spPr>
          <a:xfrm>
            <a:off x="1575587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 hasCustomPrompt="1"/>
          </p:nvPr>
        </p:nvSpPr>
        <p:spPr>
          <a:xfrm>
            <a:off x="415253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 hasCustomPrompt="1"/>
          </p:nvPr>
        </p:nvSpPr>
        <p:spPr>
          <a:xfrm>
            <a:off x="672948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78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66" name="Google Shape;266;p2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7" name="Google Shape;267;p2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68" name="Google Shape;268;p2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4"/>
          <p:cNvSpPr txBox="1">
            <a:spLocks noGrp="1"/>
          </p:cNvSpPr>
          <p:nvPr>
            <p:ph type="title" hasCustomPrompt="1"/>
          </p:nvPr>
        </p:nvSpPr>
        <p:spPr>
          <a:xfrm>
            <a:off x="1637950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1637950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2" hasCustomPrompt="1"/>
          </p:nvPr>
        </p:nvSpPr>
        <p:spPr>
          <a:xfrm>
            <a:off x="3567750" y="947231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3"/>
          </p:nvPr>
        </p:nvSpPr>
        <p:spPr>
          <a:xfrm>
            <a:off x="3567756" y="1742934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4" hasCustomPrompt="1"/>
          </p:nvPr>
        </p:nvSpPr>
        <p:spPr>
          <a:xfrm>
            <a:off x="5497725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5"/>
          </p:nvPr>
        </p:nvSpPr>
        <p:spPr>
          <a:xfrm>
            <a:off x="5497725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79" name="Google Shape;279;p2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0" name="Google Shape;280;p2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81" name="Google Shape;281;p2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1222350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2"/>
          </p:nvPr>
        </p:nvSpPr>
        <p:spPr>
          <a:xfrm>
            <a:off x="1222350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3"/>
          </p:nvPr>
        </p:nvSpPr>
        <p:spPr>
          <a:xfrm>
            <a:off x="3702738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4"/>
          </p:nvPr>
        </p:nvSpPr>
        <p:spPr>
          <a:xfrm>
            <a:off x="3702738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5"/>
          </p:nvPr>
        </p:nvSpPr>
        <p:spPr>
          <a:xfrm>
            <a:off x="6183126" y="3303100"/>
            <a:ext cx="22335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subTitle" idx="6"/>
          </p:nvPr>
        </p:nvSpPr>
        <p:spPr>
          <a:xfrm>
            <a:off x="6183126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title" idx="7" hasCustomPrompt="1"/>
          </p:nvPr>
        </p:nvSpPr>
        <p:spPr>
          <a:xfrm>
            <a:off x="1667850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 idx="8" hasCustomPrompt="1"/>
          </p:nvPr>
        </p:nvSpPr>
        <p:spPr>
          <a:xfrm>
            <a:off x="4148238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 idx="9" hasCustomPrompt="1"/>
          </p:nvPr>
        </p:nvSpPr>
        <p:spPr>
          <a:xfrm>
            <a:off x="6628626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1855050" y="1629588"/>
            <a:ext cx="52527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1722850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1939150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_1_1_1_1_1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5329955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5546255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_1_1_1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23" name="Google Shape;323;p2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2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25" name="Google Shape;325;p2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4755642" y="1492171"/>
            <a:ext cx="25137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4324392" y="2531874"/>
            <a:ext cx="3376200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_1_1_1_1_1_1_1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41" name="Google Shape;341;p3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2" name="Google Shape;342;p3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43" name="Google Shape;343;p3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1581450" y="1534200"/>
            <a:ext cx="5759400" cy="26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50" name="Google Shape;350;p3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1" name="Google Shape;351;p3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118499" y="114900"/>
            <a:ext cx="8907003" cy="4913700"/>
            <a:chOff x="118499" y="114900"/>
            <a:chExt cx="8907003" cy="4913700"/>
          </a:xfrm>
        </p:grpSpPr>
        <p:sp>
          <p:nvSpPr>
            <p:cNvPr id="369" name="Google Shape;369;p34"/>
            <p:cNvSpPr/>
            <p:nvPr/>
          </p:nvSpPr>
          <p:spPr>
            <a:xfrm>
              <a:off x="598801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0" name="Google Shape;370;p3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1" name="Google Shape;371;p34"/>
            <p:cNvSpPr/>
            <p:nvPr/>
          </p:nvSpPr>
          <p:spPr>
            <a:xfrm>
              <a:off x="789082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18499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456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6" name="Google Shape;376;p3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3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8" name="Google Shape;378;p3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68850" y="1137575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885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6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grpSp>
          <p:nvGrpSpPr>
            <p:cNvPr id="383" name="Google Shape;383;p36"/>
            <p:cNvGrpSpPr/>
            <p:nvPr/>
          </p:nvGrpSpPr>
          <p:grpSpPr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598928" y="114900"/>
                <a:ext cx="8426700" cy="4913700"/>
              </a:xfrm>
              <a:prstGeom prst="roundRect">
                <a:avLst>
                  <a:gd name="adj" fmla="val 104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89208" y="214700"/>
                <a:ext cx="246900" cy="4710600"/>
              </a:xfrm>
              <a:prstGeom prst="rect">
                <a:avLst/>
              </a:prstGeom>
              <a:gradFill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8625" y="114900"/>
                <a:ext cx="480300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87583" y="114900"/>
                <a:ext cx="246900" cy="4913700"/>
              </a:xfrm>
              <a:prstGeom prst="roundRect">
                <a:avLst>
                  <a:gd name="adj" fmla="val 20513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1A252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36"/>
            <p:cNvSpPr/>
            <p:nvPr/>
          </p:nvSpPr>
          <p:spPr>
            <a:xfrm>
              <a:off x="1073899" y="387300"/>
              <a:ext cx="7680900" cy="43689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8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40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28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10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6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94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100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94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64637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264637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418525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418525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43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49" name="Google Shape;49;p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0" name="Google Shape;50;p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1" name="Google Shape;51;p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66" name="Google Shape;66;p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8" name="Google Shape;68;p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783850" y="1517025"/>
            <a:ext cx="4995900" cy="222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487175" y="2243250"/>
            <a:ext cx="41952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487175" y="1633075"/>
            <a:ext cx="41952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2319" y="0"/>
            <a:ext cx="9148637" cy="5143650"/>
            <a:chOff x="-2319" y="0"/>
            <a:chExt cx="9148637" cy="5143650"/>
          </a:xfrm>
        </p:grpSpPr>
        <p:sp>
          <p:nvSpPr>
            <p:cNvPr id="83" name="Google Shape;83;p10"/>
            <p:cNvSpPr/>
            <p:nvPr/>
          </p:nvSpPr>
          <p:spPr>
            <a:xfrm>
              <a:off x="25" y="2571750"/>
              <a:ext cx="9144000" cy="25719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10"/>
            <p:cNvGrpSpPr/>
            <p:nvPr/>
          </p:nvGrpSpPr>
          <p:grpSpPr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-23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0"/>
              <p:cNvSpPr/>
              <p:nvPr/>
            </p:nvSpPr>
            <p:spPr>
              <a:xfrm rot="5400000">
                <a:off x="4417200" y="-44145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0"/>
              <p:cNvSpPr/>
              <p:nvPr/>
            </p:nvSpPr>
            <p:spPr>
              <a:xfrm>
                <a:off x="88367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0"/>
              <p:cNvSpPr/>
              <p:nvPr/>
            </p:nvSpPr>
            <p:spPr>
              <a:xfrm rot="5400000">
                <a:off x="4417200" y="4194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" name="Google Shape;89;p1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 rot="1799999">
            <a:off x="7887712" y="400462"/>
            <a:ext cx="1575626" cy="3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51986" y="3609933"/>
            <a:ext cx="3085500" cy="82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93" name="Google Shape;93;p1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" name="Google Shape;94;p1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95" name="Google Shape;95;p1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2023600" y="1561213"/>
            <a:ext cx="5592600" cy="125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 flipH="1">
            <a:off x="3437250" y="2876000"/>
            <a:ext cx="2765400" cy="6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ibur"/>
              <a:buNone/>
              <a:defRPr sz="32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900" y="1300850"/>
            <a:ext cx="73551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7" r:id="rId26"/>
    <p:sldLayoutId id="2147483678" r:id="rId27"/>
    <p:sldLayoutId id="2147483680" r:id="rId28"/>
    <p:sldLayoutId id="2147483681" r:id="rId29"/>
    <p:sldLayoutId id="214748368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10/11/2021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35.xml"/><Relationship Id="rId18" Type="http://schemas.microsoft.com/office/2007/relationships/hdphoto" Target="../media/hdphoto3.wdp"/><Relationship Id="rId3" Type="http://schemas.openxmlformats.org/officeDocument/2006/relationships/image" Target="../media/image49.png"/><Relationship Id="rId21" Type="http://schemas.openxmlformats.org/officeDocument/2006/relationships/image" Target="../media/image59.gif"/><Relationship Id="rId7" Type="http://schemas.openxmlformats.org/officeDocument/2006/relationships/image" Target="../media/image52.png"/><Relationship Id="rId12" Type="http://schemas.openxmlformats.org/officeDocument/2006/relationships/slide" Target="slide34.xml"/><Relationship Id="rId17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slide" Target="slide38.xml"/><Relationship Id="rId20" Type="http://schemas.openxmlformats.org/officeDocument/2006/relationships/image" Target="../media/image58.gi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1.png"/><Relationship Id="rId11" Type="http://schemas.microsoft.com/office/2007/relationships/hdphoto" Target="../media/hdphoto2.wdp"/><Relationship Id="rId24" Type="http://schemas.openxmlformats.org/officeDocument/2006/relationships/image" Target="../media/image61.png"/><Relationship Id="rId5" Type="http://schemas.microsoft.com/office/2007/relationships/hdphoto" Target="../media/hdphoto1.wdp"/><Relationship Id="rId15" Type="http://schemas.openxmlformats.org/officeDocument/2006/relationships/slide" Target="slide37.xml"/><Relationship Id="rId23" Type="http://schemas.microsoft.com/office/2007/relationships/hdphoto" Target="../media/hdphoto4.wdp"/><Relationship Id="rId10" Type="http://schemas.openxmlformats.org/officeDocument/2006/relationships/image" Target="../media/image55.png"/><Relationship Id="rId19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slide" Target="slide36.xml"/><Relationship Id="rId2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62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slide" Target="slide33.xml"/><Relationship Id="rId11" Type="http://schemas.openxmlformats.org/officeDocument/2006/relationships/image" Target="../media/image64.png"/><Relationship Id="rId5" Type="http://schemas.openxmlformats.org/officeDocument/2006/relationships/audio" Target="../media/audio5.wav"/><Relationship Id="rId10" Type="http://schemas.openxmlformats.org/officeDocument/2006/relationships/image" Target="../media/image63.png"/><Relationship Id="rId4" Type="http://schemas.openxmlformats.org/officeDocument/2006/relationships/audio" Target="../media/audio4.wav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jpe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microsoft.com/office/2007/relationships/hdphoto" Target="../media/hdphoto5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audio" Target="../media/audio5.wav"/><Relationship Id="rId11" Type="http://schemas.openxmlformats.org/officeDocument/2006/relationships/image" Target="../media/image62.png"/><Relationship Id="rId5" Type="http://schemas.openxmlformats.org/officeDocument/2006/relationships/audio" Target="../media/audio4.wav"/><Relationship Id="rId10" Type="http://schemas.openxmlformats.org/officeDocument/2006/relationships/slide" Target="slide33.xml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361649" y="888900"/>
            <a:ext cx="7059901" cy="3366000"/>
            <a:chOff x="1361649" y="888900"/>
            <a:chExt cx="7059901" cy="3366000"/>
          </a:xfrm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9"/>
          <p:cNvSpPr/>
          <p:nvPr/>
        </p:nvSpPr>
        <p:spPr>
          <a:xfrm>
            <a:off x="6501369" y="1061096"/>
            <a:ext cx="449460" cy="1110817"/>
          </a:xfrm>
          <a:custGeom>
            <a:avLst/>
            <a:gdLst/>
            <a:ahLst/>
            <a:cxnLst/>
            <a:rect l="l" t="t" r="r" b="b"/>
            <a:pathLst>
              <a:path w="28228" h="69764" extrusionOk="0">
                <a:moveTo>
                  <a:pt x="17006" y="392"/>
                </a:moveTo>
                <a:cubicBezTo>
                  <a:pt x="19790" y="2610"/>
                  <a:pt x="20355" y="9743"/>
                  <a:pt x="17398" y="13048"/>
                </a:cubicBezTo>
                <a:cubicBezTo>
                  <a:pt x="15527" y="8917"/>
                  <a:pt x="14005" y="4785"/>
                  <a:pt x="17006" y="392"/>
                </a:cubicBezTo>
                <a:close/>
                <a:moveTo>
                  <a:pt x="26923" y="13732"/>
                </a:moveTo>
                <a:cubicBezTo>
                  <a:pt x="27069" y="13732"/>
                  <a:pt x="27214" y="13736"/>
                  <a:pt x="27358" y="13744"/>
                </a:cubicBezTo>
                <a:cubicBezTo>
                  <a:pt x="26350" y="16604"/>
                  <a:pt x="20642" y="19987"/>
                  <a:pt x="17456" y="19987"/>
                </a:cubicBezTo>
                <a:cubicBezTo>
                  <a:pt x="17202" y="19987"/>
                  <a:pt x="16964" y="19965"/>
                  <a:pt x="16745" y="19920"/>
                </a:cubicBezTo>
                <a:cubicBezTo>
                  <a:pt x="18589" y="16443"/>
                  <a:pt x="23096" y="13732"/>
                  <a:pt x="26923" y="13732"/>
                </a:cubicBezTo>
                <a:close/>
                <a:moveTo>
                  <a:pt x="8134" y="12744"/>
                </a:moveTo>
                <a:lnTo>
                  <a:pt x="8134" y="12744"/>
                </a:lnTo>
                <a:cubicBezTo>
                  <a:pt x="9569" y="13005"/>
                  <a:pt x="10395" y="14049"/>
                  <a:pt x="11178" y="15136"/>
                </a:cubicBezTo>
                <a:cubicBezTo>
                  <a:pt x="12700" y="17180"/>
                  <a:pt x="13266" y="19616"/>
                  <a:pt x="13614" y="22139"/>
                </a:cubicBezTo>
                <a:cubicBezTo>
                  <a:pt x="13657" y="22704"/>
                  <a:pt x="13744" y="23269"/>
                  <a:pt x="13831" y="23965"/>
                </a:cubicBezTo>
                <a:cubicBezTo>
                  <a:pt x="9960" y="22052"/>
                  <a:pt x="7655" y="17441"/>
                  <a:pt x="8134" y="12744"/>
                </a:cubicBezTo>
                <a:close/>
                <a:moveTo>
                  <a:pt x="16363" y="22175"/>
                </a:moveTo>
                <a:cubicBezTo>
                  <a:pt x="20168" y="22175"/>
                  <a:pt x="25349" y="25181"/>
                  <a:pt x="26618" y="28228"/>
                </a:cubicBezTo>
                <a:cubicBezTo>
                  <a:pt x="26300" y="28265"/>
                  <a:pt x="25983" y="28283"/>
                  <a:pt x="25667" y="28283"/>
                </a:cubicBezTo>
                <a:cubicBezTo>
                  <a:pt x="21188" y="28283"/>
                  <a:pt x="17024" y="24701"/>
                  <a:pt x="16049" y="22182"/>
                </a:cubicBezTo>
                <a:cubicBezTo>
                  <a:pt x="16153" y="22177"/>
                  <a:pt x="16257" y="22175"/>
                  <a:pt x="16363" y="22175"/>
                </a:cubicBezTo>
                <a:close/>
                <a:moveTo>
                  <a:pt x="2954" y="23954"/>
                </a:moveTo>
                <a:cubicBezTo>
                  <a:pt x="6310" y="23954"/>
                  <a:pt x="10150" y="27013"/>
                  <a:pt x="11396" y="29576"/>
                </a:cubicBezTo>
                <a:cubicBezTo>
                  <a:pt x="11116" y="29631"/>
                  <a:pt x="10811" y="29657"/>
                  <a:pt x="10488" y="29657"/>
                </a:cubicBezTo>
                <a:cubicBezTo>
                  <a:pt x="7242" y="29657"/>
                  <a:pt x="2092" y="27015"/>
                  <a:pt x="827" y="24444"/>
                </a:cubicBezTo>
                <a:cubicBezTo>
                  <a:pt x="1490" y="24104"/>
                  <a:pt x="2210" y="23954"/>
                  <a:pt x="2954" y="23954"/>
                </a:cubicBezTo>
                <a:close/>
                <a:moveTo>
                  <a:pt x="17861" y="29327"/>
                </a:moveTo>
                <a:cubicBezTo>
                  <a:pt x="18655" y="29327"/>
                  <a:pt x="19432" y="29463"/>
                  <a:pt x="20138" y="29750"/>
                </a:cubicBezTo>
                <a:cubicBezTo>
                  <a:pt x="19534" y="31470"/>
                  <a:pt x="17296" y="32542"/>
                  <a:pt x="15067" y="32542"/>
                </a:cubicBezTo>
                <a:cubicBezTo>
                  <a:pt x="14085" y="32542"/>
                  <a:pt x="13104" y="32333"/>
                  <a:pt x="12265" y="31881"/>
                </a:cubicBezTo>
                <a:cubicBezTo>
                  <a:pt x="13559" y="30272"/>
                  <a:pt x="15767" y="29327"/>
                  <a:pt x="17861" y="29327"/>
                </a:cubicBezTo>
                <a:close/>
                <a:moveTo>
                  <a:pt x="6910" y="32126"/>
                </a:moveTo>
                <a:cubicBezTo>
                  <a:pt x="8411" y="32126"/>
                  <a:pt x="9857" y="32570"/>
                  <a:pt x="10874" y="33403"/>
                </a:cubicBezTo>
                <a:cubicBezTo>
                  <a:pt x="9874" y="34679"/>
                  <a:pt x="5730" y="36119"/>
                  <a:pt x="2777" y="36119"/>
                </a:cubicBezTo>
                <a:cubicBezTo>
                  <a:pt x="2005" y="36119"/>
                  <a:pt x="1315" y="36021"/>
                  <a:pt x="783" y="35795"/>
                </a:cubicBezTo>
                <a:cubicBezTo>
                  <a:pt x="1937" y="33274"/>
                  <a:pt x="4496" y="32126"/>
                  <a:pt x="6910" y="32126"/>
                </a:cubicBezTo>
                <a:close/>
                <a:moveTo>
                  <a:pt x="18689" y="36448"/>
                </a:moveTo>
                <a:cubicBezTo>
                  <a:pt x="19180" y="36448"/>
                  <a:pt x="19653" y="36504"/>
                  <a:pt x="20094" y="36622"/>
                </a:cubicBezTo>
                <a:cubicBezTo>
                  <a:pt x="19089" y="38994"/>
                  <a:pt x="14217" y="41590"/>
                  <a:pt x="11082" y="41590"/>
                </a:cubicBezTo>
                <a:cubicBezTo>
                  <a:pt x="10826" y="41590"/>
                  <a:pt x="10581" y="41573"/>
                  <a:pt x="10352" y="41537"/>
                </a:cubicBezTo>
                <a:cubicBezTo>
                  <a:pt x="11668" y="38716"/>
                  <a:pt x="15553" y="36448"/>
                  <a:pt x="18689" y="36448"/>
                </a:cubicBezTo>
                <a:close/>
                <a:moveTo>
                  <a:pt x="2001" y="41058"/>
                </a:moveTo>
                <a:cubicBezTo>
                  <a:pt x="5437" y="42319"/>
                  <a:pt x="8047" y="45190"/>
                  <a:pt x="9047" y="48713"/>
                </a:cubicBezTo>
                <a:cubicBezTo>
                  <a:pt x="8923" y="48725"/>
                  <a:pt x="8799" y="48731"/>
                  <a:pt x="8675" y="48731"/>
                </a:cubicBezTo>
                <a:cubicBezTo>
                  <a:pt x="5655" y="48731"/>
                  <a:pt x="2544" y="45236"/>
                  <a:pt x="2001" y="41058"/>
                </a:cubicBezTo>
                <a:close/>
                <a:moveTo>
                  <a:pt x="20443" y="43772"/>
                </a:moveTo>
                <a:cubicBezTo>
                  <a:pt x="20620" y="43772"/>
                  <a:pt x="20794" y="43780"/>
                  <a:pt x="20964" y="43798"/>
                </a:cubicBezTo>
                <a:cubicBezTo>
                  <a:pt x="19920" y="47843"/>
                  <a:pt x="14440" y="51409"/>
                  <a:pt x="10700" y="51627"/>
                </a:cubicBezTo>
                <a:cubicBezTo>
                  <a:pt x="11738" y="47600"/>
                  <a:pt x="16738" y="43772"/>
                  <a:pt x="20443" y="43772"/>
                </a:cubicBezTo>
                <a:close/>
                <a:moveTo>
                  <a:pt x="3088" y="53932"/>
                </a:moveTo>
                <a:lnTo>
                  <a:pt x="3088" y="53932"/>
                </a:lnTo>
                <a:cubicBezTo>
                  <a:pt x="6829" y="54237"/>
                  <a:pt x="9351" y="56368"/>
                  <a:pt x="11700" y="59021"/>
                </a:cubicBezTo>
                <a:cubicBezTo>
                  <a:pt x="11265" y="59179"/>
                  <a:pt x="10793" y="59253"/>
                  <a:pt x="10299" y="59253"/>
                </a:cubicBezTo>
                <a:cubicBezTo>
                  <a:pt x="7535" y="59253"/>
                  <a:pt x="4122" y="56921"/>
                  <a:pt x="3088" y="53932"/>
                </a:cubicBezTo>
                <a:close/>
                <a:moveTo>
                  <a:pt x="17137" y="1"/>
                </a:moveTo>
                <a:cubicBezTo>
                  <a:pt x="16615" y="1"/>
                  <a:pt x="15962" y="827"/>
                  <a:pt x="15658" y="1436"/>
                </a:cubicBezTo>
                <a:cubicBezTo>
                  <a:pt x="13875" y="4915"/>
                  <a:pt x="14614" y="8351"/>
                  <a:pt x="16180" y="11657"/>
                </a:cubicBezTo>
                <a:cubicBezTo>
                  <a:pt x="16658" y="12701"/>
                  <a:pt x="16832" y="13875"/>
                  <a:pt x="16658" y="15006"/>
                </a:cubicBezTo>
                <a:cubicBezTo>
                  <a:pt x="16484" y="16267"/>
                  <a:pt x="16223" y="17485"/>
                  <a:pt x="15875" y="18703"/>
                </a:cubicBezTo>
                <a:cubicBezTo>
                  <a:pt x="15440" y="20094"/>
                  <a:pt x="14919" y="21486"/>
                  <a:pt x="14484" y="22878"/>
                </a:cubicBezTo>
                <a:cubicBezTo>
                  <a:pt x="14005" y="19790"/>
                  <a:pt x="13396" y="16832"/>
                  <a:pt x="11396" y="14440"/>
                </a:cubicBezTo>
                <a:cubicBezTo>
                  <a:pt x="10569" y="13570"/>
                  <a:pt x="9612" y="12831"/>
                  <a:pt x="8525" y="12266"/>
                </a:cubicBezTo>
                <a:cubicBezTo>
                  <a:pt x="8352" y="12155"/>
                  <a:pt x="8197" y="12103"/>
                  <a:pt x="8061" y="12103"/>
                </a:cubicBezTo>
                <a:cubicBezTo>
                  <a:pt x="7719" y="12103"/>
                  <a:pt x="7500" y="12432"/>
                  <a:pt x="7438" y="12962"/>
                </a:cubicBezTo>
                <a:cubicBezTo>
                  <a:pt x="7220" y="15963"/>
                  <a:pt x="7786" y="18790"/>
                  <a:pt x="9699" y="21138"/>
                </a:cubicBezTo>
                <a:cubicBezTo>
                  <a:pt x="10830" y="22530"/>
                  <a:pt x="12309" y="23617"/>
                  <a:pt x="13701" y="24966"/>
                </a:cubicBezTo>
                <a:lnTo>
                  <a:pt x="12091" y="29402"/>
                </a:lnTo>
                <a:cubicBezTo>
                  <a:pt x="10308" y="26705"/>
                  <a:pt x="8090" y="24574"/>
                  <a:pt x="4915" y="23704"/>
                </a:cubicBezTo>
                <a:cubicBezTo>
                  <a:pt x="4258" y="23509"/>
                  <a:pt x="3601" y="23386"/>
                  <a:pt x="2941" y="23386"/>
                </a:cubicBezTo>
                <a:cubicBezTo>
                  <a:pt x="1985" y="23386"/>
                  <a:pt x="1022" y="23644"/>
                  <a:pt x="44" y="24313"/>
                </a:cubicBezTo>
                <a:cubicBezTo>
                  <a:pt x="2871" y="28532"/>
                  <a:pt x="6916" y="30228"/>
                  <a:pt x="11787" y="30402"/>
                </a:cubicBezTo>
                <a:cubicBezTo>
                  <a:pt x="11526" y="31272"/>
                  <a:pt x="11309" y="32012"/>
                  <a:pt x="11091" y="32794"/>
                </a:cubicBezTo>
                <a:cubicBezTo>
                  <a:pt x="9668" y="31975"/>
                  <a:pt x="8232" y="31542"/>
                  <a:pt x="6783" y="31542"/>
                </a:cubicBezTo>
                <a:cubicBezTo>
                  <a:pt x="5618" y="31542"/>
                  <a:pt x="4445" y="31822"/>
                  <a:pt x="3262" y="32403"/>
                </a:cubicBezTo>
                <a:cubicBezTo>
                  <a:pt x="1784" y="33099"/>
                  <a:pt x="914" y="34404"/>
                  <a:pt x="0" y="35665"/>
                </a:cubicBezTo>
                <a:lnTo>
                  <a:pt x="0" y="36274"/>
                </a:lnTo>
                <a:cubicBezTo>
                  <a:pt x="1234" y="36342"/>
                  <a:pt x="2467" y="36600"/>
                  <a:pt x="3679" y="36600"/>
                </a:cubicBezTo>
                <a:cubicBezTo>
                  <a:pt x="4006" y="36600"/>
                  <a:pt x="4331" y="36581"/>
                  <a:pt x="4654" y="36535"/>
                </a:cubicBezTo>
                <a:cubicBezTo>
                  <a:pt x="6698" y="36187"/>
                  <a:pt x="8656" y="35317"/>
                  <a:pt x="10439" y="34795"/>
                </a:cubicBezTo>
                <a:lnTo>
                  <a:pt x="10439" y="34795"/>
                </a:lnTo>
                <a:cubicBezTo>
                  <a:pt x="9917" y="38492"/>
                  <a:pt x="9308" y="42537"/>
                  <a:pt x="8786" y="46408"/>
                </a:cubicBezTo>
                <a:cubicBezTo>
                  <a:pt x="8699" y="46321"/>
                  <a:pt x="8656" y="46190"/>
                  <a:pt x="8569" y="46060"/>
                </a:cubicBezTo>
                <a:cubicBezTo>
                  <a:pt x="7481" y="43711"/>
                  <a:pt x="5568" y="42145"/>
                  <a:pt x="3349" y="40928"/>
                </a:cubicBezTo>
                <a:cubicBezTo>
                  <a:pt x="2914" y="40710"/>
                  <a:pt x="2480" y="40536"/>
                  <a:pt x="2001" y="40536"/>
                </a:cubicBezTo>
                <a:cubicBezTo>
                  <a:pt x="1740" y="40536"/>
                  <a:pt x="1262" y="41015"/>
                  <a:pt x="1305" y="41232"/>
                </a:cubicBezTo>
                <a:cubicBezTo>
                  <a:pt x="1784" y="43929"/>
                  <a:pt x="2827" y="46451"/>
                  <a:pt x="5263" y="47973"/>
                </a:cubicBezTo>
                <a:cubicBezTo>
                  <a:pt x="6437" y="48756"/>
                  <a:pt x="7829" y="49104"/>
                  <a:pt x="9047" y="49626"/>
                </a:cubicBezTo>
                <a:cubicBezTo>
                  <a:pt x="9699" y="52149"/>
                  <a:pt x="10395" y="54845"/>
                  <a:pt x="11091" y="57412"/>
                </a:cubicBezTo>
                <a:cubicBezTo>
                  <a:pt x="10439" y="56890"/>
                  <a:pt x="9743" y="56237"/>
                  <a:pt x="9003" y="55672"/>
                </a:cubicBezTo>
                <a:cubicBezTo>
                  <a:pt x="7307" y="54324"/>
                  <a:pt x="5307" y="53541"/>
                  <a:pt x="3175" y="53367"/>
                </a:cubicBezTo>
                <a:cubicBezTo>
                  <a:pt x="3127" y="53364"/>
                  <a:pt x="3079" y="53362"/>
                  <a:pt x="3034" y="53362"/>
                </a:cubicBezTo>
                <a:cubicBezTo>
                  <a:pt x="2429" y="53362"/>
                  <a:pt x="2115" y="53636"/>
                  <a:pt x="2480" y="54324"/>
                </a:cubicBezTo>
                <a:cubicBezTo>
                  <a:pt x="3842" y="57200"/>
                  <a:pt x="6620" y="59812"/>
                  <a:pt x="10270" y="59812"/>
                </a:cubicBezTo>
                <a:cubicBezTo>
                  <a:pt x="10815" y="59812"/>
                  <a:pt x="11379" y="59754"/>
                  <a:pt x="11961" y="59630"/>
                </a:cubicBezTo>
                <a:cubicBezTo>
                  <a:pt x="13135" y="61456"/>
                  <a:pt x="14179" y="63327"/>
                  <a:pt x="15484" y="65023"/>
                </a:cubicBezTo>
                <a:cubicBezTo>
                  <a:pt x="16789" y="66719"/>
                  <a:pt x="18398" y="68154"/>
                  <a:pt x="19877" y="69764"/>
                </a:cubicBezTo>
                <a:cubicBezTo>
                  <a:pt x="17920" y="67024"/>
                  <a:pt x="15788" y="64501"/>
                  <a:pt x="13962" y="61717"/>
                </a:cubicBezTo>
                <a:cubicBezTo>
                  <a:pt x="12091" y="58934"/>
                  <a:pt x="11135" y="55672"/>
                  <a:pt x="10352" y="52671"/>
                </a:cubicBezTo>
                <a:cubicBezTo>
                  <a:pt x="12222" y="51931"/>
                  <a:pt x="14136" y="51366"/>
                  <a:pt x="15832" y="50453"/>
                </a:cubicBezTo>
                <a:cubicBezTo>
                  <a:pt x="18354" y="49235"/>
                  <a:pt x="20312" y="47104"/>
                  <a:pt x="21356" y="44494"/>
                </a:cubicBezTo>
                <a:cubicBezTo>
                  <a:pt x="21666" y="43562"/>
                  <a:pt x="21422" y="43081"/>
                  <a:pt x="20593" y="43081"/>
                </a:cubicBezTo>
                <a:cubicBezTo>
                  <a:pt x="20494" y="43081"/>
                  <a:pt x="20385" y="43088"/>
                  <a:pt x="20268" y="43102"/>
                </a:cubicBezTo>
                <a:cubicBezTo>
                  <a:pt x="18485" y="43363"/>
                  <a:pt x="16789" y="43972"/>
                  <a:pt x="15310" y="44929"/>
                </a:cubicBezTo>
                <a:cubicBezTo>
                  <a:pt x="12961" y="46451"/>
                  <a:pt x="11135" y="48713"/>
                  <a:pt x="10134" y="51322"/>
                </a:cubicBezTo>
                <a:cubicBezTo>
                  <a:pt x="9525" y="48321"/>
                  <a:pt x="9482" y="45277"/>
                  <a:pt x="9960" y="42276"/>
                </a:cubicBezTo>
                <a:cubicBezTo>
                  <a:pt x="13309" y="42232"/>
                  <a:pt x="16528" y="41015"/>
                  <a:pt x="19137" y="38883"/>
                </a:cubicBezTo>
                <a:cubicBezTo>
                  <a:pt x="19659" y="38448"/>
                  <a:pt x="20094" y="37927"/>
                  <a:pt x="20486" y="37361"/>
                </a:cubicBezTo>
                <a:cubicBezTo>
                  <a:pt x="21008" y="36578"/>
                  <a:pt x="20834" y="36056"/>
                  <a:pt x="19920" y="35969"/>
                </a:cubicBezTo>
                <a:cubicBezTo>
                  <a:pt x="19529" y="35920"/>
                  <a:pt x="19137" y="35896"/>
                  <a:pt x="18746" y="35896"/>
                </a:cubicBezTo>
                <a:cubicBezTo>
                  <a:pt x="18094" y="35896"/>
                  <a:pt x="17441" y="35964"/>
                  <a:pt x="16789" y="36100"/>
                </a:cubicBezTo>
                <a:cubicBezTo>
                  <a:pt x="14179" y="36665"/>
                  <a:pt x="12091" y="38231"/>
                  <a:pt x="10178" y="40232"/>
                </a:cubicBezTo>
                <a:cubicBezTo>
                  <a:pt x="10700" y="37709"/>
                  <a:pt x="11265" y="35143"/>
                  <a:pt x="11787" y="32490"/>
                </a:cubicBezTo>
                <a:lnTo>
                  <a:pt x="12526" y="32794"/>
                </a:lnTo>
                <a:cubicBezTo>
                  <a:pt x="13317" y="33100"/>
                  <a:pt x="14132" y="33234"/>
                  <a:pt x="14932" y="33234"/>
                </a:cubicBezTo>
                <a:cubicBezTo>
                  <a:pt x="17434" y="33234"/>
                  <a:pt x="19780" y="31918"/>
                  <a:pt x="20703" y="30402"/>
                </a:cubicBezTo>
                <a:cubicBezTo>
                  <a:pt x="21051" y="29793"/>
                  <a:pt x="21008" y="29402"/>
                  <a:pt x="20399" y="29271"/>
                </a:cubicBezTo>
                <a:cubicBezTo>
                  <a:pt x="19533" y="29064"/>
                  <a:pt x="18612" y="28773"/>
                  <a:pt x="17768" y="28773"/>
                </a:cubicBezTo>
                <a:cubicBezTo>
                  <a:pt x="17552" y="28773"/>
                  <a:pt x="17341" y="28792"/>
                  <a:pt x="17137" y="28837"/>
                </a:cubicBezTo>
                <a:cubicBezTo>
                  <a:pt x="15527" y="29141"/>
                  <a:pt x="14005" y="29924"/>
                  <a:pt x="12483" y="30489"/>
                </a:cubicBezTo>
                <a:cubicBezTo>
                  <a:pt x="12874" y="29315"/>
                  <a:pt x="13353" y="27967"/>
                  <a:pt x="13831" y="26575"/>
                </a:cubicBezTo>
                <a:cubicBezTo>
                  <a:pt x="14310" y="25227"/>
                  <a:pt x="14832" y="23835"/>
                  <a:pt x="15353" y="22400"/>
                </a:cubicBezTo>
                <a:cubicBezTo>
                  <a:pt x="17267" y="25314"/>
                  <a:pt x="18963" y="26879"/>
                  <a:pt x="21747" y="28097"/>
                </a:cubicBezTo>
                <a:cubicBezTo>
                  <a:pt x="22880" y="28569"/>
                  <a:pt x="24105" y="28814"/>
                  <a:pt x="25338" y="28814"/>
                </a:cubicBezTo>
                <a:cubicBezTo>
                  <a:pt x="25808" y="28814"/>
                  <a:pt x="26280" y="28778"/>
                  <a:pt x="26749" y="28706"/>
                </a:cubicBezTo>
                <a:cubicBezTo>
                  <a:pt x="27401" y="28576"/>
                  <a:pt x="27532" y="28228"/>
                  <a:pt x="27140" y="27706"/>
                </a:cubicBezTo>
                <a:cubicBezTo>
                  <a:pt x="24791" y="24792"/>
                  <a:pt x="22095" y="22400"/>
                  <a:pt x="18224" y="21878"/>
                </a:cubicBezTo>
                <a:cubicBezTo>
                  <a:pt x="17398" y="21747"/>
                  <a:pt x="16571" y="21704"/>
                  <a:pt x="15701" y="21573"/>
                </a:cubicBezTo>
                <a:lnTo>
                  <a:pt x="15571" y="21312"/>
                </a:lnTo>
                <a:cubicBezTo>
                  <a:pt x="15919" y="21095"/>
                  <a:pt x="16267" y="20616"/>
                  <a:pt x="16658" y="20616"/>
                </a:cubicBezTo>
                <a:cubicBezTo>
                  <a:pt x="21269" y="20486"/>
                  <a:pt x="24835" y="18355"/>
                  <a:pt x="27575" y="14701"/>
                </a:cubicBezTo>
                <a:cubicBezTo>
                  <a:pt x="27792" y="14397"/>
                  <a:pt x="28010" y="14136"/>
                  <a:pt x="28227" y="13875"/>
                </a:cubicBezTo>
                <a:lnTo>
                  <a:pt x="28227" y="13440"/>
                </a:lnTo>
                <a:cubicBezTo>
                  <a:pt x="27731" y="13325"/>
                  <a:pt x="27167" y="13077"/>
                  <a:pt x="26684" y="13077"/>
                </a:cubicBezTo>
                <a:cubicBezTo>
                  <a:pt x="26617" y="13077"/>
                  <a:pt x="26551" y="13081"/>
                  <a:pt x="26488" y="13092"/>
                </a:cubicBezTo>
                <a:cubicBezTo>
                  <a:pt x="23400" y="13527"/>
                  <a:pt x="20616" y="14658"/>
                  <a:pt x="18441" y="16963"/>
                </a:cubicBezTo>
                <a:cubicBezTo>
                  <a:pt x="17833" y="17615"/>
                  <a:pt x="17267" y="18311"/>
                  <a:pt x="16484" y="19138"/>
                </a:cubicBezTo>
                <a:cubicBezTo>
                  <a:pt x="16615" y="18659"/>
                  <a:pt x="16658" y="18398"/>
                  <a:pt x="16745" y="18137"/>
                </a:cubicBezTo>
                <a:cubicBezTo>
                  <a:pt x="17267" y="16354"/>
                  <a:pt x="17267" y="14440"/>
                  <a:pt x="18354" y="12744"/>
                </a:cubicBezTo>
                <a:cubicBezTo>
                  <a:pt x="20703" y="9091"/>
                  <a:pt x="20616" y="5176"/>
                  <a:pt x="18702" y="1392"/>
                </a:cubicBezTo>
                <a:cubicBezTo>
                  <a:pt x="18398" y="783"/>
                  <a:pt x="17615" y="1"/>
                  <a:pt x="17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900002">
            <a:off x="1060853" y="980178"/>
            <a:ext cx="1750623" cy="38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-900003">
            <a:off x="6971554" y="3781797"/>
            <a:ext cx="1750623" cy="38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40537" y="1709877"/>
            <a:ext cx="648538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3"/>
          <p:cNvSpPr/>
          <p:nvPr/>
        </p:nvSpPr>
        <p:spPr>
          <a:xfrm>
            <a:off x="3217624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" name="Google Shape;717;p5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5679673" y="1226353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3"/>
          <p:cNvSpPr txBox="1">
            <a:spLocks noGrp="1"/>
          </p:cNvSpPr>
          <p:nvPr>
            <p:ph type="title"/>
          </p:nvPr>
        </p:nvSpPr>
        <p:spPr>
          <a:xfrm>
            <a:off x="3303389" y="2580681"/>
            <a:ext cx="5204654" cy="1693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latin typeface="+mn-lt"/>
              </a:rPr>
              <a:t>MÔ HÌNH XÁC SUẤT TRONG TRÒ CHƠI LẤY VẬT TỪ TRONG HỘP</a:t>
            </a:r>
            <a:endParaRPr sz="3200" b="1" dirty="0">
              <a:latin typeface="+mn-lt"/>
            </a:endParaRPr>
          </a:p>
        </p:txBody>
      </p:sp>
      <p:sp>
        <p:nvSpPr>
          <p:cNvPr id="719" name="Google Shape;719;p53"/>
          <p:cNvSpPr txBox="1">
            <a:spLocks noGrp="1"/>
          </p:cNvSpPr>
          <p:nvPr>
            <p:ph type="title" idx="2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grpSp>
        <p:nvGrpSpPr>
          <p:cNvPr id="722" name="Google Shape;722;p53"/>
          <p:cNvGrpSpPr/>
          <p:nvPr/>
        </p:nvGrpSpPr>
        <p:grpSpPr>
          <a:xfrm>
            <a:off x="975615" y="3469364"/>
            <a:ext cx="1147848" cy="1217330"/>
            <a:chOff x="975615" y="3469364"/>
            <a:chExt cx="1147848" cy="1217330"/>
          </a:xfrm>
        </p:grpSpPr>
        <p:sp>
          <p:nvSpPr>
            <p:cNvPr id="723" name="Google Shape;723;p53"/>
            <p:cNvSpPr/>
            <p:nvPr/>
          </p:nvSpPr>
          <p:spPr>
            <a:xfrm>
              <a:off x="975615" y="3469364"/>
              <a:ext cx="464698" cy="1030472"/>
            </a:xfrm>
            <a:custGeom>
              <a:avLst/>
              <a:gdLst/>
              <a:ahLst/>
              <a:cxnLst/>
              <a:rect l="l" t="t" r="r" b="b"/>
              <a:pathLst>
                <a:path w="29185" h="64718" extrusionOk="0">
                  <a:moveTo>
                    <a:pt x="23748" y="913"/>
                  </a:moveTo>
                  <a:lnTo>
                    <a:pt x="23748" y="913"/>
                  </a:lnTo>
                  <a:cubicBezTo>
                    <a:pt x="24531" y="3132"/>
                    <a:pt x="22791" y="6959"/>
                    <a:pt x="20225" y="8742"/>
                  </a:cubicBezTo>
                  <a:cubicBezTo>
                    <a:pt x="19268" y="6915"/>
                    <a:pt x="21095" y="2914"/>
                    <a:pt x="23748" y="913"/>
                  </a:cubicBezTo>
                  <a:close/>
                  <a:moveTo>
                    <a:pt x="13571" y="9786"/>
                  </a:moveTo>
                  <a:lnTo>
                    <a:pt x="13571" y="9786"/>
                  </a:lnTo>
                  <a:cubicBezTo>
                    <a:pt x="15267" y="10525"/>
                    <a:pt x="17050" y="14309"/>
                    <a:pt x="16746" y="16310"/>
                  </a:cubicBezTo>
                  <a:cubicBezTo>
                    <a:pt x="14354" y="14788"/>
                    <a:pt x="13875" y="12396"/>
                    <a:pt x="13571" y="9786"/>
                  </a:cubicBezTo>
                  <a:close/>
                  <a:moveTo>
                    <a:pt x="4916" y="12961"/>
                  </a:moveTo>
                  <a:lnTo>
                    <a:pt x="4916" y="12961"/>
                  </a:lnTo>
                  <a:cubicBezTo>
                    <a:pt x="6612" y="14788"/>
                    <a:pt x="6916" y="18398"/>
                    <a:pt x="5568" y="19963"/>
                  </a:cubicBezTo>
                  <a:cubicBezTo>
                    <a:pt x="4220" y="17745"/>
                    <a:pt x="4133" y="15440"/>
                    <a:pt x="4916" y="12961"/>
                  </a:cubicBezTo>
                  <a:close/>
                  <a:moveTo>
                    <a:pt x="24140" y="15658"/>
                  </a:moveTo>
                  <a:cubicBezTo>
                    <a:pt x="23495" y="17794"/>
                    <a:pt x="20383" y="20716"/>
                    <a:pt x="17750" y="20716"/>
                  </a:cubicBezTo>
                  <a:cubicBezTo>
                    <a:pt x="17542" y="20716"/>
                    <a:pt x="17337" y="20697"/>
                    <a:pt x="17137" y="20659"/>
                  </a:cubicBezTo>
                  <a:cubicBezTo>
                    <a:pt x="18311" y="18224"/>
                    <a:pt x="21704" y="15832"/>
                    <a:pt x="24140" y="15658"/>
                  </a:cubicBezTo>
                  <a:close/>
                  <a:moveTo>
                    <a:pt x="697" y="20050"/>
                  </a:moveTo>
                  <a:lnTo>
                    <a:pt x="697" y="20050"/>
                  </a:lnTo>
                  <a:cubicBezTo>
                    <a:pt x="2002" y="21355"/>
                    <a:pt x="2350" y="22964"/>
                    <a:pt x="2523" y="24878"/>
                  </a:cubicBezTo>
                  <a:cubicBezTo>
                    <a:pt x="1001" y="23443"/>
                    <a:pt x="697" y="21790"/>
                    <a:pt x="697" y="20050"/>
                  </a:cubicBezTo>
                  <a:close/>
                  <a:moveTo>
                    <a:pt x="10787" y="22616"/>
                  </a:moveTo>
                  <a:cubicBezTo>
                    <a:pt x="11309" y="25009"/>
                    <a:pt x="10613" y="27531"/>
                    <a:pt x="8873" y="29314"/>
                  </a:cubicBezTo>
                  <a:cubicBezTo>
                    <a:pt x="8700" y="26748"/>
                    <a:pt x="9091" y="24574"/>
                    <a:pt x="10787" y="22616"/>
                  </a:cubicBezTo>
                  <a:close/>
                  <a:moveTo>
                    <a:pt x="28445" y="25183"/>
                  </a:moveTo>
                  <a:lnTo>
                    <a:pt x="28445" y="25183"/>
                  </a:lnTo>
                  <a:cubicBezTo>
                    <a:pt x="28706" y="27749"/>
                    <a:pt x="27489" y="29575"/>
                    <a:pt x="25575" y="31272"/>
                  </a:cubicBezTo>
                  <a:cubicBezTo>
                    <a:pt x="25662" y="28923"/>
                    <a:pt x="26706" y="26748"/>
                    <a:pt x="28445" y="25183"/>
                  </a:cubicBezTo>
                  <a:close/>
                  <a:moveTo>
                    <a:pt x="19094" y="27053"/>
                  </a:moveTo>
                  <a:cubicBezTo>
                    <a:pt x="18355" y="29358"/>
                    <a:pt x="17137" y="31098"/>
                    <a:pt x="15006" y="32098"/>
                  </a:cubicBezTo>
                  <a:cubicBezTo>
                    <a:pt x="15136" y="30402"/>
                    <a:pt x="17398" y="27575"/>
                    <a:pt x="19094" y="27053"/>
                  </a:cubicBezTo>
                  <a:close/>
                  <a:moveTo>
                    <a:pt x="3567" y="32446"/>
                  </a:moveTo>
                  <a:cubicBezTo>
                    <a:pt x="6046" y="32881"/>
                    <a:pt x="8091" y="33664"/>
                    <a:pt x="9569" y="35621"/>
                  </a:cubicBezTo>
                  <a:cubicBezTo>
                    <a:pt x="9216" y="35744"/>
                    <a:pt x="8843" y="35803"/>
                    <a:pt x="8461" y="35803"/>
                  </a:cubicBezTo>
                  <a:cubicBezTo>
                    <a:pt x="6684" y="35803"/>
                    <a:pt x="4713" y="34522"/>
                    <a:pt x="3567" y="32446"/>
                  </a:cubicBezTo>
                  <a:close/>
                  <a:moveTo>
                    <a:pt x="21791" y="29575"/>
                  </a:moveTo>
                  <a:lnTo>
                    <a:pt x="21791" y="29575"/>
                  </a:lnTo>
                  <a:cubicBezTo>
                    <a:pt x="23009" y="31924"/>
                    <a:pt x="22400" y="34012"/>
                    <a:pt x="21704" y="36273"/>
                  </a:cubicBezTo>
                  <a:cubicBezTo>
                    <a:pt x="20617" y="33968"/>
                    <a:pt x="20834" y="31880"/>
                    <a:pt x="21791" y="29575"/>
                  </a:cubicBezTo>
                  <a:close/>
                  <a:moveTo>
                    <a:pt x="25285" y="36566"/>
                  </a:moveTo>
                  <a:cubicBezTo>
                    <a:pt x="25408" y="36566"/>
                    <a:pt x="25534" y="36570"/>
                    <a:pt x="25662" y="36578"/>
                  </a:cubicBezTo>
                  <a:cubicBezTo>
                    <a:pt x="25020" y="38029"/>
                    <a:pt x="23384" y="39009"/>
                    <a:pt x="21829" y="39009"/>
                  </a:cubicBezTo>
                  <a:cubicBezTo>
                    <a:pt x="21380" y="39009"/>
                    <a:pt x="20939" y="38928"/>
                    <a:pt x="20530" y="38752"/>
                  </a:cubicBezTo>
                  <a:cubicBezTo>
                    <a:pt x="21959" y="37487"/>
                    <a:pt x="23388" y="36566"/>
                    <a:pt x="25285" y="36566"/>
                  </a:cubicBezTo>
                  <a:close/>
                  <a:moveTo>
                    <a:pt x="23618" y="0"/>
                  </a:moveTo>
                  <a:cubicBezTo>
                    <a:pt x="23400" y="261"/>
                    <a:pt x="23139" y="522"/>
                    <a:pt x="22835" y="783"/>
                  </a:cubicBezTo>
                  <a:cubicBezTo>
                    <a:pt x="20573" y="2697"/>
                    <a:pt x="19312" y="5480"/>
                    <a:pt x="19312" y="8438"/>
                  </a:cubicBezTo>
                  <a:cubicBezTo>
                    <a:pt x="19355" y="10873"/>
                    <a:pt x="18007" y="12917"/>
                    <a:pt x="17529" y="15223"/>
                  </a:cubicBezTo>
                  <a:cubicBezTo>
                    <a:pt x="16920" y="13787"/>
                    <a:pt x="16441" y="12396"/>
                    <a:pt x="15789" y="11134"/>
                  </a:cubicBezTo>
                  <a:cubicBezTo>
                    <a:pt x="15310" y="10438"/>
                    <a:pt x="14745" y="9786"/>
                    <a:pt x="14093" y="9308"/>
                  </a:cubicBezTo>
                  <a:cubicBezTo>
                    <a:pt x="13889" y="9135"/>
                    <a:pt x="13708" y="9053"/>
                    <a:pt x="13560" y="9053"/>
                  </a:cubicBezTo>
                  <a:cubicBezTo>
                    <a:pt x="13296" y="9053"/>
                    <a:pt x="13136" y="9313"/>
                    <a:pt x="13136" y="9786"/>
                  </a:cubicBezTo>
                  <a:cubicBezTo>
                    <a:pt x="13049" y="12657"/>
                    <a:pt x="13788" y="15136"/>
                    <a:pt x="16398" y="16745"/>
                  </a:cubicBezTo>
                  <a:cubicBezTo>
                    <a:pt x="16615" y="16919"/>
                    <a:pt x="16789" y="17180"/>
                    <a:pt x="16789" y="17528"/>
                  </a:cubicBezTo>
                  <a:cubicBezTo>
                    <a:pt x="16093" y="20877"/>
                    <a:pt x="15310" y="24269"/>
                    <a:pt x="14702" y="27662"/>
                  </a:cubicBezTo>
                  <a:cubicBezTo>
                    <a:pt x="14223" y="30315"/>
                    <a:pt x="13875" y="33011"/>
                    <a:pt x="13571" y="35751"/>
                  </a:cubicBezTo>
                  <a:cubicBezTo>
                    <a:pt x="13310" y="37709"/>
                    <a:pt x="13179" y="39622"/>
                    <a:pt x="13049" y="41188"/>
                  </a:cubicBezTo>
                  <a:cubicBezTo>
                    <a:pt x="11831" y="37970"/>
                    <a:pt x="10526" y="34403"/>
                    <a:pt x="9134" y="30837"/>
                  </a:cubicBezTo>
                  <a:cubicBezTo>
                    <a:pt x="8917" y="30402"/>
                    <a:pt x="9047" y="29836"/>
                    <a:pt x="9482" y="29532"/>
                  </a:cubicBezTo>
                  <a:cubicBezTo>
                    <a:pt x="10961" y="27836"/>
                    <a:pt x="11875" y="25878"/>
                    <a:pt x="11527" y="23530"/>
                  </a:cubicBezTo>
                  <a:cubicBezTo>
                    <a:pt x="11396" y="23008"/>
                    <a:pt x="11179" y="22486"/>
                    <a:pt x="10918" y="22008"/>
                  </a:cubicBezTo>
                  <a:cubicBezTo>
                    <a:pt x="10439" y="22399"/>
                    <a:pt x="9787" y="22703"/>
                    <a:pt x="9526" y="23225"/>
                  </a:cubicBezTo>
                  <a:cubicBezTo>
                    <a:pt x="8917" y="24704"/>
                    <a:pt x="8439" y="26270"/>
                    <a:pt x="7917" y="27792"/>
                  </a:cubicBezTo>
                  <a:cubicBezTo>
                    <a:pt x="7438" y="25922"/>
                    <a:pt x="6916" y="23834"/>
                    <a:pt x="6351" y="21790"/>
                  </a:cubicBezTo>
                  <a:cubicBezTo>
                    <a:pt x="6177" y="21094"/>
                    <a:pt x="6220" y="20311"/>
                    <a:pt x="6525" y="19615"/>
                  </a:cubicBezTo>
                  <a:cubicBezTo>
                    <a:pt x="7351" y="17310"/>
                    <a:pt x="7264" y="15005"/>
                    <a:pt x="5742" y="12917"/>
                  </a:cubicBezTo>
                  <a:cubicBezTo>
                    <a:pt x="5525" y="12570"/>
                    <a:pt x="5177" y="12396"/>
                    <a:pt x="4785" y="12352"/>
                  </a:cubicBezTo>
                  <a:cubicBezTo>
                    <a:pt x="4568" y="12352"/>
                    <a:pt x="4220" y="12874"/>
                    <a:pt x="4133" y="13178"/>
                  </a:cubicBezTo>
                  <a:cubicBezTo>
                    <a:pt x="3306" y="15658"/>
                    <a:pt x="3741" y="18398"/>
                    <a:pt x="5220" y="20572"/>
                  </a:cubicBezTo>
                  <a:cubicBezTo>
                    <a:pt x="5481" y="20964"/>
                    <a:pt x="5655" y="21355"/>
                    <a:pt x="5742" y="21790"/>
                  </a:cubicBezTo>
                  <a:cubicBezTo>
                    <a:pt x="6220" y="23530"/>
                    <a:pt x="6568" y="25270"/>
                    <a:pt x="7134" y="27009"/>
                  </a:cubicBezTo>
                  <a:cubicBezTo>
                    <a:pt x="7569" y="28575"/>
                    <a:pt x="8221" y="30097"/>
                    <a:pt x="8743" y="31620"/>
                  </a:cubicBezTo>
                  <a:cubicBezTo>
                    <a:pt x="7221" y="30576"/>
                    <a:pt x="5829" y="29358"/>
                    <a:pt x="4524" y="28053"/>
                  </a:cubicBezTo>
                  <a:cubicBezTo>
                    <a:pt x="3524" y="27009"/>
                    <a:pt x="2784" y="25791"/>
                    <a:pt x="2828" y="24139"/>
                  </a:cubicBezTo>
                  <a:cubicBezTo>
                    <a:pt x="2741" y="22964"/>
                    <a:pt x="2437" y="21834"/>
                    <a:pt x="1958" y="20746"/>
                  </a:cubicBezTo>
                  <a:cubicBezTo>
                    <a:pt x="1697" y="20094"/>
                    <a:pt x="1001" y="19572"/>
                    <a:pt x="479" y="18876"/>
                  </a:cubicBezTo>
                  <a:lnTo>
                    <a:pt x="1" y="19746"/>
                  </a:lnTo>
                  <a:lnTo>
                    <a:pt x="1" y="20572"/>
                  </a:lnTo>
                  <a:cubicBezTo>
                    <a:pt x="44" y="21051"/>
                    <a:pt x="175" y="21573"/>
                    <a:pt x="305" y="22051"/>
                  </a:cubicBezTo>
                  <a:cubicBezTo>
                    <a:pt x="1523" y="25661"/>
                    <a:pt x="3828" y="28445"/>
                    <a:pt x="6742" y="30837"/>
                  </a:cubicBezTo>
                  <a:cubicBezTo>
                    <a:pt x="8265" y="32054"/>
                    <a:pt x="10004" y="33055"/>
                    <a:pt x="10178" y="35316"/>
                  </a:cubicBezTo>
                  <a:cubicBezTo>
                    <a:pt x="7351" y="32837"/>
                    <a:pt x="6829" y="32533"/>
                    <a:pt x="4350" y="31967"/>
                  </a:cubicBezTo>
                  <a:cubicBezTo>
                    <a:pt x="3872" y="31967"/>
                    <a:pt x="3437" y="32011"/>
                    <a:pt x="3002" y="32141"/>
                  </a:cubicBezTo>
                  <a:cubicBezTo>
                    <a:pt x="3045" y="32533"/>
                    <a:pt x="3176" y="32924"/>
                    <a:pt x="3350" y="33316"/>
                  </a:cubicBezTo>
                  <a:cubicBezTo>
                    <a:pt x="4778" y="35336"/>
                    <a:pt x="6569" y="36436"/>
                    <a:pt x="8813" y="36436"/>
                  </a:cubicBezTo>
                  <a:cubicBezTo>
                    <a:pt x="9370" y="36436"/>
                    <a:pt x="9955" y="36368"/>
                    <a:pt x="10570" y="36230"/>
                  </a:cubicBezTo>
                  <a:cubicBezTo>
                    <a:pt x="12092" y="39535"/>
                    <a:pt x="12918" y="43145"/>
                    <a:pt x="12918" y="46799"/>
                  </a:cubicBezTo>
                  <a:cubicBezTo>
                    <a:pt x="12918" y="48669"/>
                    <a:pt x="12701" y="50583"/>
                    <a:pt x="12788" y="52453"/>
                  </a:cubicBezTo>
                  <a:cubicBezTo>
                    <a:pt x="12918" y="55802"/>
                    <a:pt x="13179" y="59151"/>
                    <a:pt x="13397" y="62456"/>
                  </a:cubicBezTo>
                  <a:cubicBezTo>
                    <a:pt x="13440" y="63239"/>
                    <a:pt x="13614" y="63978"/>
                    <a:pt x="13745" y="64718"/>
                  </a:cubicBezTo>
                  <a:lnTo>
                    <a:pt x="14006" y="64674"/>
                  </a:lnTo>
                  <a:cubicBezTo>
                    <a:pt x="14049" y="64544"/>
                    <a:pt x="14049" y="64413"/>
                    <a:pt x="14049" y="64239"/>
                  </a:cubicBezTo>
                  <a:cubicBezTo>
                    <a:pt x="13875" y="62804"/>
                    <a:pt x="13658" y="61369"/>
                    <a:pt x="13614" y="59890"/>
                  </a:cubicBezTo>
                  <a:cubicBezTo>
                    <a:pt x="13484" y="56454"/>
                    <a:pt x="13440" y="53062"/>
                    <a:pt x="13397" y="49626"/>
                  </a:cubicBezTo>
                  <a:cubicBezTo>
                    <a:pt x="13397" y="49278"/>
                    <a:pt x="13484" y="48930"/>
                    <a:pt x="13571" y="48625"/>
                  </a:cubicBezTo>
                  <a:cubicBezTo>
                    <a:pt x="14789" y="45015"/>
                    <a:pt x="17442" y="42406"/>
                    <a:pt x="19703" y="39535"/>
                  </a:cubicBezTo>
                  <a:cubicBezTo>
                    <a:pt x="19844" y="39451"/>
                    <a:pt x="19984" y="39403"/>
                    <a:pt x="20136" y="39403"/>
                  </a:cubicBezTo>
                  <a:cubicBezTo>
                    <a:pt x="20220" y="39403"/>
                    <a:pt x="20307" y="39417"/>
                    <a:pt x="20399" y="39448"/>
                  </a:cubicBezTo>
                  <a:cubicBezTo>
                    <a:pt x="20834" y="39571"/>
                    <a:pt x="21277" y="39630"/>
                    <a:pt x="21716" y="39630"/>
                  </a:cubicBezTo>
                  <a:cubicBezTo>
                    <a:pt x="23298" y="39630"/>
                    <a:pt x="24830" y="38862"/>
                    <a:pt x="25749" y="37535"/>
                  </a:cubicBezTo>
                  <a:cubicBezTo>
                    <a:pt x="26010" y="37056"/>
                    <a:pt x="26227" y="36621"/>
                    <a:pt x="26445" y="36143"/>
                  </a:cubicBezTo>
                  <a:cubicBezTo>
                    <a:pt x="26358" y="36056"/>
                    <a:pt x="26271" y="35925"/>
                    <a:pt x="26184" y="35838"/>
                  </a:cubicBezTo>
                  <a:lnTo>
                    <a:pt x="22182" y="36578"/>
                  </a:lnTo>
                  <a:cubicBezTo>
                    <a:pt x="22356" y="36317"/>
                    <a:pt x="22661" y="35969"/>
                    <a:pt x="22922" y="35621"/>
                  </a:cubicBezTo>
                  <a:cubicBezTo>
                    <a:pt x="23748" y="34403"/>
                    <a:pt x="24401" y="33011"/>
                    <a:pt x="25488" y="32098"/>
                  </a:cubicBezTo>
                  <a:cubicBezTo>
                    <a:pt x="27228" y="30663"/>
                    <a:pt x="28489" y="28836"/>
                    <a:pt x="29185" y="26748"/>
                  </a:cubicBezTo>
                  <a:lnTo>
                    <a:pt x="29185" y="25096"/>
                  </a:lnTo>
                  <a:cubicBezTo>
                    <a:pt x="28974" y="24651"/>
                    <a:pt x="28738" y="24445"/>
                    <a:pt x="28471" y="24445"/>
                  </a:cubicBezTo>
                  <a:cubicBezTo>
                    <a:pt x="28241" y="24445"/>
                    <a:pt x="27987" y="24597"/>
                    <a:pt x="27706" y="24878"/>
                  </a:cubicBezTo>
                  <a:cubicBezTo>
                    <a:pt x="26227" y="26400"/>
                    <a:pt x="25314" y="28314"/>
                    <a:pt x="25096" y="30402"/>
                  </a:cubicBezTo>
                  <a:cubicBezTo>
                    <a:pt x="24835" y="31967"/>
                    <a:pt x="24053" y="33403"/>
                    <a:pt x="22835" y="34447"/>
                  </a:cubicBezTo>
                  <a:lnTo>
                    <a:pt x="22835" y="34447"/>
                  </a:lnTo>
                  <a:cubicBezTo>
                    <a:pt x="23009" y="33838"/>
                    <a:pt x="23052" y="33185"/>
                    <a:pt x="23096" y="32533"/>
                  </a:cubicBezTo>
                  <a:cubicBezTo>
                    <a:pt x="23009" y="31489"/>
                    <a:pt x="22748" y="30489"/>
                    <a:pt x="22400" y="29488"/>
                  </a:cubicBezTo>
                  <a:cubicBezTo>
                    <a:pt x="22250" y="29124"/>
                    <a:pt x="22026" y="28950"/>
                    <a:pt x="21801" y="28950"/>
                  </a:cubicBezTo>
                  <a:cubicBezTo>
                    <a:pt x="21570" y="28950"/>
                    <a:pt x="21337" y="29135"/>
                    <a:pt x="21182" y="29488"/>
                  </a:cubicBezTo>
                  <a:cubicBezTo>
                    <a:pt x="20182" y="31880"/>
                    <a:pt x="19921" y="34273"/>
                    <a:pt x="21399" y="36665"/>
                  </a:cubicBezTo>
                  <a:cubicBezTo>
                    <a:pt x="18659" y="40144"/>
                    <a:pt x="15484" y="43232"/>
                    <a:pt x="13440" y="47538"/>
                  </a:cubicBezTo>
                  <a:cubicBezTo>
                    <a:pt x="13571" y="44841"/>
                    <a:pt x="13658" y="42406"/>
                    <a:pt x="13788" y="40014"/>
                  </a:cubicBezTo>
                  <a:cubicBezTo>
                    <a:pt x="13962" y="37622"/>
                    <a:pt x="14180" y="35186"/>
                    <a:pt x="14397" y="32881"/>
                  </a:cubicBezTo>
                  <a:cubicBezTo>
                    <a:pt x="17659" y="31924"/>
                    <a:pt x="19007" y="29488"/>
                    <a:pt x="19964" y="26400"/>
                  </a:cubicBezTo>
                  <a:cubicBezTo>
                    <a:pt x="19486" y="26400"/>
                    <a:pt x="18964" y="26487"/>
                    <a:pt x="18485" y="26574"/>
                  </a:cubicBezTo>
                  <a:cubicBezTo>
                    <a:pt x="16746" y="27314"/>
                    <a:pt x="15876" y="28923"/>
                    <a:pt x="14789" y="30315"/>
                  </a:cubicBezTo>
                  <a:cubicBezTo>
                    <a:pt x="15354" y="27357"/>
                    <a:pt x="15832" y="24356"/>
                    <a:pt x="16398" y="21442"/>
                  </a:cubicBezTo>
                  <a:cubicBezTo>
                    <a:pt x="20791" y="21181"/>
                    <a:pt x="25357" y="17658"/>
                    <a:pt x="24705" y="14962"/>
                  </a:cubicBezTo>
                  <a:lnTo>
                    <a:pt x="24705" y="14962"/>
                  </a:lnTo>
                  <a:cubicBezTo>
                    <a:pt x="21313" y="15179"/>
                    <a:pt x="19007" y="17180"/>
                    <a:pt x="16920" y="19615"/>
                  </a:cubicBezTo>
                  <a:cubicBezTo>
                    <a:pt x="17268" y="18137"/>
                    <a:pt x="17659" y="16701"/>
                    <a:pt x="18138" y="15223"/>
                  </a:cubicBezTo>
                  <a:cubicBezTo>
                    <a:pt x="18572" y="13744"/>
                    <a:pt x="19051" y="12265"/>
                    <a:pt x="19616" y="10786"/>
                  </a:cubicBezTo>
                  <a:cubicBezTo>
                    <a:pt x="19834" y="10221"/>
                    <a:pt x="20138" y="9742"/>
                    <a:pt x="20573" y="9351"/>
                  </a:cubicBezTo>
                  <a:cubicBezTo>
                    <a:pt x="22269" y="7916"/>
                    <a:pt x="23531" y="6089"/>
                    <a:pt x="24270" y="4045"/>
                  </a:cubicBezTo>
                  <a:cubicBezTo>
                    <a:pt x="24705" y="2740"/>
                    <a:pt x="24879" y="1305"/>
                    <a:pt x="24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4" name="Google Shape;724;p53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 rot="-341999">
              <a:off x="988838" y="4309726"/>
              <a:ext cx="1121403" cy="32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53"/>
          <p:cNvGrpSpPr/>
          <p:nvPr/>
        </p:nvGrpSpPr>
        <p:grpSpPr>
          <a:xfrm>
            <a:off x="7705254" y="439338"/>
            <a:ext cx="1147120" cy="1354184"/>
            <a:chOff x="7705254" y="439338"/>
            <a:chExt cx="1147120" cy="1354184"/>
          </a:xfrm>
        </p:grpSpPr>
        <p:sp>
          <p:nvSpPr>
            <p:cNvPr id="726" name="Google Shape;726;p53"/>
            <p:cNvSpPr/>
            <p:nvPr/>
          </p:nvSpPr>
          <p:spPr>
            <a:xfrm flipH="1">
              <a:off x="8049586" y="439338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7" name="Google Shape;727;p53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 rot="798266">
              <a:off x="7727517" y="1348901"/>
              <a:ext cx="1102595" cy="322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8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20256581">
            <a:off x="-343799" y="177068"/>
            <a:ext cx="1815666" cy="36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1890432">
            <a:off x="7715740" y="293759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48"/>
          <p:cNvGrpSpPr/>
          <p:nvPr/>
        </p:nvGrpSpPr>
        <p:grpSpPr>
          <a:xfrm>
            <a:off x="7756781" y="3481567"/>
            <a:ext cx="793399" cy="1182377"/>
            <a:chOff x="7756781" y="3481567"/>
            <a:chExt cx="793399" cy="1182377"/>
          </a:xfrm>
        </p:grpSpPr>
        <p:sp>
          <p:nvSpPr>
            <p:cNvPr id="574" name="Google Shape;574;p48"/>
            <p:cNvSpPr/>
            <p:nvPr/>
          </p:nvSpPr>
          <p:spPr>
            <a:xfrm>
              <a:off x="8144784" y="3481567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5" name="Google Shape;575;p4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552" y="287335"/>
            <a:ext cx="977594" cy="541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0889" y="657818"/>
            <a:ext cx="7069291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52550" y="2361146"/>
            <a:ext cx="2610532" cy="2240842"/>
            <a:chOff x="1752882" y="2323520"/>
            <a:chExt cx="2610532" cy="2240842"/>
          </a:xfrm>
        </p:grpSpPr>
        <p:grpSp>
          <p:nvGrpSpPr>
            <p:cNvPr id="10" name="Group 9"/>
            <p:cNvGrpSpPr/>
            <p:nvPr/>
          </p:nvGrpSpPr>
          <p:grpSpPr>
            <a:xfrm>
              <a:off x="1752882" y="2323520"/>
              <a:ext cx="2610532" cy="2240842"/>
              <a:chOff x="1752882" y="2323520"/>
              <a:chExt cx="2610532" cy="22408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52882" y="3085152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7" name="Cube 26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674189" y="3016836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4175186" y="1908866"/>
            <a:ext cx="4692770" cy="1310045"/>
          </a:xfrm>
          <a:prstGeom prst="cloudCallout">
            <a:avLst>
              <a:gd name="adj1" fmla="val -22611"/>
              <a:gd name="adj2" fmla="val 974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00" dirty="0" smtClean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800" dirty="0" err="1" smtClean="0">
                <a:solidFill>
                  <a:srgbClr val="C00000"/>
                </a:solidFill>
              </a:rPr>
              <a:t>Nêu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những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kết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có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thể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xảy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đối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màu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của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bóng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được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lấy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ra.</a:t>
            </a:r>
            <a:endParaRPr lang="vi-VN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3" y="3481567"/>
            <a:ext cx="837763" cy="13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8960027" flipH="1">
            <a:off x="361736" y="447472"/>
            <a:ext cx="1398954" cy="27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9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 rot="21244874">
            <a:off x="8526849" y="4367844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3368605">
            <a:off x="8084687" y="495243"/>
            <a:ext cx="1377411" cy="2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/>
          <p:nvPr/>
        </p:nvSpPr>
        <p:spPr>
          <a:xfrm>
            <a:off x="870557" y="3864053"/>
            <a:ext cx="381315" cy="10848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p49"/>
          <p:cNvPicPr preferRelativeResize="0"/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 flipH="1">
            <a:off x="626605" y="4406454"/>
            <a:ext cx="793399" cy="59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870557" y="1352011"/>
            <a:ext cx="2714050" cy="2240842"/>
            <a:chOff x="1649364" y="2323520"/>
            <a:chExt cx="2714050" cy="2240842"/>
          </a:xfrm>
        </p:grpSpPr>
        <p:grpSp>
          <p:nvGrpSpPr>
            <p:cNvPr id="18" name="Group 17"/>
            <p:cNvGrpSpPr/>
            <p:nvPr/>
          </p:nvGrpSpPr>
          <p:grpSpPr>
            <a:xfrm>
              <a:off x="1649364" y="2323520"/>
              <a:ext cx="2714050" cy="2240842"/>
              <a:chOff x="1649364" y="2323520"/>
              <a:chExt cx="2714050" cy="22408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49364" y="3067899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1" name="Cube 20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2570671" y="2999583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8063" y="2104484"/>
            <a:ext cx="935318" cy="814632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8640" y="387887"/>
            <a:ext cx="4859799" cy="15617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ngẫu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nhiên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xảy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màu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lấy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ra.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9138" y="2325297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9138" y="3113935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37" y="2724427"/>
            <a:ext cx="864377" cy="8719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69138" y="3864053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590" y="2051907"/>
            <a:ext cx="785040" cy="77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0.51979 -0.005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58385 0.026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802E-6 L 0.64201 0.326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/>
          <p:nvPr/>
        </p:nvSpPr>
        <p:spPr>
          <a:xfrm>
            <a:off x="832857" y="259308"/>
            <a:ext cx="8024539" cy="4605058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0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flipH="1">
            <a:off x="3935994" y="81377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50"/>
          <p:cNvGrpSpPr/>
          <p:nvPr/>
        </p:nvGrpSpPr>
        <p:grpSpPr>
          <a:xfrm>
            <a:off x="8187681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068228" y="641719"/>
            <a:ext cx="668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ngẫu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;</a:t>
            </a:r>
            <a:endParaRPr lang="vi-VN" sz="2800" dirty="0"/>
          </a:p>
        </p:txBody>
      </p:sp>
      <p:sp>
        <p:nvSpPr>
          <p:cNvPr id="5" name="Right Arrow 4"/>
          <p:cNvSpPr/>
          <p:nvPr/>
        </p:nvSpPr>
        <p:spPr>
          <a:xfrm>
            <a:off x="832857" y="2246657"/>
            <a:ext cx="470743" cy="56555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075493" y="1555861"/>
            <a:ext cx="7598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xảy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{ X; Đ; V}. Ở </a:t>
            </a:r>
            <a:r>
              <a:rPr lang="en-US" sz="2800" dirty="0" err="1" smtClean="0"/>
              <a:t>đây</a:t>
            </a:r>
            <a:r>
              <a:rPr lang="en-US" sz="2800" dirty="0" smtClean="0"/>
              <a:t>, X </a:t>
            </a:r>
            <a:r>
              <a:rPr lang="en-US" sz="2800" dirty="0" err="1" smtClean="0"/>
              <a:t>kí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; Đ </a:t>
            </a:r>
            <a:r>
              <a:rPr lang="en-US" sz="2800" dirty="0" err="1" smtClean="0"/>
              <a:t>kí</a:t>
            </a:r>
            <a:r>
              <a:rPr lang="en-US" sz="2800" dirty="0" smtClean="0"/>
              <a:t> 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V </a:t>
            </a:r>
            <a:r>
              <a:rPr lang="en-US" sz="2800" dirty="0" err="1" smtClean="0"/>
              <a:t>kí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.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1"/>
          <p:cNvPicPr preferRelativeResize="0"/>
          <p:nvPr/>
        </p:nvPicPr>
        <p:blipFill rotWithShape="1">
          <a:blip r:embed="rId3">
            <a:alphaModFix amt="74000"/>
          </a:blip>
          <a:srcRect l="631" t="24227" r="-811" b="16681"/>
          <a:stretch/>
        </p:blipFill>
        <p:spPr>
          <a:xfrm flipH="1">
            <a:off x="847674" y="895896"/>
            <a:ext cx="401406" cy="338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1"/>
          <p:cNvGrpSpPr/>
          <p:nvPr/>
        </p:nvGrpSpPr>
        <p:grpSpPr>
          <a:xfrm>
            <a:off x="8225627" y="-125136"/>
            <a:ext cx="1171703" cy="1013065"/>
            <a:chOff x="7625126" y="539502"/>
            <a:chExt cx="1171703" cy="1013065"/>
          </a:xfrm>
        </p:grpSpPr>
        <p:sp>
          <p:nvSpPr>
            <p:cNvPr id="626" name="Google Shape;626;p51"/>
            <p:cNvSpPr/>
            <p:nvPr/>
          </p:nvSpPr>
          <p:spPr>
            <a:xfrm>
              <a:off x="8026531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7" name="Google Shape;627;p51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67566">
              <a:off x="7645574" y="1124413"/>
              <a:ext cx="11308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2246825" y="120359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n-lt"/>
              </a:rPr>
              <a:t>LUYỆN TẬP</a:t>
            </a:r>
            <a:endParaRPr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3596" y="589202"/>
            <a:ext cx="717885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4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hồng</a:t>
            </a:r>
            <a:r>
              <a:rPr lang="en-US" sz="2000" dirty="0" smtClean="0"/>
              <a:t>,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cam;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373596" y="2096732"/>
            <a:ext cx="511001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57" name="Cube 56"/>
          <p:cNvSpPr/>
          <p:nvPr/>
        </p:nvSpPr>
        <p:spPr>
          <a:xfrm>
            <a:off x="6784584" y="1866961"/>
            <a:ext cx="1842448" cy="1774209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ounded Rectangle 57"/>
          <p:cNvSpPr/>
          <p:nvPr/>
        </p:nvSpPr>
        <p:spPr>
          <a:xfrm>
            <a:off x="6989301" y="2644883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ounded Rectangle 58"/>
          <p:cNvSpPr/>
          <p:nvPr/>
        </p:nvSpPr>
        <p:spPr>
          <a:xfrm>
            <a:off x="7617097" y="2644883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ounded Rectangle 59"/>
          <p:cNvSpPr/>
          <p:nvPr/>
        </p:nvSpPr>
        <p:spPr>
          <a:xfrm>
            <a:off x="6998580" y="3143026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ounded Rectangle 60"/>
          <p:cNvSpPr/>
          <p:nvPr/>
        </p:nvSpPr>
        <p:spPr>
          <a:xfrm>
            <a:off x="7617096" y="3143026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1048377" y="295544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991573" y="2647155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ounded Rectangle 63"/>
          <p:cNvSpPr/>
          <p:nvPr/>
        </p:nvSpPr>
        <p:spPr>
          <a:xfrm>
            <a:off x="7623193" y="2650979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ounded Rectangle 64"/>
          <p:cNvSpPr/>
          <p:nvPr/>
        </p:nvSpPr>
        <p:spPr>
          <a:xfrm>
            <a:off x="7004948" y="3140114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ounded Rectangle 65"/>
          <p:cNvSpPr/>
          <p:nvPr/>
        </p:nvSpPr>
        <p:spPr>
          <a:xfrm>
            <a:off x="7641480" y="3149122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TextBox 66"/>
          <p:cNvSpPr txBox="1"/>
          <p:nvPr/>
        </p:nvSpPr>
        <p:spPr>
          <a:xfrm>
            <a:off x="1048377" y="3426366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8377" y="395455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8377" y="442982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46441 0.070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-0.5335 0.17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L -0.47292 0.17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54254 0.2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3" grpId="0"/>
      <p:bldP spid="57" grpId="0" animBg="1"/>
      <p:bldP spid="58" grpId="0" animBg="1"/>
      <p:bldP spid="59" grpId="0" animBg="1"/>
      <p:bldP spid="60" grpId="0" animBg="1"/>
      <p:bldP spid="61" grpId="0" animBg="1"/>
      <p:bldP spid="22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0737" y="390093"/>
            <a:ext cx="7178857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r>
              <a:rPr lang="en-US" sz="2000" dirty="0" smtClean="0"/>
              <a:t> 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400" y="121820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400" y="1727472"/>
            <a:ext cx="828011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- </a:t>
            </a:r>
            <a:r>
              <a:rPr lang="vi-VN" sz="2000" dirty="0" smtClean="0"/>
              <a:t>Tập </a:t>
            </a:r>
            <a:r>
              <a:rPr lang="vi-VN" sz="2000" dirty="0"/>
              <a:t>hợp các kết quả có thể xảy ra đối với màu của quả bóng được lấy ra là </a:t>
            </a:r>
            <a:r>
              <a:rPr lang="vi-VN" sz="2000" b="1" dirty="0"/>
              <a:t>{H; X; V; C}.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400" y="2606067"/>
            <a:ext cx="8280111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+ </a:t>
            </a:r>
            <a:r>
              <a:rPr lang="vi-VN" sz="2000" dirty="0" smtClean="0"/>
              <a:t>H </a:t>
            </a:r>
            <a:r>
              <a:rPr lang="vi-VN" sz="2000" dirty="0"/>
              <a:t>kí hiệu cho kết quả lấy được chiếc kẹo màu hồng,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 </a:t>
            </a:r>
            <a:r>
              <a:rPr lang="vi-VN" sz="2000" dirty="0" smtClean="0"/>
              <a:t>X </a:t>
            </a:r>
            <a:r>
              <a:rPr lang="vi-VN" sz="2000" dirty="0"/>
              <a:t>kí hiệu cho kết quả lấy được chiếc kẹo màu </a:t>
            </a:r>
            <a:r>
              <a:rPr lang="vi-VN" sz="2000" dirty="0" smtClean="0"/>
              <a:t>xanh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</a:t>
            </a:r>
            <a:r>
              <a:rPr lang="vi-VN" sz="2000" dirty="0" smtClean="0"/>
              <a:t> </a:t>
            </a:r>
            <a:r>
              <a:rPr lang="vi-VN" sz="2000" dirty="0"/>
              <a:t>V kí hiệu cho kết quả lấy được chiếc kẹo màu vàng</a:t>
            </a:r>
            <a:r>
              <a:rPr lang="vi-VN" sz="2000" dirty="0" smtClean="0"/>
              <a:t>,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+</a:t>
            </a:r>
            <a:r>
              <a:rPr lang="vi-VN" sz="2000" dirty="0" smtClean="0"/>
              <a:t> </a:t>
            </a:r>
            <a:r>
              <a:rPr lang="vi-VN" sz="2000" dirty="0"/>
              <a:t>C kí hiệu cho kết quả lấy được chiếc kẹo màu cam.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9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105" y="543534"/>
            <a:ext cx="772948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chú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" name="Rectangle 4"/>
          <p:cNvSpPr/>
          <p:nvPr/>
        </p:nvSpPr>
        <p:spPr>
          <a:xfrm>
            <a:off x="923105" y="1996195"/>
            <a:ext cx="772948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Lấy ngẫu nhiên một chiếc kẹo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{H; X; V; C}</a:t>
            </a:r>
            <a:endParaRPr lang="vi-VN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105" y="111999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4"/>
          <p:cNvGrpSpPr/>
          <p:nvPr/>
        </p:nvGrpSpPr>
        <p:grpSpPr>
          <a:xfrm>
            <a:off x="7850186" y="354631"/>
            <a:ext cx="943125" cy="1142697"/>
            <a:chOff x="7810236" y="476541"/>
            <a:chExt cx="943125" cy="1142697"/>
          </a:xfrm>
        </p:grpSpPr>
        <p:sp>
          <p:nvSpPr>
            <p:cNvPr id="748" name="Google Shape;748;p54"/>
            <p:cNvSpPr/>
            <p:nvPr/>
          </p:nvSpPr>
          <p:spPr>
            <a:xfrm>
              <a:off x="8065032" y="476541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9" name="Google Shape;749;p54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>
              <a:off x="7810236" y="1125635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74269" y="504217"/>
            <a:ext cx="3726982" cy="592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HOẠT ĐỘNG NHÓM 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894" y="1365000"/>
            <a:ext cx="1572769" cy="8801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1</a:t>
            </a:r>
            <a:endParaRPr lang="vi-VN" sz="2400" b="1" dirty="0"/>
          </a:p>
        </p:txBody>
      </p:sp>
      <p:sp>
        <p:nvSpPr>
          <p:cNvPr id="37" name="Oval 36"/>
          <p:cNvSpPr/>
          <p:nvPr/>
        </p:nvSpPr>
        <p:spPr>
          <a:xfrm>
            <a:off x="2838278" y="1349880"/>
            <a:ext cx="1554481" cy="880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2</a:t>
            </a:r>
            <a:endParaRPr lang="vi-VN" sz="2400" b="1" dirty="0"/>
          </a:p>
        </p:txBody>
      </p:sp>
      <p:sp>
        <p:nvSpPr>
          <p:cNvPr id="38" name="Oval 37"/>
          <p:cNvSpPr/>
          <p:nvPr/>
        </p:nvSpPr>
        <p:spPr>
          <a:xfrm>
            <a:off x="4896885" y="1349880"/>
            <a:ext cx="1602445" cy="88011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3</a:t>
            </a:r>
            <a:endParaRPr lang="vi-VN" sz="2400" b="1" dirty="0"/>
          </a:p>
        </p:txBody>
      </p:sp>
      <p:sp>
        <p:nvSpPr>
          <p:cNvPr id="39" name="Oval 38"/>
          <p:cNvSpPr/>
          <p:nvPr/>
        </p:nvSpPr>
        <p:spPr>
          <a:xfrm>
            <a:off x="6801251" y="1386588"/>
            <a:ext cx="1602445" cy="880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Nhóm</a:t>
            </a:r>
            <a:r>
              <a:rPr lang="en-US" sz="2400" b="1" dirty="0" smtClean="0"/>
              <a:t> 4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1770" y="2450592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501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6825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1251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609089" y="12467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2481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32449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0592" y="3808938"/>
            <a:ext cx="370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 smtClean="0"/>
              <a:t> 10 </a:t>
            </a:r>
            <a:r>
              <a:rPr lang="en-US" sz="2400" dirty="0" err="1" smtClean="0"/>
              <a:t>phút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7" grpId="0" animBg="1"/>
      <p:bldP spid="38" grpId="0" animBg="1"/>
      <p:bldP spid="39" grpId="0" animBg="1"/>
      <p:bldP spid="18" grpId="0"/>
      <p:bldP spid="41" grpId="0"/>
      <p:bldP spid="42" grpId="0"/>
      <p:bldP spid="4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52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8378646" y="-90641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5840" y="384048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1.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5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1,2 3, 4, 5;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1005840" y="116428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005840" y="1638976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4" name="Cube 3"/>
          <p:cNvSpPr/>
          <p:nvPr/>
        </p:nvSpPr>
        <p:spPr>
          <a:xfrm>
            <a:off x="5596128" y="2289750"/>
            <a:ext cx="2999232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5840" y="2549620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05840" y="303540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5840" y="352119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5840" y="4017121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5840" y="451304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6 L -0.35347 -0.104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-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914E-6 L -0.44653 -0.00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53715 0.099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3951E-6 L -0.38716 0.0444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951E-6 L -0.49166 0.130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6" grpId="0"/>
      <p:bldP spid="4" grpId="0" animBg="1"/>
      <p:bldP spid="5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5"/>
          <p:cNvSpPr/>
          <p:nvPr/>
        </p:nvSpPr>
        <p:spPr>
          <a:xfrm>
            <a:off x="932687" y="1064230"/>
            <a:ext cx="8042104" cy="37089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4" name="Google Shape;774;p55"/>
          <p:cNvGrpSpPr/>
          <p:nvPr/>
        </p:nvGrpSpPr>
        <p:grpSpPr>
          <a:xfrm>
            <a:off x="8081895" y="7438"/>
            <a:ext cx="1022534" cy="1472137"/>
            <a:chOff x="7837258" y="377110"/>
            <a:chExt cx="1022534" cy="1472137"/>
          </a:xfrm>
        </p:grpSpPr>
        <p:sp>
          <p:nvSpPr>
            <p:cNvPr id="775" name="Google Shape;775;p55"/>
            <p:cNvSpPr/>
            <p:nvPr/>
          </p:nvSpPr>
          <p:spPr>
            <a:xfrm flipH="1">
              <a:off x="8271697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6" name="Google Shape;776;p55"/>
            <p:cNvPicPr preferRelativeResize="0"/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 rot="1130905" flipH="1">
              <a:off x="7891225" y="1228637"/>
              <a:ext cx="914600" cy="4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986153" y="133116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{1; 2; 3; 4; 5</a:t>
            </a:r>
            <a:r>
              <a:rPr lang="en-US" sz="2400" dirty="0" smtClean="0"/>
              <a:t>}  hay </a:t>
            </a:r>
            <a:r>
              <a:rPr lang="en-US" sz="2400" dirty="0" err="1" smtClean="0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6553" y="330103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/>
              <a:t>b.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xuất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thẻ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được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rút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phần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tập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hợp</a:t>
            </a:r>
            <a:r>
              <a:rPr lang="en-US" sz="2400" b="1" dirty="0" smtClean="0"/>
              <a:t> {1; 2; 3; 4; 5}.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83127" y="248422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3695678" y="241606"/>
            <a:ext cx="2502319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6" name="Google Shape;416;p40"/>
          <p:cNvGrpSpPr/>
          <p:nvPr/>
        </p:nvGrpSpPr>
        <p:grpSpPr>
          <a:xfrm>
            <a:off x="7907628" y="233564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815149" y="795027"/>
            <a:ext cx="3193441" cy="2240842"/>
            <a:chOff x="1893194" y="1335540"/>
            <a:chExt cx="3193441" cy="2240842"/>
          </a:xfrm>
        </p:grpSpPr>
        <p:grpSp>
          <p:nvGrpSpPr>
            <p:cNvPr id="3" name="Group 2"/>
            <p:cNvGrpSpPr/>
            <p:nvPr/>
          </p:nvGrpSpPr>
          <p:grpSpPr>
            <a:xfrm>
              <a:off x="2105169" y="1611048"/>
              <a:ext cx="2981466" cy="1965334"/>
              <a:chOff x="1713919" y="1383398"/>
              <a:chExt cx="4667250" cy="3076575"/>
            </a:xfrm>
          </p:grpSpPr>
          <p:pic>
            <p:nvPicPr>
              <p:cNvPr id="1030" name="Picture 6" descr="Khám phá dãy số ma thuật bao phủ Trái Đất 271 lần có trong trò chơi quen  thuộc nà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3919" y="1383398"/>
                <a:ext cx="4667250" cy="3076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4811296" y="2034862"/>
                <a:ext cx="1569873" cy="2034862"/>
              </a:xfrm>
              <a:prstGeom prst="roundRect">
                <a:avLst/>
              </a:prstGeom>
              <a:solidFill>
                <a:srgbClr val="F8F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Cube 4"/>
            <p:cNvSpPr/>
            <p:nvPr/>
          </p:nvSpPr>
          <p:spPr>
            <a:xfrm>
              <a:off x="1893194" y="1335540"/>
              <a:ext cx="2550017" cy="2240842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819807" y="991729"/>
            <a:ext cx="4497121" cy="180677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796240" y="2958464"/>
            <a:ext cx="4931195" cy="987128"/>
          </a:xfrm>
          <a:prstGeom prst="cloudCallout">
            <a:avLst>
              <a:gd name="adj1" fmla="val -65824"/>
              <a:gd name="adj2" fmla="val 86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rgbClr val="002060"/>
                </a:solidFill>
              </a:rPr>
              <a:t>Những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kết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quả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nào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có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thể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xảy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ra</a:t>
            </a:r>
            <a:r>
              <a:rPr lang="en-US" sz="2400" b="1" i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862" y="3452028"/>
            <a:ext cx="934519" cy="1363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3128" y="2830190"/>
            <a:ext cx="792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</a:t>
            </a:r>
            <a:r>
              <a:rPr lang="en-US" sz="2000" dirty="0" smtClean="0"/>
              <a:t>+ </a:t>
            </a:r>
            <a:r>
              <a:rPr lang="en-US" sz="2000" b="1" dirty="0" smtClean="0"/>
              <a:t>1</a:t>
            </a:r>
            <a:r>
              <a:rPr lang="en-US" sz="2000" dirty="0" smtClean="0"/>
              <a:t> </a:t>
            </a:r>
            <a:r>
              <a:rPr lang="vi-VN" sz="2000" dirty="0" smtClean="0"/>
              <a:t>kí </a:t>
            </a:r>
            <a:r>
              <a:rPr lang="vi-VN" sz="2000" dirty="0"/>
              <a:t>hiệu cho kết quả lấy được </a:t>
            </a:r>
            <a:r>
              <a:rPr lang="vi-VN" sz="2000" dirty="0" smtClean="0"/>
              <a:t>chiếc </a:t>
            </a:r>
            <a:r>
              <a:rPr lang="vi-VN" sz="2000" dirty="0"/>
              <a:t>thẻ có ghi số </a:t>
            </a:r>
            <a:r>
              <a:rPr lang="vi-VN" sz="2000" b="1" dirty="0" smtClean="0"/>
              <a:t>1</a:t>
            </a:r>
            <a:r>
              <a:rPr lang="en-US" sz="2000" b="1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</a:t>
            </a:r>
            <a:r>
              <a:rPr lang="en-US" sz="2000" b="1" dirty="0" smtClean="0"/>
              <a:t>+ 2</a:t>
            </a:r>
            <a:r>
              <a:rPr lang="en-US" sz="2000" dirty="0" smtClean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</a:t>
            </a:r>
            <a:r>
              <a:rPr lang="en-US" sz="2000" b="1" dirty="0" smtClean="0"/>
              <a:t>+ 3</a:t>
            </a:r>
            <a:r>
              <a:rPr lang="en-US" sz="2000" dirty="0" smtClean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 smtClean="0"/>
              <a:t>3;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3128" y="1269654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29" y="389046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3128" y="1824733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b="1" dirty="0"/>
              <a:t>Tập hợp các kết quả có thể xảy ra đối với mỗi thẻ được lấy ra là {1; 2; 3; 4; 5}. 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8253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56"/>
          <p:cNvGrpSpPr/>
          <p:nvPr/>
        </p:nvGrpSpPr>
        <p:grpSpPr>
          <a:xfrm>
            <a:off x="8053663" y="240632"/>
            <a:ext cx="955404" cy="1292377"/>
            <a:chOff x="7943935" y="332072"/>
            <a:chExt cx="955404" cy="1292377"/>
          </a:xfrm>
        </p:grpSpPr>
        <p:sp>
          <p:nvSpPr>
            <p:cNvPr id="786" name="Google Shape;786;p56"/>
            <p:cNvSpPr/>
            <p:nvPr/>
          </p:nvSpPr>
          <p:spPr>
            <a:xfrm>
              <a:off x="8217071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7" name="Google Shape;787;p56"/>
            <p:cNvPicPr preferRelativeResize="0"/>
            <p:nvPr/>
          </p:nvPicPr>
          <p:blipFill>
            <a:blip r:embed="rId3">
              <a:alphaModFix amt="69000"/>
            </a:blip>
            <a:stretch>
              <a:fillRect/>
            </a:stretch>
          </p:blipFill>
          <p:spPr>
            <a:xfrm rot="-1292238" flipH="1">
              <a:off x="8024937" y="907292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972281" y="511533"/>
            <a:ext cx="674399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d.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chú</a:t>
            </a:r>
            <a:r>
              <a:rPr lang="en-US" sz="2400" dirty="0" smtClean="0"/>
              <a:t> ý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mô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suất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trò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942197" y="2197661"/>
            <a:ext cx="7729483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Lấy ngẫu nhiên một chiếc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thẻ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hộp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Tập hợp các kết quả có thể xảy ra đối với </a:t>
            </a:r>
            <a:r>
              <a:rPr lang="vi-VN" sz="2400" dirty="0">
                <a:latin typeface="+mn-lt"/>
              </a:rPr>
              <a:t>mỗi thẻ được lấy ra là {</a:t>
            </a:r>
            <a:r>
              <a:rPr lang="vi-VN" sz="2400" b="1" dirty="0">
                <a:latin typeface="+mn-lt"/>
              </a:rPr>
              <a:t>1; 2; 3; 4; 5}</a:t>
            </a:r>
            <a:r>
              <a:rPr lang="vi-VN" sz="2400" dirty="0">
                <a:latin typeface="+mn-lt"/>
              </a:rPr>
              <a:t>. </a:t>
            </a:r>
            <a:endParaRPr lang="vi-VN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05" y="157619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build="allAtOnce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57"/>
          <p:cNvGrpSpPr/>
          <p:nvPr/>
        </p:nvGrpSpPr>
        <p:grpSpPr>
          <a:xfrm>
            <a:off x="174580" y="3973336"/>
            <a:ext cx="890050" cy="1139332"/>
            <a:chOff x="7880014" y="444114"/>
            <a:chExt cx="890050" cy="1139332"/>
          </a:xfrm>
        </p:grpSpPr>
        <p:sp>
          <p:nvSpPr>
            <p:cNvPr id="822" name="Google Shape;822;p57"/>
            <p:cNvSpPr/>
            <p:nvPr/>
          </p:nvSpPr>
          <p:spPr>
            <a:xfrm>
              <a:off x="8140604" y="444114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3" name="Google Shape;823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880014" y="91909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4" name="Google Shape;824;p57"/>
          <p:cNvGrpSpPr/>
          <p:nvPr/>
        </p:nvGrpSpPr>
        <p:grpSpPr>
          <a:xfrm>
            <a:off x="7977951" y="-39597"/>
            <a:ext cx="1166049" cy="1234226"/>
            <a:chOff x="7648515" y="373405"/>
            <a:chExt cx="1166049" cy="1234226"/>
          </a:xfrm>
        </p:grpSpPr>
        <p:sp>
          <p:nvSpPr>
            <p:cNvPr id="825" name="Google Shape;825;p57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6" name="Google Shape;826;p57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7" name="Google Shape;827;p57"/>
          <p:cNvSpPr/>
          <p:nvPr/>
        </p:nvSpPr>
        <p:spPr>
          <a:xfrm>
            <a:off x="9794850" y="1607625"/>
            <a:ext cx="1478400" cy="768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892370" y="234228"/>
            <a:ext cx="645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2. </a:t>
            </a:r>
            <a:r>
              <a:rPr lang="en-US" sz="2000" dirty="0" err="1" smtClean="0"/>
              <a:t>Lớp</a:t>
            </a:r>
            <a:r>
              <a:rPr lang="en-US" sz="2000" dirty="0" smtClean="0"/>
              <a:t> 6B </a:t>
            </a:r>
            <a:r>
              <a:rPr lang="en-US" sz="2000" dirty="0" err="1" smtClean="0"/>
              <a:t>tổ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“ </a:t>
            </a:r>
            <a:r>
              <a:rPr lang="en-US" sz="2000" dirty="0" err="1" smtClean="0"/>
              <a:t>Vòng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 </a:t>
            </a:r>
            <a:r>
              <a:rPr lang="en-US" sz="2000" dirty="0" err="1" smtClean="0"/>
              <a:t>thú</a:t>
            </a:r>
            <a:r>
              <a:rPr lang="en-US" sz="2000" dirty="0" smtClean="0"/>
              <a:t>”,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dược</a:t>
            </a:r>
            <a:r>
              <a:rPr lang="en-US" sz="2000" dirty="0" smtClean="0"/>
              <a:t> chia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6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đánh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1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6,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giữ</a:t>
            </a:r>
            <a:r>
              <a:rPr lang="en-US" sz="2000" dirty="0" smtClean="0"/>
              <a:t> </a:t>
            </a:r>
            <a:r>
              <a:rPr lang="en-US" sz="2000" dirty="0" err="1" smtClean="0"/>
              <a:t>cố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bên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88628" y="152134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Quay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1 </a:t>
            </a:r>
            <a:r>
              <a:rPr lang="en-US" sz="2000" dirty="0" err="1" smtClean="0"/>
              <a:t>lần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628" y="1831492"/>
            <a:ext cx="560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smtClean="0"/>
              <a:t>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quạt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dừng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1"/>
          <a:stretch/>
        </p:blipFill>
        <p:spPr>
          <a:xfrm>
            <a:off x="6345039" y="1359350"/>
            <a:ext cx="2639650" cy="12651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88628" y="2608350"/>
            <a:ext cx="143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062" y="3061851"/>
            <a:ext cx="8096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Có 6 kết quả có thể xảy ra đối với số ở hình quạt mà chiếc kim chỉ vào khi đĩa dừng lại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630" y="3812236"/>
            <a:ext cx="1799708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1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2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3.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5185" y="3812236"/>
            <a:ext cx="179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4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5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 smtClean="0"/>
              <a:t>Phần</a:t>
            </a:r>
            <a:r>
              <a:rPr lang="en-US" sz="2000" dirty="0" smtClean="0"/>
              <a:t>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0" grpId="0"/>
      <p:bldP spid="5" grpId="0"/>
      <p:bldP spid="6" grpId="0" build="allAtOnce"/>
      <p:bldP spid="4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8"/>
          <p:cNvSpPr/>
          <p:nvPr/>
        </p:nvSpPr>
        <p:spPr>
          <a:xfrm rot="-5400000" flipH="1">
            <a:off x="2381026" y="-1571775"/>
            <a:ext cx="4703552" cy="8303923"/>
          </a:xfrm>
          <a:custGeom>
            <a:avLst/>
            <a:gdLst/>
            <a:ahLst/>
            <a:cxnLst/>
            <a:rect l="l" t="t" r="r" b="b"/>
            <a:pathLst>
              <a:path w="81116" h="98980" extrusionOk="0">
                <a:moveTo>
                  <a:pt x="811" y="0"/>
                </a:moveTo>
                <a:cubicBezTo>
                  <a:pt x="358" y="0"/>
                  <a:pt x="0" y="358"/>
                  <a:pt x="0" y="811"/>
                </a:cubicBezTo>
                <a:lnTo>
                  <a:pt x="0" y="2528"/>
                </a:lnTo>
                <a:lnTo>
                  <a:pt x="2313" y="2266"/>
                </a:lnTo>
                <a:cubicBezTo>
                  <a:pt x="2528" y="1932"/>
                  <a:pt x="2886" y="1765"/>
                  <a:pt x="3291" y="1765"/>
                </a:cubicBezTo>
                <a:cubicBezTo>
                  <a:pt x="3303" y="1765"/>
                  <a:pt x="3314" y="1764"/>
                  <a:pt x="3325" y="1764"/>
                </a:cubicBezTo>
                <a:cubicBezTo>
                  <a:pt x="4166" y="1764"/>
                  <a:pt x="4742" y="2634"/>
                  <a:pt x="4412" y="3411"/>
                </a:cubicBezTo>
                <a:cubicBezTo>
                  <a:pt x="4215" y="3890"/>
                  <a:pt x="3768" y="4144"/>
                  <a:pt x="3312" y="4144"/>
                </a:cubicBezTo>
                <a:cubicBezTo>
                  <a:pt x="2997" y="4144"/>
                  <a:pt x="2677" y="4022"/>
                  <a:pt x="2433" y="3768"/>
                </a:cubicBezTo>
                <a:lnTo>
                  <a:pt x="0" y="3673"/>
                </a:lnTo>
                <a:lnTo>
                  <a:pt x="0" y="7155"/>
                </a:lnTo>
                <a:lnTo>
                  <a:pt x="2337" y="7155"/>
                </a:lnTo>
                <a:cubicBezTo>
                  <a:pt x="2583" y="6818"/>
                  <a:pt x="2937" y="6665"/>
                  <a:pt x="3288" y="6665"/>
                </a:cubicBezTo>
                <a:cubicBezTo>
                  <a:pt x="3854" y="6665"/>
                  <a:pt x="4410" y="7064"/>
                  <a:pt x="4484" y="7728"/>
                </a:cubicBezTo>
                <a:cubicBezTo>
                  <a:pt x="4569" y="8498"/>
                  <a:pt x="3943" y="9059"/>
                  <a:pt x="3273" y="9059"/>
                </a:cubicBezTo>
                <a:cubicBezTo>
                  <a:pt x="3010" y="9059"/>
                  <a:pt x="2740" y="8972"/>
                  <a:pt x="2504" y="8777"/>
                </a:cubicBezTo>
                <a:lnTo>
                  <a:pt x="692" y="9278"/>
                </a:lnTo>
                <a:lnTo>
                  <a:pt x="0" y="9278"/>
                </a:lnTo>
                <a:lnTo>
                  <a:pt x="0" y="12331"/>
                </a:lnTo>
                <a:lnTo>
                  <a:pt x="2147" y="12378"/>
                </a:lnTo>
                <a:cubicBezTo>
                  <a:pt x="2324" y="11847"/>
                  <a:pt x="2804" y="11557"/>
                  <a:pt x="3286" y="11557"/>
                </a:cubicBezTo>
                <a:cubicBezTo>
                  <a:pt x="3648" y="11557"/>
                  <a:pt x="4010" y="11721"/>
                  <a:pt x="4245" y="12068"/>
                </a:cubicBezTo>
                <a:cubicBezTo>
                  <a:pt x="4818" y="12855"/>
                  <a:pt x="4245" y="13953"/>
                  <a:pt x="3291" y="13953"/>
                </a:cubicBezTo>
                <a:cubicBezTo>
                  <a:pt x="3053" y="13953"/>
                  <a:pt x="2838" y="13881"/>
                  <a:pt x="2647" y="13762"/>
                </a:cubicBezTo>
                <a:lnTo>
                  <a:pt x="0" y="13762"/>
                </a:lnTo>
                <a:lnTo>
                  <a:pt x="0" y="17148"/>
                </a:lnTo>
                <a:lnTo>
                  <a:pt x="72" y="17077"/>
                </a:lnTo>
                <a:cubicBezTo>
                  <a:pt x="72" y="17077"/>
                  <a:pt x="2719" y="16505"/>
                  <a:pt x="3268" y="16505"/>
                </a:cubicBezTo>
                <a:cubicBezTo>
                  <a:pt x="3322" y="16497"/>
                  <a:pt x="3376" y="16494"/>
                  <a:pt x="3430" y="16494"/>
                </a:cubicBezTo>
                <a:cubicBezTo>
                  <a:pt x="4077" y="16494"/>
                  <a:pt x="4627" y="17012"/>
                  <a:pt x="4627" y="17673"/>
                </a:cubicBezTo>
                <a:cubicBezTo>
                  <a:pt x="4627" y="18356"/>
                  <a:pt x="4077" y="18876"/>
                  <a:pt x="3429" y="18876"/>
                </a:cubicBezTo>
                <a:cubicBezTo>
                  <a:pt x="3376" y="18876"/>
                  <a:pt x="3322" y="18873"/>
                  <a:pt x="3268" y="18866"/>
                </a:cubicBezTo>
                <a:cubicBezTo>
                  <a:pt x="3172" y="18866"/>
                  <a:pt x="3077" y="18842"/>
                  <a:pt x="2981" y="18818"/>
                </a:cubicBezTo>
                <a:lnTo>
                  <a:pt x="0" y="18102"/>
                </a:lnTo>
                <a:lnTo>
                  <a:pt x="0" y="22038"/>
                </a:lnTo>
                <a:lnTo>
                  <a:pt x="1574" y="22038"/>
                </a:lnTo>
                <a:cubicBezTo>
                  <a:pt x="1574" y="22038"/>
                  <a:pt x="2767" y="21418"/>
                  <a:pt x="3268" y="21418"/>
                </a:cubicBezTo>
                <a:cubicBezTo>
                  <a:pt x="3279" y="21417"/>
                  <a:pt x="3290" y="21417"/>
                  <a:pt x="3301" y="21417"/>
                </a:cubicBezTo>
                <a:cubicBezTo>
                  <a:pt x="4211" y="21417"/>
                  <a:pt x="4765" y="22381"/>
                  <a:pt x="4341" y="23183"/>
                </a:cubicBezTo>
                <a:cubicBezTo>
                  <a:pt x="4109" y="23597"/>
                  <a:pt x="3697" y="23806"/>
                  <a:pt x="3285" y="23806"/>
                </a:cubicBezTo>
                <a:cubicBezTo>
                  <a:pt x="2892" y="23806"/>
                  <a:pt x="2499" y="23615"/>
                  <a:pt x="2266" y="23230"/>
                </a:cubicBezTo>
                <a:lnTo>
                  <a:pt x="0" y="23087"/>
                </a:lnTo>
                <a:lnTo>
                  <a:pt x="0" y="26474"/>
                </a:lnTo>
                <a:lnTo>
                  <a:pt x="2337" y="26784"/>
                </a:lnTo>
                <a:cubicBezTo>
                  <a:pt x="2580" y="26455"/>
                  <a:pt x="2925" y="26309"/>
                  <a:pt x="3269" y="26309"/>
                </a:cubicBezTo>
                <a:cubicBezTo>
                  <a:pt x="3872" y="26309"/>
                  <a:pt x="4469" y="26761"/>
                  <a:pt x="4484" y="27476"/>
                </a:cubicBezTo>
                <a:cubicBezTo>
                  <a:pt x="4499" y="28223"/>
                  <a:pt x="3895" y="28706"/>
                  <a:pt x="3275" y="28706"/>
                </a:cubicBezTo>
                <a:cubicBezTo>
                  <a:pt x="2944" y="28706"/>
                  <a:pt x="2610" y="28569"/>
                  <a:pt x="2361" y="28263"/>
                </a:cubicBezTo>
                <a:lnTo>
                  <a:pt x="0" y="28430"/>
                </a:lnTo>
                <a:lnTo>
                  <a:pt x="0" y="31149"/>
                </a:lnTo>
                <a:lnTo>
                  <a:pt x="1526" y="31578"/>
                </a:lnTo>
                <a:cubicBezTo>
                  <a:pt x="2099" y="31411"/>
                  <a:pt x="2671" y="31292"/>
                  <a:pt x="3268" y="31244"/>
                </a:cubicBezTo>
                <a:cubicBezTo>
                  <a:pt x="3331" y="31233"/>
                  <a:pt x="3395" y="31228"/>
                  <a:pt x="3457" y="31228"/>
                </a:cubicBezTo>
                <a:cubicBezTo>
                  <a:pt x="4093" y="31228"/>
                  <a:pt x="4627" y="31761"/>
                  <a:pt x="4627" y="32413"/>
                </a:cubicBezTo>
                <a:cubicBezTo>
                  <a:pt x="4627" y="33096"/>
                  <a:pt x="4077" y="33616"/>
                  <a:pt x="3429" y="33616"/>
                </a:cubicBezTo>
                <a:cubicBezTo>
                  <a:pt x="3376" y="33616"/>
                  <a:pt x="3322" y="33613"/>
                  <a:pt x="3268" y="33605"/>
                </a:cubicBezTo>
                <a:cubicBezTo>
                  <a:pt x="2981" y="33605"/>
                  <a:pt x="2695" y="33486"/>
                  <a:pt x="2480" y="33271"/>
                </a:cubicBezTo>
                <a:lnTo>
                  <a:pt x="0" y="32723"/>
                </a:lnTo>
                <a:lnTo>
                  <a:pt x="0" y="36754"/>
                </a:lnTo>
                <a:lnTo>
                  <a:pt x="2242" y="36754"/>
                </a:lnTo>
                <a:cubicBezTo>
                  <a:pt x="2468" y="36330"/>
                  <a:pt x="2870" y="36134"/>
                  <a:pt x="3271" y="36134"/>
                </a:cubicBezTo>
                <a:cubicBezTo>
                  <a:pt x="3842" y="36134"/>
                  <a:pt x="4414" y="36530"/>
                  <a:pt x="4484" y="37231"/>
                </a:cubicBezTo>
                <a:cubicBezTo>
                  <a:pt x="4547" y="38001"/>
                  <a:pt x="3916" y="38522"/>
                  <a:pt x="3273" y="38522"/>
                </a:cubicBezTo>
                <a:cubicBezTo>
                  <a:pt x="2941" y="38522"/>
                  <a:pt x="2605" y="38383"/>
                  <a:pt x="2361" y="38065"/>
                </a:cubicBezTo>
                <a:lnTo>
                  <a:pt x="0" y="37827"/>
                </a:lnTo>
                <a:lnTo>
                  <a:pt x="0" y="41237"/>
                </a:lnTo>
                <a:lnTo>
                  <a:pt x="2242" y="41667"/>
                </a:lnTo>
                <a:cubicBezTo>
                  <a:pt x="2476" y="41235"/>
                  <a:pt x="2872" y="41044"/>
                  <a:pt x="3267" y="41044"/>
                </a:cubicBezTo>
                <a:cubicBezTo>
                  <a:pt x="3918" y="41044"/>
                  <a:pt x="4564" y="41565"/>
                  <a:pt x="4460" y="42382"/>
                </a:cubicBezTo>
                <a:cubicBezTo>
                  <a:pt x="4384" y="43069"/>
                  <a:pt x="3827" y="43430"/>
                  <a:pt x="3272" y="43430"/>
                </a:cubicBezTo>
                <a:cubicBezTo>
                  <a:pt x="2786" y="43430"/>
                  <a:pt x="2303" y="43152"/>
                  <a:pt x="2147" y="42573"/>
                </a:cubicBezTo>
                <a:lnTo>
                  <a:pt x="0" y="42573"/>
                </a:lnTo>
                <a:lnTo>
                  <a:pt x="0" y="46103"/>
                </a:lnTo>
                <a:lnTo>
                  <a:pt x="1813" y="46675"/>
                </a:lnTo>
                <a:cubicBezTo>
                  <a:pt x="1813" y="46675"/>
                  <a:pt x="2862" y="45960"/>
                  <a:pt x="3268" y="45960"/>
                </a:cubicBezTo>
                <a:cubicBezTo>
                  <a:pt x="3278" y="45960"/>
                  <a:pt x="3289" y="45959"/>
                  <a:pt x="3299" y="45959"/>
                </a:cubicBezTo>
                <a:cubicBezTo>
                  <a:pt x="4211" y="45959"/>
                  <a:pt x="4788" y="46971"/>
                  <a:pt x="4317" y="47749"/>
                </a:cubicBezTo>
                <a:cubicBezTo>
                  <a:pt x="4094" y="48148"/>
                  <a:pt x="3697" y="48345"/>
                  <a:pt x="3297" y="48345"/>
                </a:cubicBezTo>
                <a:cubicBezTo>
                  <a:pt x="2886" y="48345"/>
                  <a:pt x="2472" y="48136"/>
                  <a:pt x="2242" y="47725"/>
                </a:cubicBezTo>
                <a:lnTo>
                  <a:pt x="0" y="47701"/>
                </a:lnTo>
                <a:lnTo>
                  <a:pt x="0" y="49299"/>
                </a:lnTo>
                <a:cubicBezTo>
                  <a:pt x="0" y="49370"/>
                  <a:pt x="0" y="49442"/>
                  <a:pt x="24" y="49514"/>
                </a:cubicBezTo>
                <a:cubicBezTo>
                  <a:pt x="0" y="49561"/>
                  <a:pt x="0" y="49633"/>
                  <a:pt x="0" y="49704"/>
                </a:cubicBezTo>
                <a:lnTo>
                  <a:pt x="0" y="51422"/>
                </a:lnTo>
                <a:lnTo>
                  <a:pt x="2313" y="51159"/>
                </a:lnTo>
                <a:cubicBezTo>
                  <a:pt x="2560" y="50804"/>
                  <a:pt x="2921" y="50643"/>
                  <a:pt x="3278" y="50643"/>
                </a:cubicBezTo>
                <a:cubicBezTo>
                  <a:pt x="3856" y="50643"/>
                  <a:pt x="4425" y="51063"/>
                  <a:pt x="4484" y="51755"/>
                </a:cubicBezTo>
                <a:cubicBezTo>
                  <a:pt x="4533" y="52517"/>
                  <a:pt x="3920" y="53037"/>
                  <a:pt x="3283" y="53037"/>
                </a:cubicBezTo>
                <a:cubicBezTo>
                  <a:pt x="2983" y="53037"/>
                  <a:pt x="2677" y="52922"/>
                  <a:pt x="2433" y="52662"/>
                </a:cubicBezTo>
                <a:lnTo>
                  <a:pt x="0" y="52566"/>
                </a:lnTo>
                <a:lnTo>
                  <a:pt x="0" y="56049"/>
                </a:lnTo>
                <a:lnTo>
                  <a:pt x="2337" y="56049"/>
                </a:lnTo>
                <a:cubicBezTo>
                  <a:pt x="2583" y="55711"/>
                  <a:pt x="2937" y="55559"/>
                  <a:pt x="3288" y="55559"/>
                </a:cubicBezTo>
                <a:cubicBezTo>
                  <a:pt x="3854" y="55559"/>
                  <a:pt x="4410" y="55958"/>
                  <a:pt x="4484" y="56621"/>
                </a:cubicBezTo>
                <a:cubicBezTo>
                  <a:pt x="4569" y="57385"/>
                  <a:pt x="3952" y="57944"/>
                  <a:pt x="3289" y="57944"/>
                </a:cubicBezTo>
                <a:cubicBezTo>
                  <a:pt x="3021" y="57944"/>
                  <a:pt x="2745" y="57853"/>
                  <a:pt x="2504" y="57647"/>
                </a:cubicBezTo>
                <a:lnTo>
                  <a:pt x="692" y="58171"/>
                </a:lnTo>
                <a:lnTo>
                  <a:pt x="0" y="58171"/>
                </a:lnTo>
                <a:lnTo>
                  <a:pt x="0" y="61224"/>
                </a:lnTo>
                <a:lnTo>
                  <a:pt x="2147" y="61296"/>
                </a:lnTo>
                <a:cubicBezTo>
                  <a:pt x="2326" y="60744"/>
                  <a:pt x="2808" y="60448"/>
                  <a:pt x="3298" y="60448"/>
                </a:cubicBezTo>
                <a:cubicBezTo>
                  <a:pt x="3656" y="60448"/>
                  <a:pt x="4018" y="60606"/>
                  <a:pt x="4269" y="60938"/>
                </a:cubicBezTo>
                <a:cubicBezTo>
                  <a:pt x="4842" y="61725"/>
                  <a:pt x="4269" y="62846"/>
                  <a:pt x="3291" y="62846"/>
                </a:cubicBezTo>
                <a:cubicBezTo>
                  <a:pt x="3053" y="62846"/>
                  <a:pt x="2838" y="62774"/>
                  <a:pt x="2647" y="62655"/>
                </a:cubicBezTo>
                <a:lnTo>
                  <a:pt x="0" y="62655"/>
                </a:lnTo>
                <a:lnTo>
                  <a:pt x="0" y="66042"/>
                </a:lnTo>
                <a:lnTo>
                  <a:pt x="72" y="65946"/>
                </a:lnTo>
                <a:cubicBezTo>
                  <a:pt x="72" y="65946"/>
                  <a:pt x="2719" y="65398"/>
                  <a:pt x="3268" y="65398"/>
                </a:cubicBezTo>
                <a:cubicBezTo>
                  <a:pt x="3331" y="65387"/>
                  <a:pt x="3395" y="65382"/>
                  <a:pt x="3457" y="65382"/>
                </a:cubicBezTo>
                <a:cubicBezTo>
                  <a:pt x="4093" y="65382"/>
                  <a:pt x="4627" y="65915"/>
                  <a:pt x="4627" y="66567"/>
                </a:cubicBezTo>
                <a:cubicBezTo>
                  <a:pt x="4627" y="67218"/>
                  <a:pt x="4093" y="67751"/>
                  <a:pt x="3457" y="67751"/>
                </a:cubicBezTo>
                <a:cubicBezTo>
                  <a:pt x="3395" y="67751"/>
                  <a:pt x="3331" y="67746"/>
                  <a:pt x="3268" y="67735"/>
                </a:cubicBezTo>
                <a:cubicBezTo>
                  <a:pt x="3240" y="67742"/>
                  <a:pt x="3212" y="67745"/>
                  <a:pt x="3184" y="67745"/>
                </a:cubicBezTo>
                <a:cubicBezTo>
                  <a:pt x="3116" y="67745"/>
                  <a:pt x="3049" y="67728"/>
                  <a:pt x="2981" y="67711"/>
                </a:cubicBezTo>
                <a:lnTo>
                  <a:pt x="0" y="66996"/>
                </a:lnTo>
                <a:lnTo>
                  <a:pt x="0" y="70907"/>
                </a:lnTo>
                <a:lnTo>
                  <a:pt x="1574" y="70907"/>
                </a:lnTo>
                <a:cubicBezTo>
                  <a:pt x="1574" y="70907"/>
                  <a:pt x="2767" y="70311"/>
                  <a:pt x="3268" y="70311"/>
                </a:cubicBezTo>
                <a:cubicBezTo>
                  <a:pt x="3278" y="70311"/>
                  <a:pt x="3289" y="70311"/>
                  <a:pt x="3300" y="70311"/>
                </a:cubicBezTo>
                <a:cubicBezTo>
                  <a:pt x="4211" y="70311"/>
                  <a:pt x="4765" y="71298"/>
                  <a:pt x="4341" y="72076"/>
                </a:cubicBezTo>
                <a:cubicBezTo>
                  <a:pt x="4109" y="72491"/>
                  <a:pt x="3697" y="72699"/>
                  <a:pt x="3285" y="72699"/>
                </a:cubicBezTo>
                <a:cubicBezTo>
                  <a:pt x="2892" y="72699"/>
                  <a:pt x="2499" y="72508"/>
                  <a:pt x="2266" y="72124"/>
                </a:cubicBezTo>
                <a:lnTo>
                  <a:pt x="0" y="71981"/>
                </a:lnTo>
                <a:lnTo>
                  <a:pt x="0" y="75367"/>
                </a:lnTo>
                <a:lnTo>
                  <a:pt x="2337" y="75677"/>
                </a:lnTo>
                <a:cubicBezTo>
                  <a:pt x="2579" y="75348"/>
                  <a:pt x="2943" y="75185"/>
                  <a:pt x="3304" y="75185"/>
                </a:cubicBezTo>
                <a:cubicBezTo>
                  <a:pt x="3727" y="75185"/>
                  <a:pt x="4146" y="75407"/>
                  <a:pt x="4365" y="75844"/>
                </a:cubicBezTo>
                <a:cubicBezTo>
                  <a:pt x="4765" y="76645"/>
                  <a:pt x="4189" y="77562"/>
                  <a:pt x="3325" y="77562"/>
                </a:cubicBezTo>
                <a:cubicBezTo>
                  <a:pt x="3314" y="77562"/>
                  <a:pt x="3302" y="77562"/>
                  <a:pt x="3291" y="77562"/>
                </a:cubicBezTo>
                <a:cubicBezTo>
                  <a:pt x="2934" y="77562"/>
                  <a:pt x="2600" y="77419"/>
                  <a:pt x="2385" y="77156"/>
                </a:cubicBezTo>
                <a:lnTo>
                  <a:pt x="0" y="77323"/>
                </a:lnTo>
                <a:lnTo>
                  <a:pt x="0" y="80042"/>
                </a:lnTo>
                <a:lnTo>
                  <a:pt x="1526" y="80448"/>
                </a:lnTo>
                <a:cubicBezTo>
                  <a:pt x="2099" y="80304"/>
                  <a:pt x="2695" y="80185"/>
                  <a:pt x="3291" y="80114"/>
                </a:cubicBezTo>
                <a:cubicBezTo>
                  <a:pt x="3346" y="80106"/>
                  <a:pt x="3400" y="80103"/>
                  <a:pt x="3453" y="80103"/>
                </a:cubicBezTo>
                <a:cubicBezTo>
                  <a:pt x="4101" y="80103"/>
                  <a:pt x="4651" y="80623"/>
                  <a:pt x="4651" y="81306"/>
                </a:cubicBezTo>
                <a:cubicBezTo>
                  <a:pt x="4651" y="81958"/>
                  <a:pt x="4117" y="82491"/>
                  <a:pt x="3481" y="82491"/>
                </a:cubicBezTo>
                <a:cubicBezTo>
                  <a:pt x="3419" y="82491"/>
                  <a:pt x="3355" y="82485"/>
                  <a:pt x="3291" y="82475"/>
                </a:cubicBezTo>
                <a:cubicBezTo>
                  <a:pt x="2981" y="82475"/>
                  <a:pt x="2695" y="82379"/>
                  <a:pt x="2480" y="82165"/>
                </a:cubicBezTo>
                <a:lnTo>
                  <a:pt x="0" y="81616"/>
                </a:lnTo>
                <a:lnTo>
                  <a:pt x="0" y="85647"/>
                </a:lnTo>
                <a:lnTo>
                  <a:pt x="2242" y="85647"/>
                </a:lnTo>
                <a:cubicBezTo>
                  <a:pt x="2469" y="85213"/>
                  <a:pt x="2870" y="85016"/>
                  <a:pt x="3272" y="85016"/>
                </a:cubicBezTo>
                <a:cubicBezTo>
                  <a:pt x="3843" y="85016"/>
                  <a:pt x="4414" y="85414"/>
                  <a:pt x="4484" y="86100"/>
                </a:cubicBezTo>
                <a:cubicBezTo>
                  <a:pt x="4547" y="86887"/>
                  <a:pt x="3914" y="87415"/>
                  <a:pt x="3270" y="87415"/>
                </a:cubicBezTo>
                <a:cubicBezTo>
                  <a:pt x="2939" y="87415"/>
                  <a:pt x="2604" y="87275"/>
                  <a:pt x="2361" y="86959"/>
                </a:cubicBezTo>
                <a:lnTo>
                  <a:pt x="0" y="86720"/>
                </a:lnTo>
                <a:lnTo>
                  <a:pt x="0" y="90107"/>
                </a:lnTo>
                <a:lnTo>
                  <a:pt x="2242" y="90560"/>
                </a:lnTo>
                <a:cubicBezTo>
                  <a:pt x="2477" y="90127"/>
                  <a:pt x="2875" y="89936"/>
                  <a:pt x="3271" y="89936"/>
                </a:cubicBezTo>
                <a:cubicBezTo>
                  <a:pt x="3921" y="89936"/>
                  <a:pt x="4564" y="90451"/>
                  <a:pt x="4460" y="91252"/>
                </a:cubicBezTo>
                <a:cubicBezTo>
                  <a:pt x="4384" y="91950"/>
                  <a:pt x="3828" y="92317"/>
                  <a:pt x="3274" y="92317"/>
                </a:cubicBezTo>
                <a:cubicBezTo>
                  <a:pt x="2788" y="92317"/>
                  <a:pt x="2303" y="92034"/>
                  <a:pt x="2147" y="91443"/>
                </a:cubicBezTo>
                <a:lnTo>
                  <a:pt x="0" y="91443"/>
                </a:lnTo>
                <a:lnTo>
                  <a:pt x="0" y="94972"/>
                </a:lnTo>
                <a:lnTo>
                  <a:pt x="1813" y="95569"/>
                </a:lnTo>
                <a:cubicBezTo>
                  <a:pt x="1813" y="95569"/>
                  <a:pt x="2862" y="94853"/>
                  <a:pt x="3268" y="94853"/>
                </a:cubicBezTo>
                <a:cubicBezTo>
                  <a:pt x="3278" y="94853"/>
                  <a:pt x="3289" y="94853"/>
                  <a:pt x="3300" y="94853"/>
                </a:cubicBezTo>
                <a:cubicBezTo>
                  <a:pt x="4211" y="94853"/>
                  <a:pt x="4788" y="95841"/>
                  <a:pt x="4317" y="96642"/>
                </a:cubicBezTo>
                <a:cubicBezTo>
                  <a:pt x="4094" y="97041"/>
                  <a:pt x="3697" y="97238"/>
                  <a:pt x="3297" y="97238"/>
                </a:cubicBezTo>
                <a:cubicBezTo>
                  <a:pt x="2886" y="97238"/>
                  <a:pt x="2472" y="97030"/>
                  <a:pt x="2242" y="96618"/>
                </a:cubicBezTo>
                <a:lnTo>
                  <a:pt x="0" y="96570"/>
                </a:lnTo>
                <a:lnTo>
                  <a:pt x="0" y="98192"/>
                </a:lnTo>
                <a:cubicBezTo>
                  <a:pt x="0" y="98622"/>
                  <a:pt x="358" y="98979"/>
                  <a:pt x="811" y="98979"/>
                </a:cubicBezTo>
                <a:lnTo>
                  <a:pt x="80328" y="98979"/>
                </a:lnTo>
                <a:cubicBezTo>
                  <a:pt x="80758" y="98979"/>
                  <a:pt x="81115" y="98622"/>
                  <a:pt x="81115" y="98168"/>
                </a:cubicBezTo>
                <a:lnTo>
                  <a:pt x="81115" y="49680"/>
                </a:lnTo>
                <a:cubicBezTo>
                  <a:pt x="81115" y="49633"/>
                  <a:pt x="81115" y="49561"/>
                  <a:pt x="81092" y="49490"/>
                </a:cubicBezTo>
                <a:cubicBezTo>
                  <a:pt x="81115" y="49418"/>
                  <a:pt x="81115" y="49347"/>
                  <a:pt x="81115" y="49299"/>
                </a:cubicBezTo>
                <a:lnTo>
                  <a:pt x="81115" y="811"/>
                </a:lnTo>
                <a:cubicBezTo>
                  <a:pt x="81115" y="358"/>
                  <a:pt x="80758" y="0"/>
                  <a:pt x="80328" y="0"/>
                </a:cubicBez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8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9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840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1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2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843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4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028523" y="459238"/>
            <a:ext cx="75851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Số</a:t>
            </a:r>
            <a:r>
              <a:rPr lang="en-US" sz="2400" dirty="0" smtClean="0"/>
              <a:t> ở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quạt</a:t>
            </a:r>
            <a:r>
              <a:rPr lang="en-US" sz="2400" dirty="0" smtClean="0"/>
              <a:t> </a:t>
            </a:r>
            <a:r>
              <a:rPr lang="en-US" sz="2400" dirty="0" err="1" smtClean="0"/>
              <a:t>mà</a:t>
            </a:r>
            <a:r>
              <a:rPr lang="en-US" sz="2400" dirty="0" smtClean="0"/>
              <a:t> </a:t>
            </a:r>
            <a:r>
              <a:rPr lang="en-US" sz="2400" dirty="0" err="1" smtClean="0"/>
              <a:t>chiếc</a:t>
            </a:r>
            <a:r>
              <a:rPr lang="en-US" sz="2400" dirty="0" smtClean="0"/>
              <a:t> </a:t>
            </a:r>
            <a:r>
              <a:rPr lang="en-US" sz="2400" dirty="0" err="1" smtClean="0"/>
              <a:t>kim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đĩa</a:t>
            </a:r>
            <a:r>
              <a:rPr lang="en-US" sz="2400" dirty="0" smtClean="0"/>
              <a:t> </a:t>
            </a:r>
            <a:r>
              <a:rPr lang="en-US" sz="2400" dirty="0" err="1" smtClean="0"/>
              <a:t>dừng</a:t>
            </a:r>
            <a:r>
              <a:rPr lang="en-US" sz="2400" dirty="0" smtClean="0"/>
              <a:t> </a:t>
            </a:r>
            <a:r>
              <a:rPr lang="en-US" sz="2400" dirty="0" err="1" smtClean="0"/>
              <a:t>lạ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{1; 2; 3; 4; 5; 6} hay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161" y="2742233"/>
            <a:ext cx="74834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 smtClean="0">
                <a:latin typeface="+mn-lt"/>
                <a:ea typeface="Calibri" panose="020F0502020204030204" pitchFamily="34" charset="0"/>
              </a:rPr>
              <a:t>Số </a:t>
            </a:r>
            <a:r>
              <a:rPr lang="vi-VN" sz="2400" b="1" dirty="0">
                <a:latin typeface="+mn-lt"/>
                <a:ea typeface="Calibri" panose="020F0502020204030204" pitchFamily="34" charset="0"/>
              </a:rPr>
              <a:t>ở hình quạt mà chiếc kim chỉ vào khi đĩa dừng lại có là phần tử của tập hợp {1; 2; 3; 4; 5; 6}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6602" y="360152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quạt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kim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đĩa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dừng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602" y="2301252"/>
            <a:ext cx="7928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+ 1 </a:t>
            </a:r>
            <a:r>
              <a:rPr lang="vi-VN" sz="2000" dirty="0" smtClean="0"/>
              <a:t>kí </a:t>
            </a:r>
            <a:r>
              <a:rPr lang="vi-VN" sz="2000" dirty="0"/>
              <a:t>hiệu cho kết quả </a:t>
            </a:r>
            <a:r>
              <a:rPr lang="vi-VN" sz="2000" dirty="0"/>
              <a:t>mà chiếc kim chỉ vào khi đĩa dừng lại ở số </a:t>
            </a:r>
            <a:r>
              <a:rPr lang="vi-VN" sz="2000" b="1" dirty="0" smtClean="0">
                <a:solidFill>
                  <a:srgbClr val="002060"/>
                </a:solidFill>
              </a:rPr>
              <a:t>1</a:t>
            </a:r>
            <a:r>
              <a:rPr lang="en-US" sz="20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+ 2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 smtClean="0"/>
              <a:t>+ 3</a:t>
            </a:r>
            <a:r>
              <a:rPr lang="en-US" sz="2000" dirty="0" smtClean="0"/>
              <a:t>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3;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+ 4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4;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+ 5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5;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+ 6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 smtClean="0">
                <a:solidFill>
                  <a:srgbClr val="002060"/>
                </a:solidFill>
              </a:rPr>
              <a:t>6.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06602" y="161065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dirty="0"/>
              <a:t>Tập hợp các kết quả có thể xảy ra đối với số ở hình quạt mà chiếc kim chỉ vào khi đĩa dừng lại: </a:t>
            </a:r>
            <a:r>
              <a:rPr lang="vi-VN" sz="2000" b="1" dirty="0" smtClean="0"/>
              <a:t>{</a:t>
            </a:r>
            <a:r>
              <a:rPr lang="vi-VN" sz="2000" b="1" dirty="0"/>
              <a:t>1; 2; 3; 4; </a:t>
            </a:r>
            <a:r>
              <a:rPr lang="vi-VN" sz="2000" b="1" dirty="0" smtClean="0"/>
              <a:t>5</a:t>
            </a:r>
            <a:r>
              <a:rPr lang="en-US" sz="2000" b="1" dirty="0" smtClean="0"/>
              <a:t>; 6</a:t>
            </a:r>
            <a:r>
              <a:rPr lang="vi-VN" sz="2000" b="1" dirty="0" smtClean="0"/>
              <a:t>}. 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14010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allAtOnce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9"/>
          <p:cNvSpPr/>
          <p:nvPr/>
        </p:nvSpPr>
        <p:spPr>
          <a:xfrm rot="-5400000">
            <a:off x="2816346" y="-1344829"/>
            <a:ext cx="4191831" cy="7920668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3" name="Google Shape;853;p59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1085197">
            <a:off x="456608" y="259666"/>
            <a:ext cx="1057966" cy="5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9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rot="-2">
            <a:off x="422945" y="4258961"/>
            <a:ext cx="1057967" cy="96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9"/>
          <p:cNvPicPr preferRelativeResize="0"/>
          <p:nvPr/>
        </p:nvPicPr>
        <p:blipFill rotWithShape="1">
          <a:blip r:embed="rId5">
            <a:alphaModFix amt="90000"/>
          </a:blip>
          <a:srcRect t="2189" b="2189"/>
          <a:stretch/>
        </p:blipFill>
        <p:spPr>
          <a:xfrm rot="19026826">
            <a:off x="8099845" y="4397496"/>
            <a:ext cx="1150722" cy="409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23331" y="1653437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3221" y="2303442"/>
            <a:ext cx="78250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Chiếc kim  chỉ vào một số ngẫu nhiên trên vòng tròn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số ở hình quạt mà chiếc kim chỉ vào khi đĩa dừng lại: </a:t>
            </a:r>
            <a:r>
              <a:rPr lang="vi-VN" sz="2000" b="1" dirty="0">
                <a:latin typeface="+mn-lt"/>
              </a:rPr>
              <a:t>{1; 2; 3; 4; 5; 6}</a:t>
            </a:r>
            <a:endParaRPr lang="vi-VN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61"/>
          <p:cNvGrpSpPr/>
          <p:nvPr/>
        </p:nvGrpSpPr>
        <p:grpSpPr>
          <a:xfrm>
            <a:off x="8253950" y="105244"/>
            <a:ext cx="890050" cy="1180712"/>
            <a:chOff x="7531564" y="2434094"/>
            <a:chExt cx="890050" cy="1180712"/>
          </a:xfrm>
        </p:grpSpPr>
        <p:sp>
          <p:nvSpPr>
            <p:cNvPr id="872" name="Google Shape;872;p61"/>
            <p:cNvSpPr/>
            <p:nvPr/>
          </p:nvSpPr>
          <p:spPr>
            <a:xfrm>
              <a:off x="7798257" y="2434094"/>
              <a:ext cx="356664" cy="791046"/>
            </a:xfrm>
            <a:custGeom>
              <a:avLst/>
              <a:gdLst/>
              <a:ahLst/>
              <a:cxnLst/>
              <a:rect l="l" t="t" r="r" b="b"/>
              <a:pathLst>
                <a:path w="22400" h="49681" extrusionOk="0">
                  <a:moveTo>
                    <a:pt x="19336" y="719"/>
                  </a:moveTo>
                  <a:cubicBezTo>
                    <a:pt x="20720" y="719"/>
                    <a:pt x="21634" y="1823"/>
                    <a:pt x="21573" y="3795"/>
                  </a:cubicBezTo>
                  <a:cubicBezTo>
                    <a:pt x="21529" y="7449"/>
                    <a:pt x="19659" y="10841"/>
                    <a:pt x="16571" y="12798"/>
                  </a:cubicBezTo>
                  <a:cubicBezTo>
                    <a:pt x="16180" y="13016"/>
                    <a:pt x="15745" y="13190"/>
                    <a:pt x="15310" y="13364"/>
                  </a:cubicBezTo>
                  <a:lnTo>
                    <a:pt x="15092" y="13103"/>
                  </a:lnTo>
                  <a:lnTo>
                    <a:pt x="17746" y="6144"/>
                  </a:lnTo>
                  <a:lnTo>
                    <a:pt x="17398" y="5970"/>
                  </a:lnTo>
                  <a:cubicBezTo>
                    <a:pt x="17180" y="6274"/>
                    <a:pt x="17006" y="6535"/>
                    <a:pt x="16876" y="6840"/>
                  </a:cubicBezTo>
                  <a:cubicBezTo>
                    <a:pt x="16093" y="8797"/>
                    <a:pt x="15310" y="10711"/>
                    <a:pt x="14701" y="12668"/>
                  </a:cubicBezTo>
                  <a:cubicBezTo>
                    <a:pt x="14532" y="13198"/>
                    <a:pt x="14323" y="13408"/>
                    <a:pt x="14074" y="13408"/>
                  </a:cubicBezTo>
                  <a:cubicBezTo>
                    <a:pt x="13874" y="13408"/>
                    <a:pt x="13648" y="13273"/>
                    <a:pt x="13396" y="13059"/>
                  </a:cubicBezTo>
                  <a:cubicBezTo>
                    <a:pt x="12222" y="12059"/>
                    <a:pt x="12178" y="10667"/>
                    <a:pt x="12396" y="9319"/>
                  </a:cubicBezTo>
                  <a:cubicBezTo>
                    <a:pt x="12787" y="6405"/>
                    <a:pt x="14310" y="3752"/>
                    <a:pt x="16571" y="1882"/>
                  </a:cubicBezTo>
                  <a:cubicBezTo>
                    <a:pt x="16789" y="1708"/>
                    <a:pt x="17050" y="1534"/>
                    <a:pt x="17311" y="1360"/>
                  </a:cubicBezTo>
                  <a:cubicBezTo>
                    <a:pt x="18047" y="926"/>
                    <a:pt x="18735" y="719"/>
                    <a:pt x="19336" y="719"/>
                  </a:cubicBezTo>
                  <a:close/>
                  <a:moveTo>
                    <a:pt x="5273" y="7199"/>
                  </a:moveTo>
                  <a:cubicBezTo>
                    <a:pt x="6048" y="7199"/>
                    <a:pt x="6832" y="7495"/>
                    <a:pt x="7438" y="8101"/>
                  </a:cubicBezTo>
                  <a:cubicBezTo>
                    <a:pt x="10134" y="10624"/>
                    <a:pt x="10134" y="16539"/>
                    <a:pt x="7438" y="19018"/>
                  </a:cubicBezTo>
                  <a:cubicBezTo>
                    <a:pt x="6916" y="19409"/>
                    <a:pt x="6394" y="19714"/>
                    <a:pt x="5828" y="19975"/>
                  </a:cubicBezTo>
                  <a:lnTo>
                    <a:pt x="5480" y="19757"/>
                  </a:lnTo>
                  <a:cubicBezTo>
                    <a:pt x="5220" y="17452"/>
                    <a:pt x="4959" y="15147"/>
                    <a:pt x="4698" y="12842"/>
                  </a:cubicBezTo>
                  <a:lnTo>
                    <a:pt x="4350" y="12842"/>
                  </a:lnTo>
                  <a:cubicBezTo>
                    <a:pt x="4350" y="14016"/>
                    <a:pt x="4263" y="15147"/>
                    <a:pt x="4350" y="16321"/>
                  </a:cubicBezTo>
                  <a:cubicBezTo>
                    <a:pt x="4437" y="17452"/>
                    <a:pt x="4741" y="18627"/>
                    <a:pt x="5002" y="20192"/>
                  </a:cubicBezTo>
                  <a:cubicBezTo>
                    <a:pt x="4132" y="19583"/>
                    <a:pt x="3393" y="19235"/>
                    <a:pt x="2914" y="18670"/>
                  </a:cubicBezTo>
                  <a:cubicBezTo>
                    <a:pt x="653" y="16017"/>
                    <a:pt x="696" y="11015"/>
                    <a:pt x="2914" y="8362"/>
                  </a:cubicBezTo>
                  <a:cubicBezTo>
                    <a:pt x="3497" y="7593"/>
                    <a:pt x="4379" y="7199"/>
                    <a:pt x="5273" y="7199"/>
                  </a:cubicBezTo>
                  <a:close/>
                  <a:moveTo>
                    <a:pt x="19277" y="0"/>
                  </a:moveTo>
                  <a:cubicBezTo>
                    <a:pt x="18474" y="0"/>
                    <a:pt x="17604" y="297"/>
                    <a:pt x="16789" y="881"/>
                  </a:cubicBezTo>
                  <a:cubicBezTo>
                    <a:pt x="14005" y="2752"/>
                    <a:pt x="12178" y="5709"/>
                    <a:pt x="11743" y="9015"/>
                  </a:cubicBezTo>
                  <a:cubicBezTo>
                    <a:pt x="11309" y="11755"/>
                    <a:pt x="12004" y="13016"/>
                    <a:pt x="13962" y="14103"/>
                  </a:cubicBezTo>
                  <a:cubicBezTo>
                    <a:pt x="13048" y="19627"/>
                    <a:pt x="12178" y="25107"/>
                    <a:pt x="11309" y="30631"/>
                  </a:cubicBezTo>
                  <a:cubicBezTo>
                    <a:pt x="8829" y="27760"/>
                    <a:pt x="7046" y="24455"/>
                    <a:pt x="6002" y="20845"/>
                  </a:cubicBezTo>
                  <a:cubicBezTo>
                    <a:pt x="6959" y="20105"/>
                    <a:pt x="7829" y="19583"/>
                    <a:pt x="8482" y="18844"/>
                  </a:cubicBezTo>
                  <a:cubicBezTo>
                    <a:pt x="10656" y="16147"/>
                    <a:pt x="10656" y="11102"/>
                    <a:pt x="8612" y="8362"/>
                  </a:cubicBezTo>
                  <a:cubicBezTo>
                    <a:pt x="7651" y="7087"/>
                    <a:pt x="6438" y="6445"/>
                    <a:pt x="5255" y="6445"/>
                  </a:cubicBezTo>
                  <a:cubicBezTo>
                    <a:pt x="3975" y="6445"/>
                    <a:pt x="2729" y="7196"/>
                    <a:pt x="1871" y="8710"/>
                  </a:cubicBezTo>
                  <a:cubicBezTo>
                    <a:pt x="0" y="11755"/>
                    <a:pt x="87" y="15582"/>
                    <a:pt x="2088" y="18496"/>
                  </a:cubicBezTo>
                  <a:cubicBezTo>
                    <a:pt x="2610" y="19322"/>
                    <a:pt x="3393" y="19975"/>
                    <a:pt x="4306" y="20323"/>
                  </a:cubicBezTo>
                  <a:cubicBezTo>
                    <a:pt x="4915" y="20453"/>
                    <a:pt x="5394" y="20932"/>
                    <a:pt x="5567" y="21541"/>
                  </a:cubicBezTo>
                  <a:cubicBezTo>
                    <a:pt x="6698" y="25064"/>
                    <a:pt x="8569" y="28325"/>
                    <a:pt x="11004" y="31153"/>
                  </a:cubicBezTo>
                  <a:cubicBezTo>
                    <a:pt x="11309" y="31500"/>
                    <a:pt x="11439" y="31935"/>
                    <a:pt x="11439" y="32370"/>
                  </a:cubicBezTo>
                  <a:cubicBezTo>
                    <a:pt x="11048" y="37677"/>
                    <a:pt x="11265" y="43026"/>
                    <a:pt x="12178" y="48289"/>
                  </a:cubicBezTo>
                  <a:cubicBezTo>
                    <a:pt x="12309" y="48767"/>
                    <a:pt x="12439" y="49246"/>
                    <a:pt x="12613" y="49681"/>
                  </a:cubicBezTo>
                  <a:cubicBezTo>
                    <a:pt x="12874" y="49463"/>
                    <a:pt x="12918" y="49333"/>
                    <a:pt x="12918" y="49202"/>
                  </a:cubicBezTo>
                  <a:cubicBezTo>
                    <a:pt x="12613" y="45940"/>
                    <a:pt x="12091" y="42678"/>
                    <a:pt x="11961" y="39373"/>
                  </a:cubicBezTo>
                  <a:cubicBezTo>
                    <a:pt x="11743" y="34023"/>
                    <a:pt x="12091" y="28673"/>
                    <a:pt x="13005" y="23454"/>
                  </a:cubicBezTo>
                  <a:cubicBezTo>
                    <a:pt x="13440" y="20540"/>
                    <a:pt x="14179" y="17670"/>
                    <a:pt x="14788" y="14756"/>
                  </a:cubicBezTo>
                  <a:cubicBezTo>
                    <a:pt x="14832" y="14495"/>
                    <a:pt x="15005" y="14103"/>
                    <a:pt x="15223" y="14060"/>
                  </a:cubicBezTo>
                  <a:cubicBezTo>
                    <a:pt x="17615" y="13538"/>
                    <a:pt x="19094" y="11885"/>
                    <a:pt x="20399" y="9971"/>
                  </a:cubicBezTo>
                  <a:cubicBezTo>
                    <a:pt x="21399" y="8319"/>
                    <a:pt x="22095" y="6492"/>
                    <a:pt x="22399" y="4578"/>
                  </a:cubicBezTo>
                  <a:lnTo>
                    <a:pt x="22399" y="3143"/>
                  </a:lnTo>
                  <a:cubicBezTo>
                    <a:pt x="22356" y="3099"/>
                    <a:pt x="22269" y="3056"/>
                    <a:pt x="22269" y="3012"/>
                  </a:cubicBezTo>
                  <a:cubicBezTo>
                    <a:pt x="21988" y="989"/>
                    <a:pt x="20744" y="0"/>
                    <a:pt x="19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3" name="Google Shape;873;p61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531564" y="295045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5" name="Google Shape;875;p6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876337">
            <a:off x="-291939" y="4537456"/>
            <a:ext cx="1944272" cy="42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97776" y="185908"/>
            <a:ext cx="732282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3.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smtClean="0"/>
              <a:t>5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,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,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nâu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tím</a:t>
            </a:r>
            <a:r>
              <a:rPr lang="en-US" sz="2000" dirty="0" smtClean="0"/>
              <a:t>;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khối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ngẫu</a:t>
            </a:r>
            <a:r>
              <a:rPr lang="en-US" sz="2000" dirty="0" smtClean="0"/>
              <a:t> </a:t>
            </a:r>
            <a:r>
              <a:rPr lang="en-US" sz="2000" dirty="0" err="1" smtClean="0"/>
              <a:t>nhiên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hộp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266" y="1696957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endParaRPr lang="vi-VN" sz="2000" dirty="0"/>
          </a:p>
        </p:txBody>
      </p:sp>
      <p:sp>
        <p:nvSpPr>
          <p:cNvPr id="16" name="Cube 15"/>
          <p:cNvSpPr/>
          <p:nvPr/>
        </p:nvSpPr>
        <p:spPr>
          <a:xfrm>
            <a:off x="5966436" y="2527954"/>
            <a:ext cx="2554207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797776" y="251099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797776" y="304803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76" y="354082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7776" y="403361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9368" y="450386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7 L -0.42934 -0.143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79E-6 L -0.50469 -0.045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87654E-7 L -0.57535 -0.024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42535 -0.008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2716E-6 L -0.51077 0.084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4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33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36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028524" y="459238"/>
            <a:ext cx="683538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b.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bóng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lấy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phải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{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đỏ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vàng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nâu</a:t>
            </a:r>
            <a:r>
              <a:rPr lang="en-US" sz="2400" dirty="0" smtClean="0"/>
              <a:t>;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tím</a:t>
            </a:r>
            <a:r>
              <a:rPr lang="en-US" sz="2400" dirty="0" smtClean="0"/>
              <a:t>} hay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28524" y="2783477"/>
            <a:ext cx="719189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/>
              <a:t>Màu của quả bóng được lấy ra có là phần tử của tập hợp {màu xanh; màu đỏ; màu vàng; màu nâu; màu tím} 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63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8276746" y="-70789"/>
            <a:ext cx="975850" cy="88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63"/>
          <p:cNvGrpSpPr/>
          <p:nvPr/>
        </p:nvGrpSpPr>
        <p:grpSpPr>
          <a:xfrm>
            <a:off x="7283360" y="3179916"/>
            <a:ext cx="2040090" cy="2111505"/>
            <a:chOff x="6498691" y="2571841"/>
            <a:chExt cx="2040090" cy="2111505"/>
          </a:xfrm>
        </p:grpSpPr>
        <p:grpSp>
          <p:nvGrpSpPr>
            <p:cNvPr id="909" name="Google Shape;909;p63"/>
            <p:cNvGrpSpPr/>
            <p:nvPr/>
          </p:nvGrpSpPr>
          <p:grpSpPr>
            <a:xfrm>
              <a:off x="7727414" y="2571841"/>
              <a:ext cx="456366" cy="1224832"/>
              <a:chOff x="5857095" y="2155899"/>
              <a:chExt cx="346967" cy="931148"/>
            </a:xfrm>
          </p:grpSpPr>
          <p:sp>
            <p:nvSpPr>
              <p:cNvPr id="910" name="Google Shape;910;p63"/>
              <p:cNvSpPr/>
              <p:nvPr/>
            </p:nvSpPr>
            <p:spPr>
              <a:xfrm>
                <a:off x="5857095" y="2228314"/>
                <a:ext cx="346967" cy="858732"/>
              </a:xfrm>
              <a:custGeom>
                <a:avLst/>
                <a:gdLst/>
                <a:ahLst/>
                <a:cxnLst/>
                <a:rect l="l" t="t" r="r" b="b"/>
                <a:pathLst>
                  <a:path w="21791" h="53932" extrusionOk="0">
                    <a:moveTo>
                      <a:pt x="740" y="8308"/>
                    </a:moveTo>
                    <a:lnTo>
                      <a:pt x="827" y="8743"/>
                    </a:lnTo>
                    <a:cubicBezTo>
                      <a:pt x="1219" y="10613"/>
                      <a:pt x="2262" y="12135"/>
                      <a:pt x="3176" y="13788"/>
                    </a:cubicBezTo>
                    <a:cubicBezTo>
                      <a:pt x="4350" y="15788"/>
                      <a:pt x="5133" y="18007"/>
                      <a:pt x="6090" y="20138"/>
                    </a:cubicBezTo>
                    <a:cubicBezTo>
                      <a:pt x="6133" y="20312"/>
                      <a:pt x="6090" y="20442"/>
                      <a:pt x="6090" y="20616"/>
                    </a:cubicBezTo>
                    <a:cubicBezTo>
                      <a:pt x="5959" y="20486"/>
                      <a:pt x="5829" y="20399"/>
                      <a:pt x="5698" y="20268"/>
                    </a:cubicBezTo>
                    <a:cubicBezTo>
                      <a:pt x="3263" y="17441"/>
                      <a:pt x="1306" y="14310"/>
                      <a:pt x="740" y="10482"/>
                    </a:cubicBezTo>
                    <a:cubicBezTo>
                      <a:pt x="653" y="9873"/>
                      <a:pt x="653" y="9264"/>
                      <a:pt x="653" y="8656"/>
                    </a:cubicBezTo>
                    <a:cubicBezTo>
                      <a:pt x="653" y="8525"/>
                      <a:pt x="697" y="8438"/>
                      <a:pt x="740" y="8308"/>
                    </a:cubicBezTo>
                    <a:close/>
                    <a:moveTo>
                      <a:pt x="12570" y="17963"/>
                    </a:moveTo>
                    <a:lnTo>
                      <a:pt x="12570" y="17963"/>
                    </a:lnTo>
                    <a:cubicBezTo>
                      <a:pt x="12744" y="18268"/>
                      <a:pt x="12875" y="18572"/>
                      <a:pt x="13005" y="18876"/>
                    </a:cubicBezTo>
                    <a:cubicBezTo>
                      <a:pt x="13092" y="19181"/>
                      <a:pt x="13397" y="19572"/>
                      <a:pt x="13484" y="19877"/>
                    </a:cubicBezTo>
                    <a:cubicBezTo>
                      <a:pt x="14223" y="21051"/>
                      <a:pt x="14701" y="22269"/>
                      <a:pt x="15484" y="23487"/>
                    </a:cubicBezTo>
                    <a:cubicBezTo>
                      <a:pt x="15528" y="23574"/>
                      <a:pt x="15571" y="23704"/>
                      <a:pt x="15571" y="23835"/>
                    </a:cubicBezTo>
                    <a:cubicBezTo>
                      <a:pt x="15484" y="23835"/>
                      <a:pt x="15354" y="23791"/>
                      <a:pt x="15267" y="23704"/>
                    </a:cubicBezTo>
                    <a:cubicBezTo>
                      <a:pt x="14353" y="22530"/>
                      <a:pt x="13397" y="21573"/>
                      <a:pt x="12831" y="19703"/>
                    </a:cubicBezTo>
                    <a:cubicBezTo>
                      <a:pt x="12701" y="19268"/>
                      <a:pt x="12701" y="18224"/>
                      <a:pt x="12570" y="17963"/>
                    </a:cubicBezTo>
                    <a:close/>
                    <a:moveTo>
                      <a:pt x="20964" y="21660"/>
                    </a:moveTo>
                    <a:cubicBezTo>
                      <a:pt x="20964" y="21834"/>
                      <a:pt x="20964" y="22008"/>
                      <a:pt x="21008" y="22312"/>
                    </a:cubicBezTo>
                    <a:cubicBezTo>
                      <a:pt x="20790" y="22965"/>
                      <a:pt x="20703" y="23878"/>
                      <a:pt x="20312" y="24487"/>
                    </a:cubicBezTo>
                    <a:cubicBezTo>
                      <a:pt x="19138" y="26227"/>
                      <a:pt x="17789" y="27880"/>
                      <a:pt x="16528" y="29576"/>
                    </a:cubicBezTo>
                    <a:cubicBezTo>
                      <a:pt x="16398" y="29663"/>
                      <a:pt x="16267" y="29750"/>
                      <a:pt x="16137" y="29837"/>
                    </a:cubicBezTo>
                    <a:cubicBezTo>
                      <a:pt x="16137" y="29663"/>
                      <a:pt x="16137" y="29489"/>
                      <a:pt x="16180" y="29358"/>
                    </a:cubicBezTo>
                    <a:cubicBezTo>
                      <a:pt x="16789" y="28141"/>
                      <a:pt x="17398" y="26923"/>
                      <a:pt x="18050" y="25792"/>
                    </a:cubicBezTo>
                    <a:cubicBezTo>
                      <a:pt x="18833" y="24531"/>
                      <a:pt x="19703" y="23313"/>
                      <a:pt x="20573" y="22051"/>
                    </a:cubicBezTo>
                    <a:cubicBezTo>
                      <a:pt x="20660" y="21921"/>
                      <a:pt x="20790" y="21791"/>
                      <a:pt x="20964" y="21660"/>
                    </a:cubicBezTo>
                    <a:close/>
                    <a:moveTo>
                      <a:pt x="7830" y="0"/>
                    </a:moveTo>
                    <a:cubicBezTo>
                      <a:pt x="7351" y="1914"/>
                      <a:pt x="7047" y="3828"/>
                      <a:pt x="6873" y="5785"/>
                    </a:cubicBezTo>
                    <a:cubicBezTo>
                      <a:pt x="6612" y="10091"/>
                      <a:pt x="6655" y="14397"/>
                      <a:pt x="6568" y="18703"/>
                    </a:cubicBezTo>
                    <a:lnTo>
                      <a:pt x="6568" y="19311"/>
                    </a:lnTo>
                    <a:cubicBezTo>
                      <a:pt x="6438" y="19137"/>
                      <a:pt x="6307" y="18920"/>
                      <a:pt x="6220" y="18746"/>
                    </a:cubicBezTo>
                    <a:cubicBezTo>
                      <a:pt x="5437" y="17093"/>
                      <a:pt x="4915" y="15310"/>
                      <a:pt x="3915" y="13831"/>
                    </a:cubicBezTo>
                    <a:cubicBezTo>
                      <a:pt x="2088" y="11222"/>
                      <a:pt x="914" y="8482"/>
                      <a:pt x="1045" y="5220"/>
                    </a:cubicBezTo>
                    <a:cubicBezTo>
                      <a:pt x="1001" y="5002"/>
                      <a:pt x="914" y="4785"/>
                      <a:pt x="827" y="4611"/>
                    </a:cubicBezTo>
                    <a:cubicBezTo>
                      <a:pt x="697" y="4828"/>
                      <a:pt x="523" y="5002"/>
                      <a:pt x="479" y="5176"/>
                    </a:cubicBezTo>
                    <a:cubicBezTo>
                      <a:pt x="305" y="6003"/>
                      <a:pt x="175" y="6872"/>
                      <a:pt x="1" y="7742"/>
                    </a:cubicBezTo>
                    <a:lnTo>
                      <a:pt x="1" y="9351"/>
                    </a:lnTo>
                    <a:cubicBezTo>
                      <a:pt x="131" y="9917"/>
                      <a:pt x="218" y="10439"/>
                      <a:pt x="305" y="11048"/>
                    </a:cubicBezTo>
                    <a:cubicBezTo>
                      <a:pt x="958" y="14310"/>
                      <a:pt x="2480" y="17311"/>
                      <a:pt x="4655" y="19790"/>
                    </a:cubicBezTo>
                    <a:cubicBezTo>
                      <a:pt x="5959" y="21312"/>
                      <a:pt x="6786" y="23095"/>
                      <a:pt x="7134" y="25053"/>
                    </a:cubicBezTo>
                    <a:cubicBezTo>
                      <a:pt x="8221" y="31272"/>
                      <a:pt x="10352" y="37187"/>
                      <a:pt x="12744" y="43015"/>
                    </a:cubicBezTo>
                    <a:cubicBezTo>
                      <a:pt x="12875" y="43363"/>
                      <a:pt x="12918" y="43755"/>
                      <a:pt x="12831" y="44146"/>
                    </a:cubicBezTo>
                    <a:cubicBezTo>
                      <a:pt x="12309" y="46451"/>
                      <a:pt x="11744" y="48713"/>
                      <a:pt x="11222" y="50974"/>
                    </a:cubicBezTo>
                    <a:cubicBezTo>
                      <a:pt x="11178" y="51192"/>
                      <a:pt x="11222" y="51453"/>
                      <a:pt x="11265" y="51670"/>
                    </a:cubicBezTo>
                    <a:cubicBezTo>
                      <a:pt x="11396" y="51496"/>
                      <a:pt x="11526" y="51279"/>
                      <a:pt x="11613" y="51061"/>
                    </a:cubicBezTo>
                    <a:cubicBezTo>
                      <a:pt x="12179" y="49104"/>
                      <a:pt x="12657" y="47104"/>
                      <a:pt x="13136" y="45146"/>
                    </a:cubicBezTo>
                    <a:cubicBezTo>
                      <a:pt x="13223" y="44972"/>
                      <a:pt x="13266" y="44798"/>
                      <a:pt x="13353" y="44624"/>
                    </a:cubicBezTo>
                    <a:cubicBezTo>
                      <a:pt x="13484" y="44711"/>
                      <a:pt x="13614" y="44885"/>
                      <a:pt x="13701" y="45016"/>
                    </a:cubicBezTo>
                    <a:cubicBezTo>
                      <a:pt x="15267" y="47843"/>
                      <a:pt x="16833" y="50713"/>
                      <a:pt x="18398" y="53541"/>
                    </a:cubicBezTo>
                    <a:cubicBezTo>
                      <a:pt x="18485" y="53671"/>
                      <a:pt x="18616" y="53801"/>
                      <a:pt x="18790" y="53932"/>
                    </a:cubicBezTo>
                    <a:cubicBezTo>
                      <a:pt x="18833" y="53715"/>
                      <a:pt x="18964" y="53454"/>
                      <a:pt x="18877" y="53323"/>
                    </a:cubicBezTo>
                    <a:cubicBezTo>
                      <a:pt x="18485" y="52410"/>
                      <a:pt x="18007" y="51540"/>
                      <a:pt x="17572" y="50670"/>
                    </a:cubicBezTo>
                    <a:cubicBezTo>
                      <a:pt x="16311" y="48408"/>
                      <a:pt x="15049" y="46147"/>
                      <a:pt x="13832" y="43842"/>
                    </a:cubicBezTo>
                    <a:cubicBezTo>
                      <a:pt x="13701" y="43537"/>
                      <a:pt x="13658" y="43233"/>
                      <a:pt x="13701" y="42885"/>
                    </a:cubicBezTo>
                    <a:cubicBezTo>
                      <a:pt x="14353" y="39318"/>
                      <a:pt x="15006" y="35708"/>
                      <a:pt x="15702" y="32098"/>
                    </a:cubicBezTo>
                    <a:cubicBezTo>
                      <a:pt x="15832" y="31403"/>
                      <a:pt x="15789" y="30663"/>
                      <a:pt x="16528" y="30098"/>
                    </a:cubicBezTo>
                    <a:cubicBezTo>
                      <a:pt x="17311" y="29532"/>
                      <a:pt x="17963" y="28836"/>
                      <a:pt x="18572" y="28097"/>
                    </a:cubicBezTo>
                    <a:cubicBezTo>
                      <a:pt x="19964" y="26314"/>
                      <a:pt x="21269" y="24531"/>
                      <a:pt x="21443" y="22138"/>
                    </a:cubicBezTo>
                    <a:cubicBezTo>
                      <a:pt x="21486" y="21225"/>
                      <a:pt x="21660" y="20312"/>
                      <a:pt x="21791" y="19442"/>
                    </a:cubicBezTo>
                    <a:lnTo>
                      <a:pt x="21791" y="19224"/>
                    </a:lnTo>
                    <a:cubicBezTo>
                      <a:pt x="21673" y="19142"/>
                      <a:pt x="21575" y="19108"/>
                      <a:pt x="21492" y="19108"/>
                    </a:cubicBezTo>
                    <a:cubicBezTo>
                      <a:pt x="21265" y="19108"/>
                      <a:pt x="21147" y="19362"/>
                      <a:pt x="21051" y="19616"/>
                    </a:cubicBezTo>
                    <a:cubicBezTo>
                      <a:pt x="20182" y="22443"/>
                      <a:pt x="18355" y="24618"/>
                      <a:pt x="16572" y="26879"/>
                    </a:cubicBezTo>
                    <a:cubicBezTo>
                      <a:pt x="16528" y="26966"/>
                      <a:pt x="16441" y="27010"/>
                      <a:pt x="16398" y="27097"/>
                    </a:cubicBezTo>
                    <a:cubicBezTo>
                      <a:pt x="16354" y="27010"/>
                      <a:pt x="16267" y="26879"/>
                      <a:pt x="16267" y="26792"/>
                    </a:cubicBezTo>
                    <a:cubicBezTo>
                      <a:pt x="16311" y="26140"/>
                      <a:pt x="16441" y="25487"/>
                      <a:pt x="16485" y="24835"/>
                    </a:cubicBezTo>
                    <a:cubicBezTo>
                      <a:pt x="16528" y="21573"/>
                      <a:pt x="16659" y="18311"/>
                      <a:pt x="16659" y="15093"/>
                    </a:cubicBezTo>
                    <a:cubicBezTo>
                      <a:pt x="16659" y="14919"/>
                      <a:pt x="16702" y="14745"/>
                      <a:pt x="16833" y="14614"/>
                    </a:cubicBezTo>
                    <a:cubicBezTo>
                      <a:pt x="16572" y="14614"/>
                      <a:pt x="16311" y="14571"/>
                      <a:pt x="16050" y="14571"/>
                    </a:cubicBezTo>
                    <a:lnTo>
                      <a:pt x="16050" y="18137"/>
                    </a:lnTo>
                    <a:cubicBezTo>
                      <a:pt x="16050" y="19398"/>
                      <a:pt x="16050" y="20660"/>
                      <a:pt x="16006" y="21921"/>
                    </a:cubicBezTo>
                    <a:cubicBezTo>
                      <a:pt x="15963" y="22182"/>
                      <a:pt x="15876" y="22399"/>
                      <a:pt x="15832" y="22617"/>
                    </a:cubicBezTo>
                    <a:cubicBezTo>
                      <a:pt x="15658" y="22443"/>
                      <a:pt x="15528" y="22269"/>
                      <a:pt x="15397" y="22095"/>
                    </a:cubicBezTo>
                    <a:cubicBezTo>
                      <a:pt x="14658" y="20747"/>
                      <a:pt x="13919" y="19355"/>
                      <a:pt x="13136" y="18007"/>
                    </a:cubicBezTo>
                    <a:cubicBezTo>
                      <a:pt x="13012" y="17800"/>
                      <a:pt x="12810" y="17438"/>
                      <a:pt x="12567" y="17438"/>
                    </a:cubicBezTo>
                    <a:cubicBezTo>
                      <a:pt x="12554" y="17438"/>
                      <a:pt x="12540" y="17439"/>
                      <a:pt x="12527" y="17441"/>
                    </a:cubicBezTo>
                    <a:cubicBezTo>
                      <a:pt x="12222" y="17485"/>
                      <a:pt x="12179" y="17920"/>
                      <a:pt x="12179" y="18181"/>
                    </a:cubicBezTo>
                    <a:cubicBezTo>
                      <a:pt x="12135" y="18616"/>
                      <a:pt x="12222" y="19050"/>
                      <a:pt x="12353" y="19485"/>
                    </a:cubicBezTo>
                    <a:cubicBezTo>
                      <a:pt x="12788" y="21182"/>
                      <a:pt x="13658" y="22704"/>
                      <a:pt x="14875" y="23965"/>
                    </a:cubicBezTo>
                    <a:cubicBezTo>
                      <a:pt x="15354" y="24444"/>
                      <a:pt x="15702" y="25053"/>
                      <a:pt x="15789" y="25705"/>
                    </a:cubicBezTo>
                    <a:cubicBezTo>
                      <a:pt x="15702" y="27793"/>
                      <a:pt x="15484" y="29880"/>
                      <a:pt x="15180" y="31924"/>
                    </a:cubicBezTo>
                    <a:cubicBezTo>
                      <a:pt x="14614" y="35186"/>
                      <a:pt x="14006" y="38448"/>
                      <a:pt x="13397" y="41710"/>
                    </a:cubicBezTo>
                    <a:cubicBezTo>
                      <a:pt x="13310" y="41884"/>
                      <a:pt x="13266" y="42058"/>
                      <a:pt x="13179" y="42189"/>
                    </a:cubicBezTo>
                    <a:cubicBezTo>
                      <a:pt x="13049" y="42058"/>
                      <a:pt x="12918" y="41884"/>
                      <a:pt x="12831" y="41710"/>
                    </a:cubicBezTo>
                    <a:cubicBezTo>
                      <a:pt x="12353" y="40406"/>
                      <a:pt x="11918" y="39101"/>
                      <a:pt x="11396" y="37796"/>
                    </a:cubicBezTo>
                    <a:cubicBezTo>
                      <a:pt x="9439" y="32446"/>
                      <a:pt x="7656" y="27053"/>
                      <a:pt x="7264" y="21356"/>
                    </a:cubicBezTo>
                    <a:cubicBezTo>
                      <a:pt x="6742" y="14440"/>
                      <a:pt x="7003" y="7525"/>
                      <a:pt x="8047" y="696"/>
                    </a:cubicBezTo>
                    <a:lnTo>
                      <a:pt x="8047" y="609"/>
                    </a:lnTo>
                    <a:cubicBezTo>
                      <a:pt x="8003" y="392"/>
                      <a:pt x="7917" y="218"/>
                      <a:pt x="7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3"/>
              <p:cNvSpPr/>
              <p:nvPr/>
            </p:nvSpPr>
            <p:spPr>
              <a:xfrm>
                <a:off x="6053085" y="2386632"/>
                <a:ext cx="132969" cy="90790"/>
              </a:xfrm>
              <a:custGeom>
                <a:avLst/>
                <a:gdLst/>
                <a:ahLst/>
                <a:cxnLst/>
                <a:rect l="l" t="t" r="r" b="b"/>
                <a:pathLst>
                  <a:path w="8351" h="5702" extrusionOk="0">
                    <a:moveTo>
                      <a:pt x="4632" y="450"/>
                    </a:moveTo>
                    <a:cubicBezTo>
                      <a:pt x="5613" y="450"/>
                      <a:pt x="5640" y="1027"/>
                      <a:pt x="5219" y="1279"/>
                    </a:cubicBezTo>
                    <a:cubicBezTo>
                      <a:pt x="4974" y="1467"/>
                      <a:pt x="4688" y="1533"/>
                      <a:pt x="4393" y="1533"/>
                    </a:cubicBezTo>
                    <a:cubicBezTo>
                      <a:pt x="4008" y="1533"/>
                      <a:pt x="3607" y="1421"/>
                      <a:pt x="3262" y="1322"/>
                    </a:cubicBezTo>
                    <a:cubicBezTo>
                      <a:pt x="3236" y="1314"/>
                      <a:pt x="3212" y="1310"/>
                      <a:pt x="3190" y="1310"/>
                    </a:cubicBezTo>
                    <a:cubicBezTo>
                      <a:pt x="3150" y="1310"/>
                      <a:pt x="3116" y="1322"/>
                      <a:pt x="3089" y="1344"/>
                    </a:cubicBezTo>
                    <a:lnTo>
                      <a:pt x="3089" y="1344"/>
                    </a:lnTo>
                    <a:cubicBezTo>
                      <a:pt x="3337" y="797"/>
                      <a:pt x="3911" y="452"/>
                      <a:pt x="4524" y="452"/>
                    </a:cubicBezTo>
                    <a:cubicBezTo>
                      <a:pt x="4561" y="451"/>
                      <a:pt x="4597" y="450"/>
                      <a:pt x="4632" y="450"/>
                    </a:cubicBezTo>
                    <a:close/>
                    <a:moveTo>
                      <a:pt x="5823" y="1484"/>
                    </a:moveTo>
                    <a:cubicBezTo>
                      <a:pt x="6286" y="1863"/>
                      <a:pt x="6710" y="2204"/>
                      <a:pt x="7133" y="2627"/>
                    </a:cubicBezTo>
                    <a:cubicBezTo>
                      <a:pt x="7598" y="3015"/>
                      <a:pt x="8098" y="4024"/>
                      <a:pt x="7247" y="4024"/>
                    </a:cubicBezTo>
                    <a:cubicBezTo>
                      <a:pt x="7143" y="4024"/>
                      <a:pt x="7019" y="4008"/>
                      <a:pt x="6872" y="3975"/>
                    </a:cubicBezTo>
                    <a:cubicBezTo>
                      <a:pt x="6655" y="3801"/>
                      <a:pt x="6481" y="3584"/>
                      <a:pt x="6350" y="3366"/>
                    </a:cubicBezTo>
                    <a:cubicBezTo>
                      <a:pt x="6141" y="3067"/>
                      <a:pt x="5972" y="2726"/>
                      <a:pt x="5845" y="2372"/>
                    </a:cubicBezTo>
                    <a:lnTo>
                      <a:pt x="5845" y="2372"/>
                    </a:lnTo>
                    <a:cubicBezTo>
                      <a:pt x="5792" y="2187"/>
                      <a:pt x="5741" y="2022"/>
                      <a:pt x="5698" y="1888"/>
                    </a:cubicBezTo>
                    <a:cubicBezTo>
                      <a:pt x="5662" y="1804"/>
                      <a:pt x="5597" y="1754"/>
                      <a:pt x="5523" y="1731"/>
                    </a:cubicBezTo>
                    <a:lnTo>
                      <a:pt x="5523" y="1731"/>
                    </a:lnTo>
                    <a:cubicBezTo>
                      <a:pt x="5617" y="1671"/>
                      <a:pt x="5731" y="1585"/>
                      <a:pt x="5823" y="1484"/>
                    </a:cubicBezTo>
                    <a:close/>
                    <a:moveTo>
                      <a:pt x="3018" y="1492"/>
                    </a:moveTo>
                    <a:cubicBezTo>
                      <a:pt x="3014" y="1580"/>
                      <a:pt x="3062" y="1676"/>
                      <a:pt x="3175" y="1714"/>
                    </a:cubicBezTo>
                    <a:lnTo>
                      <a:pt x="3175" y="1757"/>
                    </a:lnTo>
                    <a:cubicBezTo>
                      <a:pt x="3523" y="1931"/>
                      <a:pt x="3915" y="2018"/>
                      <a:pt x="4312" y="2018"/>
                    </a:cubicBezTo>
                    <a:cubicBezTo>
                      <a:pt x="4580" y="2018"/>
                      <a:pt x="4852" y="1978"/>
                      <a:pt x="5114" y="1898"/>
                    </a:cubicBezTo>
                    <a:lnTo>
                      <a:pt x="5114" y="1898"/>
                    </a:lnTo>
                    <a:cubicBezTo>
                      <a:pt x="5091" y="1945"/>
                      <a:pt x="5081" y="2000"/>
                      <a:pt x="5089" y="2062"/>
                    </a:cubicBezTo>
                    <a:cubicBezTo>
                      <a:pt x="5161" y="2287"/>
                      <a:pt x="5244" y="2537"/>
                      <a:pt x="5344" y="2789"/>
                    </a:cubicBezTo>
                    <a:lnTo>
                      <a:pt x="5344" y="2789"/>
                    </a:lnTo>
                    <a:cubicBezTo>
                      <a:pt x="5492" y="3432"/>
                      <a:pt x="5543" y="4085"/>
                      <a:pt x="5480" y="4715"/>
                    </a:cubicBezTo>
                    <a:cubicBezTo>
                      <a:pt x="5424" y="5008"/>
                      <a:pt x="5333" y="5117"/>
                      <a:pt x="5228" y="5117"/>
                    </a:cubicBezTo>
                    <a:cubicBezTo>
                      <a:pt x="4929" y="5117"/>
                      <a:pt x="4524" y="4225"/>
                      <a:pt x="4524" y="4193"/>
                    </a:cubicBezTo>
                    <a:cubicBezTo>
                      <a:pt x="4480" y="3888"/>
                      <a:pt x="4393" y="3627"/>
                      <a:pt x="4393" y="3323"/>
                    </a:cubicBezTo>
                    <a:cubicBezTo>
                      <a:pt x="4375" y="3196"/>
                      <a:pt x="4364" y="3061"/>
                      <a:pt x="4358" y="2925"/>
                    </a:cubicBezTo>
                    <a:lnTo>
                      <a:pt x="4358" y="2925"/>
                    </a:lnTo>
                    <a:cubicBezTo>
                      <a:pt x="4362" y="2715"/>
                      <a:pt x="4357" y="2524"/>
                      <a:pt x="4350" y="2366"/>
                    </a:cubicBezTo>
                    <a:cubicBezTo>
                      <a:pt x="4328" y="2192"/>
                      <a:pt x="4187" y="2105"/>
                      <a:pt x="4045" y="2105"/>
                    </a:cubicBezTo>
                    <a:cubicBezTo>
                      <a:pt x="3904" y="2105"/>
                      <a:pt x="3762" y="2192"/>
                      <a:pt x="3741" y="2366"/>
                    </a:cubicBezTo>
                    <a:cubicBezTo>
                      <a:pt x="3741" y="2499"/>
                      <a:pt x="3742" y="2676"/>
                      <a:pt x="3749" y="2879"/>
                    </a:cubicBezTo>
                    <a:lnTo>
                      <a:pt x="3749" y="2879"/>
                    </a:lnTo>
                    <a:cubicBezTo>
                      <a:pt x="3733" y="3330"/>
                      <a:pt x="3661" y="3784"/>
                      <a:pt x="3567" y="4193"/>
                    </a:cubicBezTo>
                    <a:cubicBezTo>
                      <a:pt x="3515" y="4506"/>
                      <a:pt x="3337" y="4897"/>
                      <a:pt x="3138" y="4897"/>
                    </a:cubicBezTo>
                    <a:cubicBezTo>
                      <a:pt x="3005" y="4897"/>
                      <a:pt x="2862" y="4723"/>
                      <a:pt x="2740" y="4236"/>
                    </a:cubicBezTo>
                    <a:cubicBezTo>
                      <a:pt x="2740" y="3932"/>
                      <a:pt x="2784" y="3627"/>
                      <a:pt x="2914" y="3323"/>
                    </a:cubicBezTo>
                    <a:cubicBezTo>
                      <a:pt x="3001" y="2975"/>
                      <a:pt x="3132" y="2670"/>
                      <a:pt x="3306" y="2323"/>
                    </a:cubicBezTo>
                    <a:cubicBezTo>
                      <a:pt x="3425" y="2083"/>
                      <a:pt x="3216" y="1864"/>
                      <a:pt x="3017" y="1864"/>
                    </a:cubicBezTo>
                    <a:cubicBezTo>
                      <a:pt x="2926" y="1864"/>
                      <a:pt x="2838" y="1909"/>
                      <a:pt x="2784" y="2018"/>
                    </a:cubicBezTo>
                    <a:cubicBezTo>
                      <a:pt x="2479" y="2540"/>
                      <a:pt x="2131" y="3018"/>
                      <a:pt x="1740" y="3453"/>
                    </a:cubicBezTo>
                    <a:cubicBezTo>
                      <a:pt x="1390" y="3698"/>
                      <a:pt x="1134" y="3793"/>
                      <a:pt x="956" y="3793"/>
                    </a:cubicBezTo>
                    <a:cubicBezTo>
                      <a:pt x="470" y="3793"/>
                      <a:pt x="564" y="3087"/>
                      <a:pt x="914" y="2801"/>
                    </a:cubicBezTo>
                    <a:cubicBezTo>
                      <a:pt x="1088" y="2627"/>
                      <a:pt x="1262" y="2496"/>
                      <a:pt x="1436" y="2366"/>
                    </a:cubicBezTo>
                    <a:cubicBezTo>
                      <a:pt x="1871" y="2062"/>
                      <a:pt x="2349" y="1801"/>
                      <a:pt x="2871" y="1583"/>
                    </a:cubicBezTo>
                    <a:cubicBezTo>
                      <a:pt x="2907" y="1547"/>
                      <a:pt x="2972" y="1541"/>
                      <a:pt x="3018" y="1492"/>
                    </a:cubicBezTo>
                    <a:close/>
                    <a:moveTo>
                      <a:pt x="4439" y="0"/>
                    </a:moveTo>
                    <a:cubicBezTo>
                      <a:pt x="3795" y="0"/>
                      <a:pt x="3120" y="350"/>
                      <a:pt x="2697" y="974"/>
                    </a:cubicBezTo>
                    <a:cubicBezTo>
                      <a:pt x="2131" y="1757"/>
                      <a:pt x="87" y="1975"/>
                      <a:pt x="0" y="3279"/>
                    </a:cubicBezTo>
                    <a:cubicBezTo>
                      <a:pt x="0" y="3730"/>
                      <a:pt x="425" y="4374"/>
                      <a:pt x="947" y="4374"/>
                    </a:cubicBezTo>
                    <a:cubicBezTo>
                      <a:pt x="979" y="4374"/>
                      <a:pt x="1012" y="4372"/>
                      <a:pt x="1044" y="4367"/>
                    </a:cubicBezTo>
                    <a:cubicBezTo>
                      <a:pt x="1476" y="4332"/>
                      <a:pt x="1833" y="4146"/>
                      <a:pt x="2139" y="3880"/>
                    </a:cubicBezTo>
                    <a:lnTo>
                      <a:pt x="2139" y="3880"/>
                    </a:lnTo>
                    <a:cubicBezTo>
                      <a:pt x="2017" y="4611"/>
                      <a:pt x="2137" y="5278"/>
                      <a:pt x="2914" y="5367"/>
                    </a:cubicBezTo>
                    <a:cubicBezTo>
                      <a:pt x="2968" y="5374"/>
                      <a:pt x="3020" y="5377"/>
                      <a:pt x="3070" y="5377"/>
                    </a:cubicBezTo>
                    <a:cubicBezTo>
                      <a:pt x="3528" y="5377"/>
                      <a:pt x="3827" y="5111"/>
                      <a:pt x="4021" y="4726"/>
                    </a:cubicBezTo>
                    <a:lnTo>
                      <a:pt x="4021" y="4726"/>
                    </a:lnTo>
                    <a:cubicBezTo>
                      <a:pt x="4206" y="5280"/>
                      <a:pt x="4512" y="5701"/>
                      <a:pt x="5019" y="5701"/>
                    </a:cubicBezTo>
                    <a:cubicBezTo>
                      <a:pt x="5095" y="5701"/>
                      <a:pt x="5177" y="5692"/>
                      <a:pt x="5263" y="5671"/>
                    </a:cubicBezTo>
                    <a:cubicBezTo>
                      <a:pt x="5958" y="5508"/>
                      <a:pt x="6163" y="4874"/>
                      <a:pt x="6154" y="4148"/>
                    </a:cubicBezTo>
                    <a:lnTo>
                      <a:pt x="6154" y="4148"/>
                    </a:lnTo>
                    <a:cubicBezTo>
                      <a:pt x="6434" y="4424"/>
                      <a:pt x="6774" y="4604"/>
                      <a:pt x="7193" y="4604"/>
                    </a:cubicBezTo>
                    <a:cubicBezTo>
                      <a:pt x="7272" y="4604"/>
                      <a:pt x="7353" y="4597"/>
                      <a:pt x="7438" y="4584"/>
                    </a:cubicBezTo>
                    <a:cubicBezTo>
                      <a:pt x="7960" y="4497"/>
                      <a:pt x="8351" y="3932"/>
                      <a:pt x="8220" y="3410"/>
                    </a:cubicBezTo>
                    <a:cubicBezTo>
                      <a:pt x="7916" y="2323"/>
                      <a:pt x="7003" y="1583"/>
                      <a:pt x="6089" y="1018"/>
                    </a:cubicBezTo>
                    <a:cubicBezTo>
                      <a:pt x="6053" y="1000"/>
                      <a:pt x="6016" y="992"/>
                      <a:pt x="5980" y="992"/>
                    </a:cubicBezTo>
                    <a:cubicBezTo>
                      <a:pt x="5969" y="992"/>
                      <a:pt x="5958" y="992"/>
                      <a:pt x="5948" y="994"/>
                    </a:cubicBezTo>
                    <a:lnTo>
                      <a:pt x="5948" y="994"/>
                    </a:lnTo>
                    <a:cubicBezTo>
                      <a:pt x="5627" y="310"/>
                      <a:pt x="5046" y="0"/>
                      <a:pt x="4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3"/>
              <p:cNvSpPr/>
              <p:nvPr/>
            </p:nvSpPr>
            <p:spPr>
              <a:xfrm>
                <a:off x="5909735" y="2155899"/>
                <a:ext cx="138510" cy="98751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6202" extrusionOk="0">
                    <a:moveTo>
                      <a:pt x="6660" y="1954"/>
                    </a:moveTo>
                    <a:cubicBezTo>
                      <a:pt x="7072" y="2453"/>
                      <a:pt x="7407" y="2917"/>
                      <a:pt x="7742" y="3461"/>
                    </a:cubicBezTo>
                    <a:cubicBezTo>
                      <a:pt x="8133" y="3959"/>
                      <a:pt x="8408" y="4980"/>
                      <a:pt x="7759" y="4980"/>
                    </a:cubicBezTo>
                    <a:cubicBezTo>
                      <a:pt x="7614" y="4980"/>
                      <a:pt x="7423" y="4929"/>
                      <a:pt x="7177" y="4809"/>
                    </a:cubicBezTo>
                    <a:cubicBezTo>
                      <a:pt x="7003" y="4592"/>
                      <a:pt x="6829" y="4331"/>
                      <a:pt x="6742" y="4027"/>
                    </a:cubicBezTo>
                    <a:cubicBezTo>
                      <a:pt x="6578" y="3534"/>
                      <a:pt x="6491" y="3003"/>
                      <a:pt x="6445" y="2470"/>
                    </a:cubicBezTo>
                    <a:lnTo>
                      <a:pt x="6445" y="2470"/>
                    </a:lnTo>
                    <a:cubicBezTo>
                      <a:pt x="6442" y="2437"/>
                      <a:pt x="6440" y="2404"/>
                      <a:pt x="6437" y="2374"/>
                    </a:cubicBezTo>
                    <a:cubicBezTo>
                      <a:pt x="6426" y="2263"/>
                      <a:pt x="6375" y="2180"/>
                      <a:pt x="6307" y="2126"/>
                    </a:cubicBezTo>
                    <a:lnTo>
                      <a:pt x="6307" y="2126"/>
                    </a:lnTo>
                    <a:cubicBezTo>
                      <a:pt x="6416" y="2085"/>
                      <a:pt x="6547" y="2028"/>
                      <a:pt x="6660" y="1954"/>
                    </a:cubicBezTo>
                    <a:close/>
                    <a:moveTo>
                      <a:pt x="5134" y="537"/>
                    </a:moveTo>
                    <a:cubicBezTo>
                      <a:pt x="5278" y="537"/>
                      <a:pt x="5424" y="555"/>
                      <a:pt x="5567" y="591"/>
                    </a:cubicBezTo>
                    <a:cubicBezTo>
                      <a:pt x="6698" y="808"/>
                      <a:pt x="6611" y="1373"/>
                      <a:pt x="6089" y="1591"/>
                    </a:cubicBezTo>
                    <a:cubicBezTo>
                      <a:pt x="5913" y="1668"/>
                      <a:pt x="5735" y="1700"/>
                      <a:pt x="5556" y="1700"/>
                    </a:cubicBezTo>
                    <a:cubicBezTo>
                      <a:pt x="5028" y="1700"/>
                      <a:pt x="4500" y="1416"/>
                      <a:pt x="4045" y="1156"/>
                    </a:cubicBezTo>
                    <a:cubicBezTo>
                      <a:pt x="4009" y="1138"/>
                      <a:pt x="3974" y="1130"/>
                      <a:pt x="3940" y="1130"/>
                    </a:cubicBezTo>
                    <a:cubicBezTo>
                      <a:pt x="3733" y="1130"/>
                      <a:pt x="3603" y="1441"/>
                      <a:pt x="3828" y="1591"/>
                    </a:cubicBezTo>
                    <a:lnTo>
                      <a:pt x="3828" y="1634"/>
                    </a:lnTo>
                    <a:cubicBezTo>
                      <a:pt x="4310" y="2021"/>
                      <a:pt x="4936" y="2240"/>
                      <a:pt x="5563" y="2240"/>
                    </a:cubicBezTo>
                    <a:cubicBezTo>
                      <a:pt x="5642" y="2240"/>
                      <a:pt x="5721" y="2237"/>
                      <a:pt x="5799" y="2230"/>
                    </a:cubicBezTo>
                    <a:lnTo>
                      <a:pt x="5799" y="2230"/>
                    </a:lnTo>
                    <a:cubicBezTo>
                      <a:pt x="5785" y="2271"/>
                      <a:pt x="5779" y="2319"/>
                      <a:pt x="5785" y="2374"/>
                    </a:cubicBezTo>
                    <a:cubicBezTo>
                      <a:pt x="5793" y="2601"/>
                      <a:pt x="5810" y="2853"/>
                      <a:pt x="5842" y="3113"/>
                    </a:cubicBezTo>
                    <a:lnTo>
                      <a:pt x="5842" y="3113"/>
                    </a:lnTo>
                    <a:cubicBezTo>
                      <a:pt x="5857" y="3836"/>
                      <a:pt x="5751" y="4564"/>
                      <a:pt x="5524" y="5244"/>
                    </a:cubicBezTo>
                    <a:cubicBezTo>
                      <a:pt x="5413" y="5507"/>
                      <a:pt x="5306" y="5608"/>
                      <a:pt x="5209" y="5608"/>
                    </a:cubicBezTo>
                    <a:cubicBezTo>
                      <a:pt x="4885" y="5608"/>
                      <a:pt x="4654" y="4505"/>
                      <a:pt x="4654" y="4505"/>
                    </a:cubicBezTo>
                    <a:cubicBezTo>
                      <a:pt x="4654" y="4157"/>
                      <a:pt x="4697" y="3853"/>
                      <a:pt x="4741" y="3548"/>
                    </a:cubicBezTo>
                    <a:cubicBezTo>
                      <a:pt x="4768" y="3332"/>
                      <a:pt x="4795" y="3117"/>
                      <a:pt x="4832" y="2911"/>
                    </a:cubicBezTo>
                    <a:lnTo>
                      <a:pt x="4832" y="2911"/>
                    </a:lnTo>
                    <a:cubicBezTo>
                      <a:pt x="4864" y="2778"/>
                      <a:pt x="4892" y="2655"/>
                      <a:pt x="4915" y="2548"/>
                    </a:cubicBezTo>
                    <a:cubicBezTo>
                      <a:pt x="4940" y="2320"/>
                      <a:pt x="4760" y="2181"/>
                      <a:pt x="4579" y="2181"/>
                    </a:cubicBezTo>
                    <a:cubicBezTo>
                      <a:pt x="4459" y="2181"/>
                      <a:pt x="4339" y="2242"/>
                      <a:pt x="4278" y="2378"/>
                    </a:cubicBezTo>
                    <a:lnTo>
                      <a:pt x="4278" y="2378"/>
                    </a:lnTo>
                    <a:lnTo>
                      <a:pt x="4263" y="2374"/>
                    </a:lnTo>
                    <a:cubicBezTo>
                      <a:pt x="4258" y="2409"/>
                      <a:pt x="4253" y="2443"/>
                      <a:pt x="4248" y="2478"/>
                    </a:cubicBezTo>
                    <a:lnTo>
                      <a:pt x="4248" y="2478"/>
                    </a:lnTo>
                    <a:cubicBezTo>
                      <a:pt x="4210" y="2634"/>
                      <a:pt x="4163" y="2842"/>
                      <a:pt x="4119" y="3081"/>
                    </a:cubicBezTo>
                    <a:lnTo>
                      <a:pt x="4119" y="3081"/>
                    </a:lnTo>
                    <a:cubicBezTo>
                      <a:pt x="4007" y="3493"/>
                      <a:pt x="3848" y="3899"/>
                      <a:pt x="3654" y="4287"/>
                    </a:cubicBezTo>
                    <a:cubicBezTo>
                      <a:pt x="3531" y="4558"/>
                      <a:pt x="3268" y="4899"/>
                      <a:pt x="3056" y="4899"/>
                    </a:cubicBezTo>
                    <a:cubicBezTo>
                      <a:pt x="2893" y="4899"/>
                      <a:pt x="2759" y="4699"/>
                      <a:pt x="2740" y="4114"/>
                    </a:cubicBezTo>
                    <a:cubicBezTo>
                      <a:pt x="2827" y="3766"/>
                      <a:pt x="2958" y="3461"/>
                      <a:pt x="3175" y="3200"/>
                    </a:cubicBezTo>
                    <a:cubicBezTo>
                      <a:pt x="3349" y="2852"/>
                      <a:pt x="3567" y="2548"/>
                      <a:pt x="3828" y="2243"/>
                    </a:cubicBezTo>
                    <a:cubicBezTo>
                      <a:pt x="4026" y="2012"/>
                      <a:pt x="3822" y="1705"/>
                      <a:pt x="3579" y="1705"/>
                    </a:cubicBezTo>
                    <a:cubicBezTo>
                      <a:pt x="3503" y="1705"/>
                      <a:pt x="3422" y="1735"/>
                      <a:pt x="3349" y="1808"/>
                    </a:cubicBezTo>
                    <a:cubicBezTo>
                      <a:pt x="3342" y="1816"/>
                      <a:pt x="3335" y="1823"/>
                      <a:pt x="3327" y="1830"/>
                    </a:cubicBezTo>
                    <a:lnTo>
                      <a:pt x="3327" y="1830"/>
                    </a:lnTo>
                    <a:lnTo>
                      <a:pt x="3306" y="1808"/>
                    </a:lnTo>
                    <a:cubicBezTo>
                      <a:pt x="3262" y="1862"/>
                      <a:pt x="3213" y="1925"/>
                      <a:pt x="3159" y="1996"/>
                    </a:cubicBezTo>
                    <a:lnTo>
                      <a:pt x="3159" y="1996"/>
                    </a:lnTo>
                    <a:cubicBezTo>
                      <a:pt x="2776" y="2367"/>
                      <a:pt x="2361" y="2728"/>
                      <a:pt x="1914" y="3026"/>
                    </a:cubicBezTo>
                    <a:cubicBezTo>
                      <a:pt x="1591" y="3161"/>
                      <a:pt x="1346" y="3216"/>
                      <a:pt x="1166" y="3216"/>
                    </a:cubicBezTo>
                    <a:cubicBezTo>
                      <a:pt x="470" y="3216"/>
                      <a:pt x="735" y="2398"/>
                      <a:pt x="1218" y="2156"/>
                    </a:cubicBezTo>
                    <a:cubicBezTo>
                      <a:pt x="1436" y="2026"/>
                      <a:pt x="1653" y="1939"/>
                      <a:pt x="1870" y="1852"/>
                    </a:cubicBezTo>
                    <a:cubicBezTo>
                      <a:pt x="2392" y="1634"/>
                      <a:pt x="2958" y="1460"/>
                      <a:pt x="3523" y="1373"/>
                    </a:cubicBezTo>
                    <a:cubicBezTo>
                      <a:pt x="3610" y="1373"/>
                      <a:pt x="3697" y="1330"/>
                      <a:pt x="3741" y="1243"/>
                    </a:cubicBezTo>
                    <a:cubicBezTo>
                      <a:pt x="4051" y="794"/>
                      <a:pt x="4581" y="537"/>
                      <a:pt x="5134" y="537"/>
                    </a:cubicBezTo>
                    <a:close/>
                    <a:moveTo>
                      <a:pt x="5109" y="1"/>
                    </a:moveTo>
                    <a:cubicBezTo>
                      <a:pt x="4544" y="1"/>
                      <a:pt x="3949" y="217"/>
                      <a:pt x="3480" y="634"/>
                    </a:cubicBezTo>
                    <a:cubicBezTo>
                      <a:pt x="2740" y="1373"/>
                      <a:pt x="522" y="1069"/>
                      <a:pt x="174" y="2417"/>
                    </a:cubicBezTo>
                    <a:cubicBezTo>
                      <a:pt x="0" y="3026"/>
                      <a:pt x="348" y="3635"/>
                      <a:pt x="957" y="3853"/>
                    </a:cubicBezTo>
                    <a:cubicBezTo>
                      <a:pt x="1033" y="3861"/>
                      <a:pt x="1108" y="3865"/>
                      <a:pt x="1182" y="3865"/>
                    </a:cubicBezTo>
                    <a:cubicBezTo>
                      <a:pt x="1558" y="3865"/>
                      <a:pt x="1902" y="3759"/>
                      <a:pt x="2222" y="3590"/>
                    </a:cubicBezTo>
                    <a:lnTo>
                      <a:pt x="2222" y="3590"/>
                    </a:lnTo>
                    <a:cubicBezTo>
                      <a:pt x="1926" y="4341"/>
                      <a:pt x="1896" y="5086"/>
                      <a:pt x="2697" y="5375"/>
                    </a:cubicBezTo>
                    <a:cubicBezTo>
                      <a:pt x="2837" y="5426"/>
                      <a:pt x="2970" y="5450"/>
                      <a:pt x="3094" y="5450"/>
                    </a:cubicBezTo>
                    <a:cubicBezTo>
                      <a:pt x="3457" y="5450"/>
                      <a:pt x="3753" y="5249"/>
                      <a:pt x="3995" y="4946"/>
                    </a:cubicBezTo>
                    <a:lnTo>
                      <a:pt x="3995" y="4946"/>
                    </a:lnTo>
                    <a:cubicBezTo>
                      <a:pt x="4070" y="5645"/>
                      <a:pt x="4351" y="6202"/>
                      <a:pt x="5053" y="6202"/>
                    </a:cubicBezTo>
                    <a:cubicBezTo>
                      <a:pt x="5065" y="6202"/>
                      <a:pt x="5077" y="6202"/>
                      <a:pt x="5089" y="6201"/>
                    </a:cubicBezTo>
                    <a:cubicBezTo>
                      <a:pt x="5843" y="6201"/>
                      <a:pt x="6206" y="5590"/>
                      <a:pt x="6369" y="4832"/>
                    </a:cubicBezTo>
                    <a:lnTo>
                      <a:pt x="6369" y="4832"/>
                    </a:lnTo>
                    <a:cubicBezTo>
                      <a:pt x="6636" y="5259"/>
                      <a:pt x="7019" y="5559"/>
                      <a:pt x="7568" y="5592"/>
                    </a:cubicBezTo>
                    <a:cubicBezTo>
                      <a:pt x="7594" y="5594"/>
                      <a:pt x="7619" y="5595"/>
                      <a:pt x="7644" y="5595"/>
                    </a:cubicBezTo>
                    <a:cubicBezTo>
                      <a:pt x="8257" y="5595"/>
                      <a:pt x="8699" y="5090"/>
                      <a:pt x="8699" y="4505"/>
                    </a:cubicBezTo>
                    <a:cubicBezTo>
                      <a:pt x="8655" y="3331"/>
                      <a:pt x="7872" y="2330"/>
                      <a:pt x="7090" y="1547"/>
                    </a:cubicBezTo>
                    <a:cubicBezTo>
                      <a:pt x="7035" y="1502"/>
                      <a:pt x="6973" y="1479"/>
                      <a:pt x="6910" y="1474"/>
                    </a:cubicBezTo>
                    <a:lnTo>
                      <a:pt x="6910" y="1474"/>
                    </a:lnTo>
                    <a:cubicBezTo>
                      <a:pt x="6718" y="477"/>
                      <a:pt x="5947" y="1"/>
                      <a:pt x="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13" name="Google Shape;913;p63"/>
            <p:cNvPicPr preferRelativeResize="0"/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 rot="-899999">
              <a:off x="6558611" y="3731209"/>
              <a:ext cx="1920250" cy="715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4" name="Google Shape;914;p63"/>
          <p:cNvGrpSpPr/>
          <p:nvPr/>
        </p:nvGrpSpPr>
        <p:grpSpPr>
          <a:xfrm>
            <a:off x="506113" y="3500000"/>
            <a:ext cx="975850" cy="1637501"/>
            <a:chOff x="1311350" y="2895763"/>
            <a:chExt cx="975850" cy="1637501"/>
          </a:xfrm>
        </p:grpSpPr>
        <p:sp>
          <p:nvSpPr>
            <p:cNvPr id="915" name="Google Shape;915;p63"/>
            <p:cNvSpPr/>
            <p:nvPr/>
          </p:nvSpPr>
          <p:spPr>
            <a:xfrm>
              <a:off x="1479250" y="2895763"/>
              <a:ext cx="640066" cy="1224787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6" name="Google Shape;916;p63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>
              <a:off x="1311350" y="3644989"/>
              <a:ext cx="975850" cy="888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006602" y="360152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c.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xảy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bóng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lấy</a:t>
            </a:r>
            <a:r>
              <a:rPr lang="en-US" sz="2000" dirty="0" smtClean="0"/>
              <a:t> </a:t>
            </a:r>
            <a:r>
              <a:rPr lang="en-US" sz="2000" dirty="0" err="1" smtClean="0"/>
              <a:t>ra.</a:t>
            </a:r>
            <a:endParaRPr lang="vi-V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602" y="2301252"/>
            <a:ext cx="7928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: </a:t>
            </a: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+ X </a:t>
            </a:r>
            <a:r>
              <a:rPr lang="vi-VN" sz="2000" dirty="0"/>
              <a:t>kí hiệu cho kết quả lấy được quả bóng màu </a:t>
            </a:r>
            <a:r>
              <a:rPr lang="vi-VN" sz="2000" b="1" dirty="0">
                <a:solidFill>
                  <a:srgbClr val="002060"/>
                </a:solidFill>
              </a:rPr>
              <a:t>xanh</a:t>
            </a:r>
            <a:r>
              <a:rPr lang="en-US" sz="2000" dirty="0" smtClean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đỏ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V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vàng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N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nâu</a:t>
            </a:r>
            <a:r>
              <a:rPr lang="en-US" sz="2000" dirty="0" smtClean="0"/>
              <a:t>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</a:t>
            </a:r>
            <a:r>
              <a:rPr lang="en-US" sz="2000" b="1" dirty="0" smtClean="0">
                <a:solidFill>
                  <a:srgbClr val="002060"/>
                </a:solidFill>
              </a:rPr>
              <a:t>T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 smtClean="0">
                <a:solidFill>
                  <a:srgbClr val="002060"/>
                </a:solidFill>
              </a:rPr>
              <a:t>tím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972992" y="155644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/>
              <a:t>c. </a:t>
            </a:r>
            <a:r>
              <a:rPr lang="vi-VN" sz="2000" dirty="0"/>
              <a:t>Tập hợp các kết quả có thể xảy ra đối với màu của quả bóng được lấy ra là {X; Đ; V; N; T}. 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uild="allAtOnce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64"/>
          <p:cNvGrpSpPr/>
          <p:nvPr/>
        </p:nvGrpSpPr>
        <p:grpSpPr>
          <a:xfrm>
            <a:off x="7906224" y="3765200"/>
            <a:ext cx="1237776" cy="1378300"/>
            <a:chOff x="6819737" y="829313"/>
            <a:chExt cx="1643181" cy="1661813"/>
          </a:xfrm>
        </p:grpSpPr>
        <p:sp>
          <p:nvSpPr>
            <p:cNvPr id="926" name="Google Shape;926;p64"/>
            <p:cNvSpPr/>
            <p:nvPr/>
          </p:nvSpPr>
          <p:spPr>
            <a:xfrm>
              <a:off x="7366043" y="829313"/>
              <a:ext cx="550568" cy="1078972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7" name="Google Shape;927;p64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rot="-1345149" flipH="1">
              <a:off x="6856277" y="1707940"/>
              <a:ext cx="1570100" cy="5027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8" name="Google Shape;928;p64"/>
          <p:cNvGrpSpPr/>
          <p:nvPr/>
        </p:nvGrpSpPr>
        <p:grpSpPr>
          <a:xfrm>
            <a:off x="447330" y="3795108"/>
            <a:ext cx="1190620" cy="1134781"/>
            <a:chOff x="1264992" y="947225"/>
            <a:chExt cx="1622147" cy="1546070"/>
          </a:xfrm>
        </p:grpSpPr>
        <p:sp>
          <p:nvSpPr>
            <p:cNvPr id="929" name="Google Shape;929;p64"/>
            <p:cNvSpPr/>
            <p:nvPr/>
          </p:nvSpPr>
          <p:spPr>
            <a:xfrm>
              <a:off x="1868321" y="947225"/>
              <a:ext cx="415514" cy="1092554"/>
            </a:xfrm>
            <a:custGeom>
              <a:avLst/>
              <a:gdLst/>
              <a:ahLst/>
              <a:cxnLst/>
              <a:rect l="l" t="t" r="r" b="b"/>
              <a:pathLst>
                <a:path w="26096" h="68617" extrusionOk="0">
                  <a:moveTo>
                    <a:pt x="9467" y="686"/>
                  </a:moveTo>
                  <a:cubicBezTo>
                    <a:pt x="9872" y="686"/>
                    <a:pt x="10303" y="916"/>
                    <a:pt x="10743" y="1376"/>
                  </a:cubicBezTo>
                  <a:cubicBezTo>
                    <a:pt x="11656" y="2377"/>
                    <a:pt x="12222" y="3681"/>
                    <a:pt x="12396" y="5030"/>
                  </a:cubicBezTo>
                  <a:cubicBezTo>
                    <a:pt x="12744" y="7117"/>
                    <a:pt x="12570" y="9249"/>
                    <a:pt x="11874" y="11249"/>
                  </a:cubicBezTo>
                  <a:cubicBezTo>
                    <a:pt x="11352" y="9770"/>
                    <a:pt x="10743" y="8248"/>
                    <a:pt x="10352" y="6726"/>
                  </a:cubicBezTo>
                  <a:cubicBezTo>
                    <a:pt x="10004" y="5204"/>
                    <a:pt x="9873" y="3594"/>
                    <a:pt x="9656" y="2029"/>
                  </a:cubicBezTo>
                  <a:lnTo>
                    <a:pt x="9395" y="2072"/>
                  </a:lnTo>
                  <a:cubicBezTo>
                    <a:pt x="8960" y="5421"/>
                    <a:pt x="10004" y="8466"/>
                    <a:pt x="11178" y="11641"/>
                  </a:cubicBezTo>
                  <a:cubicBezTo>
                    <a:pt x="10612" y="11162"/>
                    <a:pt x="10134" y="10640"/>
                    <a:pt x="9656" y="10118"/>
                  </a:cubicBezTo>
                  <a:cubicBezTo>
                    <a:pt x="8046" y="7944"/>
                    <a:pt x="7133" y="5508"/>
                    <a:pt x="7698" y="2768"/>
                  </a:cubicBezTo>
                  <a:cubicBezTo>
                    <a:pt x="7785" y="2377"/>
                    <a:pt x="7959" y="1985"/>
                    <a:pt x="8177" y="1637"/>
                  </a:cubicBezTo>
                  <a:cubicBezTo>
                    <a:pt x="8553" y="1003"/>
                    <a:pt x="8992" y="686"/>
                    <a:pt x="9467" y="686"/>
                  </a:cubicBezTo>
                  <a:close/>
                  <a:moveTo>
                    <a:pt x="22344" y="8458"/>
                  </a:moveTo>
                  <a:cubicBezTo>
                    <a:pt x="23071" y="8458"/>
                    <a:pt x="23752" y="8665"/>
                    <a:pt x="24182" y="9075"/>
                  </a:cubicBezTo>
                  <a:cubicBezTo>
                    <a:pt x="25313" y="10118"/>
                    <a:pt x="25226" y="11989"/>
                    <a:pt x="23965" y="13467"/>
                  </a:cubicBezTo>
                  <a:cubicBezTo>
                    <a:pt x="21964" y="15859"/>
                    <a:pt x="19311" y="17251"/>
                    <a:pt x="16441" y="18382"/>
                  </a:cubicBezTo>
                  <a:lnTo>
                    <a:pt x="16180" y="18165"/>
                  </a:lnTo>
                  <a:lnTo>
                    <a:pt x="21007" y="12032"/>
                  </a:lnTo>
                  <a:lnTo>
                    <a:pt x="20790" y="11815"/>
                  </a:lnTo>
                  <a:cubicBezTo>
                    <a:pt x="18659" y="13554"/>
                    <a:pt x="17136" y="15816"/>
                    <a:pt x="15571" y="18034"/>
                  </a:cubicBezTo>
                  <a:cubicBezTo>
                    <a:pt x="15962" y="15772"/>
                    <a:pt x="16484" y="13554"/>
                    <a:pt x="17832" y="11684"/>
                  </a:cubicBezTo>
                  <a:cubicBezTo>
                    <a:pt x="18441" y="10771"/>
                    <a:pt x="19181" y="9988"/>
                    <a:pt x="20007" y="9249"/>
                  </a:cubicBezTo>
                  <a:cubicBezTo>
                    <a:pt x="20651" y="8719"/>
                    <a:pt x="21527" y="8458"/>
                    <a:pt x="22344" y="8458"/>
                  </a:cubicBezTo>
                  <a:close/>
                  <a:moveTo>
                    <a:pt x="2443" y="12794"/>
                  </a:moveTo>
                  <a:cubicBezTo>
                    <a:pt x="3172" y="12794"/>
                    <a:pt x="4044" y="13184"/>
                    <a:pt x="4654" y="13859"/>
                  </a:cubicBezTo>
                  <a:cubicBezTo>
                    <a:pt x="6133" y="15555"/>
                    <a:pt x="6698" y="17643"/>
                    <a:pt x="7220" y="19687"/>
                  </a:cubicBezTo>
                  <a:cubicBezTo>
                    <a:pt x="7350" y="20078"/>
                    <a:pt x="7394" y="20426"/>
                    <a:pt x="7481" y="20905"/>
                  </a:cubicBezTo>
                  <a:cubicBezTo>
                    <a:pt x="5089" y="19165"/>
                    <a:pt x="4002" y="16555"/>
                    <a:pt x="2349" y="14381"/>
                  </a:cubicBezTo>
                  <a:lnTo>
                    <a:pt x="2349" y="14381"/>
                  </a:lnTo>
                  <a:cubicBezTo>
                    <a:pt x="3175" y="17686"/>
                    <a:pt x="5350" y="20035"/>
                    <a:pt x="7785" y="22296"/>
                  </a:cubicBezTo>
                  <a:cubicBezTo>
                    <a:pt x="6742" y="21688"/>
                    <a:pt x="5350" y="21557"/>
                    <a:pt x="4393" y="20818"/>
                  </a:cubicBezTo>
                  <a:cubicBezTo>
                    <a:pt x="2697" y="19600"/>
                    <a:pt x="1261" y="18121"/>
                    <a:pt x="740" y="15946"/>
                  </a:cubicBezTo>
                  <a:cubicBezTo>
                    <a:pt x="435" y="14685"/>
                    <a:pt x="870" y="13380"/>
                    <a:pt x="1740" y="12945"/>
                  </a:cubicBezTo>
                  <a:cubicBezTo>
                    <a:pt x="1945" y="12843"/>
                    <a:pt x="2185" y="12794"/>
                    <a:pt x="2443" y="12794"/>
                  </a:cubicBezTo>
                  <a:close/>
                  <a:moveTo>
                    <a:pt x="22034" y="21650"/>
                  </a:moveTo>
                  <a:cubicBezTo>
                    <a:pt x="22127" y="21650"/>
                    <a:pt x="22220" y="21662"/>
                    <a:pt x="22312" y="21688"/>
                  </a:cubicBezTo>
                  <a:cubicBezTo>
                    <a:pt x="22530" y="21818"/>
                    <a:pt x="22660" y="22035"/>
                    <a:pt x="22573" y="22296"/>
                  </a:cubicBezTo>
                  <a:cubicBezTo>
                    <a:pt x="22456" y="22685"/>
                    <a:pt x="22340" y="23143"/>
                    <a:pt x="21789" y="23143"/>
                  </a:cubicBezTo>
                  <a:cubicBezTo>
                    <a:pt x="21723" y="23143"/>
                    <a:pt x="21651" y="23137"/>
                    <a:pt x="21573" y="23123"/>
                  </a:cubicBezTo>
                  <a:cubicBezTo>
                    <a:pt x="21529" y="23123"/>
                    <a:pt x="20877" y="22818"/>
                    <a:pt x="21094" y="22253"/>
                  </a:cubicBezTo>
                  <a:cubicBezTo>
                    <a:pt x="21270" y="21866"/>
                    <a:pt x="21644" y="21650"/>
                    <a:pt x="22034" y="21650"/>
                  </a:cubicBezTo>
                  <a:close/>
                  <a:moveTo>
                    <a:pt x="24116" y="25990"/>
                  </a:moveTo>
                  <a:cubicBezTo>
                    <a:pt x="24124" y="25990"/>
                    <a:pt x="24132" y="25991"/>
                    <a:pt x="24139" y="25993"/>
                  </a:cubicBezTo>
                  <a:cubicBezTo>
                    <a:pt x="24487" y="26124"/>
                    <a:pt x="24704" y="26341"/>
                    <a:pt x="24835" y="26646"/>
                  </a:cubicBezTo>
                  <a:cubicBezTo>
                    <a:pt x="24835" y="27037"/>
                    <a:pt x="24487" y="27342"/>
                    <a:pt x="24095" y="27342"/>
                  </a:cubicBezTo>
                  <a:cubicBezTo>
                    <a:pt x="23530" y="27342"/>
                    <a:pt x="23530" y="26776"/>
                    <a:pt x="23530" y="26559"/>
                  </a:cubicBezTo>
                  <a:cubicBezTo>
                    <a:pt x="23571" y="26353"/>
                    <a:pt x="23964" y="25990"/>
                    <a:pt x="24116" y="25990"/>
                  </a:cubicBezTo>
                  <a:close/>
                  <a:moveTo>
                    <a:pt x="3020" y="29977"/>
                  </a:moveTo>
                  <a:cubicBezTo>
                    <a:pt x="3415" y="29977"/>
                    <a:pt x="3848" y="30152"/>
                    <a:pt x="4262" y="30517"/>
                  </a:cubicBezTo>
                  <a:cubicBezTo>
                    <a:pt x="5263" y="31474"/>
                    <a:pt x="5872" y="32778"/>
                    <a:pt x="5959" y="34170"/>
                  </a:cubicBezTo>
                  <a:cubicBezTo>
                    <a:pt x="6046" y="35475"/>
                    <a:pt x="6089" y="36780"/>
                    <a:pt x="6002" y="38128"/>
                  </a:cubicBezTo>
                  <a:lnTo>
                    <a:pt x="4306" y="34344"/>
                  </a:lnTo>
                  <a:lnTo>
                    <a:pt x="3915" y="34518"/>
                  </a:lnTo>
                  <a:lnTo>
                    <a:pt x="5741" y="39041"/>
                  </a:lnTo>
                  <a:cubicBezTo>
                    <a:pt x="4262" y="38476"/>
                    <a:pt x="2044" y="35214"/>
                    <a:pt x="1740" y="33213"/>
                  </a:cubicBezTo>
                  <a:cubicBezTo>
                    <a:pt x="1609" y="32561"/>
                    <a:pt x="1566" y="31908"/>
                    <a:pt x="1653" y="31300"/>
                  </a:cubicBezTo>
                  <a:cubicBezTo>
                    <a:pt x="1841" y="30438"/>
                    <a:pt x="2379" y="29977"/>
                    <a:pt x="3020" y="29977"/>
                  </a:cubicBezTo>
                  <a:close/>
                  <a:moveTo>
                    <a:pt x="19433" y="35112"/>
                  </a:moveTo>
                  <a:cubicBezTo>
                    <a:pt x="19617" y="35112"/>
                    <a:pt x="19796" y="35145"/>
                    <a:pt x="19963" y="35214"/>
                  </a:cubicBezTo>
                  <a:cubicBezTo>
                    <a:pt x="20746" y="35518"/>
                    <a:pt x="21225" y="36649"/>
                    <a:pt x="20964" y="37780"/>
                  </a:cubicBezTo>
                  <a:cubicBezTo>
                    <a:pt x="20442" y="40172"/>
                    <a:pt x="19007" y="42303"/>
                    <a:pt x="16962" y="43652"/>
                  </a:cubicBezTo>
                  <a:cubicBezTo>
                    <a:pt x="17832" y="41259"/>
                    <a:pt x="19137" y="39172"/>
                    <a:pt x="19485" y="36780"/>
                  </a:cubicBezTo>
                  <a:lnTo>
                    <a:pt x="19137" y="36649"/>
                  </a:lnTo>
                  <a:lnTo>
                    <a:pt x="16180" y="43782"/>
                  </a:lnTo>
                  <a:cubicBezTo>
                    <a:pt x="15353" y="41172"/>
                    <a:pt x="15875" y="38302"/>
                    <a:pt x="17615" y="36171"/>
                  </a:cubicBezTo>
                  <a:cubicBezTo>
                    <a:pt x="18119" y="35498"/>
                    <a:pt x="18806" y="35112"/>
                    <a:pt x="19433" y="35112"/>
                  </a:cubicBezTo>
                  <a:close/>
                  <a:moveTo>
                    <a:pt x="9457" y="0"/>
                  </a:moveTo>
                  <a:cubicBezTo>
                    <a:pt x="8851" y="0"/>
                    <a:pt x="8275" y="293"/>
                    <a:pt x="7872" y="898"/>
                  </a:cubicBezTo>
                  <a:cubicBezTo>
                    <a:pt x="7307" y="1637"/>
                    <a:pt x="7003" y="2464"/>
                    <a:pt x="6916" y="3333"/>
                  </a:cubicBezTo>
                  <a:cubicBezTo>
                    <a:pt x="6655" y="7074"/>
                    <a:pt x="7959" y="10118"/>
                    <a:pt x="11134" y="12293"/>
                  </a:cubicBezTo>
                  <a:cubicBezTo>
                    <a:pt x="11482" y="12554"/>
                    <a:pt x="11700" y="12945"/>
                    <a:pt x="11787" y="13337"/>
                  </a:cubicBezTo>
                  <a:cubicBezTo>
                    <a:pt x="12091" y="15642"/>
                    <a:pt x="12396" y="17947"/>
                    <a:pt x="12613" y="20252"/>
                  </a:cubicBezTo>
                  <a:cubicBezTo>
                    <a:pt x="12787" y="22340"/>
                    <a:pt x="12787" y="24471"/>
                    <a:pt x="12918" y="26602"/>
                  </a:cubicBezTo>
                  <a:cubicBezTo>
                    <a:pt x="11439" y="25124"/>
                    <a:pt x="10091" y="23775"/>
                    <a:pt x="8742" y="22383"/>
                  </a:cubicBezTo>
                  <a:cubicBezTo>
                    <a:pt x="8525" y="22166"/>
                    <a:pt x="8394" y="21862"/>
                    <a:pt x="8351" y="21601"/>
                  </a:cubicBezTo>
                  <a:cubicBezTo>
                    <a:pt x="7959" y="20165"/>
                    <a:pt x="7655" y="18730"/>
                    <a:pt x="7307" y="17338"/>
                  </a:cubicBezTo>
                  <a:cubicBezTo>
                    <a:pt x="6872" y="15642"/>
                    <a:pt x="5959" y="14076"/>
                    <a:pt x="4610" y="12945"/>
                  </a:cubicBezTo>
                  <a:cubicBezTo>
                    <a:pt x="3956" y="12387"/>
                    <a:pt x="3220" y="12127"/>
                    <a:pt x="2533" y="12127"/>
                  </a:cubicBezTo>
                  <a:cubicBezTo>
                    <a:pt x="1347" y="12127"/>
                    <a:pt x="307" y="12901"/>
                    <a:pt x="87" y="14250"/>
                  </a:cubicBezTo>
                  <a:cubicBezTo>
                    <a:pt x="0" y="14903"/>
                    <a:pt x="0" y="15555"/>
                    <a:pt x="131" y="16207"/>
                  </a:cubicBezTo>
                  <a:cubicBezTo>
                    <a:pt x="827" y="19513"/>
                    <a:pt x="5219" y="23036"/>
                    <a:pt x="8220" y="23123"/>
                  </a:cubicBezTo>
                  <a:cubicBezTo>
                    <a:pt x="8438" y="23123"/>
                    <a:pt x="8655" y="23210"/>
                    <a:pt x="8829" y="23384"/>
                  </a:cubicBezTo>
                  <a:cubicBezTo>
                    <a:pt x="9786" y="24297"/>
                    <a:pt x="10743" y="25210"/>
                    <a:pt x="11656" y="26211"/>
                  </a:cubicBezTo>
                  <a:cubicBezTo>
                    <a:pt x="12396" y="26994"/>
                    <a:pt x="12874" y="27951"/>
                    <a:pt x="12483" y="29168"/>
                  </a:cubicBezTo>
                  <a:cubicBezTo>
                    <a:pt x="12309" y="29777"/>
                    <a:pt x="12222" y="30386"/>
                    <a:pt x="12222" y="30995"/>
                  </a:cubicBezTo>
                  <a:cubicBezTo>
                    <a:pt x="11613" y="35605"/>
                    <a:pt x="11047" y="40172"/>
                    <a:pt x="10438" y="44826"/>
                  </a:cubicBezTo>
                  <a:cubicBezTo>
                    <a:pt x="9743" y="43913"/>
                    <a:pt x="9134" y="43043"/>
                    <a:pt x="8481" y="42216"/>
                  </a:cubicBezTo>
                  <a:cubicBezTo>
                    <a:pt x="7133" y="40564"/>
                    <a:pt x="6307" y="38780"/>
                    <a:pt x="6655" y="36562"/>
                  </a:cubicBezTo>
                  <a:cubicBezTo>
                    <a:pt x="6742" y="35910"/>
                    <a:pt x="6742" y="35214"/>
                    <a:pt x="6655" y="34518"/>
                  </a:cubicBezTo>
                  <a:cubicBezTo>
                    <a:pt x="6611" y="33039"/>
                    <a:pt x="6046" y="31647"/>
                    <a:pt x="5089" y="30517"/>
                  </a:cubicBezTo>
                  <a:cubicBezTo>
                    <a:pt x="4457" y="29795"/>
                    <a:pt x="3721" y="29426"/>
                    <a:pt x="3025" y="29426"/>
                  </a:cubicBezTo>
                  <a:cubicBezTo>
                    <a:pt x="2715" y="29426"/>
                    <a:pt x="2413" y="29499"/>
                    <a:pt x="2131" y="29647"/>
                  </a:cubicBezTo>
                  <a:cubicBezTo>
                    <a:pt x="1305" y="30038"/>
                    <a:pt x="740" y="31430"/>
                    <a:pt x="957" y="32604"/>
                  </a:cubicBezTo>
                  <a:cubicBezTo>
                    <a:pt x="1479" y="35257"/>
                    <a:pt x="2653" y="37650"/>
                    <a:pt x="4958" y="39172"/>
                  </a:cubicBezTo>
                  <a:cubicBezTo>
                    <a:pt x="6176" y="40042"/>
                    <a:pt x="7220" y="41129"/>
                    <a:pt x="8003" y="42434"/>
                  </a:cubicBezTo>
                  <a:cubicBezTo>
                    <a:pt x="8220" y="42782"/>
                    <a:pt x="8438" y="43086"/>
                    <a:pt x="8742" y="43391"/>
                  </a:cubicBezTo>
                  <a:cubicBezTo>
                    <a:pt x="10004" y="44652"/>
                    <a:pt x="10656" y="46435"/>
                    <a:pt x="10438" y="48262"/>
                  </a:cubicBezTo>
                  <a:cubicBezTo>
                    <a:pt x="10221" y="52655"/>
                    <a:pt x="10569" y="57047"/>
                    <a:pt x="11439" y="61397"/>
                  </a:cubicBezTo>
                  <a:cubicBezTo>
                    <a:pt x="11917" y="63571"/>
                    <a:pt x="12526" y="65746"/>
                    <a:pt x="13222" y="67834"/>
                  </a:cubicBezTo>
                  <a:cubicBezTo>
                    <a:pt x="13353" y="68138"/>
                    <a:pt x="13527" y="68399"/>
                    <a:pt x="13787" y="68617"/>
                  </a:cubicBezTo>
                  <a:cubicBezTo>
                    <a:pt x="13527" y="67442"/>
                    <a:pt x="13005" y="66399"/>
                    <a:pt x="12831" y="65311"/>
                  </a:cubicBezTo>
                  <a:cubicBezTo>
                    <a:pt x="12178" y="61179"/>
                    <a:pt x="11613" y="57004"/>
                    <a:pt x="10960" y="52829"/>
                  </a:cubicBezTo>
                  <a:cubicBezTo>
                    <a:pt x="10873" y="52176"/>
                    <a:pt x="11091" y="51524"/>
                    <a:pt x="11613" y="51132"/>
                  </a:cubicBezTo>
                  <a:cubicBezTo>
                    <a:pt x="13440" y="49523"/>
                    <a:pt x="14918" y="47609"/>
                    <a:pt x="16006" y="45478"/>
                  </a:cubicBezTo>
                  <a:cubicBezTo>
                    <a:pt x="16223" y="45130"/>
                    <a:pt x="16528" y="44782"/>
                    <a:pt x="16919" y="44565"/>
                  </a:cubicBezTo>
                  <a:cubicBezTo>
                    <a:pt x="19137" y="42912"/>
                    <a:pt x="20920" y="40999"/>
                    <a:pt x="21573" y="38171"/>
                  </a:cubicBezTo>
                  <a:cubicBezTo>
                    <a:pt x="21921" y="36649"/>
                    <a:pt x="21399" y="35127"/>
                    <a:pt x="20311" y="34649"/>
                  </a:cubicBezTo>
                  <a:cubicBezTo>
                    <a:pt x="20032" y="34515"/>
                    <a:pt x="19737" y="34449"/>
                    <a:pt x="19435" y="34449"/>
                  </a:cubicBezTo>
                  <a:cubicBezTo>
                    <a:pt x="18655" y="34449"/>
                    <a:pt x="17839" y="34889"/>
                    <a:pt x="17180" y="35736"/>
                  </a:cubicBezTo>
                  <a:cubicBezTo>
                    <a:pt x="15353" y="37867"/>
                    <a:pt x="14701" y="40781"/>
                    <a:pt x="15397" y="43521"/>
                  </a:cubicBezTo>
                  <a:cubicBezTo>
                    <a:pt x="15658" y="44347"/>
                    <a:pt x="15527" y="45217"/>
                    <a:pt x="15049" y="45957"/>
                  </a:cubicBezTo>
                  <a:cubicBezTo>
                    <a:pt x="14005" y="47827"/>
                    <a:pt x="12613" y="49523"/>
                    <a:pt x="11004" y="50915"/>
                  </a:cubicBezTo>
                  <a:cubicBezTo>
                    <a:pt x="10960" y="50567"/>
                    <a:pt x="10960" y="50437"/>
                    <a:pt x="10960" y="50263"/>
                  </a:cubicBezTo>
                  <a:cubicBezTo>
                    <a:pt x="11308" y="45826"/>
                    <a:pt x="11656" y="41346"/>
                    <a:pt x="12048" y="36910"/>
                  </a:cubicBezTo>
                  <a:cubicBezTo>
                    <a:pt x="12135" y="36214"/>
                    <a:pt x="12091" y="35475"/>
                    <a:pt x="12961" y="34909"/>
                  </a:cubicBezTo>
                  <a:cubicBezTo>
                    <a:pt x="14831" y="33692"/>
                    <a:pt x="16484" y="32169"/>
                    <a:pt x="18267" y="30734"/>
                  </a:cubicBezTo>
                  <a:cubicBezTo>
                    <a:pt x="18441" y="30604"/>
                    <a:pt x="18615" y="30343"/>
                    <a:pt x="18789" y="30343"/>
                  </a:cubicBezTo>
                  <a:cubicBezTo>
                    <a:pt x="18895" y="30350"/>
                    <a:pt x="18998" y="30354"/>
                    <a:pt x="19100" y="30354"/>
                  </a:cubicBezTo>
                  <a:cubicBezTo>
                    <a:pt x="20716" y="30354"/>
                    <a:pt x="21860" y="29403"/>
                    <a:pt x="22964" y="28299"/>
                  </a:cubicBezTo>
                  <a:cubicBezTo>
                    <a:pt x="23269" y="28038"/>
                    <a:pt x="23704" y="27864"/>
                    <a:pt x="24139" y="27864"/>
                  </a:cubicBezTo>
                  <a:cubicBezTo>
                    <a:pt x="25009" y="27777"/>
                    <a:pt x="25574" y="27298"/>
                    <a:pt x="25531" y="26515"/>
                  </a:cubicBezTo>
                  <a:cubicBezTo>
                    <a:pt x="25487" y="25776"/>
                    <a:pt x="24835" y="25210"/>
                    <a:pt x="24095" y="25210"/>
                  </a:cubicBezTo>
                  <a:cubicBezTo>
                    <a:pt x="23225" y="25254"/>
                    <a:pt x="22791" y="25819"/>
                    <a:pt x="22878" y="26733"/>
                  </a:cubicBezTo>
                  <a:cubicBezTo>
                    <a:pt x="22964" y="26950"/>
                    <a:pt x="22964" y="27168"/>
                    <a:pt x="22921" y="27429"/>
                  </a:cubicBezTo>
                  <a:cubicBezTo>
                    <a:pt x="22530" y="28472"/>
                    <a:pt x="20355" y="29821"/>
                    <a:pt x="19268" y="29821"/>
                  </a:cubicBezTo>
                  <a:cubicBezTo>
                    <a:pt x="20094" y="28081"/>
                    <a:pt x="20877" y="26298"/>
                    <a:pt x="21703" y="24515"/>
                  </a:cubicBezTo>
                  <a:cubicBezTo>
                    <a:pt x="21921" y="23993"/>
                    <a:pt x="22225" y="23558"/>
                    <a:pt x="22617" y="23123"/>
                  </a:cubicBezTo>
                  <a:cubicBezTo>
                    <a:pt x="23182" y="22470"/>
                    <a:pt x="23312" y="21601"/>
                    <a:pt x="22660" y="21383"/>
                  </a:cubicBezTo>
                  <a:cubicBezTo>
                    <a:pt x="22466" y="21323"/>
                    <a:pt x="22272" y="21294"/>
                    <a:pt x="22080" y="21294"/>
                  </a:cubicBezTo>
                  <a:cubicBezTo>
                    <a:pt x="21712" y="21294"/>
                    <a:pt x="21350" y="21401"/>
                    <a:pt x="21007" y="21601"/>
                  </a:cubicBezTo>
                  <a:cubicBezTo>
                    <a:pt x="20398" y="21992"/>
                    <a:pt x="20355" y="22818"/>
                    <a:pt x="20920" y="23297"/>
                  </a:cubicBezTo>
                  <a:cubicBezTo>
                    <a:pt x="21094" y="23471"/>
                    <a:pt x="21225" y="23775"/>
                    <a:pt x="21181" y="24080"/>
                  </a:cubicBezTo>
                  <a:cubicBezTo>
                    <a:pt x="19703" y="28777"/>
                    <a:pt x="16745" y="32213"/>
                    <a:pt x="12396" y="34692"/>
                  </a:cubicBezTo>
                  <a:lnTo>
                    <a:pt x="12396" y="34214"/>
                  </a:lnTo>
                  <a:cubicBezTo>
                    <a:pt x="12744" y="30821"/>
                    <a:pt x="13092" y="27429"/>
                    <a:pt x="13440" y="24036"/>
                  </a:cubicBezTo>
                  <a:cubicBezTo>
                    <a:pt x="13440" y="23775"/>
                    <a:pt x="13483" y="23514"/>
                    <a:pt x="13570" y="23297"/>
                  </a:cubicBezTo>
                  <a:cubicBezTo>
                    <a:pt x="14048" y="22253"/>
                    <a:pt x="14570" y="21209"/>
                    <a:pt x="15136" y="20209"/>
                  </a:cubicBezTo>
                  <a:cubicBezTo>
                    <a:pt x="15397" y="19817"/>
                    <a:pt x="15745" y="19469"/>
                    <a:pt x="16136" y="19252"/>
                  </a:cubicBezTo>
                  <a:cubicBezTo>
                    <a:pt x="17745" y="18426"/>
                    <a:pt x="19442" y="17773"/>
                    <a:pt x="20964" y="16860"/>
                  </a:cubicBezTo>
                  <a:cubicBezTo>
                    <a:pt x="22878" y="15685"/>
                    <a:pt x="24661" y="14337"/>
                    <a:pt x="25444" y="12076"/>
                  </a:cubicBezTo>
                  <a:cubicBezTo>
                    <a:pt x="26096" y="10118"/>
                    <a:pt x="25009" y="8161"/>
                    <a:pt x="23182" y="7900"/>
                  </a:cubicBezTo>
                  <a:cubicBezTo>
                    <a:pt x="22894" y="7846"/>
                    <a:pt x="22604" y="7819"/>
                    <a:pt x="22317" y="7819"/>
                  </a:cubicBezTo>
                  <a:cubicBezTo>
                    <a:pt x="20999" y="7819"/>
                    <a:pt x="19725" y="8379"/>
                    <a:pt x="18833" y="9379"/>
                  </a:cubicBezTo>
                  <a:cubicBezTo>
                    <a:pt x="16701" y="11554"/>
                    <a:pt x="15397" y="14381"/>
                    <a:pt x="15092" y="17425"/>
                  </a:cubicBezTo>
                  <a:cubicBezTo>
                    <a:pt x="14875" y="19165"/>
                    <a:pt x="14309" y="20861"/>
                    <a:pt x="13483" y="22427"/>
                  </a:cubicBezTo>
                  <a:cubicBezTo>
                    <a:pt x="13179" y="19600"/>
                    <a:pt x="12918" y="16903"/>
                    <a:pt x="12613" y="14250"/>
                  </a:cubicBezTo>
                  <a:cubicBezTo>
                    <a:pt x="12570" y="13641"/>
                    <a:pt x="12526" y="13076"/>
                    <a:pt x="12570" y="12467"/>
                  </a:cubicBezTo>
                  <a:cubicBezTo>
                    <a:pt x="12787" y="10510"/>
                    <a:pt x="13179" y="8553"/>
                    <a:pt x="13179" y="6595"/>
                  </a:cubicBezTo>
                  <a:cubicBezTo>
                    <a:pt x="13222" y="4464"/>
                    <a:pt x="12700" y="2377"/>
                    <a:pt x="11134" y="767"/>
                  </a:cubicBezTo>
                  <a:cubicBezTo>
                    <a:pt x="10628" y="261"/>
                    <a:pt x="10029" y="0"/>
                    <a:pt x="9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0" name="Google Shape;930;p64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 rot="900004">
              <a:off x="1291015" y="1889256"/>
              <a:ext cx="1570101" cy="40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d)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cần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lưu</a:t>
            </a:r>
            <a:r>
              <a:rPr lang="en-US" sz="2000" dirty="0" smtClean="0"/>
              <a:t> ý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mô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23331" y="1492281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3221" y="2303442"/>
            <a:ext cx="754925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Lấy ngẫu nhiên một quả bóng trong </a:t>
            </a:r>
            <a:r>
              <a:rPr lang="vi-VN" sz="2000" dirty="0" smtClean="0">
                <a:latin typeface="+mn-lt"/>
              </a:rPr>
              <a:t>hộp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 smtClean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</a:rPr>
              <a:t>{X; Đ; V; N; T}. </a:t>
            </a:r>
            <a:endParaRPr lang="vi-VN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 rot="-5400000">
            <a:off x="3196839" y="-144312"/>
            <a:ext cx="3374422" cy="5432124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3075663" y="921155"/>
            <a:ext cx="3548075" cy="6982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3</a:t>
            </a:r>
            <a:endParaRPr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51" name="Google Shape;451;p42"/>
          <p:cNvGrpSpPr/>
          <p:nvPr/>
        </p:nvGrpSpPr>
        <p:grpSpPr>
          <a:xfrm>
            <a:off x="6836122" y="2960925"/>
            <a:ext cx="1191755" cy="1450437"/>
            <a:chOff x="6836122" y="2960925"/>
            <a:chExt cx="1191755" cy="1450437"/>
          </a:xfrm>
        </p:grpSpPr>
        <p:sp>
          <p:nvSpPr>
            <p:cNvPr id="452" name="Google Shape;452;p42"/>
            <p:cNvSpPr/>
            <p:nvPr/>
          </p:nvSpPr>
          <p:spPr>
            <a:xfrm>
              <a:off x="7328767" y="2960925"/>
              <a:ext cx="580467" cy="1110896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3" name="Google Shape;453;p42"/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 rot="-1229404">
              <a:off x="6863862" y="3860134"/>
              <a:ext cx="1136275" cy="363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4" name="Google Shape;454;p42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-1800000">
            <a:off x="1773050" y="992114"/>
            <a:ext cx="1126105" cy="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1939412" y="3819142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7035312" y="732142"/>
            <a:ext cx="793399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50;p42"/>
          <p:cNvSpPr txBox="1">
            <a:spLocks/>
          </p:cNvSpPr>
          <p:nvPr/>
        </p:nvSpPr>
        <p:spPr>
          <a:xfrm>
            <a:off x="1939388" y="1464392"/>
            <a:ext cx="5651564" cy="228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500"/>
              <a:buFont typeface="Vibur"/>
              <a:buNone/>
              <a:defRPr sz="85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Mô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xác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suất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số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trò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chơi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thí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nghiệm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đơn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giản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6"/>
          <p:cNvSpPr/>
          <p:nvPr/>
        </p:nvSpPr>
        <p:spPr>
          <a:xfrm flipH="1">
            <a:off x="1554479" y="974014"/>
            <a:ext cx="7016471" cy="3511114"/>
          </a:xfrm>
          <a:custGeom>
            <a:avLst/>
            <a:gdLst/>
            <a:ahLst/>
            <a:cxnLst/>
            <a:rect l="l" t="t" r="r" b="b"/>
            <a:pathLst>
              <a:path w="80186" h="49181" extrusionOk="0">
                <a:moveTo>
                  <a:pt x="2410" y="2219"/>
                </a:moveTo>
                <a:cubicBezTo>
                  <a:pt x="3316" y="2219"/>
                  <a:pt x="3769" y="3316"/>
                  <a:pt x="3125" y="3960"/>
                </a:cubicBezTo>
                <a:cubicBezTo>
                  <a:pt x="2912" y="4180"/>
                  <a:pt x="2650" y="4279"/>
                  <a:pt x="2394" y="4279"/>
                </a:cubicBezTo>
                <a:cubicBezTo>
                  <a:pt x="1876" y="4279"/>
                  <a:pt x="1384" y="3875"/>
                  <a:pt x="1384" y="3268"/>
                </a:cubicBezTo>
                <a:cubicBezTo>
                  <a:pt x="1360" y="2696"/>
                  <a:pt x="1837" y="2219"/>
                  <a:pt x="2410" y="2219"/>
                </a:cubicBezTo>
                <a:close/>
                <a:moveTo>
                  <a:pt x="2410" y="6106"/>
                </a:moveTo>
                <a:cubicBezTo>
                  <a:pt x="3316" y="6106"/>
                  <a:pt x="3769" y="7227"/>
                  <a:pt x="3125" y="7871"/>
                </a:cubicBezTo>
                <a:cubicBezTo>
                  <a:pt x="2912" y="8076"/>
                  <a:pt x="2656" y="8168"/>
                  <a:pt x="2406" y="8168"/>
                </a:cubicBezTo>
                <a:cubicBezTo>
                  <a:pt x="1872" y="8168"/>
                  <a:pt x="1368" y="7749"/>
                  <a:pt x="1384" y="7132"/>
                </a:cubicBezTo>
                <a:cubicBezTo>
                  <a:pt x="1384" y="6559"/>
                  <a:pt x="1837" y="6106"/>
                  <a:pt x="2410" y="6106"/>
                </a:cubicBezTo>
                <a:close/>
                <a:moveTo>
                  <a:pt x="2410" y="10018"/>
                </a:moveTo>
                <a:cubicBezTo>
                  <a:pt x="3316" y="10018"/>
                  <a:pt x="3769" y="11115"/>
                  <a:pt x="3125" y="11759"/>
                </a:cubicBezTo>
                <a:cubicBezTo>
                  <a:pt x="2916" y="11968"/>
                  <a:pt x="2657" y="12061"/>
                  <a:pt x="2403" y="12061"/>
                </a:cubicBezTo>
                <a:cubicBezTo>
                  <a:pt x="1874" y="12061"/>
                  <a:pt x="1368" y="11656"/>
                  <a:pt x="1384" y="11043"/>
                </a:cubicBezTo>
                <a:cubicBezTo>
                  <a:pt x="1360" y="10471"/>
                  <a:pt x="1837" y="10018"/>
                  <a:pt x="2410" y="10018"/>
                </a:cubicBezTo>
                <a:close/>
                <a:moveTo>
                  <a:pt x="2410" y="13905"/>
                </a:moveTo>
                <a:cubicBezTo>
                  <a:pt x="3316" y="13905"/>
                  <a:pt x="3769" y="15003"/>
                  <a:pt x="3125" y="15646"/>
                </a:cubicBezTo>
                <a:cubicBezTo>
                  <a:pt x="2916" y="15855"/>
                  <a:pt x="2660" y="15949"/>
                  <a:pt x="2408" y="15949"/>
                </a:cubicBezTo>
                <a:cubicBezTo>
                  <a:pt x="1885" y="15949"/>
                  <a:pt x="1384" y="15543"/>
                  <a:pt x="1384" y="14931"/>
                </a:cubicBezTo>
                <a:cubicBezTo>
                  <a:pt x="1360" y="14359"/>
                  <a:pt x="1837" y="13905"/>
                  <a:pt x="2410" y="13905"/>
                </a:cubicBezTo>
                <a:close/>
                <a:moveTo>
                  <a:pt x="2410" y="17704"/>
                </a:moveTo>
                <a:cubicBezTo>
                  <a:pt x="2922" y="17704"/>
                  <a:pt x="3435" y="18043"/>
                  <a:pt x="3435" y="18723"/>
                </a:cubicBezTo>
                <a:lnTo>
                  <a:pt x="3435" y="18771"/>
                </a:lnTo>
                <a:lnTo>
                  <a:pt x="3435" y="18819"/>
                </a:lnTo>
                <a:cubicBezTo>
                  <a:pt x="3423" y="19510"/>
                  <a:pt x="2905" y="19856"/>
                  <a:pt x="2392" y="19856"/>
                </a:cubicBezTo>
                <a:cubicBezTo>
                  <a:pt x="1879" y="19856"/>
                  <a:pt x="1372" y="19510"/>
                  <a:pt x="1384" y="18819"/>
                </a:cubicBezTo>
                <a:lnTo>
                  <a:pt x="1384" y="18771"/>
                </a:lnTo>
                <a:lnTo>
                  <a:pt x="1384" y="18723"/>
                </a:lnTo>
                <a:cubicBezTo>
                  <a:pt x="1384" y="18043"/>
                  <a:pt x="1897" y="17704"/>
                  <a:pt x="2410" y="17704"/>
                </a:cubicBezTo>
                <a:close/>
                <a:moveTo>
                  <a:pt x="2410" y="21609"/>
                </a:moveTo>
                <a:cubicBezTo>
                  <a:pt x="3316" y="21609"/>
                  <a:pt x="3769" y="22706"/>
                  <a:pt x="3125" y="23350"/>
                </a:cubicBezTo>
                <a:cubicBezTo>
                  <a:pt x="2916" y="23559"/>
                  <a:pt x="2660" y="23652"/>
                  <a:pt x="2408" y="23652"/>
                </a:cubicBezTo>
                <a:cubicBezTo>
                  <a:pt x="1885" y="23652"/>
                  <a:pt x="1384" y="23247"/>
                  <a:pt x="1384" y="22635"/>
                </a:cubicBezTo>
                <a:cubicBezTo>
                  <a:pt x="1360" y="22062"/>
                  <a:pt x="1837" y="21609"/>
                  <a:pt x="2410" y="21609"/>
                </a:cubicBezTo>
                <a:close/>
                <a:moveTo>
                  <a:pt x="2410" y="25497"/>
                </a:moveTo>
                <a:cubicBezTo>
                  <a:pt x="3316" y="25497"/>
                  <a:pt x="3769" y="26594"/>
                  <a:pt x="3125" y="27238"/>
                </a:cubicBezTo>
                <a:cubicBezTo>
                  <a:pt x="2909" y="27447"/>
                  <a:pt x="2647" y="27540"/>
                  <a:pt x="2393" y="27540"/>
                </a:cubicBezTo>
                <a:cubicBezTo>
                  <a:pt x="1864" y="27540"/>
                  <a:pt x="1368" y="27135"/>
                  <a:pt x="1384" y="26522"/>
                </a:cubicBezTo>
                <a:cubicBezTo>
                  <a:pt x="1384" y="25950"/>
                  <a:pt x="1837" y="25497"/>
                  <a:pt x="2410" y="25497"/>
                </a:cubicBezTo>
                <a:close/>
                <a:moveTo>
                  <a:pt x="2410" y="29384"/>
                </a:moveTo>
                <a:cubicBezTo>
                  <a:pt x="3316" y="29384"/>
                  <a:pt x="3769" y="30505"/>
                  <a:pt x="3125" y="31149"/>
                </a:cubicBezTo>
                <a:cubicBezTo>
                  <a:pt x="2920" y="31354"/>
                  <a:pt x="2667" y="31446"/>
                  <a:pt x="2417" y="31446"/>
                </a:cubicBezTo>
                <a:cubicBezTo>
                  <a:pt x="1883" y="31446"/>
                  <a:pt x="1368" y="31028"/>
                  <a:pt x="1384" y="30410"/>
                </a:cubicBezTo>
                <a:cubicBezTo>
                  <a:pt x="1360" y="29837"/>
                  <a:pt x="1837" y="29384"/>
                  <a:pt x="2410" y="29384"/>
                </a:cubicBezTo>
                <a:close/>
                <a:moveTo>
                  <a:pt x="2410" y="33296"/>
                </a:moveTo>
                <a:cubicBezTo>
                  <a:pt x="3316" y="33296"/>
                  <a:pt x="3769" y="34393"/>
                  <a:pt x="3125" y="35037"/>
                </a:cubicBezTo>
                <a:cubicBezTo>
                  <a:pt x="2916" y="35246"/>
                  <a:pt x="2660" y="35339"/>
                  <a:pt x="2408" y="35339"/>
                </a:cubicBezTo>
                <a:cubicBezTo>
                  <a:pt x="1885" y="35339"/>
                  <a:pt x="1384" y="34934"/>
                  <a:pt x="1384" y="34321"/>
                </a:cubicBezTo>
                <a:cubicBezTo>
                  <a:pt x="1384" y="33749"/>
                  <a:pt x="1837" y="33296"/>
                  <a:pt x="2410" y="33296"/>
                </a:cubicBezTo>
                <a:close/>
                <a:moveTo>
                  <a:pt x="2410" y="37183"/>
                </a:moveTo>
                <a:cubicBezTo>
                  <a:pt x="3316" y="37183"/>
                  <a:pt x="3769" y="38281"/>
                  <a:pt x="3125" y="38925"/>
                </a:cubicBezTo>
                <a:cubicBezTo>
                  <a:pt x="2916" y="39133"/>
                  <a:pt x="2660" y="39227"/>
                  <a:pt x="2408" y="39227"/>
                </a:cubicBezTo>
                <a:cubicBezTo>
                  <a:pt x="1885" y="39227"/>
                  <a:pt x="1384" y="38821"/>
                  <a:pt x="1384" y="38209"/>
                </a:cubicBezTo>
                <a:cubicBezTo>
                  <a:pt x="1384" y="37637"/>
                  <a:pt x="1837" y="37183"/>
                  <a:pt x="2410" y="37183"/>
                </a:cubicBezTo>
                <a:close/>
                <a:moveTo>
                  <a:pt x="2410" y="41071"/>
                </a:moveTo>
                <a:cubicBezTo>
                  <a:pt x="3316" y="41071"/>
                  <a:pt x="3769" y="42168"/>
                  <a:pt x="3125" y="42812"/>
                </a:cubicBezTo>
                <a:cubicBezTo>
                  <a:pt x="2916" y="43021"/>
                  <a:pt x="2660" y="43114"/>
                  <a:pt x="2408" y="43114"/>
                </a:cubicBezTo>
                <a:cubicBezTo>
                  <a:pt x="1885" y="43114"/>
                  <a:pt x="1384" y="42709"/>
                  <a:pt x="1384" y="42097"/>
                </a:cubicBezTo>
                <a:cubicBezTo>
                  <a:pt x="1384" y="41524"/>
                  <a:pt x="1837" y="41071"/>
                  <a:pt x="2410" y="41071"/>
                </a:cubicBezTo>
                <a:close/>
                <a:moveTo>
                  <a:pt x="2410" y="44959"/>
                </a:moveTo>
                <a:cubicBezTo>
                  <a:pt x="3316" y="44959"/>
                  <a:pt x="3769" y="46080"/>
                  <a:pt x="3125" y="46724"/>
                </a:cubicBezTo>
                <a:cubicBezTo>
                  <a:pt x="2917" y="46932"/>
                  <a:pt x="2662" y="47025"/>
                  <a:pt x="2412" y="47025"/>
                </a:cubicBezTo>
                <a:cubicBezTo>
                  <a:pt x="1887" y="47025"/>
                  <a:pt x="1384" y="46614"/>
                  <a:pt x="1384" y="45984"/>
                </a:cubicBezTo>
                <a:cubicBezTo>
                  <a:pt x="1384" y="45436"/>
                  <a:pt x="1837" y="44959"/>
                  <a:pt x="2410" y="44959"/>
                </a:cubicBezTo>
                <a:close/>
                <a:moveTo>
                  <a:pt x="1" y="1"/>
                </a:moveTo>
                <a:lnTo>
                  <a:pt x="1" y="49180"/>
                </a:lnTo>
                <a:lnTo>
                  <a:pt x="80186" y="49180"/>
                </a:lnTo>
                <a:lnTo>
                  <a:pt x="80186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6"/>
          <p:cNvSpPr txBox="1">
            <a:spLocks noGrp="1"/>
          </p:cNvSpPr>
          <p:nvPr>
            <p:ph type="title"/>
          </p:nvPr>
        </p:nvSpPr>
        <p:spPr>
          <a:xfrm>
            <a:off x="2353147" y="2079184"/>
            <a:ext cx="5432400" cy="130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DỤNG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74" name="Google Shape;974;p66"/>
          <p:cNvGrpSpPr/>
          <p:nvPr/>
        </p:nvGrpSpPr>
        <p:grpSpPr>
          <a:xfrm>
            <a:off x="7785547" y="357135"/>
            <a:ext cx="1019887" cy="1469585"/>
            <a:chOff x="7775559" y="377110"/>
            <a:chExt cx="1019887" cy="1469585"/>
          </a:xfrm>
        </p:grpSpPr>
        <p:sp>
          <p:nvSpPr>
            <p:cNvPr id="975" name="Google Shape;975;p66"/>
            <p:cNvSpPr/>
            <p:nvPr/>
          </p:nvSpPr>
          <p:spPr>
            <a:xfrm flipH="1">
              <a:off x="8132474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6" name="Google Shape;976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04813" flipH="1">
              <a:off x="7840478" y="1088164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9" name="Google Shape;979;p6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2952875" flipH="1">
            <a:off x="186923" y="4237893"/>
            <a:ext cx="1763955" cy="3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40490" y="286603"/>
            <a:ext cx="3439235" cy="13511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BÁNH CHƯNG</a:t>
            </a:r>
            <a:endParaRPr lang="vi-V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9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18" y="0"/>
            <a:ext cx="3916907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319" y="994172"/>
            <a:ext cx="8202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giây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68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rgbClr val="00B050"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46" y="1551224"/>
            <a:ext cx="1296275" cy="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42578" y="2540577"/>
            <a:ext cx="4811316" cy="1874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013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348" r="49168" b="14484"/>
          <a:stretch/>
        </p:blipFill>
        <p:spPr>
          <a:xfrm>
            <a:off x="2158126" y="1289709"/>
            <a:ext cx="1898999" cy="299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b="25068"/>
          <a:stretch/>
        </p:blipFill>
        <p:spPr>
          <a:xfrm rot="21449952">
            <a:off x="3945937" y="2549255"/>
            <a:ext cx="1204598" cy="654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74" b="84277" l="38000" r="6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55093" r="40733" b="18578"/>
          <a:stretch/>
        </p:blipFill>
        <p:spPr>
          <a:xfrm>
            <a:off x="4886003" y="2941042"/>
            <a:ext cx="685800" cy="653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384" b="97484" l="46889" r="71111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foregroundMark x1="60222" y1="78931" x2="60222" y2="78931"/>
                        <a14:foregroundMark x1="60444" y1="79874" x2="62889" y2="83648"/>
                        <a14:foregroundMark x1="59333" y1="77044" x2="61111" y2="82390"/>
                        <a14:foregroundMark x1="62667" y1="80189" x2="63111" y2="79245"/>
                        <a14:foregroundMark x1="52889" y1="87421" x2="52889" y2="87421"/>
                        <a14:foregroundMark x1="64889" y1="79874" x2="64889" y2="79874"/>
                        <a14:foregroundMark x1="64667" y1="81447" x2="64667" y2="81447"/>
                        <a14:backgroundMark x1="42667" y1="81761" x2="52667" y2="81132"/>
                        <a14:backgroundMark x1="61556" y1="78302" x2="61556" y2="78302"/>
                        <a14:backgroundMark x1="63778" y1="80189" x2="63778" y2="80189"/>
                        <a14:backgroundMark x1="62000" y1="79245" x2="62000" y2="7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55" t="72511" r="30229" b="-818"/>
          <a:stretch/>
        </p:blipFill>
        <p:spPr>
          <a:xfrm>
            <a:off x="4482992" y="3499236"/>
            <a:ext cx="817960" cy="80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60" y="3149299"/>
            <a:ext cx="626864" cy="626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1348" r="13677" b="14484"/>
          <a:stretch/>
        </p:blipFill>
        <p:spPr>
          <a:xfrm>
            <a:off x="5303781" y="980079"/>
            <a:ext cx="1783720" cy="2995018"/>
          </a:xfrm>
          <a:prstGeom prst="rect">
            <a:avLst/>
          </a:prstGeom>
        </p:spPr>
      </p:pic>
      <p:pic>
        <p:nvPicPr>
          <p:cNvPr id="308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83700" y="223937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3611" y="204704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8566" y="1838913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47087" y="222441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56998" y="203208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61952" y="1823954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03584" y="2279732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3495" y="2087401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8450" y="187926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 12">
            <a:hlinkClick r:id="rId12" action="ppaction://hlinksldjump"/>
          </p:cNvPr>
          <p:cNvSpPr/>
          <p:nvPr/>
        </p:nvSpPr>
        <p:spPr>
          <a:xfrm>
            <a:off x="1202582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 dong</a:t>
            </a:r>
          </a:p>
        </p:txBody>
      </p:sp>
      <p:sp>
        <p:nvSpPr>
          <p:cNvPr id="28" name="Hexagon 27">
            <a:hlinkClick r:id="rId13" action="ppaction://hlinksldjump"/>
          </p:cNvPr>
          <p:cNvSpPr/>
          <p:nvPr/>
        </p:nvSpPr>
        <p:spPr>
          <a:xfrm>
            <a:off x="2688622" y="310661"/>
            <a:ext cx="1560780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 28">
            <a:hlinkClick r:id="rId14" action="ppaction://hlinksldjump"/>
          </p:cNvPr>
          <p:cNvSpPr/>
          <p:nvPr/>
        </p:nvSpPr>
        <p:spPr>
          <a:xfrm>
            <a:off x="4227656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exagon 29">
            <a:hlinkClick r:id="rId15" action="ppaction://hlinksldjump"/>
          </p:cNvPr>
          <p:cNvSpPr/>
          <p:nvPr/>
        </p:nvSpPr>
        <p:spPr>
          <a:xfrm>
            <a:off x="5700588" y="284428"/>
            <a:ext cx="1699305" cy="385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12" descr="Hình ảnh Mũi Tên, Mũi Tên, Trở Lại, Chỉ Lại Vector và PNG với nền trong  suốt để tải xuống miễn phí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6250" y1="35938" x2="42188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6" t="14413" r="13896" b="15289"/>
          <a:stretch/>
        </p:blipFill>
        <p:spPr bwMode="auto">
          <a:xfrm flipH="1">
            <a:off x="8287642" y="4439387"/>
            <a:ext cx="610697" cy="5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TET" descr="hình thư pháp, ảnh động thư pháp đẹp, hinh thu phap mien ph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27" y="1049498"/>
            <a:ext cx="559265" cy="5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41" y="1100169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88" y="1270411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1" y="1267634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4" y="1125784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89" b="95502" l="1171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8186" y="1615838"/>
            <a:ext cx="1916582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ói Bánh Chưng – Thời Báo Newspaper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16492" r="38347" b="30036"/>
          <a:stretch/>
        </p:blipFill>
        <p:spPr bwMode="auto">
          <a:xfrm>
            <a:off x="3890569" y="3800270"/>
            <a:ext cx="693068" cy="6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7403" y="937634"/>
            <a:ext cx="7586886" cy="1500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1, 2, 3, 4;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086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7787" y="3050412"/>
            <a:ext cx="68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vi-VN" sz="2000" dirty="0" smtClean="0"/>
              <a:t>{</a:t>
            </a:r>
            <a:r>
              <a:rPr lang="vi-VN" sz="2000" dirty="0"/>
              <a:t>1; 2; 3; </a:t>
            </a:r>
            <a:r>
              <a:rPr lang="vi-VN" sz="2000" dirty="0" smtClean="0"/>
              <a:t>4</a:t>
            </a:r>
            <a:r>
              <a:rPr lang="en-US" sz="2000" dirty="0" smtClean="0"/>
              <a:t>; 5</a:t>
            </a:r>
            <a:r>
              <a:rPr lang="vi-VN" sz="2000" dirty="0" smtClean="0"/>
              <a:t>}. </a:t>
            </a:r>
            <a:endParaRPr lang="en-US" sz="2000" dirty="0" smtClean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vi-VN" sz="2000" dirty="0" smtClean="0"/>
              <a:t>{</a:t>
            </a:r>
            <a:r>
              <a:rPr lang="en-US" sz="2000" dirty="0" smtClean="0"/>
              <a:t>0; </a:t>
            </a:r>
            <a:r>
              <a:rPr lang="vi-VN" sz="2000" dirty="0" smtClean="0"/>
              <a:t>1</a:t>
            </a:r>
            <a:r>
              <a:rPr lang="vi-VN" sz="2000" dirty="0"/>
              <a:t>; 2; 3; </a:t>
            </a:r>
            <a:r>
              <a:rPr lang="vi-VN" sz="2000" dirty="0" smtClean="0"/>
              <a:t>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vi-VN" sz="2000" dirty="0" smtClean="0"/>
              <a:t>{</a:t>
            </a:r>
            <a:r>
              <a:rPr lang="en-US" sz="2000" dirty="0" smtClean="0"/>
              <a:t>0; </a:t>
            </a:r>
            <a:r>
              <a:rPr lang="vi-VN" sz="2000" dirty="0" smtClean="0"/>
              <a:t>1; 4}. </a:t>
            </a:r>
            <a:endParaRPr lang="en-US" sz="2000" dirty="0" smtClean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vi-VN" sz="2000" dirty="0"/>
              <a:t>{1; 2; 3; </a:t>
            </a:r>
            <a:r>
              <a:rPr lang="vi-VN" sz="2000" dirty="0" smtClean="0"/>
              <a:t>4</a:t>
            </a:r>
            <a:r>
              <a:rPr lang="en-US" sz="2000" dirty="0" smtClean="0"/>
              <a:t>}.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1462857" y="4636186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2857" y="460761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462857" y="3283915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270819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462857" y="373963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72653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462857" y="416652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415342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Rounded Rectangle 19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Rounded Rectangle 20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ounded Rectangle 21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ounded Rectangle 22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4" name="Rounded Rectangle 23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5" name="Rounded Rectangle 24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6" name="Rounded Rectangle 25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7" name="Rounded Rectangle 26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Rounded Rectangle 27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5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8383" y="791150"/>
            <a:ext cx="8225366" cy="20474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Một hộp có 4 quả bóng, trong đó có 1 quả bóng xanh, 1 quả bóng đỏ, 1 quả bóng tím, 1 quả bóng vàng; các quả bóng có kích thước và khối lượng như nhau. Màu của quả bóng được lấy ra có phải là phần tử của tập hợp {màu xanh, màu vàng, màu cam, màu đỏ} hay không?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-328632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9654" y="3158352"/>
            <a:ext cx="292258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endParaRPr lang="en-US" sz="2000" kern="1200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3032989" y="3328475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0300" y="3299900"/>
            <a:ext cx="2393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3015129" y="3811249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3014289" y="3798153"/>
            <a:ext cx="198219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1122" y="136448"/>
            <a:ext cx="580262" cy="568590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31" y="136448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39013" y="728804"/>
            <a:ext cx="6616358" cy="14097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257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8771" y="2522630"/>
            <a:ext cx="817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2; 3; 4; 5;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 3; 4; 5}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3; 4; 5; 6}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1892426" y="3195370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2426" y="316679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1908632" y="2733304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908632" y="2720208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892931" y="368417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367108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892931" y="4083772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4070676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2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8903" y="716078"/>
            <a:ext cx="6993151" cy="1795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algn="just" defTabSz="685800">
              <a:lnSpc>
                <a:spcPct val="12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0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40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737" y="3173238"/>
            <a:ext cx="4029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	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	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4596784" y="3327208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6784" y="329863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2517697" y="335578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34268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2517697" y="375690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74381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4596784" y="373057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4596785" y="371747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1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3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5"/>
          <p:cNvSpPr/>
          <p:nvPr/>
        </p:nvSpPr>
        <p:spPr>
          <a:xfrm>
            <a:off x="1145210" y="493776"/>
            <a:ext cx="7431862" cy="4413329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65"/>
          <p:cNvGrpSpPr/>
          <p:nvPr/>
        </p:nvGrpSpPr>
        <p:grpSpPr>
          <a:xfrm>
            <a:off x="8125698" y="3753857"/>
            <a:ext cx="890500" cy="1153248"/>
            <a:chOff x="7976377" y="539502"/>
            <a:chExt cx="890500" cy="1153248"/>
          </a:xfrm>
        </p:grpSpPr>
        <p:sp>
          <p:nvSpPr>
            <p:cNvPr id="951" name="Google Shape;951;p65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2" name="Google Shape;952;p65"/>
            <p:cNvPicPr preferRelativeResize="0"/>
            <p:nvPr/>
          </p:nvPicPr>
          <p:blipFill>
            <a:blip r:embed="rId3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1195;p75"/>
          <p:cNvSpPr txBox="1">
            <a:spLocks noGrp="1"/>
          </p:cNvSpPr>
          <p:nvPr>
            <p:ph type="title"/>
          </p:nvPr>
        </p:nvSpPr>
        <p:spPr>
          <a:xfrm>
            <a:off x="2283550" y="493776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5210" y="1346700"/>
            <a:ext cx="7301461" cy="265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ìm</a:t>
            </a: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4 trong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068850" y="1259100"/>
            <a:ext cx="7502100" cy="3225900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540536" y="2541772"/>
            <a:ext cx="1042975" cy="94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/>
          <p:cNvPicPr preferRelativeResize="0"/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1648825" y="1311976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2055624" y="323793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 BÀI HỌC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xfrm>
            <a:off x="1786312" y="154709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1494856"/>
            <a:ext cx="5188153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+mn-lt"/>
              </a:rPr>
              <a:t>MÔ HÌNH XÁC SUẤT </a:t>
            </a:r>
            <a:r>
              <a:rPr lang="sv-SE" sz="2000" b="1" dirty="0" smtClean="0">
                <a:latin typeface="+mn-lt"/>
              </a:rPr>
              <a:t>TRONG TRÒ CHƠI TUNG ĐỒNG XU.</a:t>
            </a:r>
            <a:endParaRPr lang="sv-SE" sz="2000" b="1" dirty="0">
              <a:latin typeface="+mn-lt"/>
            </a:endParaRPr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 idx="3"/>
          </p:nvPr>
        </p:nvSpPr>
        <p:spPr>
          <a:xfrm>
            <a:off x="1678023" y="278651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7925300" y="387597"/>
            <a:ext cx="840250" cy="1302178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2956557"/>
            <a:ext cx="5101907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+mn-lt"/>
              </a:rPr>
              <a:t>MÔ HÌNH XÁC SUẤT </a:t>
            </a:r>
            <a:r>
              <a:rPr lang="sv-SE" sz="2000" b="1" dirty="0" smtClean="0">
                <a:latin typeface="+mn-lt"/>
              </a:rPr>
              <a:t>TRONG TRÒ CHƠI LẤY VẬT TỪ TRONG HỘP</a:t>
            </a:r>
            <a:endParaRPr lang="sv-SE" sz="20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29" grpId="0"/>
      <p:bldP spid="430" grpId="0" build="p"/>
      <p:bldP spid="432" grpId="0"/>
      <p:bldP spid="3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78"/>
          <p:cNvSpPr/>
          <p:nvPr/>
        </p:nvSpPr>
        <p:spPr>
          <a:xfrm>
            <a:off x="1068900" y="1259100"/>
            <a:ext cx="75069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78"/>
          <p:cNvGrpSpPr/>
          <p:nvPr/>
        </p:nvGrpSpPr>
        <p:grpSpPr>
          <a:xfrm>
            <a:off x="7648515" y="373405"/>
            <a:ext cx="1166049" cy="1234226"/>
            <a:chOff x="7648515" y="373405"/>
            <a:chExt cx="1166049" cy="1234226"/>
          </a:xfrm>
        </p:grpSpPr>
        <p:sp>
          <p:nvSpPr>
            <p:cNvPr id="1253" name="Google Shape;1253;p78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4" name="Google Shape;1254;p78"/>
            <p:cNvPicPr preferRelativeResize="0"/>
            <p:nvPr/>
          </p:nvPicPr>
          <p:blipFill>
            <a:blip r:embed="rId3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845361" y="1945642"/>
            <a:ext cx="595397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</a:t>
            </a:r>
            <a:endParaRPr lang="vi-VN" sz="4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297400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2766428" y="1052445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1584793" y="2879415"/>
            <a:ext cx="3723161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sz="2800" b="1" dirty="0">
                <a:latin typeface="+mn-lt"/>
              </a:rPr>
              <a:t>MÔ HÌNH XÁC SUẤT </a:t>
            </a:r>
            <a:r>
              <a:rPr lang="sv-SE" sz="2800" b="1" dirty="0">
                <a:latin typeface="+mn-lt"/>
              </a:rPr>
              <a:t>TRONG TRÒ CHƠI TUNG ĐỒNG XU.</a:t>
            </a:r>
          </a:p>
        </p:txBody>
      </p:sp>
      <p:sp>
        <p:nvSpPr>
          <p:cNvPr id="476" name="Google Shape;476;p44"/>
          <p:cNvSpPr txBox="1">
            <a:spLocks noGrp="1"/>
          </p:cNvSpPr>
          <p:nvPr>
            <p:ph type="title" idx="2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479" name="Google Shape;479;p44"/>
          <p:cNvGrpSpPr/>
          <p:nvPr/>
        </p:nvGrpSpPr>
        <p:grpSpPr>
          <a:xfrm>
            <a:off x="960203" y="3356771"/>
            <a:ext cx="943125" cy="1385588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Khi đối mặt với 2 lựa chọn khó khăn, hãy tung đồng xu lên và là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2991"/>
          <a:stretch/>
        </p:blipFill>
        <p:spPr bwMode="auto">
          <a:xfrm rot="1536420">
            <a:off x="5907115" y="2026441"/>
            <a:ext cx="2382005" cy="248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2510393" y="-1544479"/>
            <a:ext cx="4778063" cy="817610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9743209">
            <a:off x="380987" y="318037"/>
            <a:ext cx="1570100" cy="40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43"/>
          <p:cNvGrpSpPr/>
          <p:nvPr/>
        </p:nvGrpSpPr>
        <p:grpSpPr>
          <a:xfrm>
            <a:off x="7929511" y="3341500"/>
            <a:ext cx="1057967" cy="1709385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3032415">
            <a:off x="8034612" y="288865"/>
            <a:ext cx="1312050" cy="3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7285" y="476890"/>
            <a:ext cx="57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151" y="633789"/>
            <a:ext cx="933450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0790" y="336864"/>
            <a:ext cx="606555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 err="1" smtClean="0"/>
              <a:t>Quan</a:t>
            </a:r>
            <a:r>
              <a:rPr lang="en-US" sz="1800" dirty="0" smtClean="0"/>
              <a:t> </a:t>
            </a:r>
            <a:r>
              <a:rPr lang="en-US" sz="1800" dirty="0" err="1" smtClean="0"/>
              <a:t>sát</a:t>
            </a:r>
            <a:r>
              <a:rPr lang="en-US" sz="1800" dirty="0" smtClean="0"/>
              <a:t> </a:t>
            </a:r>
            <a:r>
              <a:rPr lang="en-US" sz="1800" dirty="0" err="1" smtClean="0"/>
              <a:t>đồng</a:t>
            </a:r>
            <a:r>
              <a:rPr lang="en-US" sz="1800" dirty="0" smtClean="0"/>
              <a:t> </a:t>
            </a:r>
            <a:r>
              <a:rPr lang="en-US" sz="1800" dirty="0" err="1" smtClean="0"/>
              <a:t>xu</a:t>
            </a:r>
            <a:r>
              <a:rPr lang="en-US" sz="1800" dirty="0" smtClean="0"/>
              <a:t>. Ta </a:t>
            </a:r>
            <a:r>
              <a:rPr lang="en-US" sz="1800" dirty="0" err="1" smtClean="0"/>
              <a:t>quy</a:t>
            </a:r>
            <a:r>
              <a:rPr lang="en-US" sz="1800" dirty="0" smtClean="0"/>
              <a:t> </a:t>
            </a:r>
            <a:r>
              <a:rPr lang="en-US" sz="1800" dirty="0" err="1" smtClean="0"/>
              <a:t>ước</a:t>
            </a:r>
            <a:r>
              <a:rPr lang="en-US" sz="1800" dirty="0" smtClean="0"/>
              <a:t>: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5000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sấp</a:t>
            </a:r>
            <a:r>
              <a:rPr lang="en-US" sz="1800" dirty="0" smtClean="0"/>
              <a:t> hay </a:t>
            </a:r>
            <a:r>
              <a:rPr lang="en-US" sz="1800" dirty="0" err="1" smtClean="0"/>
              <a:t>mặt</a:t>
            </a:r>
            <a:r>
              <a:rPr lang="en-US" sz="1800" dirty="0" smtClean="0"/>
              <a:t> S;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Quốc</a:t>
            </a:r>
            <a:r>
              <a:rPr lang="en-US" sz="1800" dirty="0" smtClean="0"/>
              <a:t> </a:t>
            </a:r>
            <a:r>
              <a:rPr lang="en-US" sz="1800" dirty="0" err="1" smtClean="0"/>
              <a:t>huy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</a:t>
            </a:r>
            <a:r>
              <a:rPr lang="en-US" sz="1800" dirty="0" err="1" smtClean="0"/>
              <a:t>ngửa</a:t>
            </a:r>
            <a:r>
              <a:rPr lang="en-US" sz="1800" dirty="0" smtClean="0"/>
              <a:t> hay </a:t>
            </a:r>
            <a:r>
              <a:rPr lang="en-US" sz="1800" dirty="0" err="1" smtClean="0"/>
              <a:t>mặt</a:t>
            </a:r>
            <a:r>
              <a:rPr lang="en-US" sz="1800" dirty="0" smtClean="0"/>
              <a:t> N.</a:t>
            </a:r>
            <a:endParaRPr lang="vi-VN" sz="1800" dirty="0"/>
          </a:p>
        </p:txBody>
      </p:sp>
      <p:pic>
        <p:nvPicPr>
          <p:cNvPr id="3080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2" y="1834250"/>
            <a:ext cx="2285140" cy="22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183844" y="1905188"/>
            <a:ext cx="2158649" cy="22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8122915" y="4310657"/>
            <a:ext cx="930875" cy="69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7718231" y="0"/>
            <a:ext cx="1335558" cy="1318646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665927" y="528547"/>
            <a:ext cx="412123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467" y="1694039"/>
            <a:ext cx="751288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T</a:t>
            </a:r>
            <a:r>
              <a:rPr lang="en-GB" sz="2000" dirty="0" err="1" smtClean="0"/>
              <a:t>hực</a:t>
            </a:r>
            <a:r>
              <a:rPr lang="en-GB" sz="2000" dirty="0" smtClean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yêu</a:t>
            </a:r>
            <a:r>
              <a:rPr lang="en-GB" sz="2000" dirty="0"/>
              <a:t> </a:t>
            </a:r>
            <a:r>
              <a:rPr lang="en-GB" sz="2000" dirty="0" err="1"/>
              <a:t>cầu</a:t>
            </a:r>
            <a:r>
              <a:rPr lang="en-GB" sz="2000" dirty="0"/>
              <a:t> HS </a:t>
            </a:r>
            <a:r>
              <a:rPr lang="en-GB" sz="2000" dirty="0" err="1"/>
              <a:t>nêu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có</a:t>
            </a:r>
            <a:r>
              <a:rPr lang="en-GB" sz="2000" dirty="0"/>
              <a:t> </a:t>
            </a:r>
            <a:r>
              <a:rPr lang="en-GB" sz="2000" dirty="0" err="1"/>
              <a:t>thể</a:t>
            </a:r>
            <a:r>
              <a:rPr lang="en-GB" sz="2000" dirty="0"/>
              <a:t> </a:t>
            </a:r>
            <a:r>
              <a:rPr lang="en-GB" sz="2000" dirty="0" err="1"/>
              <a:t>xảy</a:t>
            </a:r>
            <a:r>
              <a:rPr lang="en-GB" sz="2000" dirty="0"/>
              <a:t> </a:t>
            </a:r>
            <a:r>
              <a:rPr lang="en-GB" sz="2000" dirty="0" err="1"/>
              <a:t>ra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mặt</a:t>
            </a:r>
            <a:r>
              <a:rPr lang="en-GB" sz="2000" dirty="0"/>
              <a:t> </a:t>
            </a:r>
            <a:r>
              <a:rPr lang="en-GB" sz="2000" dirty="0" err="1"/>
              <a:t>xuất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khi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467" y="3210333"/>
            <a:ext cx="751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smtClean="0"/>
              <a:t>2 </a:t>
            </a:r>
            <a:r>
              <a:rPr lang="en-GB" sz="2000" dirty="0" err="1" smtClean="0"/>
              <a:t>phút</a:t>
            </a:r>
            <a:r>
              <a:rPr lang="en-GB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9" y="1816974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670180" y="1775689"/>
            <a:ext cx="1584100" cy="16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Google Shape;500;p46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rot="19641140">
            <a:off x="430236" y="209239"/>
            <a:ext cx="1166754" cy="3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384725" y="4217182"/>
            <a:ext cx="1042975" cy="94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46"/>
          <p:cNvGrpSpPr/>
          <p:nvPr/>
        </p:nvGrpSpPr>
        <p:grpSpPr>
          <a:xfrm>
            <a:off x="822728" y="4343561"/>
            <a:ext cx="381770" cy="468153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46"/>
          <p:cNvGrpSpPr/>
          <p:nvPr/>
        </p:nvGrpSpPr>
        <p:grpSpPr>
          <a:xfrm>
            <a:off x="8409949" y="258517"/>
            <a:ext cx="372273" cy="421467"/>
            <a:chOff x="2199565" y="2421172"/>
            <a:chExt cx="312179" cy="353431"/>
          </a:xfrm>
        </p:grpSpPr>
        <p:sp>
          <p:nvSpPr>
            <p:cNvPr id="523" name="Google Shape;523;p46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8409949" y="4082781"/>
            <a:ext cx="890500" cy="1153248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7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188656" y="3595832"/>
            <a:ext cx="7698822" cy="93794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1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mặt</a:t>
            </a:r>
            <a:r>
              <a:rPr lang="en-US" sz="2400" dirty="0"/>
              <a:t> N; </a:t>
            </a:r>
            <a:r>
              <a:rPr lang="en-US" sz="2400" dirty="0" err="1"/>
              <a:t>mặt</a:t>
            </a:r>
            <a:r>
              <a:rPr lang="en-US" sz="2400" dirty="0"/>
              <a:t> 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9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8" y="1792942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35 -0.48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8364 L -2.77778E-7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48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48364 L 2.77778E-6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69676" y="1000664"/>
            <a:ext cx="7366958" cy="296748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Tung </a:t>
            </a:r>
            <a:r>
              <a:rPr lang="en-US" sz="2400" dirty="0" err="1" smtClean="0">
                <a:solidFill>
                  <a:srgbClr val="002060"/>
                </a:solidFill>
              </a:rPr>
              <a:t>đồng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</a:t>
            </a:r>
            <a:r>
              <a:rPr lang="en-US" sz="2400" dirty="0" smtClean="0">
                <a:solidFill>
                  <a:srgbClr val="002060"/>
                </a:solidFill>
              </a:rPr>
              <a:t> 1 </a:t>
            </a:r>
            <a:r>
              <a:rPr lang="en-US" sz="2400" dirty="0" err="1" smtClean="0">
                <a:solidFill>
                  <a:srgbClr val="002060"/>
                </a:solidFill>
              </a:rPr>
              <a:t>lần</a:t>
            </a:r>
            <a:r>
              <a:rPr lang="en-US" sz="2400" dirty="0" smtClean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rgbClr val="002060"/>
                </a:solidFill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các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xảy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đối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với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đồng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</a:t>
            </a:r>
            <a:r>
              <a:rPr lang="en-US" sz="2400" dirty="0" smtClean="0">
                <a:solidFill>
                  <a:srgbClr val="002060"/>
                </a:solidFill>
              </a:rPr>
              <a:t> {S; N}. Ở </a:t>
            </a:r>
            <a:r>
              <a:rPr lang="en-US" sz="2400" dirty="0" err="1" smtClean="0">
                <a:solidFill>
                  <a:srgbClr val="002060"/>
                </a:solidFill>
              </a:rPr>
              <a:t>đây</a:t>
            </a:r>
            <a:r>
              <a:rPr lang="en-US" sz="2400" dirty="0" smtClean="0">
                <a:solidFill>
                  <a:srgbClr val="002060"/>
                </a:solidFill>
              </a:rPr>
              <a:t>, S </a:t>
            </a:r>
            <a:r>
              <a:rPr lang="en-US" sz="2400" dirty="0" err="1" smtClean="0">
                <a:solidFill>
                  <a:srgbClr val="002060"/>
                </a:solidFill>
              </a:rPr>
              <a:t>kí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hiêu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sấp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và</a:t>
            </a:r>
            <a:r>
              <a:rPr lang="en-US" sz="2400" dirty="0" smtClean="0">
                <a:solidFill>
                  <a:srgbClr val="002060"/>
                </a:solidFill>
              </a:rPr>
              <a:t> N </a:t>
            </a:r>
            <a:r>
              <a:rPr lang="en-US" sz="2400" dirty="0" err="1" smtClean="0">
                <a:solidFill>
                  <a:srgbClr val="002060"/>
                </a:solidFill>
              </a:rPr>
              <a:t>kí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cho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xuất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hiện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mặt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ngửa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2225</Words>
  <Application>Microsoft Office PowerPoint</Application>
  <PresentationFormat>On-screen Show (16:9)</PresentationFormat>
  <Paragraphs>274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Palanquin Dark</vt:lpstr>
      <vt:lpstr>Open Sans</vt:lpstr>
      <vt:lpstr>Roboto Condensed Light</vt:lpstr>
      <vt:lpstr>Calibri Light</vt:lpstr>
      <vt:lpstr>Vibur</vt:lpstr>
      <vt:lpstr>Calibri</vt:lpstr>
      <vt:lpstr>Wingdings</vt:lpstr>
      <vt:lpstr>Fredoka One</vt:lpstr>
      <vt:lpstr>Watercolor Tapes Scrapbook for College by Slidesgo</vt:lpstr>
      <vt:lpstr>Office Theme</vt:lpstr>
      <vt:lpstr>PowerPoint Presentation</vt:lpstr>
      <vt:lpstr>Khởi động</vt:lpstr>
      <vt:lpstr>BÀI 3</vt:lpstr>
      <vt:lpstr>NỘI DUNG BÀI HỌC</vt:lpstr>
      <vt:lpstr>MÔ HÌNH XÁC SUẤT TRONG TRÒ CHƠI TUNG ĐỒNG XU.</vt:lpstr>
      <vt:lpstr>PowerPoint Presentation</vt:lpstr>
      <vt:lpstr>PowerPoint Presentation</vt:lpstr>
      <vt:lpstr>PowerPoint Presentation</vt:lpstr>
      <vt:lpstr>PowerPoint Presentation</vt:lpstr>
      <vt:lpstr>MÔ HÌNH XÁC SUẤT TRONG TRÒ CHƠI LẤY VẬT TỪ TRONG HỘP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HOẠT ĐỘNG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ntd</cp:lastModifiedBy>
  <cp:revision>66</cp:revision>
  <dcterms:modified xsi:type="dcterms:W3CDTF">2021-10-11T08:41:59Z</dcterms:modified>
</cp:coreProperties>
</file>