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3"/>
  </p:notesMasterIdLst>
  <p:sldIdLst>
    <p:sldId id="276" r:id="rId4"/>
    <p:sldId id="287" r:id="rId5"/>
    <p:sldId id="277" r:id="rId6"/>
    <p:sldId id="256" r:id="rId7"/>
    <p:sldId id="278" r:id="rId8"/>
    <p:sldId id="257" r:id="rId9"/>
    <p:sldId id="258" r:id="rId10"/>
    <p:sldId id="290" r:id="rId11"/>
    <p:sldId id="270" r:id="rId12"/>
    <p:sldId id="286" r:id="rId13"/>
    <p:sldId id="268" r:id="rId14"/>
    <p:sldId id="288" r:id="rId15"/>
    <p:sldId id="289" r:id="rId16"/>
    <p:sldId id="266" r:id="rId17"/>
    <p:sldId id="259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296" r:id="rId29"/>
    <p:sldId id="264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62" r:id="rId41"/>
    <p:sldId id="26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43" d="100"/>
          <a:sy n="43" d="100"/>
        </p:scale>
        <p:origin x="72" y="1362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jp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slide" Target="slide38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png"/><Relationship Id="rId5" Type="http://schemas.openxmlformats.org/officeDocument/2006/relationships/slide" Target="slide29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slide" Target="slide35.xml"/><Relationship Id="rId3" Type="http://schemas.openxmlformats.org/officeDocument/2006/relationships/audio" Target="../media/audio1.wav"/><Relationship Id="rId21" Type="http://schemas.openxmlformats.org/officeDocument/2006/relationships/slide" Target="slide30.xml"/><Relationship Id="rId7" Type="http://schemas.openxmlformats.org/officeDocument/2006/relationships/slide" Target="slide12.xml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slide" Target="slide3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33.xml"/><Relationship Id="rId5" Type="http://schemas.openxmlformats.org/officeDocument/2006/relationships/image" Target="../media/image47.png"/><Relationship Id="rId15" Type="http://schemas.openxmlformats.org/officeDocument/2006/relationships/image" Target="../media/image53.png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image" Target="../media/image49.png"/><Relationship Id="rId19" Type="http://schemas.openxmlformats.org/officeDocument/2006/relationships/image" Target="../media/image57.png"/><Relationship Id="rId4" Type="http://schemas.openxmlformats.org/officeDocument/2006/relationships/image" Target="../media/image46.png"/><Relationship Id="rId9" Type="http://schemas.microsoft.com/office/2007/relationships/hdphoto" Target="../media/hdphoto4.wdp"/><Relationship Id="rId14" Type="http://schemas.openxmlformats.org/officeDocument/2006/relationships/image" Target="../media/image52.png"/><Relationship Id="rId22" Type="http://schemas.openxmlformats.org/officeDocument/2006/relationships/slide" Target="slide31.xml"/><Relationship Id="rId27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29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29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29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29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29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1.png"/><Relationship Id="rId11" Type="http://schemas.openxmlformats.org/officeDocument/2006/relationships/slide" Target="slide29.xml"/><Relationship Id="rId5" Type="http://schemas.openxmlformats.org/officeDocument/2006/relationships/image" Target="../media/image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11" Type="http://schemas.openxmlformats.org/officeDocument/2006/relationships/slide" Target="slide29.xml"/><Relationship Id="rId5" Type="http://schemas.openxmlformats.org/officeDocument/2006/relationships/image" Target="../media/image8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slide" Target="slide29.xml"/><Relationship Id="rId5" Type="http://schemas.openxmlformats.org/officeDocument/2006/relationships/image" Target="../media/image8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8.png"/><Relationship Id="rId7" Type="http://schemas.openxmlformats.org/officeDocument/2006/relationships/image" Target="../media/image9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g"/><Relationship Id="rId3" Type="http://schemas.openxmlformats.org/officeDocument/2006/relationships/image" Target="../media/image8.png"/><Relationship Id="rId7" Type="http://schemas.openxmlformats.org/officeDocument/2006/relationships/image" Target="../media/image9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9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12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6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+mj-lt"/>
                  </a:rPr>
                  <a:t>a)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j-lt"/>
                  </a:rPr>
                  <a:t>b) </a:t>
                </a:r>
                <a:r>
                  <a:rPr lang="en-US" sz="2400" dirty="0" err="1" smtClean="0">
                    <a:latin typeface="+mj-lt"/>
                  </a:rPr>
                  <a:t>Khi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tung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đồng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</a:t>
                </a:r>
                <a:r>
                  <a:rPr lang="en-US" sz="2400" dirty="0" smtClean="0">
                    <a:latin typeface="+mj-lt"/>
                  </a:rPr>
                  <a:t> 17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liên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tiếp</a:t>
                </a:r>
                <a:r>
                  <a:rPr lang="en-US" sz="2400" dirty="0" smtClean="0">
                    <a:latin typeface="+mj-lt"/>
                  </a:rPr>
                  <a:t>, do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S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6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11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. </a:t>
                </a:r>
                <a:r>
                  <a:rPr lang="en-US" sz="2400" dirty="0" err="1" smtClean="0">
                    <a:latin typeface="+mj-lt"/>
                  </a:rPr>
                  <a:t>Vì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vậy</a:t>
                </a:r>
                <a:r>
                  <a:rPr lang="en-US" sz="2400" dirty="0" smtClean="0">
                    <a:latin typeface="+mj-lt"/>
                  </a:rPr>
                  <a:t>,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</a:t>
            </a:r>
            <a:r>
              <a:rPr lang="en-US" sz="2800" b="1" dirty="0" smtClean="0">
                <a:latin typeface="+mj-lt"/>
              </a:rPr>
              <a:t>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tung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xu</a:t>
            </a:r>
            <a:r>
              <a:rPr lang="en-US" sz="2800" dirty="0" smtClean="0"/>
              <a:t> 25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, </a:t>
            </a:r>
            <a:r>
              <a:rPr lang="en-US" sz="2800" dirty="0" err="1" smtClean="0"/>
              <a:t>có</a:t>
            </a:r>
            <a:r>
              <a:rPr lang="en-US" sz="2800" dirty="0" smtClean="0"/>
              <a:t> 15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N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S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 smtClean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,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r>
              <a:rPr lang="en-US" sz="2000" dirty="0" err="1" smtClean="0"/>
              <a:t>Sau</a:t>
            </a:r>
            <a:r>
              <a:rPr lang="en-US" sz="2000" dirty="0" smtClean="0"/>
              <a:t> 10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,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8762"/>
              </p:ext>
            </p:extLst>
          </p:nvPr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91003"/>
              </p:ext>
            </p:extLst>
          </p:nvPr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10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883" y="533410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4179"/>
              </p:ext>
            </p:extLst>
          </p:nvPr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8790"/>
              </p:ext>
            </p:extLst>
          </p:nvPr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blipFill>
                <a:blip r:embed="rId7"/>
                <a:stretch>
                  <a:fillRect l="-853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8064"/>
              </p:ext>
            </p:extLst>
          </p:nvPr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9680"/>
              </p:ext>
            </p:extLst>
          </p:nvPr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4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đỏ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blipFill>
                <a:blip r:embed="rId8"/>
                <a:stretch>
                  <a:fillRect l="-853" t="-1042" r="-171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426"/>
              </p:ext>
            </p:extLst>
          </p:nvPr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763"/>
              </p:ext>
            </p:extLst>
          </p:nvPr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 smtClean="0"/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blipFill>
                <a:blip r:embed="rId2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mặt</a:t>
            </a:r>
            <a:r>
              <a:rPr lang="en-US" sz="2800" dirty="0">
                <a:latin typeface="+mj-lt"/>
              </a:rPr>
              <a:t> N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màu</a:t>
            </a:r>
            <a:r>
              <a:rPr lang="en-US" sz="2800" b="1" i="1" dirty="0" smtClean="0">
                <a:latin typeface="+mj-lt"/>
              </a:rPr>
              <a:t> A </a:t>
            </a:r>
            <a:r>
              <a:rPr lang="en-US" sz="2800" b="1" i="1" dirty="0" err="1" smtClean="0">
                <a:latin typeface="+mj-lt"/>
              </a:rPr>
              <a:t>xuất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Tổng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lấy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; </a:t>
            </a:r>
            <a:r>
              <a:rPr lang="en-US" sz="2000" dirty="0" err="1" smtClean="0">
                <a:latin typeface="+mj-lt"/>
              </a:rPr>
              <a:t>các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kích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thước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khối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lượng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như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nhau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Mỗi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bạn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Yến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ngẫu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của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15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tiếp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4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6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Tính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thực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nghiệm</a:t>
            </a:r>
            <a:r>
              <a:rPr lang="en-US" sz="2000" dirty="0" smtClean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a)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xanh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</a:t>
                </a:r>
                <a:r>
                  <a:rPr lang="en-US" sz="2000" dirty="0" smtClean="0">
                    <a:latin typeface="+mj-lt"/>
                  </a:rPr>
                  <a:t>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đỏ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c)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vàng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j-lt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</a:t>
            </a:r>
            <a:r>
              <a:rPr lang="en-US" sz="2400" b="1" dirty="0" smtClean="0">
                <a:latin typeface="+mj-lt"/>
              </a:rPr>
              <a:t>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tím</a:t>
            </a:r>
            <a:r>
              <a:rPr lang="en-US" sz="2400" dirty="0" smtClean="0"/>
              <a:t>;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thước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khối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ngẫu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, </a:t>
            </a:r>
            <a:r>
              <a:rPr lang="en-US" sz="2400" dirty="0" err="1" smtClean="0"/>
              <a:t>ghi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bỏ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.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20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 smtClean="0">
                <a:latin typeface="+mj-lt"/>
              </a:rPr>
              <a:t>Xác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thực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nghiệm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để</a:t>
            </a:r>
            <a:r>
              <a:rPr lang="en-US" sz="2400" b="1" dirty="0" smtClean="0">
                <a:latin typeface="+mj-lt"/>
              </a:rPr>
              <a:t> Chi </a:t>
            </a:r>
            <a:r>
              <a:rPr lang="en-US" sz="2400" b="1" dirty="0" err="1" smtClean="0">
                <a:latin typeface="+mj-lt"/>
              </a:rPr>
              <a:t>gieo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được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1 </a:t>
            </a:r>
            <a:r>
              <a:rPr lang="en-US" sz="2400" b="1" dirty="0" err="1" smtClean="0">
                <a:latin typeface="+mj-lt"/>
              </a:rPr>
              <a:t>chấm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là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bao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nhiêu</a:t>
            </a:r>
            <a:r>
              <a:rPr lang="en-US" sz="2400" b="1" dirty="0" smtClean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3"/>
                </a:solidFill>
                <a:effectLst/>
              </a:rPr>
              <a:t>LUYỆN TẬP</a:t>
            </a:r>
            <a:endParaRPr lang="en-US" sz="13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2. </a:t>
            </a:r>
            <a:r>
              <a:rPr lang="en-US" sz="2400" b="1" dirty="0" err="1" smtClean="0"/>
              <a:t>Trả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hỏi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a) 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22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13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11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30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14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3.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10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cùng</a:t>
            </a:r>
            <a:r>
              <a:rPr lang="en-US" sz="2200" dirty="0" smtClean="0"/>
              <a:t> </a:t>
            </a:r>
            <a:r>
              <a:rPr lang="en-US" sz="2200" dirty="0" err="1" smtClean="0"/>
              <a:t>loại</a:t>
            </a:r>
            <a:r>
              <a:rPr lang="en-US" sz="2200" dirty="0" smtClean="0"/>
              <a:t>, </a:t>
            </a:r>
            <a:r>
              <a:rPr lang="en-US" sz="2200" dirty="0" err="1" smtClean="0"/>
              <a:t>mỗi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1, 2, 3,…, 10;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 </a:t>
            </a:r>
            <a:r>
              <a:rPr lang="en-US" sz="2200" dirty="0" err="1" smtClean="0"/>
              <a:t>thì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ngẫu</a:t>
            </a:r>
            <a:r>
              <a:rPr lang="en-US" sz="2200" dirty="0" smtClean="0"/>
              <a:t> </a:t>
            </a:r>
            <a:r>
              <a:rPr lang="en-US" sz="2200" dirty="0" err="1" smtClean="0"/>
              <a:t>nhiên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từ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,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bỏ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đó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. </a:t>
            </a:r>
            <a:r>
              <a:rPr lang="en-US" sz="2200" dirty="0" err="1" smtClean="0"/>
              <a:t>Sau</a:t>
            </a:r>
            <a:r>
              <a:rPr lang="en-US" sz="2200" dirty="0" smtClean="0"/>
              <a:t> 25 </a:t>
            </a:r>
            <a:r>
              <a:rPr lang="en-US" sz="2200" dirty="0" err="1" smtClean="0"/>
              <a:t>lần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liên</a:t>
            </a:r>
            <a:r>
              <a:rPr lang="en-US" sz="2200" dirty="0" smtClean="0"/>
              <a:t> </a:t>
            </a:r>
            <a:r>
              <a:rPr lang="en-US" sz="2200" dirty="0" err="1" smtClean="0"/>
              <a:t>tiếp</a:t>
            </a:r>
            <a:r>
              <a:rPr lang="en-US" sz="2200" dirty="0" smtClean="0"/>
              <a:t>, </a:t>
            </a: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kết</a:t>
            </a:r>
            <a:r>
              <a:rPr lang="en-US" sz="2200" dirty="0" smtClean="0"/>
              <a:t> </a:t>
            </a:r>
            <a:r>
              <a:rPr lang="en-US" sz="2200" dirty="0" err="1" smtClean="0"/>
              <a:t>quả</a:t>
            </a:r>
            <a:r>
              <a:rPr lang="en-US" sz="2200" dirty="0" smtClean="0"/>
              <a:t> </a:t>
            </a:r>
            <a:r>
              <a:rPr lang="en-US" sz="2200" dirty="0" err="1" smtClean="0"/>
              <a:t>thống</a:t>
            </a:r>
            <a:r>
              <a:rPr lang="en-US" sz="2200" dirty="0" smtClean="0"/>
              <a:t> </a:t>
            </a:r>
            <a:r>
              <a:rPr lang="en-US" sz="2200" dirty="0" err="1" smtClean="0"/>
              <a:t>kê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mẫu</a:t>
            </a:r>
            <a:r>
              <a:rPr lang="en-US" sz="2200" dirty="0" smtClean="0"/>
              <a:t> </a:t>
            </a:r>
            <a:r>
              <a:rPr lang="en-US" sz="2200" dirty="0" err="1" smtClean="0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Yêu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cầu</a:t>
            </a:r>
            <a:r>
              <a:rPr lang="en-US" sz="2200" b="1" u="sng" dirty="0" smtClean="0"/>
              <a:t>: </a:t>
            </a:r>
            <a:r>
              <a:rPr lang="en-US" sz="2200" dirty="0" err="1" smtClean="0"/>
              <a:t>Hoạt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, </a:t>
            </a:r>
            <a:r>
              <a:rPr lang="en-US" sz="2200" dirty="0" err="1" smtClean="0"/>
              <a:t>trao</a:t>
            </a:r>
            <a:r>
              <a:rPr lang="en-US" sz="2200" dirty="0" smtClean="0"/>
              <a:t> </a:t>
            </a:r>
            <a:r>
              <a:rPr lang="en-US" sz="2200" dirty="0" err="1" smtClean="0"/>
              <a:t>đổi</a:t>
            </a:r>
            <a:r>
              <a:rPr lang="en-US" sz="2200" dirty="0" smtClean="0"/>
              <a:t>, </a:t>
            </a:r>
            <a:r>
              <a:rPr lang="en-US" sz="2200" dirty="0" err="1" smtClean="0"/>
              <a:t>thảo</a:t>
            </a:r>
            <a:r>
              <a:rPr lang="en-US" sz="2200" dirty="0" smtClean="0"/>
              <a:t> </a:t>
            </a:r>
            <a:r>
              <a:rPr lang="en-US" sz="2200" dirty="0" err="1" smtClean="0"/>
              <a:t>luận</a:t>
            </a:r>
            <a:r>
              <a:rPr lang="en-US" sz="2200" dirty="0" smtClean="0"/>
              <a:t> </a:t>
            </a:r>
            <a:r>
              <a:rPr lang="en-US" sz="2200" dirty="0" err="1" smtClean="0"/>
              <a:t>nhóm</a:t>
            </a:r>
            <a:r>
              <a:rPr lang="en-US" sz="2200" dirty="0" smtClean="0"/>
              <a:t>, </a:t>
            </a:r>
            <a:r>
              <a:rPr lang="en-US" sz="2200" dirty="0" err="1" smtClean="0"/>
              <a:t>hoàn</a:t>
            </a:r>
            <a:r>
              <a:rPr lang="en-US" sz="2200" dirty="0" smtClean="0"/>
              <a:t> </a:t>
            </a:r>
            <a:r>
              <a:rPr lang="en-US" sz="2200" dirty="0" err="1" smtClean="0"/>
              <a:t>thành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en-US" sz="2200" dirty="0" smtClean="0"/>
              <a:t> </a:t>
            </a:r>
            <a:r>
              <a:rPr lang="en-US" sz="2200" dirty="0" err="1" smtClean="0"/>
              <a:t>phiếu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tổ</a:t>
            </a:r>
            <a:r>
              <a:rPr lang="en-US" sz="2200" dirty="0" smtClean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Thời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gian</a:t>
            </a:r>
            <a:r>
              <a:rPr lang="en-US" sz="2200" dirty="0" smtClean="0"/>
              <a:t>: 10 </a:t>
            </a:r>
            <a:r>
              <a:rPr lang="en-US" sz="2200" dirty="0" err="1" smtClean="0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4. </a:t>
            </a:r>
            <a:r>
              <a:rPr lang="en-US" sz="2400" dirty="0" err="1" smtClean="0"/>
              <a:t>Gieo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xúc</a:t>
            </a:r>
            <a:r>
              <a:rPr lang="en-US" sz="2400" dirty="0" smtClean="0"/>
              <a:t> </a:t>
            </a:r>
            <a:r>
              <a:rPr lang="en-US" sz="2400" dirty="0" err="1" smtClean="0"/>
              <a:t>xắc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kê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742"/>
              </p:ext>
            </p:extLst>
          </p:nvPr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5684"/>
              </p:ext>
            </p:extLst>
          </p:nvPr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kiểm</a:t>
            </a:r>
            <a:r>
              <a:rPr lang="en-US" sz="2400" dirty="0" smtClean="0"/>
              <a:t> </a:t>
            </a:r>
            <a:r>
              <a:rPr lang="en-US" sz="2400" dirty="0" err="1" smtClean="0"/>
              <a:t>đếm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gieo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Số </a:t>
            </a: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0808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7877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Vì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3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blipFill>
                <a:blip r:embed="rId2"/>
                <a:stretch>
                  <a:fillRect l="-1040" b="-39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36839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2079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err="1" smtClean="0"/>
                  <a:t>Vì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smtClean="0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vi-VN" sz="2400" b="1" i="0">
                            <a:solidFill>
                              <a:srgbClr val="FF0000"/>
                            </a:solidFill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 smtClean="0">
                <a:solidFill>
                  <a:schemeClr val="tx1"/>
                </a:solidFill>
              </a:rPr>
              <a:t>Chú</a:t>
            </a:r>
            <a:r>
              <a:rPr lang="en-US" sz="2800" b="1" u="sng" dirty="0" smtClean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Xác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chấm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N, 1&lt; </a:t>
            </a:r>
            <a:r>
              <a:rPr lang="en-US" sz="2800" b="1" i="1" dirty="0" smtClean="0">
                <a:solidFill>
                  <a:schemeClr val="tx1"/>
                </a:solidFill>
              </a:rPr>
              <a:t>k </a:t>
            </a:r>
            <a:r>
              <a:rPr lang="en-US" sz="2800" b="1" dirty="0" smtClean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 smtClean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 k </a:t>
            </a:r>
            <a:r>
              <a:rPr lang="en-US" sz="2800" b="1" dirty="0" err="1" smtClean="0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Tổng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</a:t>
            </a:r>
            <a:r>
              <a:rPr lang="en-GB" sz="44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6379"/>
              </p:ext>
            </p:extLst>
          </p:nvPr>
        </p:nvGraphicFramePr>
        <p:xfrm>
          <a:off x="643995" y="1849199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37841"/>
              </p:ext>
            </p:extLst>
          </p:nvPr>
        </p:nvGraphicFramePr>
        <p:xfrm>
          <a:off x="755507" y="1812293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  <a:endParaRPr lang="en-US" sz="40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Tung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bạn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Hòa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quả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thống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kê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như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hiến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5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hiên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8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 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 smtClean="0">
                <a:latin typeface="+mj-lt"/>
              </a:rPr>
              <a:t>Abc</a:t>
            </a:r>
            <a:endParaRPr lang="en-US" sz="2500" i="1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mặt</a:t>
            </a:r>
            <a:r>
              <a:rPr lang="en-US" sz="2400" b="1" i="1" dirty="0" smtClean="0">
                <a:latin typeface="+mj-lt"/>
              </a:rPr>
              <a:t> S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mặt</a:t>
            </a:r>
            <a:r>
              <a:rPr lang="en-US" sz="2400" b="1" i="1" dirty="0" smtClean="0">
                <a:latin typeface="+mj-lt"/>
              </a:rPr>
              <a:t> S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2835</Words>
  <Application>Microsoft Office PowerPoint</Application>
  <PresentationFormat>Widescreen</PresentationFormat>
  <Paragraphs>552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等线</vt:lpstr>
      <vt:lpstr>Oswald</vt:lpstr>
      <vt:lpstr>Roboto</vt:lpstr>
      <vt:lpstr>黑体</vt:lpstr>
      <vt:lpstr>Symbol</vt:lpstr>
      <vt:lpstr>Times New Roman</vt:lpstr>
      <vt:lpstr>UVN Chim Bien Nang</vt:lpstr>
      <vt:lpstr>Wingdings</vt:lpstr>
      <vt:lpstr>义启嘟嘟体</vt:lpstr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ntd</cp:lastModifiedBy>
  <cp:revision>172</cp:revision>
  <dcterms:created xsi:type="dcterms:W3CDTF">2017-05-23T12:09:32Z</dcterms:created>
  <dcterms:modified xsi:type="dcterms:W3CDTF">2021-10-12T09:46:35Z</dcterms:modified>
</cp:coreProperties>
</file>