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3"/>
  </p:notesMasterIdLst>
  <p:sldIdLst>
    <p:sldId id="258" r:id="rId2"/>
    <p:sldId id="257" r:id="rId3"/>
    <p:sldId id="256" r:id="rId4"/>
    <p:sldId id="259" r:id="rId5"/>
    <p:sldId id="261" r:id="rId6"/>
    <p:sldId id="267" r:id="rId7"/>
    <p:sldId id="260" r:id="rId8"/>
    <p:sldId id="303" r:id="rId9"/>
    <p:sldId id="262" r:id="rId10"/>
    <p:sldId id="304" r:id="rId11"/>
    <p:sldId id="265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263" r:id="rId24"/>
    <p:sldId id="264" r:id="rId25"/>
    <p:sldId id="266" r:id="rId26"/>
    <p:sldId id="268" r:id="rId27"/>
    <p:sldId id="269" r:id="rId28"/>
    <p:sldId id="270" r:id="rId29"/>
    <p:sldId id="271" r:id="rId30"/>
    <p:sldId id="283" r:id="rId31"/>
    <p:sldId id="286" r:id="rId32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34"/>
    </p:embeddedFont>
    <p:embeddedFont>
      <p:font typeface="Bodoni" panose="020B0604020202020204" charset="0"/>
      <p:regular r:id="rId35"/>
      <p:bold r:id="rId36"/>
      <p:italic r:id="rId37"/>
      <p:boldItalic r:id="rId38"/>
    </p:embeddedFont>
    <p:embeddedFont>
      <p:font typeface="Montserrat Black" panose="020B0604020202020204" charset="0"/>
      <p:bold r:id="rId39"/>
      <p:boldItalic r:id="rId40"/>
    </p:embeddedFont>
    <p:embeddedFont>
      <p:font typeface="Oswald" panose="020B0604020202020204" charset="0"/>
      <p:regular r:id="rId41"/>
      <p:bold r:id="rId42"/>
    </p:embeddedFont>
    <p:embeddedFont>
      <p:font typeface="Oswald Regular" panose="020B0604020202020204" charset="0"/>
      <p:regular r:id="rId43"/>
      <p:bold r:id="rId44"/>
    </p:embeddedFont>
    <p:embeddedFont>
      <p:font typeface="Arvo" panose="020B0604020202020204" charset="0"/>
      <p:regular r:id="rId45"/>
      <p:bold r:id="rId46"/>
      <p:italic r:id="rId47"/>
      <p:boldItalic r:id="rId48"/>
    </p:embeddedFont>
    <p:embeddedFont>
      <p:font typeface="Open Sans Light" panose="020B0604020202020204" charset="0"/>
      <p:regular r:id="rId49"/>
      <p:bold r:id="rId50"/>
      <p:italic r:id="rId51"/>
      <p:boldItalic r:id="rId52"/>
    </p:embeddedFont>
    <p:embeddedFont>
      <p:font typeface="Open Sans" panose="020B0604020202020204" charset="0"/>
      <p:regular r:id="rId53"/>
      <p:bold r:id="rId54"/>
      <p:italic r:id="rId55"/>
      <p:boldItalic r:id="rId56"/>
    </p:embeddedFont>
    <p:embeddedFont>
      <p:font typeface="Montserrat Light" panose="020B0604020202020204" charset="0"/>
      <p:regular r:id="rId57"/>
      <p:bold r:id="rId58"/>
      <p:italic r:id="rId59"/>
      <p:boldItalic r:id="rId60"/>
    </p:embeddedFont>
    <p:embeddedFont>
      <p:font typeface="Quicksand Light" panose="020B0604020202020204" charset="0"/>
      <p:regular r:id="rId61"/>
      <p:bold r:id="rId62"/>
    </p:embeddedFont>
    <p:embeddedFont>
      <p:font typeface="Montserrat" panose="020B060402020202020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98" autoAdjust="0"/>
  </p:normalViewPr>
  <p:slideViewPr>
    <p:cSldViewPr snapToGrid="0">
      <p:cViewPr varScale="1">
        <p:scale>
          <a:sx n="86" d="100"/>
          <a:sy n="86" d="100"/>
        </p:scale>
        <p:origin x="221" y="67"/>
      </p:cViewPr>
      <p:guideLst>
        <p:guide orient="horz" pos="1897"/>
        <p:guide pos="2880"/>
        <p:guide pos="326"/>
        <p:guide pos="3437"/>
        <p:guide orient="horz" pos="2241"/>
        <p:guide orient="horz" pos="907"/>
        <p:guide pos="3144"/>
        <p:guide orient="horz" pos="999"/>
        <p:guide orient="horz" pos="209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font" Target="fonts/font2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5824350" y="2970225"/>
            <a:ext cx="21216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377650" y="1257125"/>
            <a:ext cx="37665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8650" y="2774675"/>
            <a:ext cx="29412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122200" y="571707"/>
            <a:ext cx="4899600" cy="21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44600" y="-169725"/>
            <a:ext cx="7654800" cy="10503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20875" y="625700"/>
            <a:ext cx="3055500" cy="168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solidFill>
          <a:srgbClr val="E1628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5703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059200" y="949800"/>
            <a:ext cx="3055500" cy="16809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059200" y="2630700"/>
            <a:ext cx="2770200" cy="7638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22250" y="1373707"/>
            <a:ext cx="4899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448077" y="3631625"/>
            <a:ext cx="39657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6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39.png"/><Relationship Id="rId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sv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0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10" Type="http://schemas.openxmlformats.org/officeDocument/2006/relationships/image" Target="../media/image68.svg"/><Relationship Id="rId4" Type="http://schemas.openxmlformats.org/officeDocument/2006/relationships/image" Target="../media/image310.pn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74.sv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40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sv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25.svg"/><Relationship Id="rId4" Type="http://schemas.openxmlformats.org/officeDocument/2006/relationships/image" Target="../media/image86.sv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svg"/><Relationship Id="rId11" Type="http://schemas.openxmlformats.org/officeDocument/2006/relationships/image" Target="../media/image101.sv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94.sv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</a:t>
            </a:fld>
            <a:endParaRPr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A85F0E-321D-0C61-70BA-0C2970ED4F5A}"/>
              </a:ext>
            </a:extLst>
          </p:cNvPr>
          <p:cNvSpPr txBox="1"/>
          <p:nvPr/>
        </p:nvSpPr>
        <p:spPr>
          <a:xfrm>
            <a:off x="783331" y="132705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54016" y="3764170"/>
            <a:ext cx="2278173" cy="1379330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291306" y="3525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9" y="509756"/>
            <a:ext cx="3857624" cy="31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đoạn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chéo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hộp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chữ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’.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4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5929311" y="696526"/>
            <a:ext cx="2509221" cy="8608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5929311" y="2079022"/>
            <a:ext cx="2509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3763925"/>
            <a:ext cx="1094509" cy="141402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37" y="4617950"/>
            <a:ext cx="930650" cy="583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86" y="3138520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962691"/>
            <a:ext cx="3474310" cy="24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0" y="2778579"/>
            <a:ext cx="2979800" cy="23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blipFill>
                <a:blip r:embed="rId3"/>
                <a:stretch>
                  <a:fillRect l="-476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52915" y="4647489"/>
            <a:ext cx="3335562" cy="21529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808651" y="4429203"/>
            <a:ext cx="1429864" cy="2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42875" y="7784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721988" y="1209172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7.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4675116" y="1209171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13988" y="54877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5" y="1971604"/>
            <a:ext cx="3811728" cy="3080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9" y="1808916"/>
            <a:ext cx="2621228" cy="324357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13573" y="77846"/>
            <a:ext cx="1016439" cy="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lập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, 4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chéo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199474" y="316544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485334" y="191556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9</a:t>
            </a:r>
            <a:r>
              <a:rPr lang="en-US" sz="22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85" y="1380387"/>
            <a:ext cx="3110915" cy="3571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Hình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6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12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8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4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blipFill>
                <a:blip r:embed="rId3"/>
                <a:stretch>
                  <a:fillRect l="-1143" r="-2183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84" y="797093"/>
            <a:ext cx="2931067" cy="3331029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5" y="581650"/>
            <a:ext cx="3871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10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617936" y="3568950"/>
            <a:ext cx="565223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617936" y="2571750"/>
            <a:ext cx="465415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b) 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430883" y="3863352"/>
            <a:ext cx="1541552" cy="142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28" y="3166661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12" y="2938060"/>
            <a:ext cx="337488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:a16="http://schemas.microsoft.com/office/drawing/2014/main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3613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:a16="http://schemas.microsoft.com/office/drawing/2014/main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8" y="0"/>
            <a:ext cx="2350293" cy="23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:a16="http://schemas.microsoft.com/office/drawing/2014/main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1" y="169070"/>
            <a:ext cx="2752724" cy="2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:a16="http://schemas.microsoft.com/office/drawing/2014/main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6" y="2571750"/>
            <a:ext cx="2493167" cy="24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A78FCB6D-E94E-E0B0-040C-2269C42F0C15}"/>
              </a:ext>
            </a:extLst>
          </p:cNvPr>
          <p:cNvSpPr/>
          <p:nvPr/>
        </p:nvSpPr>
        <p:spPr>
          <a:xfrm flipH="1">
            <a:off x="4991099" y="2645446"/>
            <a:ext cx="4200525" cy="2200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0AF19-C772-3084-CE0A-4BE45D614F07}"/>
              </a:ext>
            </a:extLst>
          </p:cNvPr>
          <p:cNvSpPr txBox="1"/>
          <p:nvPr/>
        </p:nvSpPr>
        <p:spPr>
          <a:xfrm>
            <a:off x="170261" y="2062280"/>
            <a:ext cx="246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E79064-F61F-EF0F-BE95-AB51BF69E8AB}"/>
              </a:ext>
            </a:extLst>
          </p:cNvPr>
          <p:cNvSpPr txBox="1"/>
          <p:nvPr/>
        </p:nvSpPr>
        <p:spPr>
          <a:xfrm>
            <a:off x="4152902" y="2140863"/>
            <a:ext cx="275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7" y="1152484"/>
            <a:ext cx="4166570" cy="29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9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blipFill>
                <a:blip r:embed="rId3"/>
                <a:stretch>
                  <a:fillRect l="-721" r="-2266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89074" y="3809216"/>
            <a:ext cx="2049878" cy="13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99056" y="64363"/>
            <a:ext cx="872090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0" y="1457175"/>
            <a:ext cx="3664875" cy="33470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5897633" y="129087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4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rộng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cao</a:t>
                </a:r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5"/>
                <a:stretch>
                  <a:fillRect l="-2467" r="-43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76236" y="3750115"/>
            <a:ext cx="1755446" cy="13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20" y="305968"/>
            <a:ext cx="3410677" cy="43709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5901162" y="932002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3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4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5782132" y="1561990"/>
                <a:ext cx="294322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vi-VN" sz="2200" dirty="0" smtClean="0"/>
                  <a:t>hình lập phương</a:t>
                </a:r>
                <a:endParaRPr lang="en-US" sz="2200" dirty="0"/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32" y="1561990"/>
                <a:ext cx="2943225" cy="1107996"/>
              </a:xfrm>
              <a:prstGeom prst="rect">
                <a:avLst/>
              </a:prstGeom>
              <a:blipFill>
                <a:blip r:embed="rId5"/>
                <a:stretch>
                  <a:fillRect l="-2697" r="-415" b="-4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3544639"/>
            <a:ext cx="1075597" cy="15988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68874" y="42122"/>
            <a:ext cx="1085980" cy="1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10379" y="1422682"/>
          <a:ext cx="7837715" cy="289655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13392">
                  <a:extLst>
                    <a:ext uri="{9D8B030D-6E8A-4147-A177-3AD203B41FA5}">
                      <a16:colId xmlns:a16="http://schemas.microsoft.com/office/drawing/2014/main" val="3435844008"/>
                    </a:ext>
                  </a:extLst>
                </a:gridCol>
                <a:gridCol w="2626266">
                  <a:extLst>
                    <a:ext uri="{9D8B030D-6E8A-4147-A177-3AD203B41FA5}">
                      <a16:colId xmlns:a16="http://schemas.microsoft.com/office/drawing/2014/main" val="3059342402"/>
                    </a:ext>
                  </a:extLst>
                </a:gridCol>
                <a:gridCol w="2598057">
                  <a:extLst>
                    <a:ext uri="{9D8B030D-6E8A-4147-A177-3AD203B41FA5}">
                      <a16:colId xmlns:a16="http://schemas.microsoft.com/office/drawing/2014/main" val="1816637750"/>
                    </a:ext>
                  </a:extLst>
                </a:gridCol>
              </a:tblGrid>
              <a:tr h="965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452219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728234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777298" y="265551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881493" y="3664709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3198149" y="1720031"/>
            <a:ext cx="2889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endParaRPr lang="en-US" sz="22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6667066" y="1727441"/>
            <a:ext cx="130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4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5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3127828" y="418528"/>
            <a:ext cx="370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523606" y="97701"/>
            <a:ext cx="889471" cy="90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7952" y="58100"/>
            <a:ext cx="1278692" cy="124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4 cm, 5 cm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12 cm.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" y="1372921"/>
            <a:ext cx="1923239" cy="353109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81714" y="1613671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2423886" y="2300514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4+5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.12=216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4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2423886" y="3308797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=4.5.12=240 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5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493849" y="1836754"/>
            <a:ext cx="1385627" cy="321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 </a:t>
            </a:r>
            <a:r>
              <a:rPr lang="en-US" sz="2000" dirty="0" err="1"/>
              <a:t>nung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220 mm, 105 mm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65 mm.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blipFill>
                <a:blip r:embed="rId3"/>
                <a:stretch>
                  <a:fillRect l="-1149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869" y="4108225"/>
            <a:ext cx="1854727" cy="103527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756070" y="1664774"/>
            <a:ext cx="1070249" cy="200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413658" y="287099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2801257" y="497556"/>
            <a:ext cx="6291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 smtClean="0"/>
              <a:t>cá</a:t>
            </a:r>
            <a:r>
              <a:rPr lang="en-US" sz="2200" dirty="0" smtClean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30 cm.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5319484" y="1937658"/>
            <a:ext cx="72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</a:rPr>
              <a:t>Giải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=27 000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" y="2293257"/>
            <a:ext cx="2240603" cy="2712309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4897917"/>
            <a:ext cx="9144000" cy="245583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219751" y="3600722"/>
            <a:ext cx="1996820" cy="129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8" y="907619"/>
            <a:ext cx="8242607" cy="423588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s" sz="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0" y="68170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41367" y="123969"/>
            <a:ext cx="783650" cy="7836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3857870" y="284961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7061199" y="322881"/>
            <a:ext cx="515257" cy="461665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3770065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3770065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3770064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3773671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3770063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3770063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6730979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6730979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6730978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6734585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6730977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6730977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0" y="1537673"/>
            <a:ext cx="6982962" cy="1945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9457" y="280241"/>
            <a:ext cx="888159" cy="8881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217616" y="203200"/>
            <a:ext cx="7620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mi-li-</a:t>
            </a:r>
            <a:r>
              <a:rPr lang="en-US" sz="2000" dirty="0" err="1"/>
              <a:t>mét</a:t>
            </a:r>
            <a:r>
              <a:rPr lang="en-US" sz="2000" dirty="0"/>
              <a:t> (mm)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6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29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18367" y="1043755"/>
            <a:ext cx="819152" cy="8191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1692377" y="930720"/>
            <a:ext cx="67990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Sưu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tiễn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86" y="2206455"/>
            <a:ext cx="2779650" cy="232867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22661"/>
            <a:ext cx="3757152" cy="23224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288953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739378" y="1473205"/>
            <a:ext cx="766524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HÌNH HỌC CHỮ NHẬT. 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4043650" y="3757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033433" y="161800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587521" y="32956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121345" y="399193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093458" y="20575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1556" y="366483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460728" y="4131147"/>
            <a:ext cx="1029447" cy="9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17700" y="696844"/>
            <a:ext cx="620100" cy="6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1125002" y="434575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1125002" y="1582489"/>
            <a:ext cx="2464595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214939" y="1582488"/>
            <a:ext cx="2371724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900112" y="3449541"/>
            <a:ext cx="7050882" cy="1397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Diện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192BFD-F028-D23F-B3BD-97FCB37916DD}"/>
              </a:ext>
            </a:extLst>
          </p:cNvPr>
          <p:cNvSpPr txBox="1"/>
          <p:nvPr/>
        </p:nvSpPr>
        <p:spPr>
          <a:xfrm>
            <a:off x="142875" y="77846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685800" y="700265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1933931" y="1303515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88" y="642937"/>
            <a:ext cx="4518462" cy="272751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4443412" y="3512046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193019"/>
            <a:ext cx="2921794" cy="2361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hộp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chữ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328612" y="293071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" y="1389459"/>
            <a:ext cx="3559386" cy="267890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1521619" y="126242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3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0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blipFill>
                <a:blip r:embed="rId4"/>
                <a:stretch>
                  <a:fillRect l="-1098" r="-54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91807" y="3887297"/>
            <a:ext cx="1290354" cy="1311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4738688" y="568318"/>
            <a:ext cx="4186237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670505"/>
            <a:ext cx="4098130" cy="30189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038348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1012537"/>
            <a:ext cx="3807619" cy="31184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6" y="581650"/>
            <a:ext cx="3650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5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6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7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1466</Words>
  <Application>Microsoft Office PowerPoint</Application>
  <PresentationFormat>On-screen Show (16:9)</PresentationFormat>
  <Paragraphs>151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Cambria Math</vt:lpstr>
      <vt:lpstr>Times New Roman</vt:lpstr>
      <vt:lpstr>Bodoni</vt:lpstr>
      <vt:lpstr>Montserrat Black</vt:lpstr>
      <vt:lpstr>Oswald</vt:lpstr>
      <vt:lpstr>Oswald Regular</vt:lpstr>
      <vt:lpstr>Arvo</vt:lpstr>
      <vt:lpstr>Open Sans Light</vt:lpstr>
      <vt:lpstr>Open Sans</vt:lpstr>
      <vt:lpstr>Noto Sans Symbols</vt:lpstr>
      <vt:lpstr>Wingdings</vt:lpstr>
      <vt:lpstr>Arial</vt:lpstr>
      <vt:lpstr>Montserrat Light</vt:lpstr>
      <vt:lpstr>Quicksand Light</vt:lpstr>
      <vt:lpstr>Montserrat</vt:lpstr>
      <vt:lpstr>Colour Creative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</cp:lastModifiedBy>
  <cp:revision>8</cp:revision>
  <dcterms:modified xsi:type="dcterms:W3CDTF">2024-09-13T03:47:15Z</dcterms:modified>
</cp:coreProperties>
</file>