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95" r:id="rId3"/>
  </p:sldMasterIdLst>
  <p:notesMasterIdLst>
    <p:notesMasterId r:id="rId78"/>
  </p:notesMasterIdLst>
  <p:sldIdLst>
    <p:sldId id="357" r:id="rId4"/>
    <p:sldId id="256" r:id="rId5"/>
    <p:sldId id="257" r:id="rId6"/>
    <p:sldId id="259" r:id="rId7"/>
    <p:sldId id="258" r:id="rId8"/>
    <p:sldId id="260" r:id="rId9"/>
    <p:sldId id="261" r:id="rId10"/>
    <p:sldId id="311" r:id="rId11"/>
    <p:sldId id="312" r:id="rId12"/>
    <p:sldId id="262" r:id="rId13"/>
    <p:sldId id="263" r:id="rId14"/>
    <p:sldId id="264" r:id="rId15"/>
    <p:sldId id="283" r:id="rId16"/>
    <p:sldId id="265" r:id="rId17"/>
    <p:sldId id="313" r:id="rId18"/>
    <p:sldId id="314" r:id="rId19"/>
    <p:sldId id="266" r:id="rId20"/>
    <p:sldId id="270" r:id="rId21"/>
    <p:sldId id="272" r:id="rId22"/>
    <p:sldId id="315" r:id="rId23"/>
    <p:sldId id="273" r:id="rId24"/>
    <p:sldId id="274" r:id="rId25"/>
    <p:sldId id="316" r:id="rId26"/>
    <p:sldId id="268" r:id="rId27"/>
    <p:sldId id="275" r:id="rId28"/>
    <p:sldId id="318" r:id="rId29"/>
    <p:sldId id="319" r:id="rId30"/>
    <p:sldId id="321" r:id="rId31"/>
    <p:sldId id="322" r:id="rId32"/>
    <p:sldId id="324" r:id="rId33"/>
    <p:sldId id="325" r:id="rId34"/>
    <p:sldId id="332" r:id="rId35"/>
    <p:sldId id="326" r:id="rId36"/>
    <p:sldId id="327" r:id="rId37"/>
    <p:sldId id="328" r:id="rId38"/>
    <p:sldId id="329" r:id="rId39"/>
    <p:sldId id="330" r:id="rId40"/>
    <p:sldId id="331" r:id="rId41"/>
    <p:sldId id="277" r:id="rId42"/>
    <p:sldId id="333" r:id="rId43"/>
    <p:sldId id="342" r:id="rId44"/>
    <p:sldId id="335" r:id="rId45"/>
    <p:sldId id="336" r:id="rId46"/>
    <p:sldId id="337" r:id="rId47"/>
    <p:sldId id="338" r:id="rId48"/>
    <p:sldId id="340" r:id="rId49"/>
    <p:sldId id="343" r:id="rId50"/>
    <p:sldId id="345" r:id="rId51"/>
    <p:sldId id="271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276" r:id="rId60"/>
    <p:sldId id="278" r:id="rId61"/>
    <p:sldId id="346" r:id="rId62"/>
    <p:sldId id="279" r:id="rId63"/>
    <p:sldId id="347" r:id="rId64"/>
    <p:sldId id="348" r:id="rId65"/>
    <p:sldId id="349" r:id="rId66"/>
    <p:sldId id="350" r:id="rId67"/>
    <p:sldId id="351" r:id="rId68"/>
    <p:sldId id="280" r:id="rId69"/>
    <p:sldId id="352" r:id="rId70"/>
    <p:sldId id="281" r:id="rId71"/>
    <p:sldId id="353" r:id="rId72"/>
    <p:sldId id="354" r:id="rId73"/>
    <p:sldId id="355" r:id="rId74"/>
    <p:sldId id="356" r:id="rId75"/>
    <p:sldId id="286" r:id="rId76"/>
    <p:sldId id="290" r:id="rId77"/>
  </p:sldIdLst>
  <p:sldSz cx="9144000" cy="5143500" type="screen16x9"/>
  <p:notesSz cx="6858000" cy="9144000"/>
  <p:embeddedFontLst>
    <p:embeddedFont>
      <p:font typeface="DM Sans" panose="020B0604020202020204" charset="0"/>
      <p:regular r:id="rId79"/>
      <p:bold r:id="rId80"/>
      <p:italic r:id="rId81"/>
      <p:boldItalic r:id="rId82"/>
    </p:embeddedFont>
    <p:embeddedFont>
      <p:font typeface="Figtree Medium" panose="020B0604020202020204" charset="0"/>
      <p:regular r:id="rId83"/>
      <p:bold r:id="rId84"/>
      <p:italic r:id="rId85"/>
      <p:boldItalic r:id="rId86"/>
    </p:embeddedFont>
    <p:embeddedFont>
      <p:font typeface="Cambria Math" panose="02040503050406030204" pitchFamily="18" charset="0"/>
      <p:regular r:id="rId87"/>
    </p:embeddedFont>
    <p:embeddedFont>
      <p:font typeface="Calibri" panose="020F0502020204030204" pitchFamily="34" charset="0"/>
      <p:regular r:id="rId88"/>
      <p:bold r:id="rId89"/>
      <p:italic r:id="rId90"/>
      <p:boldItalic r:id="rId91"/>
    </p:embeddedFont>
    <p:embeddedFont>
      <p:font typeface="Bebas Neue" panose="020B0604020202020204" charset="0"/>
      <p:regular r:id="rId92"/>
    </p:embeddedFont>
    <p:embeddedFont>
      <p:font typeface="PT Sans" panose="020B0604020202020204" charset="0"/>
      <p:regular r:id="rId93"/>
      <p:bold r:id="rId94"/>
      <p:italic r:id="rId95"/>
      <p:boldItalic r:id="rId96"/>
    </p:embeddedFont>
    <p:embeddedFont>
      <p:font typeface="Kumbh Sans SemiBold" panose="020B0604020202020204" charset="0"/>
      <p:regular r:id="rId97"/>
      <p:bold r:id="rId98"/>
    </p:embeddedFont>
    <p:embeddedFont>
      <p:font typeface="Anaheim" panose="020B0604020202020204" charset="0"/>
      <p:regular r:id="rId99"/>
    </p:embeddedFont>
    <p:embeddedFont>
      <p:font typeface="Figtree" panose="020B0604020202020204" charset="0"/>
      <p:regular r:id="rId100"/>
      <p:bold r:id="rId101"/>
      <p:italic r:id="rId102"/>
      <p:boldItalic r:id="rId103"/>
    </p:embeddedFont>
    <p:embeddedFont>
      <p:font typeface="Kumbh Sans" panose="020B0604020202020204" charset="0"/>
      <p:regular r:id="rId104"/>
      <p:bold r:id="rId10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698E38-F0D1-4A1F-A6CD-1908E9AD4C83}">
  <a:tblStyle styleId="{F9698E38-F0D1-4A1F-A6CD-1908E9AD4C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3960A46-552A-482F-AA7D-247CDA5E66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86" autoAdjust="0"/>
  </p:normalViewPr>
  <p:slideViewPr>
    <p:cSldViewPr snapToGrid="0">
      <p:cViewPr varScale="1">
        <p:scale>
          <a:sx n="108" d="100"/>
          <a:sy n="108" d="100"/>
        </p:scale>
        <p:origin x="7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" Target="slides/slide13.xml"/><Relationship Id="rId107" Type="http://schemas.openxmlformats.org/officeDocument/2006/relationships/viewProps" Target="viewProp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font" Target="fonts/font1.fntdata"/><Relationship Id="rId102" Type="http://schemas.openxmlformats.org/officeDocument/2006/relationships/font" Target="fonts/font24.fntdata"/><Relationship Id="rId5" Type="http://schemas.openxmlformats.org/officeDocument/2006/relationships/slide" Target="slides/slide2.xml"/><Relationship Id="rId90" Type="http://schemas.openxmlformats.org/officeDocument/2006/relationships/font" Target="fonts/font12.fntdata"/><Relationship Id="rId95" Type="http://schemas.openxmlformats.org/officeDocument/2006/relationships/font" Target="fonts/font17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font" Target="fonts/font25.fntdata"/><Relationship Id="rId108" Type="http://schemas.openxmlformats.org/officeDocument/2006/relationships/theme" Target="theme/theme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font" Target="fonts/font13.fntdata"/><Relationship Id="rId96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font" Target="fonts/font16.fntdata"/><Relationship Id="rId99" Type="http://schemas.openxmlformats.org/officeDocument/2006/relationships/font" Target="fonts/font21.fntdata"/><Relationship Id="rId101" Type="http://schemas.openxmlformats.org/officeDocument/2006/relationships/font" Target="fonts/font2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ableStyles" Target="tableStyle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19.fntdata"/><Relationship Id="rId104" Type="http://schemas.openxmlformats.org/officeDocument/2006/relationships/font" Target="fonts/font26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9.fntdata"/><Relationship Id="rId110" Type="http://schemas.microsoft.com/office/2016/11/relationships/changesInfo" Target="changesInfos/changesInfo1.xml"/><Relationship Id="rId61" Type="http://schemas.openxmlformats.org/officeDocument/2006/relationships/slide" Target="slides/slide58.xml"/><Relationship Id="rId82" Type="http://schemas.openxmlformats.org/officeDocument/2006/relationships/font" Target="fonts/font4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font" Target="fonts/font22.fntdata"/><Relationship Id="rId105" Type="http://schemas.openxmlformats.org/officeDocument/2006/relationships/font" Target="fonts/font27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font" Target="fonts/font15.fntdata"/><Relationship Id="rId98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font" Target="fonts/font5.fntdata"/><Relationship Id="rId88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E3046758-022E-4895-9D24-41548DAAC67F}"/>
    <pc:docChg chg="undo redo custSel addSld delSld modSld sldOrd delMainMaster">
      <pc:chgData name="tuyết nguyễn thị ánh" userId="a6fbc05945fbe6a6" providerId="LiveId" clId="{E3046758-022E-4895-9D24-41548DAAC67F}" dt="2023-07-27T12:25:29.304" v="14446"/>
      <pc:docMkLst>
        <pc:docMk/>
      </pc:docMkLst>
      <pc:sldChg chg="addSp delSp modSp mod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256"/>
        </pc:sldMkLst>
        <pc:spChg chg="add del mod">
          <ac:chgData name="tuyết nguyễn thị ánh" userId="a6fbc05945fbe6a6" providerId="LiveId" clId="{E3046758-022E-4895-9D24-41548DAAC67F}" dt="2023-07-25T04:31:02.118" v="1" actId="478"/>
          <ac:spMkLst>
            <pc:docMk/>
            <pc:sldMk cId="0" sldId="256"/>
            <ac:spMk id="3" creationId="{E18D5995-4E79-B6EB-7F8C-B7BE69272449}"/>
          </ac:spMkLst>
        </pc:spChg>
        <pc:spChg chg="mod">
          <ac:chgData name="tuyết nguyễn thị ánh" userId="a6fbc05945fbe6a6" providerId="LiveId" clId="{E3046758-022E-4895-9D24-41548DAAC67F}" dt="2023-07-25T04:31:51.381" v="101" actId="1076"/>
          <ac:spMkLst>
            <pc:docMk/>
            <pc:sldMk cId="0" sldId="256"/>
            <ac:spMk id="3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4:31:00.910" v="0" actId="478"/>
          <ac:spMkLst>
            <pc:docMk/>
            <pc:sldMk cId="0" sldId="256"/>
            <ac:spMk id="357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4:31:53.497" v="102" actId="14100"/>
          <ac:grpSpMkLst>
            <pc:docMk/>
            <pc:sldMk cId="0" sldId="256"/>
            <ac:grpSpMk id="366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57"/>
        </pc:sldMkLst>
        <pc:spChg chg="add del mod">
          <ac:chgData name="tuyết nguyễn thị ánh" userId="a6fbc05945fbe6a6" providerId="LiveId" clId="{E3046758-022E-4895-9D24-41548DAAC67F}" dt="2023-07-25T06:13:35.332" v="104" actId="478"/>
          <ac:spMkLst>
            <pc:docMk/>
            <pc:sldMk cId="0" sldId="257"/>
            <ac:spMk id="3" creationId="{E7FFC18E-3C98-8BC5-45D2-9C599A3B01DA}"/>
          </ac:spMkLst>
        </pc:spChg>
        <pc:spChg chg="add mod">
          <ac:chgData name="tuyết nguyễn thị ánh" userId="a6fbc05945fbe6a6" providerId="LiveId" clId="{E3046758-022E-4895-9D24-41548DAAC67F}" dt="2023-07-25T06:22:50.652" v="352" actId="255"/>
          <ac:spMkLst>
            <pc:docMk/>
            <pc:sldMk cId="0" sldId="257"/>
            <ac:spMk id="4" creationId="{C9129A66-F4CB-BB52-0616-1D8C5CB63A3D}"/>
          </ac:spMkLst>
        </pc:spChg>
        <pc:spChg chg="add mod">
          <ac:chgData name="tuyết nguyễn thị ánh" userId="a6fbc05945fbe6a6" providerId="LiveId" clId="{E3046758-022E-4895-9D24-41548DAAC67F}" dt="2023-07-25T06:20:34.458" v="283" actId="14100"/>
          <ac:spMkLst>
            <pc:docMk/>
            <pc:sldMk cId="0" sldId="257"/>
            <ac:spMk id="7" creationId="{C9866444-DA9C-6116-B639-F987FF8923C5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4" creationId="{00000000-0000-0000-0000-000000000000}"/>
          </ac:spMkLst>
        </pc:spChg>
        <pc:graphicFrameChg chg="del">
          <ac:chgData name="tuyết nguyễn thị ánh" userId="a6fbc05945fbe6a6" providerId="LiveId" clId="{E3046758-022E-4895-9D24-41548DAAC67F}" dt="2023-07-25T06:13:33.481" v="103" actId="478"/>
          <ac:graphicFrameMkLst>
            <pc:docMk/>
            <pc:sldMk cId="0" sldId="257"/>
            <ac:graphicFrameMk id="461" creationId="{00000000-0000-0000-0000-000000000000}"/>
          </ac:graphicFrameMkLst>
        </pc:graphicFrameChg>
        <pc:picChg chg="add mod">
          <ac:chgData name="tuyết nguyễn thị ánh" userId="a6fbc05945fbe6a6" providerId="LiveId" clId="{E3046758-022E-4895-9D24-41548DAAC67F}" dt="2023-07-25T06:20:10.450" v="276" actId="1076"/>
          <ac:picMkLst>
            <pc:docMk/>
            <pc:sldMk cId="0" sldId="257"/>
            <ac:picMk id="5" creationId="{9615BCF3-147D-355D-7A62-E7DD0CC95123}"/>
          </ac:picMkLst>
        </pc:picChg>
        <pc:picChg chg="add mod">
          <ac:chgData name="tuyết nguyễn thị ánh" userId="a6fbc05945fbe6a6" providerId="LiveId" clId="{E3046758-022E-4895-9D24-41548DAAC67F}" dt="2023-07-25T06:18:37.736" v="114" actId="1076"/>
          <ac:picMkLst>
            <pc:docMk/>
            <pc:sldMk cId="0" sldId="257"/>
            <ac:picMk id="6" creationId="{B099B103-76EB-AA59-2D22-5D0E48779A21}"/>
          </ac:picMkLst>
        </pc:pic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58"/>
        </pc:sldMkLst>
        <pc:spChg chg="add del mod">
          <ac:chgData name="tuyết nguyễn thị ánh" userId="a6fbc05945fbe6a6" providerId="LiveId" clId="{E3046758-022E-4895-9D24-41548DAAC67F}" dt="2023-07-25T06:22:14.814" v="288" actId="478"/>
          <ac:spMkLst>
            <pc:docMk/>
            <pc:sldMk cId="0" sldId="258"/>
            <ac:spMk id="3" creationId="{50432806-9070-46B7-8D59-BF1DFEBE1CBD}"/>
          </ac:spMkLst>
        </pc:spChg>
        <pc:spChg chg="add del mod">
          <ac:chgData name="tuyết nguyễn thị ánh" userId="a6fbc05945fbe6a6" providerId="LiveId" clId="{E3046758-022E-4895-9D24-41548DAAC67F}" dt="2023-07-25T06:22:18.532" v="290" actId="478"/>
          <ac:spMkLst>
            <pc:docMk/>
            <pc:sldMk cId="0" sldId="258"/>
            <ac:spMk id="5" creationId="{B29087E7-3FB1-6A10-9946-979E5F01D050}"/>
          </ac:spMkLst>
        </pc:spChg>
        <pc:spChg chg="add del mod">
          <ac:chgData name="tuyết nguyễn thị ánh" userId="a6fbc05945fbe6a6" providerId="LiveId" clId="{E3046758-022E-4895-9D24-41548DAAC67F}" dt="2023-07-25T06:22:21.104" v="292" actId="478"/>
          <ac:spMkLst>
            <pc:docMk/>
            <pc:sldMk cId="0" sldId="258"/>
            <ac:spMk id="7" creationId="{E7F55C9D-3D5B-6DFA-AA47-593260D6D6F3}"/>
          </ac:spMkLst>
        </pc:spChg>
        <pc:spChg chg="add del mod">
          <ac:chgData name="tuyết nguyễn thị ánh" userId="a6fbc05945fbe6a6" providerId="LiveId" clId="{E3046758-022E-4895-9D24-41548DAAC67F}" dt="2023-07-25T06:22:25.685" v="294" actId="478"/>
          <ac:spMkLst>
            <pc:docMk/>
            <pc:sldMk cId="0" sldId="258"/>
            <ac:spMk id="9" creationId="{A89E5C9F-B262-F6AC-BE15-887EF9BDA7E5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1" creationId="{7487DDF0-28FD-8EE5-C711-FD2D2631C818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3" creationId="{196EE8FE-8D3C-ED55-1191-537AE39EA155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5" creationId="{A414C6C8-E062-AC22-BA74-C93DC183B5FC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7" creationId="{389E8A6C-E0BD-2F6C-A449-BC89E5237F7A}"/>
          </ac:spMkLst>
        </pc:spChg>
        <pc:spChg chg="mod">
          <ac:chgData name="tuyết nguyễn thị ánh" userId="a6fbc05945fbe6a6" providerId="LiveId" clId="{E3046758-022E-4895-9D24-41548DAAC67F}" dt="2023-07-25T06:22:43.291" v="351" actId="20577"/>
          <ac:spMkLst>
            <pc:docMk/>
            <pc:sldMk cId="0" sldId="258"/>
            <ac:spMk id="469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33:30.775" v="659" actId="1076"/>
          <ac:spMkLst>
            <pc:docMk/>
            <pc:sldMk cId="0" sldId="258"/>
            <ac:spMk id="47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33:33.035" v="660" actId="1076"/>
          <ac:spMkLst>
            <pc:docMk/>
            <pc:sldMk cId="0" sldId="258"/>
            <ac:spMk id="472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2:11.524" v="2167" actId="20577"/>
          <ac:spMkLst>
            <pc:docMk/>
            <pc:sldMk cId="0" sldId="258"/>
            <ac:spMk id="474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2:12.673" v="2168" actId="20577"/>
          <ac:spMkLst>
            <pc:docMk/>
            <pc:sldMk cId="0" sldId="258"/>
            <ac:spMk id="476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7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13.375" v="287" actId="478"/>
          <ac:spMkLst>
            <pc:docMk/>
            <pc:sldMk cId="0" sldId="258"/>
            <ac:spMk id="478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16.898" v="289" actId="478"/>
          <ac:spMkLst>
            <pc:docMk/>
            <pc:sldMk cId="0" sldId="258"/>
            <ac:spMk id="479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20.185" v="291" actId="478"/>
          <ac:spMkLst>
            <pc:docMk/>
            <pc:sldMk cId="0" sldId="258"/>
            <ac:spMk id="480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23.860" v="293" actId="478"/>
          <ac:spMkLst>
            <pc:docMk/>
            <pc:sldMk cId="0" sldId="258"/>
            <ac:spMk id="48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9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9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9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7" creationId="{00000000-0000-0000-0000-000000000000}"/>
          </ac:spMkLst>
        </pc:spChg>
      </pc:sldChg>
      <pc:sldChg chg="addSp delSp modSp mod ord modTransition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59"/>
        </pc:sldMkLst>
        <pc:spChg chg="add del mod">
          <ac:chgData name="tuyết nguyễn thị ánh" userId="a6fbc05945fbe6a6" providerId="LiveId" clId="{E3046758-022E-4895-9D24-41548DAAC67F}" dt="2023-07-25T06:22:59.823" v="356" actId="478"/>
          <ac:spMkLst>
            <pc:docMk/>
            <pc:sldMk cId="0" sldId="259"/>
            <ac:spMk id="3" creationId="{0161EC35-D098-4D9D-9DFD-77E06D52C31F}"/>
          </ac:spMkLst>
        </pc:spChg>
        <pc:spChg chg="mod">
          <ac:chgData name="tuyết nguyễn thị ánh" userId="a6fbc05945fbe6a6" providerId="LiveId" clId="{E3046758-022E-4895-9D24-41548DAAC67F}" dt="2023-07-25T06:24:29.748" v="450" actId="1076"/>
          <ac:spMkLst>
            <pc:docMk/>
            <pc:sldMk cId="0" sldId="259"/>
            <ac:spMk id="53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22:58.734" v="355" actId="478"/>
          <ac:spMkLst>
            <pc:docMk/>
            <pc:sldMk cId="0" sldId="259"/>
            <ac:spMk id="53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4:33.351" v="451" actId="1076"/>
          <ac:spMkLst>
            <pc:docMk/>
            <pc:sldMk cId="0" sldId="259"/>
            <ac:spMk id="591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6:23:43.510" v="444" actId="1076"/>
          <ac:grpSpMkLst>
            <pc:docMk/>
            <pc:sldMk cId="0" sldId="259"/>
            <ac:grpSpMk id="582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260"/>
        </pc:sldMkLst>
        <pc:spChg chg="add del mod">
          <ac:chgData name="tuyết nguyễn thị ánh" userId="a6fbc05945fbe6a6" providerId="LiveId" clId="{E3046758-022E-4895-9D24-41548DAAC67F}" dt="2023-07-25T06:37:25.514" v="665" actId="478"/>
          <ac:spMkLst>
            <pc:docMk/>
            <pc:sldMk cId="0" sldId="260"/>
            <ac:spMk id="3" creationId="{B304E6B8-FB11-C3C7-5549-C28EB257F77D}"/>
          </ac:spMkLst>
        </pc:spChg>
        <pc:spChg chg="mod">
          <ac:chgData name="tuyết nguyễn thị ánh" userId="a6fbc05945fbe6a6" providerId="LiveId" clId="{E3046758-022E-4895-9D24-41548DAAC67F}" dt="2023-07-25T06:46:17.305" v="728" actId="14100"/>
          <ac:spMkLst>
            <pc:docMk/>
            <pc:sldMk cId="0" sldId="260"/>
            <ac:spMk id="59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2:06.218" v="2166" actId="20577"/>
          <ac:spMkLst>
            <pc:docMk/>
            <pc:sldMk cId="0" sldId="260"/>
            <ac:spMk id="59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37:23.165" v="664" actId="478"/>
          <ac:spMkLst>
            <pc:docMk/>
            <pc:sldMk cId="0" sldId="260"/>
            <ac:spMk id="599" creationId="{00000000-0000-0000-0000-000000000000}"/>
          </ac:spMkLst>
        </pc:sp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1"/>
        </pc:sldMkLst>
        <pc:spChg chg="add del mod">
          <ac:chgData name="tuyết nguyễn thị ánh" userId="a6fbc05945fbe6a6" providerId="LiveId" clId="{E3046758-022E-4895-9D24-41548DAAC67F}" dt="2023-07-25T06:49:51.679" v="730" actId="478"/>
          <ac:spMkLst>
            <pc:docMk/>
            <pc:sldMk cId="0" sldId="261"/>
            <ac:spMk id="3" creationId="{A4A05315-E462-9A16-6920-9E89BD3957DB}"/>
          </ac:spMkLst>
        </pc:spChg>
        <pc:spChg chg="add del mod">
          <ac:chgData name="tuyết nguyễn thị ánh" userId="a6fbc05945fbe6a6" providerId="LiveId" clId="{E3046758-022E-4895-9D24-41548DAAC67F}" dt="2023-07-25T06:49:52.765" v="731" actId="478"/>
          <ac:spMkLst>
            <pc:docMk/>
            <pc:sldMk cId="0" sldId="261"/>
            <ac:spMk id="5" creationId="{59FD0EA7-9314-7C8F-0A04-B2F261EB6229}"/>
          </ac:spMkLst>
        </pc:spChg>
        <pc:spChg chg="add del mod">
          <ac:chgData name="tuyết nguyễn thị ánh" userId="a6fbc05945fbe6a6" providerId="LiveId" clId="{E3046758-022E-4895-9D24-41548DAAC67F}" dt="2023-07-25T06:49:54.063" v="732" actId="478"/>
          <ac:spMkLst>
            <pc:docMk/>
            <pc:sldMk cId="0" sldId="261"/>
            <ac:spMk id="7" creationId="{EF8E6427-5427-0003-842B-99A74380D1A9}"/>
          </ac:spMkLst>
        </pc:spChg>
        <pc:spChg chg="add mod">
          <ac:chgData name="tuyết nguyễn thị ánh" userId="a6fbc05945fbe6a6" providerId="LiveId" clId="{E3046758-022E-4895-9D24-41548DAAC67F}" dt="2023-07-25T07:02:52.759" v="1074" actId="1076"/>
          <ac:spMkLst>
            <pc:docMk/>
            <pc:sldMk cId="0" sldId="261"/>
            <ac:spMk id="8" creationId="{F1F08320-ED62-598C-1404-5509C5D57D70}"/>
          </ac:spMkLst>
        </pc:spChg>
        <pc:spChg chg="add mod">
          <ac:chgData name="tuyết nguyễn thị ánh" userId="a6fbc05945fbe6a6" providerId="LiveId" clId="{E3046758-022E-4895-9D24-41548DAAC67F}" dt="2023-07-25T07:02:52.759" v="1074" actId="1076"/>
          <ac:spMkLst>
            <pc:docMk/>
            <pc:sldMk cId="0" sldId="261"/>
            <ac:spMk id="9" creationId="{87920018-8D72-A3B0-4900-1DFDDD17F29B}"/>
          </ac:spMkLst>
        </pc:spChg>
        <pc:spChg chg="mod">
          <ac:chgData name="tuyết nguyễn thị ánh" userId="a6fbc05945fbe6a6" providerId="LiveId" clId="{E3046758-022E-4895-9D24-41548DAAC67F}" dt="2023-07-25T07:02:11.231" v="1067" actId="1076"/>
          <ac:spMkLst>
            <pc:docMk/>
            <pc:sldMk cId="0" sldId="261"/>
            <ac:spMk id="11" creationId="{6A41948C-FB29-C1B3-32B1-E8A46B81D2E1}"/>
          </ac:spMkLst>
        </pc:spChg>
        <pc:spChg chg="add mod ord">
          <ac:chgData name="tuyết nguyễn thị ánh" userId="a6fbc05945fbe6a6" providerId="LiveId" clId="{E3046758-022E-4895-9D24-41548DAAC67F}" dt="2023-07-25T07:02:45.418" v="1073" actId="167"/>
          <ac:spMkLst>
            <pc:docMk/>
            <pc:sldMk cId="0" sldId="261"/>
            <ac:spMk id="13" creationId="{7128AB90-554C-2059-7162-BBD86A020B2F}"/>
          </ac:spMkLst>
        </pc:spChg>
        <pc:spChg chg="mod">
          <ac:chgData name="tuyết nguyễn thị ánh" userId="a6fbc05945fbe6a6" providerId="LiveId" clId="{E3046758-022E-4895-9D24-41548DAAC67F}" dt="2023-07-25T06:50:48.825" v="733"/>
          <ac:spMkLst>
            <pc:docMk/>
            <pc:sldMk cId="0" sldId="261"/>
            <ac:spMk id="16" creationId="{2F78368C-DDC7-419E-CD0F-26E6D4B95B42}"/>
          </ac:spMkLst>
        </pc:spChg>
        <pc:spChg chg="add del mod">
          <ac:chgData name="tuyết nguyễn thị ánh" userId="a6fbc05945fbe6a6" providerId="LiveId" clId="{E3046758-022E-4895-9D24-41548DAAC67F}" dt="2023-07-25T07:01:48.482" v="1063" actId="478"/>
          <ac:spMkLst>
            <pc:docMk/>
            <pc:sldMk cId="0" sldId="261"/>
            <ac:spMk id="17" creationId="{509C547E-8828-A414-BF41-16619367FD2A}"/>
          </ac:spMkLst>
        </pc:spChg>
        <pc:spChg chg="del">
          <ac:chgData name="tuyết nguyễn thị ánh" userId="a6fbc05945fbe6a6" providerId="LiveId" clId="{E3046758-022E-4895-9D24-41548DAAC67F}" dt="2023-07-25T06:49:49.515" v="729" actId="478"/>
          <ac:spMkLst>
            <pc:docMk/>
            <pc:sldMk cId="0" sldId="261"/>
            <ac:spMk id="64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49:49.515" v="729" actId="478"/>
          <ac:spMkLst>
            <pc:docMk/>
            <pc:sldMk cId="0" sldId="261"/>
            <ac:spMk id="64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49:49.515" v="729" actId="478"/>
          <ac:spMkLst>
            <pc:docMk/>
            <pc:sldMk cId="0" sldId="261"/>
            <ac:spMk id="644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02:11.231" v="1067" actId="1076"/>
          <ac:grpSpMkLst>
            <pc:docMk/>
            <pc:sldMk cId="0" sldId="261"/>
            <ac:grpSpMk id="10" creationId="{6C1209A1-FCA9-5DB4-C790-095A2EB93A73}"/>
          </ac:grpSpMkLst>
        </pc:grpChg>
        <pc:grpChg chg="add del mod">
          <ac:chgData name="tuyết nguyễn thị ánh" userId="a6fbc05945fbe6a6" providerId="LiveId" clId="{E3046758-022E-4895-9D24-41548DAAC67F}" dt="2023-07-25T07:01:46.950" v="1062" actId="478"/>
          <ac:grpSpMkLst>
            <pc:docMk/>
            <pc:sldMk cId="0" sldId="261"/>
            <ac:grpSpMk id="14" creationId="{1E0B842E-45BC-B973-C1F7-A017A9C06656}"/>
          </ac:grpSpMkLst>
        </pc:grpChg>
        <pc:grpChg chg="mod">
          <ac:chgData name="tuyết nguyễn thị ánh" userId="a6fbc05945fbe6a6" providerId="LiveId" clId="{E3046758-022E-4895-9D24-41548DAAC67F}" dt="2023-07-25T07:01:35.663" v="1059" actId="1076"/>
          <ac:grpSpMkLst>
            <pc:docMk/>
            <pc:sldMk cId="0" sldId="261"/>
            <ac:grpSpMk id="645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3:38.259" v="1080" actId="478"/>
          <ac:grpSpMkLst>
            <pc:docMk/>
            <pc:sldMk cId="0" sldId="261"/>
            <ac:grpSpMk id="66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02:11.231" v="1067" actId="1076"/>
          <ac:picMkLst>
            <pc:docMk/>
            <pc:sldMk cId="0" sldId="261"/>
            <ac:picMk id="12" creationId="{852E405F-673E-C1B2-FA9B-17D95FF9039C}"/>
          </ac:picMkLst>
        </pc:picChg>
        <pc:picChg chg="mod">
          <ac:chgData name="tuyết nguyễn thị ánh" userId="a6fbc05945fbe6a6" providerId="LiveId" clId="{E3046758-022E-4895-9D24-41548DAAC67F}" dt="2023-07-25T06:50:48.825" v="733"/>
          <ac:picMkLst>
            <pc:docMk/>
            <pc:sldMk cId="0" sldId="261"/>
            <ac:picMk id="15" creationId="{0E58C7DF-6F11-1590-00BF-00695F82C472}"/>
          </ac:picMkLst>
        </pc:picChg>
        <pc:picChg chg="add mod">
          <ac:chgData name="tuyết nguyễn thị ánh" userId="a6fbc05945fbe6a6" providerId="LiveId" clId="{E3046758-022E-4895-9D24-41548DAAC67F}" dt="2023-07-25T07:03:39.597" v="1081" actId="1076"/>
          <ac:picMkLst>
            <pc:docMk/>
            <pc:sldMk cId="0" sldId="261"/>
            <ac:picMk id="19" creationId="{C4AEA7A3-8CD0-951B-133E-FEE178B6CE80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2"/>
        </pc:sldMkLst>
        <pc:spChg chg="add del mod">
          <ac:chgData name="tuyết nguyễn thị ánh" userId="a6fbc05945fbe6a6" providerId="LiveId" clId="{E3046758-022E-4895-9D24-41548DAAC67F}" dt="2023-07-25T07:09:19.628" v="1127" actId="478"/>
          <ac:spMkLst>
            <pc:docMk/>
            <pc:sldMk cId="0" sldId="262"/>
            <ac:spMk id="3" creationId="{F50A1F31-E61D-5EE2-598A-DDDABD65F4C1}"/>
          </ac:spMkLst>
        </pc:spChg>
        <pc:spChg chg="add del mod">
          <ac:chgData name="tuyết nguyễn thị ánh" userId="a6fbc05945fbe6a6" providerId="LiveId" clId="{E3046758-022E-4895-9D24-41548DAAC67F}" dt="2023-07-25T07:09:25.796" v="1129" actId="478"/>
          <ac:spMkLst>
            <pc:docMk/>
            <pc:sldMk cId="0" sldId="262"/>
            <ac:spMk id="5" creationId="{2C93EB87-37BA-778B-1662-607CECE03FEB}"/>
          </ac:spMkLst>
        </pc:spChg>
        <pc:spChg chg="add del mod">
          <ac:chgData name="tuyết nguyễn thị ánh" userId="a6fbc05945fbe6a6" providerId="LiveId" clId="{E3046758-022E-4895-9D24-41548DAAC67F}" dt="2023-07-25T07:09:56.180" v="1141" actId="478"/>
          <ac:spMkLst>
            <pc:docMk/>
            <pc:sldMk cId="0" sldId="262"/>
            <ac:spMk id="6" creationId="{D7AFCDA1-30A4-02DA-91E9-3A112DA32C8F}"/>
          </ac:spMkLst>
        </pc:spChg>
        <pc:spChg chg="add del mod">
          <ac:chgData name="tuyết nguyễn thị ánh" userId="a6fbc05945fbe6a6" providerId="LiveId" clId="{E3046758-022E-4895-9D24-41548DAAC67F}" dt="2023-07-25T07:09:57.998" v="1142" actId="478"/>
          <ac:spMkLst>
            <pc:docMk/>
            <pc:sldMk cId="0" sldId="262"/>
            <ac:spMk id="7" creationId="{0433DAEC-976D-91CF-8970-79B2ACDAF429}"/>
          </ac:spMkLst>
        </pc:spChg>
        <pc:spChg chg="add del mod">
          <ac:chgData name="tuyết nguyễn thị ánh" userId="a6fbc05945fbe6a6" providerId="LiveId" clId="{E3046758-022E-4895-9D24-41548DAAC67F}" dt="2023-07-25T07:09:59.457" v="1143" actId="478"/>
          <ac:spMkLst>
            <pc:docMk/>
            <pc:sldMk cId="0" sldId="262"/>
            <ac:spMk id="8" creationId="{829AFB74-55F5-1E55-582E-75998CCE0D35}"/>
          </ac:spMkLst>
        </pc:spChg>
        <pc:spChg chg="add mod">
          <ac:chgData name="tuyết nguyễn thị ánh" userId="a6fbc05945fbe6a6" providerId="LiveId" clId="{E3046758-022E-4895-9D24-41548DAAC67F}" dt="2023-07-25T07:11:39.878" v="1177" actId="1036"/>
          <ac:spMkLst>
            <pc:docMk/>
            <pc:sldMk cId="0" sldId="262"/>
            <ac:spMk id="9" creationId="{B49ADC2B-3C89-A355-3EC7-8AB8F5F8AA35}"/>
          </ac:spMkLst>
        </pc:spChg>
        <pc:spChg chg="add mod">
          <ac:chgData name="tuyết nguyễn thị ánh" userId="a6fbc05945fbe6a6" providerId="LiveId" clId="{E3046758-022E-4895-9D24-41548DAAC67F}" dt="2023-07-25T07:12:21.484" v="1350" actId="20577"/>
          <ac:spMkLst>
            <pc:docMk/>
            <pc:sldMk cId="0" sldId="262"/>
            <ac:spMk id="10" creationId="{F67E65A2-9580-4072-016C-4BB4535E8F30}"/>
          </ac:spMkLst>
        </pc:spChg>
        <pc:spChg chg="add mod">
          <ac:chgData name="tuyết nguyễn thị ánh" userId="a6fbc05945fbe6a6" providerId="LiveId" clId="{E3046758-022E-4895-9D24-41548DAAC67F}" dt="2023-07-25T07:14:29.272" v="1647" actId="20577"/>
          <ac:spMkLst>
            <pc:docMk/>
            <pc:sldMk cId="0" sldId="262"/>
            <ac:spMk id="11" creationId="{F7FDEA37-5B7B-3DB7-7843-39C6974E08CB}"/>
          </ac:spMkLst>
        </pc:spChg>
        <pc:spChg chg="add mod">
          <ac:chgData name="tuyết nguyễn thị ánh" userId="a6fbc05945fbe6a6" providerId="LiveId" clId="{E3046758-022E-4895-9D24-41548DAAC67F}" dt="2023-07-25T07:13:50.843" v="1618" actId="20577"/>
          <ac:spMkLst>
            <pc:docMk/>
            <pc:sldMk cId="0" sldId="262"/>
            <ac:spMk id="12" creationId="{99309627-4122-B7DE-3156-DC2ADA94B978}"/>
          </ac:spMkLst>
        </pc:spChg>
        <pc:spChg chg="del">
          <ac:chgData name="tuyết nguyễn thị ánh" userId="a6fbc05945fbe6a6" providerId="LiveId" clId="{E3046758-022E-4895-9D24-41548DAAC67F}" dt="2023-07-25T07:09:17.523" v="1126" actId="478"/>
          <ac:spMkLst>
            <pc:docMk/>
            <pc:sldMk cId="0" sldId="262"/>
            <ac:spMk id="6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09:23.824" v="1128" actId="478"/>
          <ac:spMkLst>
            <pc:docMk/>
            <pc:sldMk cId="0" sldId="262"/>
            <ac:spMk id="67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10:05.850" v="1147" actId="1076"/>
          <ac:spMkLst>
            <pc:docMk/>
            <pc:sldMk cId="0" sldId="262"/>
            <ac:spMk id="6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09:44.564" v="1137" actId="478"/>
          <ac:spMkLst>
            <pc:docMk/>
            <pc:sldMk cId="0" sldId="262"/>
            <ac:spMk id="7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09:43.009" v="1135" actId="478"/>
          <ac:spMkLst>
            <pc:docMk/>
            <pc:sldMk cId="0" sldId="262"/>
            <ac:spMk id="780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7:11:02.527" v="1156" actId="1076"/>
          <ac:grpSpMkLst>
            <pc:docMk/>
            <pc:sldMk cId="0" sldId="262"/>
            <ac:grpSpMk id="681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9:45.255" v="1138" actId="478"/>
          <ac:grpSpMkLst>
            <pc:docMk/>
            <pc:sldMk cId="0" sldId="262"/>
            <ac:grpSpMk id="743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9:41.810" v="1134" actId="478"/>
          <ac:grpSpMkLst>
            <pc:docMk/>
            <pc:sldMk cId="0" sldId="262"/>
            <ac:grpSpMk id="762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9:43.706" v="1136" actId="478"/>
          <ac:grpSpMkLst>
            <pc:docMk/>
            <pc:sldMk cId="0" sldId="262"/>
            <ac:grpSpMk id="770" creationId="{00000000-0000-0000-0000-000000000000}"/>
          </ac:grpSpMkLst>
        </pc:grpChg>
        <pc:picChg chg="add mod">
          <ac:chgData name="tuyết nguyễn thị ánh" userId="a6fbc05945fbe6a6" providerId="LiveId" clId="{E3046758-022E-4895-9D24-41548DAAC67F}" dt="2023-07-25T07:10:37.324" v="1148"/>
          <ac:picMkLst>
            <pc:docMk/>
            <pc:sldMk cId="0" sldId="262"/>
            <ac:picMk id="13" creationId="{6EAD61EB-9220-1439-DAED-5A6382755053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3"/>
        </pc:sldMkLst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3" creationId="{3EEDB1B0-4F3C-8CAC-1B4D-A3727087447B}"/>
          </ac:spMkLst>
        </pc:spChg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5" creationId="{B4FC1B33-E37B-4A71-76C7-D80159F043F0}"/>
          </ac:spMkLst>
        </pc:spChg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7" creationId="{BF6E2127-34BB-C19D-AF2E-53500CF38D9D}"/>
          </ac:spMkLst>
        </pc:spChg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9" creationId="{B0DAB795-7D27-B550-8649-C757F9779D05}"/>
          </ac:spMkLst>
        </pc:spChg>
        <pc:spChg chg="add del mod">
          <ac:chgData name="tuyết nguyễn thị ánh" userId="a6fbc05945fbe6a6" providerId="LiveId" clId="{E3046758-022E-4895-9D24-41548DAAC67F}" dt="2023-07-25T07:15:12.836" v="1652" actId="478"/>
          <ac:spMkLst>
            <pc:docMk/>
            <pc:sldMk cId="0" sldId="263"/>
            <ac:spMk id="11" creationId="{DC29F121-F191-A1A9-6265-2F8983F41836}"/>
          </ac:spMkLst>
        </pc:spChg>
        <pc:spChg chg="add mod">
          <ac:chgData name="tuyết nguyễn thị ánh" userId="a6fbc05945fbe6a6" providerId="LiveId" clId="{E3046758-022E-4895-9D24-41548DAAC67F}" dt="2023-07-25T07:17:32.178" v="1769" actId="1076"/>
          <ac:spMkLst>
            <pc:docMk/>
            <pc:sldMk cId="0" sldId="263"/>
            <ac:spMk id="12" creationId="{387F996B-C378-63E4-AB33-02F55845AFC8}"/>
          </ac:spMkLst>
        </pc:spChg>
        <pc:spChg chg="add del mod">
          <ac:chgData name="tuyết nguyễn thị ánh" userId="a6fbc05945fbe6a6" providerId="LiveId" clId="{E3046758-022E-4895-9D24-41548DAAC67F}" dt="2023-07-25T07:16:29.242" v="1659" actId="478"/>
          <ac:spMkLst>
            <pc:docMk/>
            <pc:sldMk cId="0" sldId="263"/>
            <ac:spMk id="13" creationId="{1CC47E34-D9B6-F1AE-E8F1-65E9EB2C4668}"/>
          </ac:spMkLst>
        </pc:spChg>
        <pc:spChg chg="add mod">
          <ac:chgData name="tuyết nguyễn thị ánh" userId="a6fbc05945fbe6a6" providerId="LiveId" clId="{E3046758-022E-4895-9D24-41548DAAC67F}" dt="2023-07-25T07:17:35.270" v="1770" actId="1076"/>
          <ac:spMkLst>
            <pc:docMk/>
            <pc:sldMk cId="0" sldId="263"/>
            <ac:spMk id="14" creationId="{7DDFFE3F-BFD1-87B9-B9DC-807100FF015D}"/>
          </ac:spMkLst>
        </pc:spChg>
        <pc:spChg chg="add mod">
          <ac:chgData name="tuyết nguyễn thị ánh" userId="a6fbc05945fbe6a6" providerId="LiveId" clId="{E3046758-022E-4895-9D24-41548DAAC67F}" dt="2023-07-25T07:19:40.852" v="1902" actId="1076"/>
          <ac:spMkLst>
            <pc:docMk/>
            <pc:sldMk cId="0" sldId="263"/>
            <ac:spMk id="15" creationId="{1DFAB8DE-60E1-D5B1-F443-65F7C33DE183}"/>
          </ac:spMkLst>
        </pc:spChg>
        <pc:spChg chg="add mod">
          <ac:chgData name="tuyết nguyễn thị ánh" userId="a6fbc05945fbe6a6" providerId="LiveId" clId="{E3046758-022E-4895-9D24-41548DAAC67F}" dt="2023-07-25T07:20:12.976" v="1910" actId="1076"/>
          <ac:spMkLst>
            <pc:docMk/>
            <pc:sldMk cId="0" sldId="263"/>
            <ac:spMk id="16" creationId="{902CF16F-B0E4-1B71-5D9A-5BBA7CCB348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18" creationId="{B000D54A-E2B2-42B4-A84C-3BB24CDA042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19" creationId="{D48B06D9-DF59-4405-277B-4A5FB564B50A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0" creationId="{9CDF166D-1215-C614-1AE1-99EAEFEC605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1" creationId="{01133A20-8CE9-48F6-536C-BCA109F1D09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2" creationId="{7B3A73B9-827D-D679-5EFE-18033E29E3D5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3" creationId="{931FEB7F-C326-277D-6D11-2BB99A02D818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4" creationId="{6B78959E-E658-ED83-B6B6-C132228FE7F4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5" creationId="{3B323DDC-FF74-5F28-64B4-A965BF774CA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6" creationId="{D49F7871-4C49-B676-9406-273A7619434E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7" creationId="{01FDA7C9-7C2F-8EE3-874C-407EBABB0A8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8" creationId="{80E34DAB-4778-77E0-B1D5-5DBCF876BE93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9" creationId="{954FD05E-A903-CCD0-9B8F-31935A9E7F2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0" creationId="{CB125F83-D517-B0A3-8B3E-CF15FAFEB8D7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1" creationId="{DD93B7A5-B360-3FF3-60A0-A9916A8A0144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2" creationId="{22782519-D48B-9786-0071-148E843C8453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3" creationId="{2D28979A-D41F-1DE3-E191-4522A657FA1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4" creationId="{C49E3073-CC33-9AFD-0A0C-955C00BEB6F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5" creationId="{1C1E8454-053F-3DF4-97CA-76ECD9C1FBE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6" creationId="{4375BDF1-C54B-FD13-668D-5DDCAC710F2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7" creationId="{85FADD2C-0F34-0331-3FF7-F0167E45E27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8" creationId="{71A01812-66D4-9931-05E1-103C8EF2681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9" creationId="{FCB288AF-61FD-3950-4C0D-AD0CEEC9331A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0" creationId="{1E2F6842-225F-28B6-C3A4-6B43A35651E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1" creationId="{8718AB5F-D730-526D-4C32-4D2C5194E0A5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2" creationId="{C0A5C831-CCA7-7B35-EB40-BA671D2BB3D8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3" creationId="{B6184729-E8DF-B289-4AF6-0B514BB2FFE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4" creationId="{861FBE43-C409-5389-BECD-CB39B1B218A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5" creationId="{C0BE562F-0EF5-00EC-58CA-883E26D7A8C1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6" creationId="{A2161EE3-8500-4F48-E5BA-4561937B11D1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7" creationId="{087C518D-C8E4-9391-A6DB-DEB2962ABDC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8" creationId="{AA62DA17-6349-A054-B99F-0524045A2DA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9" creationId="{AD77AE6C-74CA-00E9-F9DB-C5158D1A61D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0" creationId="{BE85F130-0653-C803-0A3F-72CFCF032D38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1" creationId="{EBC28C68-B601-00A8-115E-0E989BCBD8F6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2" creationId="{7F027D1F-8FD3-1F0B-A745-C09D3C167D4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3" creationId="{B745EB69-05AA-7E92-F584-94942878F30E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4" creationId="{5EBBBCD1-DF09-184D-9580-4D9C02BD2E9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5" creationId="{E894EAE8-6117-4F5B-BC2B-2A427AD234BF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6" creationId="{BAB9B6A4-083C-851C-B009-28FA817A42A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7" creationId="{D9B4A8B4-F3F9-867A-0102-53859A4AEFD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8" creationId="{8BFB8039-B16B-414B-17D0-EB4F8983E14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9" creationId="{0F42DC0D-AFA1-87E6-144F-3928F58282F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0" creationId="{623D43BB-492B-B41C-1872-EF3887F0CFD3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1" creationId="{D7CF3001-ACF8-F6F5-5811-DD2A025B0427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2" creationId="{EE33E5A4-0DB3-66C2-6232-9C4FEB3EE3E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3" creationId="{0D8A4C35-0616-7391-1959-F2DA5F3A1715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68" creationId="{CC20F20F-4444-62E0-D5C9-F3F9618BA554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69" creationId="{ACAEB063-8A58-5BCD-0AE8-FF3FED5FDF6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0" creationId="{AC8D29A4-D376-233E-FC1A-1B338709A84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1" creationId="{167DB9E2-1A49-3007-C909-12C2B258D5E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2" creationId="{8911AFBE-590E-E49E-0056-DCFECC5A52C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3" creationId="{B9475376-6A6A-25F6-BFC9-7CF0AD0A7D46}"/>
          </ac:spMkLst>
        </pc:spChg>
        <pc:spChg chg="mod">
          <ac:chgData name="tuyết nguyễn thị ánh" userId="a6fbc05945fbe6a6" providerId="LiveId" clId="{E3046758-022E-4895-9D24-41548DAAC67F}" dt="2023-07-25T07:15:11.084" v="1651" actId="1076"/>
          <ac:spMkLst>
            <pc:docMk/>
            <pc:sldMk cId="0" sldId="263"/>
            <ac:spMk id="7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9.899" v="1650" actId="478"/>
          <ac:spMkLst>
            <pc:docMk/>
            <pc:sldMk cId="0" sldId="263"/>
            <ac:spMk id="7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80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838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19:53.520" v="1905" actId="1076"/>
          <ac:grpSpMkLst>
            <pc:docMk/>
            <pc:sldMk cId="0" sldId="263"/>
            <ac:grpSpMk id="17" creationId="{185BD181-0F89-EFE6-1D6B-9A83453433F6}"/>
          </ac:grpSpMkLst>
        </pc:grpChg>
        <pc:grpChg chg="del">
          <ac:chgData name="tuyết nguyễn thị ánh" userId="a6fbc05945fbe6a6" providerId="LiveId" clId="{E3046758-022E-4895-9D24-41548DAAC67F}" dt="2023-07-25T07:15:06.267" v="1648" actId="478"/>
          <ac:grpSpMkLst>
            <pc:docMk/>
            <pc:sldMk cId="0" sldId="263"/>
            <ac:grpSpMk id="794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15:06.267" v="1648" actId="478"/>
          <ac:grpSpMkLst>
            <pc:docMk/>
            <pc:sldMk cId="0" sldId="263"/>
            <ac:grpSpMk id="801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5T07:15:14.416" v="1653" actId="1076"/>
          <ac:grpSpMkLst>
            <pc:docMk/>
            <pc:sldMk cId="0" sldId="263"/>
            <ac:grpSpMk id="807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4"/>
        </pc:sldMkLst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3" creationId="{570A9FF5-61AA-BCDF-C760-927C9C3E9B69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5" creationId="{C71CBC61-BFF6-860B-4D1F-DB47F281E82A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7" creationId="{CE62F507-784F-807D-46DC-6443C5FD89E5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9" creationId="{845904F6-A49B-06F7-0B03-F1F90500BFE9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11" creationId="{40858120-38C5-CD48-6629-2E1CC6262F09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13" creationId="{88F47C58-47F3-4C85-6AFD-C8114A1F62A5}"/>
          </ac:spMkLst>
        </pc:spChg>
        <pc:spChg chg="add del mod">
          <ac:chgData name="tuyết nguyễn thị ánh" userId="a6fbc05945fbe6a6" providerId="LiveId" clId="{E3046758-022E-4895-9D24-41548DAAC67F}" dt="2023-07-25T07:20:49.111" v="1913" actId="478"/>
          <ac:spMkLst>
            <pc:docMk/>
            <pc:sldMk cId="0" sldId="264"/>
            <ac:spMk id="15" creationId="{5DC6855F-31E2-DE8B-2E1F-CF87C83EC7D6}"/>
          </ac:spMkLst>
        </pc:spChg>
        <pc:spChg chg="add mod">
          <ac:chgData name="tuyết nguyễn thị ánh" userId="a6fbc05945fbe6a6" providerId="LiveId" clId="{E3046758-022E-4895-9D24-41548DAAC67F}" dt="2023-07-25T07:33:46.732" v="2315" actId="1036"/>
          <ac:spMkLst>
            <pc:docMk/>
            <pc:sldMk cId="0" sldId="264"/>
            <ac:spMk id="16" creationId="{324E70D4-8045-9621-E699-006FE08BEE9A}"/>
          </ac:spMkLst>
        </pc:spChg>
        <pc:spChg chg="mod">
          <ac:chgData name="tuyết nguyễn thị ánh" userId="a6fbc05945fbe6a6" providerId="LiveId" clId="{E3046758-022E-4895-9D24-41548DAAC67F}" dt="2023-07-25T07:21:17.455" v="1914"/>
          <ac:spMkLst>
            <pc:docMk/>
            <pc:sldMk cId="0" sldId="264"/>
            <ac:spMk id="18" creationId="{C09E95BD-972C-456E-3F1E-0DE5F9BDD87B}"/>
          </ac:spMkLst>
        </pc:spChg>
        <pc:spChg chg="mod">
          <ac:chgData name="tuyết nguyễn thị ánh" userId="a6fbc05945fbe6a6" providerId="LiveId" clId="{E3046758-022E-4895-9D24-41548DAAC67F}" dt="2023-07-25T08:27:16.503" v="3625" actId="20577"/>
          <ac:spMkLst>
            <pc:docMk/>
            <pc:sldMk cId="0" sldId="264"/>
            <ac:spMk id="19" creationId="{B3BCA642-197A-1F19-9829-7147CEF5C779}"/>
          </ac:spMkLst>
        </pc:spChg>
        <pc:spChg chg="add mod">
          <ac:chgData name="tuyết nguyễn thị ánh" userId="a6fbc05945fbe6a6" providerId="LiveId" clId="{E3046758-022E-4895-9D24-41548DAAC67F}" dt="2023-07-25T07:33:46.732" v="2315" actId="1036"/>
          <ac:spMkLst>
            <pc:docMk/>
            <pc:sldMk cId="0" sldId="264"/>
            <ac:spMk id="20" creationId="{A718E162-261B-4C08-3F7C-5231149D60FD}"/>
          </ac:spMkLst>
        </pc:spChg>
        <pc:spChg chg="add mod">
          <ac:chgData name="tuyết nguyễn thị ánh" userId="a6fbc05945fbe6a6" providerId="LiveId" clId="{E3046758-022E-4895-9D24-41548DAAC67F}" dt="2023-07-25T07:33:46.732" v="2315" actId="1036"/>
          <ac:spMkLst>
            <pc:docMk/>
            <pc:sldMk cId="0" sldId="264"/>
            <ac:spMk id="21" creationId="{4B035716-2E58-00B4-6E0E-373D54561FA3}"/>
          </ac:spMkLst>
        </pc:spChg>
        <pc:spChg chg="add del">
          <ac:chgData name="tuyết nguyễn thị ánh" userId="a6fbc05945fbe6a6" providerId="LiveId" clId="{E3046758-022E-4895-9D24-41548DAAC67F}" dt="2023-07-25T07:26:05.326" v="2131" actId="22"/>
          <ac:spMkLst>
            <pc:docMk/>
            <pc:sldMk cId="0" sldId="264"/>
            <ac:spMk id="23" creationId="{9752DEA8-B4C4-403B-4589-5BECBE2F44E7}"/>
          </ac:spMkLst>
        </pc:spChg>
        <pc:spChg chg="del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85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6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903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33:46.732" v="2315" actId="1036"/>
          <ac:grpSpMkLst>
            <pc:docMk/>
            <pc:sldMk cId="0" sldId="264"/>
            <ac:grpSpMk id="17" creationId="{D2FC6198-3684-18CF-1BEA-567080C9E81B}"/>
          </ac:grpSpMkLst>
        </pc:grpChg>
        <pc:grpChg chg="del">
          <ac:chgData name="tuyết nguyễn thị ánh" userId="a6fbc05945fbe6a6" providerId="LiveId" clId="{E3046758-022E-4895-9D24-41548DAAC67F}" dt="2023-07-25T07:20:43.371" v="1911" actId="478"/>
          <ac:grpSpMkLst>
            <pc:docMk/>
            <pc:sldMk cId="0" sldId="264"/>
            <ac:grpSpMk id="863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20:43.371" v="1911" actId="478"/>
          <ac:grpSpMkLst>
            <pc:docMk/>
            <pc:sldMk cId="0" sldId="264"/>
            <ac:grpSpMk id="867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20:43.371" v="1911" actId="478"/>
          <ac:grpSpMkLst>
            <pc:docMk/>
            <pc:sldMk cId="0" sldId="264"/>
            <ac:grpSpMk id="870" creationId="{00000000-0000-0000-0000-000000000000}"/>
          </ac:grpSpMkLst>
        </pc:grpChg>
        <pc:picChg chg="add mod ord">
          <ac:chgData name="tuyết nguyễn thị ánh" userId="a6fbc05945fbe6a6" providerId="LiveId" clId="{E3046758-022E-4895-9D24-41548DAAC67F}" dt="2023-07-27T06:40:07.700" v="14160" actId="167"/>
          <ac:picMkLst>
            <pc:docMk/>
            <pc:sldMk cId="0" sldId="264"/>
            <ac:picMk id="25" creationId="{3CAFA072-0CC2-EE94-DF6E-DC49E85527B8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5"/>
        </pc:sldMkLst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3" creationId="{371E7838-C321-1C25-75FE-0DE84A11E3A1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5" creationId="{F73D0A65-888B-C53E-5010-0651528D622E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7" creationId="{75FBC11B-596A-9B14-1F3D-7771673DA195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9" creationId="{BC3389C9-FA7D-81B5-CF01-7717C15109A0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1" creationId="{DD5FC5B7-F666-3D7C-3498-AAD19911FB6D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3" creationId="{D2922890-C21E-4564-74E4-8487015B25DB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5" creationId="{51B63215-01AB-A424-F0D4-D02C335D90C3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7" creationId="{8ED136F6-06BD-90B0-C954-402110659737}"/>
          </ac:spMkLst>
        </pc:spChg>
        <pc:spChg chg="add del mod">
          <ac:chgData name="tuyết nguyễn thị ánh" userId="a6fbc05945fbe6a6" providerId="LiveId" clId="{E3046758-022E-4895-9D24-41548DAAC67F}" dt="2023-07-25T07:31:23.184" v="2153" actId="478"/>
          <ac:spMkLst>
            <pc:docMk/>
            <pc:sldMk cId="0" sldId="265"/>
            <ac:spMk id="19" creationId="{FB3BEE7E-69B0-71BC-668C-2F887383E447}"/>
          </ac:spMkLst>
        </pc:spChg>
        <pc:spChg chg="add mod">
          <ac:chgData name="tuyết nguyễn thị ánh" userId="a6fbc05945fbe6a6" providerId="LiveId" clId="{E3046758-022E-4895-9D24-41548DAAC67F}" dt="2023-07-26T03:10:21.271" v="6543" actId="20577"/>
          <ac:spMkLst>
            <pc:docMk/>
            <pc:sldMk cId="0" sldId="265"/>
            <ac:spMk id="20" creationId="{485FD20B-E6AA-3ABE-523D-7F423A718AFD}"/>
          </ac:spMkLst>
        </pc:spChg>
        <pc:spChg chg="add mod">
          <ac:chgData name="tuyết nguyễn thị ánh" userId="a6fbc05945fbe6a6" providerId="LiveId" clId="{E3046758-022E-4895-9D24-41548DAAC67F}" dt="2023-07-25T07:37:21.626" v="2660" actId="14100"/>
          <ac:spMkLst>
            <pc:docMk/>
            <pc:sldMk cId="0" sldId="265"/>
            <ac:spMk id="21" creationId="{F60EA7AE-DEB7-21B0-1CF0-1C9911AC5CEF}"/>
          </ac:spMkLst>
        </pc:spChg>
        <pc:spChg chg="add mod">
          <ac:chgData name="tuyết nguyễn thị ánh" userId="a6fbc05945fbe6a6" providerId="LiveId" clId="{E3046758-022E-4895-9D24-41548DAAC67F}" dt="2023-07-25T07:35:55.241" v="2439" actId="20577"/>
          <ac:spMkLst>
            <pc:docMk/>
            <pc:sldMk cId="0" sldId="265"/>
            <ac:spMk id="22" creationId="{D5FFBD14-7513-6F8B-1AAA-95A9CD4FEE68}"/>
          </ac:spMkLst>
        </pc:spChg>
        <pc:spChg chg="add del mod">
          <ac:chgData name="tuyết nguyễn thị ánh" userId="a6fbc05945fbe6a6" providerId="LiveId" clId="{E3046758-022E-4895-9D24-41548DAAC67F}" dt="2023-07-25T07:36:00.723" v="2440" actId="478"/>
          <ac:spMkLst>
            <pc:docMk/>
            <pc:sldMk cId="0" sldId="265"/>
            <ac:spMk id="23" creationId="{AD917F1C-484C-652F-E998-5C0D3DF8E2FC}"/>
          </ac:spMkLst>
        </pc:spChg>
        <pc:spChg chg="mod">
          <ac:chgData name="tuyết nguyễn thị ánh" userId="a6fbc05945fbe6a6" providerId="LiveId" clId="{E3046758-022E-4895-9D24-41548DAAC67F}" dt="2023-07-25T07:36:10.466" v="2455" actId="20577"/>
          <ac:spMkLst>
            <pc:docMk/>
            <pc:sldMk cId="0" sldId="265"/>
            <ac:spMk id="25" creationId="{28A062BD-7F2A-FECC-7C3A-E33312C32A42}"/>
          </ac:spMkLst>
        </pc:spChg>
        <pc:spChg chg="mod">
          <ac:chgData name="tuyết nguyễn thị ánh" userId="a6fbc05945fbe6a6" providerId="LiveId" clId="{E3046758-022E-4895-9D24-41548DAAC67F}" dt="2023-07-25T07:31:11.623" v="2149" actId="1076"/>
          <ac:spMkLst>
            <pc:docMk/>
            <pc:sldMk cId="0" sldId="265"/>
            <ac:spMk id="91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20.603" v="2152" actId="478"/>
          <ac:spMkLst>
            <pc:docMk/>
            <pc:sldMk cId="0" sldId="265"/>
            <ac:spMk id="91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1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3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3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40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35:44.686" v="2435" actId="1076"/>
          <ac:grpSpMkLst>
            <pc:docMk/>
            <pc:sldMk cId="0" sldId="265"/>
            <ac:grpSpMk id="24" creationId="{759F60A1-1DA9-D3F3-2B19-502F9BD5614D}"/>
          </ac:grpSpMkLst>
        </pc:grpChg>
        <pc:grpChg chg="del">
          <ac:chgData name="tuyết nguyễn thị ánh" userId="a6fbc05945fbe6a6" providerId="LiveId" clId="{E3046758-022E-4895-9D24-41548DAAC67F}" dt="2023-07-25T07:31:17.070" v="2150" actId="478"/>
          <ac:grpSpMkLst>
            <pc:docMk/>
            <pc:sldMk cId="0" sldId="265"/>
            <ac:grpSpMk id="932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31:17.070" v="2150" actId="478"/>
          <ac:grpSpMkLst>
            <pc:docMk/>
            <pc:sldMk cId="0" sldId="265"/>
            <ac:grpSpMk id="94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35:44.686" v="2435" actId="1076"/>
          <ac:picMkLst>
            <pc:docMk/>
            <pc:sldMk cId="0" sldId="265"/>
            <ac:picMk id="26" creationId="{13CCBCF5-C9B8-7074-E5AA-94E85EE01F57}"/>
          </ac:picMkLst>
        </pc:picChg>
        <pc:picChg chg="add mod">
          <ac:chgData name="tuyết nguyễn thị ánh" userId="a6fbc05945fbe6a6" providerId="LiveId" clId="{E3046758-022E-4895-9D24-41548DAAC67F}" dt="2023-07-25T07:37:47.643" v="2663" actId="1076"/>
          <ac:picMkLst>
            <pc:docMk/>
            <pc:sldMk cId="0" sldId="265"/>
            <ac:picMk id="28" creationId="{5D9E87DB-A5EB-17DF-4869-CDB17834B477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6"/>
        </pc:sldMkLst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3" creationId="{69AE6C71-9B6F-2C9F-8C9D-F85C199B4350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5" creationId="{1063FC4D-6658-753C-E815-C87CF47CDD1A}"/>
          </ac:spMkLst>
        </pc:spChg>
        <pc:spChg chg="add del mod">
          <ac:chgData name="tuyết nguyễn thị ánh" userId="a6fbc05945fbe6a6" providerId="LiveId" clId="{E3046758-022E-4895-9D24-41548DAAC67F}" dt="2023-07-25T07:50:18.009" v="2978" actId="478"/>
          <ac:spMkLst>
            <pc:docMk/>
            <pc:sldMk cId="0" sldId="266"/>
            <ac:spMk id="7" creationId="{69688F37-160B-DDA1-C71E-9679D8A2D1F7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9" creationId="{1D7D3ADE-C07D-6D6C-737E-ACAE36EF3E78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1" creationId="{5A5246F8-192F-CC13-E6A0-BE4BF4D1C70B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3" creationId="{C5CD237B-CE4C-824F-0E3F-E8636DB73ABD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5" creationId="{4D91B213-EBD4-337B-538E-E057830186E0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7" creationId="{6F066267-4559-9AF6-AC21-8C0F0A16ED5E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9" creationId="{EC3158D3-2657-650D-EFDB-471478B767B8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21" creationId="{6B71B205-8F71-3492-1A2D-55690EFFEAA0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23" creationId="{7EDB7E9D-7DD9-F590-36F1-592F3D956D2D}"/>
          </ac:spMkLst>
        </pc:spChg>
        <pc:spChg chg="add del mod">
          <ac:chgData name="tuyết nguyễn thị ánh" userId="a6fbc05945fbe6a6" providerId="LiveId" clId="{E3046758-022E-4895-9D24-41548DAAC67F}" dt="2023-07-25T07:50:22.281" v="2981" actId="478"/>
          <ac:spMkLst>
            <pc:docMk/>
            <pc:sldMk cId="0" sldId="266"/>
            <ac:spMk id="25" creationId="{29F37A6D-4EAC-6ED8-AC55-CC38CA942E67}"/>
          </ac:spMkLst>
        </pc:spChg>
        <pc:spChg chg="add del mod">
          <ac:chgData name="tuyết nguyễn thị ánh" userId="a6fbc05945fbe6a6" providerId="LiveId" clId="{E3046758-022E-4895-9D24-41548DAAC67F}" dt="2023-07-25T07:50:21.616" v="2980" actId="478"/>
          <ac:spMkLst>
            <pc:docMk/>
            <pc:sldMk cId="0" sldId="266"/>
            <ac:spMk id="27" creationId="{A4FBA547-6036-DC37-39BE-CB322A535AEA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28" creationId="{1279D0D3-C595-E7F1-FA6D-01519743E3A5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29" creationId="{8AFC50E8-9A22-48C5-A5A2-6517B9B1B2F1}"/>
          </ac:spMkLst>
        </pc:spChg>
        <pc:spChg chg="add del mod">
          <ac:chgData name="tuyết nguyễn thị ánh" userId="a6fbc05945fbe6a6" providerId="LiveId" clId="{E3046758-022E-4895-9D24-41548DAAC67F}" dt="2023-07-25T07:53:03.960" v="3003" actId="478"/>
          <ac:spMkLst>
            <pc:docMk/>
            <pc:sldMk cId="0" sldId="266"/>
            <ac:spMk id="33" creationId="{E8A71236-033B-529F-211D-869110420AEF}"/>
          </ac:spMkLst>
        </pc:spChg>
        <pc:spChg chg="add del mod">
          <ac:chgData name="tuyết nguyễn thị ánh" userId="a6fbc05945fbe6a6" providerId="LiveId" clId="{E3046758-022E-4895-9D24-41548DAAC67F}" dt="2023-07-25T07:53:14.830" v="3004" actId="478"/>
          <ac:spMkLst>
            <pc:docMk/>
            <pc:sldMk cId="0" sldId="266"/>
            <ac:spMk id="34" creationId="{AE524EAB-B6C1-8756-FC5B-B42B0FDE2B40}"/>
          </ac:spMkLst>
        </pc:spChg>
        <pc:spChg chg="add del mod">
          <ac:chgData name="tuyết nguyễn thị ánh" userId="a6fbc05945fbe6a6" providerId="LiveId" clId="{E3046758-022E-4895-9D24-41548DAAC67F}" dt="2023-07-25T07:58:53.800" v="3055" actId="478"/>
          <ac:spMkLst>
            <pc:docMk/>
            <pc:sldMk cId="0" sldId="266"/>
            <ac:spMk id="35" creationId="{8B64BFED-74BB-3690-2BC9-2925D4B1A72C}"/>
          </ac:spMkLst>
        </pc:spChg>
        <pc:spChg chg="add del mod">
          <ac:chgData name="tuyết nguyễn thị ánh" userId="a6fbc05945fbe6a6" providerId="LiveId" clId="{E3046758-022E-4895-9D24-41548DAAC67F}" dt="2023-07-25T07:55:56.316" v="3021" actId="478"/>
          <ac:spMkLst>
            <pc:docMk/>
            <pc:sldMk cId="0" sldId="266"/>
            <ac:spMk id="36" creationId="{54D98FBE-AEE7-0F17-232F-84FAC711C79E}"/>
          </ac:spMkLst>
        </pc:spChg>
        <pc:spChg chg="add del mod">
          <ac:chgData name="tuyết nguyễn thị ánh" userId="a6fbc05945fbe6a6" providerId="LiveId" clId="{E3046758-022E-4895-9D24-41548DAAC67F}" dt="2023-07-25T07:55:57.495" v="3022" actId="478"/>
          <ac:spMkLst>
            <pc:docMk/>
            <pc:sldMk cId="0" sldId="266"/>
            <ac:spMk id="37" creationId="{D8E27E12-791D-91AA-ED6E-FDB8767E8BB8}"/>
          </ac:spMkLst>
        </pc:spChg>
        <pc:spChg chg="add del mod">
          <ac:chgData name="tuyết nguyễn thị ánh" userId="a6fbc05945fbe6a6" providerId="LiveId" clId="{E3046758-022E-4895-9D24-41548DAAC67F}" dt="2023-07-25T07:56:39.692" v="3036" actId="478"/>
          <ac:spMkLst>
            <pc:docMk/>
            <pc:sldMk cId="0" sldId="266"/>
            <ac:spMk id="41" creationId="{2B371389-952C-71F8-A7E1-2D33A9A5557F}"/>
          </ac:spMkLst>
        </pc:spChg>
        <pc:spChg chg="add del mod">
          <ac:chgData name="tuyết nguyễn thị ánh" userId="a6fbc05945fbe6a6" providerId="LiveId" clId="{E3046758-022E-4895-9D24-41548DAAC67F}" dt="2023-07-25T07:56:38.493" v="3035" actId="478"/>
          <ac:spMkLst>
            <pc:docMk/>
            <pc:sldMk cId="0" sldId="266"/>
            <ac:spMk id="42" creationId="{81F485EB-A003-FF3B-5AB2-67306E551E15}"/>
          </ac:spMkLst>
        </pc:spChg>
        <pc:spChg chg="add del mod">
          <ac:chgData name="tuyết nguyễn thị ánh" userId="a6fbc05945fbe6a6" providerId="LiveId" clId="{E3046758-022E-4895-9D24-41548DAAC67F}" dt="2023-07-25T07:58:32.616" v="3047" actId="478"/>
          <ac:spMkLst>
            <pc:docMk/>
            <pc:sldMk cId="0" sldId="266"/>
            <ac:spMk id="43" creationId="{9DC98090-7261-BA6F-5A6D-B41B7B3E95B1}"/>
          </ac:spMkLst>
        </pc:spChg>
        <pc:spChg chg="add del mod">
          <ac:chgData name="tuyết nguyễn thị ánh" userId="a6fbc05945fbe6a6" providerId="LiveId" clId="{E3046758-022E-4895-9D24-41548DAAC67F}" dt="2023-07-25T07:58:32.616" v="3047" actId="478"/>
          <ac:spMkLst>
            <pc:docMk/>
            <pc:sldMk cId="0" sldId="266"/>
            <ac:spMk id="44" creationId="{F7E0F19C-C585-A0BE-6F6C-E6E86E082771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48" creationId="{978530FD-EA00-E4FF-1B1E-D5F3C4D92683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49" creationId="{CEFF4CEB-897A-41C7-D6B5-5E7924E7FCAE}"/>
          </ac:spMkLst>
        </pc:spChg>
        <pc:spChg chg="add mod">
          <ac:chgData name="tuyết nguyễn thị ánh" userId="a6fbc05945fbe6a6" providerId="LiveId" clId="{E3046758-022E-4895-9D24-41548DAAC67F}" dt="2023-07-25T08:08:28.363" v="3293" actId="1076"/>
          <ac:spMkLst>
            <pc:docMk/>
            <pc:sldMk cId="0" sldId="266"/>
            <ac:spMk id="53" creationId="{94AFB24D-01E2-3DCF-A6CE-9A78B3EA720A}"/>
          </ac:spMkLst>
        </pc:spChg>
        <pc:spChg chg="add mod">
          <ac:chgData name="tuyết nguyễn thị ánh" userId="a6fbc05945fbe6a6" providerId="LiveId" clId="{E3046758-022E-4895-9D24-41548DAAC67F}" dt="2023-07-26T03:20:09.431" v="6824" actId="113"/>
          <ac:spMkLst>
            <pc:docMk/>
            <pc:sldMk cId="0" sldId="266"/>
            <ac:spMk id="54" creationId="{0C902BEA-D296-ADAF-AD8E-534BC647A56E}"/>
          </ac:spMkLst>
        </pc:spChg>
        <pc:spChg chg="add del mod">
          <ac:chgData name="tuyết nguyễn thị ánh" userId="a6fbc05945fbe6a6" providerId="LiveId" clId="{E3046758-022E-4895-9D24-41548DAAC67F}" dt="2023-07-25T08:05:42.297" v="3088" actId="478"/>
          <ac:spMkLst>
            <pc:docMk/>
            <pc:sldMk cId="0" sldId="266"/>
            <ac:spMk id="56" creationId="{81E7F4E5-4DB7-79BD-4EB8-9BD30FC40C3F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58" creationId="{DA6D0157-4B16-387E-1575-584DD12215D8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59" creationId="{12E98E75-E66F-FB54-6B31-6465A8F98650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60" creationId="{A3812E5E-6E3D-36D0-943E-A8A0539BF8DA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61" creationId="{D7C7861F-CC93-5EAD-5610-95EBED63E90E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7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98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9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1004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8:05:51.998" v="3090" actId="1076"/>
          <ac:grpSpMkLst>
            <pc:docMk/>
            <pc:sldMk cId="0" sldId="266"/>
            <ac:grpSpMk id="30" creationId="{E0DB0289-A599-4624-B17C-C25736C7A817}"/>
          </ac:grpSpMkLst>
        </pc:grpChg>
        <pc:grpChg chg="add del mod">
          <ac:chgData name="tuyết nguyễn thị ánh" userId="a6fbc05945fbe6a6" providerId="LiveId" clId="{E3046758-022E-4895-9D24-41548DAAC67F}" dt="2023-07-25T07:56:37.166" v="3034" actId="478"/>
          <ac:grpSpMkLst>
            <pc:docMk/>
            <pc:sldMk cId="0" sldId="266"/>
            <ac:grpSpMk id="38" creationId="{0288F254-EDD2-363D-93A8-BE4C2BB14A28}"/>
          </ac:grpSpMkLst>
        </pc:grpChg>
        <pc:grpChg chg="add del mod">
          <ac:chgData name="tuyết nguyễn thị ánh" userId="a6fbc05945fbe6a6" providerId="LiveId" clId="{E3046758-022E-4895-9D24-41548DAAC67F}" dt="2023-07-25T07:58:32.616" v="3047" actId="478"/>
          <ac:grpSpMkLst>
            <pc:docMk/>
            <pc:sldMk cId="0" sldId="266"/>
            <ac:grpSpMk id="45" creationId="{9C39774D-9E43-5682-DAD4-DEFAFA1D2787}"/>
          </ac:grpSpMkLst>
        </pc:grpChg>
        <pc:grpChg chg="add mod">
          <ac:chgData name="tuyết nguyễn thị ánh" userId="a6fbc05945fbe6a6" providerId="LiveId" clId="{E3046758-022E-4895-9D24-41548DAAC67F}" dt="2023-07-25T08:05:51.998" v="3090" actId="1076"/>
          <ac:grpSpMkLst>
            <pc:docMk/>
            <pc:sldMk cId="0" sldId="266"/>
            <ac:grpSpMk id="50" creationId="{2E1BC1BB-C4B2-CB55-0D03-822FBCF9AD1A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997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1000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1005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1010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51:24.835" v="2982"/>
          <ac:picMkLst>
            <pc:docMk/>
            <pc:sldMk cId="0" sldId="266"/>
            <ac:picMk id="31" creationId="{21BE038A-C606-9658-29AD-727315C25814}"/>
          </ac:picMkLst>
        </pc:picChg>
        <pc:picChg chg="mod">
          <ac:chgData name="tuyết nguyễn thị ánh" userId="a6fbc05945fbe6a6" providerId="LiveId" clId="{E3046758-022E-4895-9D24-41548DAAC67F}" dt="2023-07-25T07:51:24.835" v="2982"/>
          <ac:picMkLst>
            <pc:docMk/>
            <pc:sldMk cId="0" sldId="266"/>
            <ac:picMk id="32" creationId="{88479EC4-C23B-945D-88FE-8939D2D67B0C}"/>
          </ac:picMkLst>
        </pc:picChg>
        <pc:picChg chg="mod">
          <ac:chgData name="tuyết nguyễn thị ánh" userId="a6fbc05945fbe6a6" providerId="LiveId" clId="{E3046758-022E-4895-9D24-41548DAAC67F}" dt="2023-07-25T07:53:40.525" v="3005"/>
          <ac:picMkLst>
            <pc:docMk/>
            <pc:sldMk cId="0" sldId="266"/>
            <ac:picMk id="39" creationId="{DF82F848-A67D-CF05-E17E-AAFCED16F904}"/>
          </ac:picMkLst>
        </pc:picChg>
        <pc:picChg chg="mod">
          <ac:chgData name="tuyết nguyễn thị ánh" userId="a6fbc05945fbe6a6" providerId="LiveId" clId="{E3046758-022E-4895-9D24-41548DAAC67F}" dt="2023-07-25T07:53:40.525" v="3005"/>
          <ac:picMkLst>
            <pc:docMk/>
            <pc:sldMk cId="0" sldId="266"/>
            <ac:picMk id="40" creationId="{0EBEFB03-80D3-424C-0687-601263132E87}"/>
          </ac:picMkLst>
        </pc:picChg>
        <pc:picChg chg="mod">
          <ac:chgData name="tuyết nguyễn thị ánh" userId="a6fbc05945fbe6a6" providerId="LiveId" clId="{E3046758-022E-4895-9D24-41548DAAC67F}" dt="2023-07-25T07:56:42.772" v="3037"/>
          <ac:picMkLst>
            <pc:docMk/>
            <pc:sldMk cId="0" sldId="266"/>
            <ac:picMk id="46" creationId="{E8E59A2C-B0C1-788C-24AF-E6AD68D3A3D1}"/>
          </ac:picMkLst>
        </pc:picChg>
        <pc:picChg chg="mod">
          <ac:chgData name="tuyết nguyễn thị ánh" userId="a6fbc05945fbe6a6" providerId="LiveId" clId="{E3046758-022E-4895-9D24-41548DAAC67F}" dt="2023-07-25T07:56:42.772" v="3037"/>
          <ac:picMkLst>
            <pc:docMk/>
            <pc:sldMk cId="0" sldId="266"/>
            <ac:picMk id="47" creationId="{B601B150-C6D5-AE90-2EB9-D53CF9B96C93}"/>
          </ac:picMkLst>
        </pc:picChg>
        <pc:picChg chg="mod">
          <ac:chgData name="tuyết nguyễn thị ánh" userId="a6fbc05945fbe6a6" providerId="LiveId" clId="{E3046758-022E-4895-9D24-41548DAAC67F}" dt="2023-07-25T07:58:43.842" v="3049"/>
          <ac:picMkLst>
            <pc:docMk/>
            <pc:sldMk cId="0" sldId="266"/>
            <ac:picMk id="51" creationId="{B636AB40-0874-5F0B-0EAA-9E7DDD2A96F6}"/>
          </ac:picMkLst>
        </pc:picChg>
        <pc:picChg chg="mod">
          <ac:chgData name="tuyết nguyễn thị ánh" userId="a6fbc05945fbe6a6" providerId="LiveId" clId="{E3046758-022E-4895-9D24-41548DAAC67F}" dt="2023-07-25T07:58:43.842" v="3049"/>
          <ac:picMkLst>
            <pc:docMk/>
            <pc:sldMk cId="0" sldId="266"/>
            <ac:picMk id="52" creationId="{638EAE18-0D33-261D-5EBA-CDDF3795DFCA}"/>
          </ac:picMkLst>
        </pc:picChg>
        <pc:picChg chg="add mod">
          <ac:chgData name="tuyết nguyễn thị ánh" userId="a6fbc05945fbe6a6" providerId="LiveId" clId="{E3046758-022E-4895-9D24-41548DAAC67F}" dt="2023-07-25T08:07:43.392" v="3168" actId="1076"/>
          <ac:picMkLst>
            <pc:docMk/>
            <pc:sldMk cId="0" sldId="266"/>
            <ac:picMk id="55" creationId="{69151B43-E62A-9466-9D36-ADBD301AE566}"/>
          </ac:picMkLst>
        </pc:picChg>
        <pc:picChg chg="add mod">
          <ac:chgData name="tuyết nguyễn thị ánh" userId="a6fbc05945fbe6a6" providerId="LiveId" clId="{E3046758-022E-4895-9D24-41548DAAC67F}" dt="2023-07-25T08:09:31.543" v="3295" actId="1076"/>
          <ac:picMkLst>
            <pc:docMk/>
            <pc:sldMk cId="0" sldId="266"/>
            <ac:picMk id="57" creationId="{974B8C11-8E37-4CD1-B196-7907A08C2263}"/>
          </ac:picMkLst>
        </pc:picChg>
        <pc:picChg chg="add mod">
          <ac:chgData name="tuyết nguyễn thị ánh" userId="a6fbc05945fbe6a6" providerId="LiveId" clId="{E3046758-022E-4895-9D24-41548DAAC67F}" dt="2023-07-26T03:10:43.533" v="6545" actId="571"/>
          <ac:picMkLst>
            <pc:docMk/>
            <pc:sldMk cId="0" sldId="266"/>
            <ac:picMk id="62" creationId="{1C12A541-CDC3-B781-EC31-AA3F34A6F050}"/>
          </ac:picMkLst>
        </pc:picChg>
        <pc:picChg chg="add mod">
          <ac:chgData name="tuyết nguyễn thị ánh" userId="a6fbc05945fbe6a6" providerId="LiveId" clId="{E3046758-022E-4895-9D24-41548DAAC67F}" dt="2023-07-26T03:10:43.533" v="6545" actId="571"/>
          <ac:picMkLst>
            <pc:docMk/>
            <pc:sldMk cId="0" sldId="266"/>
            <ac:picMk id="63" creationId="{935A596D-D861-59F8-2C3B-5AB8FC043A3E}"/>
          </ac:picMkLst>
        </pc:picChg>
      </pc:sldChg>
      <pc:sldChg chg="del ord modNotes">
        <pc:chgData name="tuyết nguyễn thị ánh" userId="a6fbc05945fbe6a6" providerId="LiveId" clId="{E3046758-022E-4895-9D24-41548DAAC67F}" dt="2023-07-27T06:17:40.657" v="13959" actId="47"/>
        <pc:sldMkLst>
          <pc:docMk/>
          <pc:sldMk cId="0" sldId="267"/>
        </pc:sldMkLst>
      </pc:sldChg>
      <pc:sldChg chg="addSp delSp modSp mod or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8"/>
        </pc:sldMkLst>
        <pc:spChg chg="add del mod">
          <ac:chgData name="tuyết nguyễn thị ánh" userId="a6fbc05945fbe6a6" providerId="LiveId" clId="{E3046758-022E-4895-9D24-41548DAAC67F}" dt="2023-07-26T01:30:42.207" v="4755" actId="478"/>
          <ac:spMkLst>
            <pc:docMk/>
            <pc:sldMk cId="0" sldId="268"/>
            <ac:spMk id="3" creationId="{1949934B-37DF-0DEC-E04C-561186140ECF}"/>
          </ac:spMkLst>
        </pc:spChg>
        <pc:spChg chg="add del mod">
          <ac:chgData name="tuyết nguyễn thị ánh" userId="a6fbc05945fbe6a6" providerId="LiveId" clId="{E3046758-022E-4895-9D24-41548DAAC67F}" dt="2023-07-26T01:30:42.207" v="4755" actId="478"/>
          <ac:spMkLst>
            <pc:docMk/>
            <pc:sldMk cId="0" sldId="268"/>
            <ac:spMk id="5" creationId="{E07779EE-0480-24E3-CCA3-235530849DDD}"/>
          </ac:spMkLst>
        </pc:spChg>
        <pc:spChg chg="add mod">
          <ac:chgData name="tuyết nguyễn thị ánh" userId="a6fbc05945fbe6a6" providerId="LiveId" clId="{E3046758-022E-4895-9D24-41548DAAC67F}" dt="2023-07-26T03:11:26.711" v="6630" actId="1076"/>
          <ac:spMkLst>
            <pc:docMk/>
            <pc:sldMk cId="0" sldId="268"/>
            <ac:spMk id="6" creationId="{9F1743BA-18C0-F29F-2712-EAE74A9DD691}"/>
          </ac:spMkLst>
        </pc:spChg>
        <pc:spChg chg="add mod">
          <ac:chgData name="tuyết nguyễn thị ánh" userId="a6fbc05945fbe6a6" providerId="LiveId" clId="{E3046758-022E-4895-9D24-41548DAAC67F}" dt="2023-07-26T01:33:41.100" v="4901" actId="20577"/>
          <ac:spMkLst>
            <pc:docMk/>
            <pc:sldMk cId="0" sldId="268"/>
            <ac:spMk id="7" creationId="{B12A2F98-03B7-11F5-C8A7-AB36B5EE827B}"/>
          </ac:spMkLst>
        </pc:spChg>
        <pc:spChg chg="add mod">
          <ac:chgData name="tuyết nguyễn thị ánh" userId="a6fbc05945fbe6a6" providerId="LiveId" clId="{E3046758-022E-4895-9D24-41548DAAC67F}" dt="2023-07-26T03:11:43.523" v="6632" actId="20577"/>
          <ac:spMkLst>
            <pc:docMk/>
            <pc:sldMk cId="0" sldId="268"/>
            <ac:spMk id="8" creationId="{C9CEBDE5-EDFD-5D6D-0C2F-34E816E965DE}"/>
          </ac:spMkLst>
        </pc:spChg>
        <pc:spChg chg="add mod">
          <ac:chgData name="tuyết nguyễn thị ánh" userId="a6fbc05945fbe6a6" providerId="LiveId" clId="{E3046758-022E-4895-9D24-41548DAAC67F}" dt="2023-07-26T01:35:05.259" v="4922" actId="208"/>
          <ac:spMkLst>
            <pc:docMk/>
            <pc:sldMk cId="0" sldId="268"/>
            <ac:spMk id="10" creationId="{3833847F-4B46-A96A-B07D-B2759AA9B2E9}"/>
          </ac:spMkLst>
        </pc:spChg>
        <pc:spChg chg="add mod">
          <ac:chgData name="tuyết nguyễn thị ánh" userId="a6fbc05945fbe6a6" providerId="LiveId" clId="{E3046758-022E-4895-9D24-41548DAAC67F}" dt="2023-07-26T01:34:44.292" v="4918" actId="1076"/>
          <ac:spMkLst>
            <pc:docMk/>
            <pc:sldMk cId="0" sldId="268"/>
            <ac:spMk id="12" creationId="{873DAD02-62FF-8848-FAB2-E2D2E5B1436B}"/>
          </ac:spMkLst>
        </pc:spChg>
        <pc:spChg chg="mod">
          <ac:chgData name="tuyết nguyễn thị ánh" userId="a6fbc05945fbe6a6" providerId="LiveId" clId="{E3046758-022E-4895-9D24-41548DAAC67F}" dt="2023-07-26T01:30:33.864" v="4752" actId="1076"/>
          <ac:spMkLst>
            <pc:docMk/>
            <pc:sldMk cId="0" sldId="268"/>
            <ac:spMk id="111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33:22.210" v="4897" actId="1076"/>
          <ac:spMkLst>
            <pc:docMk/>
            <pc:sldMk cId="0" sldId="268"/>
            <ac:spMk id="111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30:39.621" v="4754" actId="478"/>
          <ac:spMkLst>
            <pc:docMk/>
            <pc:sldMk cId="0" sldId="268"/>
            <ac:spMk id="112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30:39.621" v="4754" actId="478"/>
          <ac:spMkLst>
            <pc:docMk/>
            <pc:sldMk cId="0" sldId="268"/>
            <ac:spMk id="112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31:19.742" v="4758" actId="1076"/>
          <ac:spMkLst>
            <pc:docMk/>
            <pc:sldMk cId="0" sldId="268"/>
            <ac:spMk id="112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31:19.742" v="4758" actId="1076"/>
          <ac:spMkLst>
            <pc:docMk/>
            <pc:sldMk cId="0" sldId="268"/>
            <ac:spMk id="1123" creationId="{00000000-0000-0000-0000-000000000000}"/>
          </ac:spMkLst>
        </pc:spChg>
        <pc:grpChg chg="add del mod">
          <ac:chgData name="tuyết nguyễn thị ánh" userId="a6fbc05945fbe6a6" providerId="LiveId" clId="{E3046758-022E-4895-9D24-41548DAAC67F}" dt="2023-07-26T01:31:19.742" v="4758" actId="1076"/>
          <ac:grpSpMkLst>
            <pc:docMk/>
            <pc:sldMk cId="0" sldId="268"/>
            <ac:grpSpMk id="1137" creationId="{00000000-0000-0000-0000-000000000000}"/>
          </ac:grpSpMkLst>
        </pc:grpChg>
        <pc:grpChg chg="add del">
          <ac:chgData name="tuyết nguyễn thị ánh" userId="a6fbc05945fbe6a6" providerId="LiveId" clId="{E3046758-022E-4895-9D24-41548DAAC67F}" dt="2023-07-26T01:30:30.537" v="4751" actId="478"/>
          <ac:grpSpMkLst>
            <pc:docMk/>
            <pc:sldMk cId="0" sldId="268"/>
            <ac:grpSpMk id="1145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1:34:38.670" v="4917" actId="1076"/>
          <ac:grpSpMkLst>
            <pc:docMk/>
            <pc:sldMk cId="0" sldId="268"/>
            <ac:grpSpMk id="1154" creationId="{00000000-0000-0000-0000-000000000000}"/>
          </ac:grpSpMkLst>
        </pc:grpChg>
        <pc:picChg chg="add del mod">
          <ac:chgData name="tuyết nguyễn thị ánh" userId="a6fbc05945fbe6a6" providerId="LiveId" clId="{E3046758-022E-4895-9D24-41548DAAC67F}" dt="2023-07-26T01:31:58.342" v="4760" actId="478"/>
          <ac:picMkLst>
            <pc:docMk/>
            <pc:sldMk cId="0" sldId="268"/>
            <ac:picMk id="9" creationId="{D164E853-0BD8-94A4-BCF6-5881F4B7EFB6}"/>
          </ac:picMkLst>
        </pc:picChg>
      </pc:sldChg>
      <pc:sldChg chg="del">
        <pc:chgData name="tuyết nguyễn thị ánh" userId="a6fbc05945fbe6a6" providerId="LiveId" clId="{E3046758-022E-4895-9D24-41548DAAC67F}" dt="2023-07-27T02:47:57.567" v="11681" actId="47"/>
        <pc:sldMkLst>
          <pc:docMk/>
          <pc:sldMk cId="0" sldId="269"/>
        </pc:sldMkLst>
      </pc:sldChg>
      <pc:sldChg chg="addSp delSp modSp mod ord modTransition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0"/>
        </pc:sldMkLst>
        <pc:spChg chg="add del mod">
          <ac:chgData name="tuyết nguyễn thị ánh" userId="a6fbc05945fbe6a6" providerId="LiveId" clId="{E3046758-022E-4895-9D24-41548DAAC67F}" dt="2023-07-25T08:14:38.155" v="3299" actId="478"/>
          <ac:spMkLst>
            <pc:docMk/>
            <pc:sldMk cId="0" sldId="270"/>
            <ac:spMk id="3" creationId="{BE155BD7-B491-175D-5B15-4C812134A44A}"/>
          </ac:spMkLst>
        </pc:spChg>
        <pc:spChg chg="add del mod">
          <ac:chgData name="tuyết nguyễn thị ánh" userId="a6fbc05945fbe6a6" providerId="LiveId" clId="{E3046758-022E-4895-9D24-41548DAAC67F}" dt="2023-07-25T08:14:39.747" v="3301" actId="478"/>
          <ac:spMkLst>
            <pc:docMk/>
            <pc:sldMk cId="0" sldId="270"/>
            <ac:spMk id="5" creationId="{349AEFA0-0A57-88E2-BC79-F74CC4A58799}"/>
          </ac:spMkLst>
        </pc:spChg>
        <pc:spChg chg="add del mod">
          <ac:chgData name="tuyết nguyễn thị ánh" userId="a6fbc05945fbe6a6" providerId="LiveId" clId="{E3046758-022E-4895-9D24-41548DAAC67F}" dt="2023-07-25T08:14:42.928" v="3303" actId="478"/>
          <ac:spMkLst>
            <pc:docMk/>
            <pc:sldMk cId="0" sldId="270"/>
            <ac:spMk id="7" creationId="{D0071F85-60F4-6E67-77E5-86F1A51DCD4D}"/>
          </ac:spMkLst>
        </pc:spChg>
        <pc:spChg chg="add del mod">
          <ac:chgData name="tuyết nguyễn thị ánh" userId="a6fbc05945fbe6a6" providerId="LiveId" clId="{E3046758-022E-4895-9D24-41548DAAC67F}" dt="2023-07-25T08:14:46.670" v="3305" actId="478"/>
          <ac:spMkLst>
            <pc:docMk/>
            <pc:sldMk cId="0" sldId="270"/>
            <ac:spMk id="9" creationId="{218BB655-BBD1-78B1-15A9-7D27B410B00E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0" creationId="{E3877D3F-5AF2-65B5-9C6B-590ECD70B845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1" creationId="{9831123C-DDE2-20A3-A9D9-A906E0008A4A}"/>
          </ac:spMkLst>
        </pc:spChg>
        <pc:spChg chg="add mod">
          <ac:chgData name="tuyết nguyễn thị ánh" userId="a6fbc05945fbe6a6" providerId="LiveId" clId="{E3046758-022E-4895-9D24-41548DAAC67F}" dt="2023-07-25T08:27:56.976" v="3637" actId="20577"/>
          <ac:spMkLst>
            <pc:docMk/>
            <pc:sldMk cId="0" sldId="270"/>
            <ac:spMk id="12" creationId="{6223879E-C5EE-126B-3686-B98CD2A98724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3" creationId="{0F9D68B9-E725-9B9B-76A3-788C5BBC0808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4" creationId="{0D333707-C1F9-43B5-9110-A414D0479348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5" creationId="{0DBD4E5E-B80F-A048-B6D0-605C3B48D070}"/>
          </ac:spMkLst>
        </pc:spChg>
        <pc:spChg chg="add mod">
          <ac:chgData name="tuyết nguyễn thị ánh" userId="a6fbc05945fbe6a6" providerId="LiveId" clId="{E3046758-022E-4895-9D24-41548DAAC67F}" dt="2023-07-25T08:25:55.090" v="3585" actId="20577"/>
          <ac:spMkLst>
            <pc:docMk/>
            <pc:sldMk cId="0" sldId="270"/>
            <ac:spMk id="16" creationId="{38DCE9DB-FD3C-66F8-563D-EB28D2574AB0}"/>
          </ac:spMkLst>
        </pc:spChg>
        <pc:spChg chg="add del">
          <ac:chgData name="tuyết nguyễn thị ánh" userId="a6fbc05945fbe6a6" providerId="LiveId" clId="{E3046758-022E-4895-9D24-41548DAAC67F}" dt="2023-07-25T08:14:42.928" v="3303" actId="478"/>
          <ac:spMkLst>
            <pc:docMk/>
            <pc:sldMk cId="0" sldId="270"/>
            <ac:spMk id="12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14:37.017" v="3298" actId="478"/>
          <ac:spMkLst>
            <pc:docMk/>
            <pc:sldMk cId="0" sldId="270"/>
            <ac:spMk id="1289" creationId="{00000000-0000-0000-0000-000000000000}"/>
          </ac:spMkLst>
        </pc:spChg>
        <pc:spChg chg="add del">
          <ac:chgData name="tuyết nguyễn thị ánh" userId="a6fbc05945fbe6a6" providerId="LiveId" clId="{E3046758-022E-4895-9D24-41548DAAC67F}" dt="2023-07-25T08:14:45.655" v="3304" actId="478"/>
          <ac:spMkLst>
            <pc:docMk/>
            <pc:sldMk cId="0" sldId="270"/>
            <ac:spMk id="129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30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305" creationId="{00000000-0000-0000-0000-000000000000}"/>
          </ac:spMkLst>
        </pc:spChg>
        <pc:picChg chg="del">
          <ac:chgData name="tuyết nguyễn thị ánh" userId="a6fbc05945fbe6a6" providerId="LiveId" clId="{E3046758-022E-4895-9D24-41548DAAC67F}" dt="2023-07-25T08:14:38.662" v="3300" actId="478"/>
          <ac:picMkLst>
            <pc:docMk/>
            <pc:sldMk cId="0" sldId="270"/>
            <ac:picMk id="1287" creationId="{00000000-0000-0000-0000-000000000000}"/>
          </ac:picMkLst>
        </pc:picChg>
      </pc:sldChg>
      <pc:sldChg chg="addSp delSp modSp mod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271"/>
        </pc:sldMkLst>
        <pc:spChg chg="add del mod">
          <ac:chgData name="tuyết nguyễn thị ánh" userId="a6fbc05945fbe6a6" providerId="LiveId" clId="{E3046758-022E-4895-9D24-41548DAAC67F}" dt="2023-07-27T02:48:04.749" v="11683" actId="478"/>
          <ac:spMkLst>
            <pc:docMk/>
            <pc:sldMk cId="0" sldId="271"/>
            <ac:spMk id="3" creationId="{4826D8E9-1345-CBE3-7AA5-8776AE993FDC}"/>
          </ac:spMkLst>
        </pc:spChg>
        <pc:spChg chg="mod">
          <ac:chgData name="tuyết nguyễn thị ánh" userId="a6fbc05945fbe6a6" providerId="LiveId" clId="{E3046758-022E-4895-9D24-41548DAAC67F}" dt="2023-07-27T02:48:32.998" v="11718" actId="1076"/>
          <ac:spMkLst>
            <pc:docMk/>
            <pc:sldMk cId="0" sldId="271"/>
            <ac:spMk id="140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2:48:01.644" v="11682" actId="478"/>
          <ac:spMkLst>
            <pc:docMk/>
            <pc:sldMk cId="0" sldId="271"/>
            <ac:spMk id="1408" creationId="{00000000-0000-0000-0000-000000000000}"/>
          </ac:spMkLst>
        </pc:sp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2"/>
        </pc:sldMkLst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3" creationId="{42B77652-63D1-068C-62C8-9D0A47A7E3BC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5" creationId="{BFF2374D-915F-B64D-5505-22F3B94E7EBE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7" creationId="{7FC87810-8956-3340-CEF5-BDCCC35D5365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9" creationId="{2D36675E-BDCE-518A-42C3-0A32A76E78A2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11" creationId="{78CA2F31-98EB-A114-140D-BACCE1B253FD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13" creationId="{E51C5D0A-EB15-A8B6-1A2D-A8EEBD895C63}"/>
          </ac:spMkLst>
        </pc:spChg>
        <pc:spChg chg="add del mod">
          <ac:chgData name="tuyết nguyễn thị ánh" userId="a6fbc05945fbe6a6" providerId="LiveId" clId="{E3046758-022E-4895-9D24-41548DAAC67F}" dt="2023-07-25T08:27:02.952" v="3591" actId="478"/>
          <ac:spMkLst>
            <pc:docMk/>
            <pc:sldMk cId="0" sldId="272"/>
            <ac:spMk id="14" creationId="{5C797C6C-CF60-D5C6-BDA2-9F0BD244359B}"/>
          </ac:spMkLst>
        </pc:spChg>
        <pc:spChg chg="add mod">
          <ac:chgData name="tuyết nguyễn thị ánh" userId="a6fbc05945fbe6a6" providerId="LiveId" clId="{E3046758-022E-4895-9D24-41548DAAC67F}" dt="2023-07-25T08:30:31.282" v="3721" actId="1036"/>
          <ac:spMkLst>
            <pc:docMk/>
            <pc:sldMk cId="0" sldId="272"/>
            <ac:spMk id="15" creationId="{CC12FC84-E887-38AC-E05D-B0B4CB9A9C7F}"/>
          </ac:spMkLst>
        </pc:spChg>
        <pc:spChg chg="add mod">
          <ac:chgData name="tuyết nguyễn thị ánh" userId="a6fbc05945fbe6a6" providerId="LiveId" clId="{E3046758-022E-4895-9D24-41548DAAC67F}" dt="2023-07-25T08:30:31.282" v="3721" actId="1036"/>
          <ac:spMkLst>
            <pc:docMk/>
            <pc:sldMk cId="0" sldId="272"/>
            <ac:spMk id="16" creationId="{458C6C42-F27B-EA71-629F-D578AA2F5532}"/>
          </ac:spMkLst>
        </pc:spChg>
        <pc:spChg chg="add del mod">
          <ac:chgData name="tuyết nguyễn thị ánh" userId="a6fbc05945fbe6a6" providerId="LiveId" clId="{E3046758-022E-4895-9D24-41548DAAC67F}" dt="2023-07-25T08:28:21.622" v="3649" actId="478"/>
          <ac:spMkLst>
            <pc:docMk/>
            <pc:sldMk cId="0" sldId="272"/>
            <ac:spMk id="17" creationId="{8DCE9C5C-9B92-71B3-7AF8-6A033CC169B8}"/>
          </ac:spMkLst>
        </pc:spChg>
        <pc:spChg chg="add del mod">
          <ac:chgData name="tuyết nguyễn thị ánh" userId="a6fbc05945fbe6a6" providerId="LiveId" clId="{E3046758-022E-4895-9D24-41548DAAC67F}" dt="2023-07-25T08:28:22.990" v="3650" actId="478"/>
          <ac:spMkLst>
            <pc:docMk/>
            <pc:sldMk cId="0" sldId="272"/>
            <ac:spMk id="18" creationId="{56E78376-FF53-2D8E-7A4C-47A30405645D}"/>
          </ac:spMkLst>
        </pc:spChg>
        <pc:spChg chg="add del mod">
          <ac:chgData name="tuyết nguyễn thị ánh" userId="a6fbc05945fbe6a6" providerId="LiveId" clId="{E3046758-022E-4895-9D24-41548DAAC67F}" dt="2023-07-25T08:28:24.970" v="3652" actId="478"/>
          <ac:spMkLst>
            <pc:docMk/>
            <pc:sldMk cId="0" sldId="272"/>
            <ac:spMk id="19" creationId="{A6B68F4A-44C6-C2BB-BBEF-A04E4ABB7765}"/>
          </ac:spMkLst>
        </pc:spChg>
        <pc:spChg chg="add del mod">
          <ac:chgData name="tuyết nguyễn thị ánh" userId="a6fbc05945fbe6a6" providerId="LiveId" clId="{E3046758-022E-4895-9D24-41548DAAC67F}" dt="2023-07-25T08:28:23.832" v="3651" actId="478"/>
          <ac:spMkLst>
            <pc:docMk/>
            <pc:sldMk cId="0" sldId="272"/>
            <ac:spMk id="20" creationId="{7192B98C-2F4F-B986-4F7D-6BDB8D57B6CC}"/>
          </ac:spMkLst>
        </pc:spChg>
        <pc:spChg chg="mod">
          <ac:chgData name="tuyết nguyễn thị ánh" userId="a6fbc05945fbe6a6" providerId="LiveId" clId="{E3046758-022E-4895-9D24-41548DAAC67F}" dt="2023-07-25T08:27:26.011" v="3626"/>
          <ac:spMkLst>
            <pc:docMk/>
            <pc:sldMk cId="0" sldId="272"/>
            <ac:spMk id="22" creationId="{8B225F67-6B35-E89D-37B3-56A31322A760}"/>
          </ac:spMkLst>
        </pc:spChg>
        <pc:spChg chg="mod">
          <ac:chgData name="tuyết nguyễn thị ánh" userId="a6fbc05945fbe6a6" providerId="LiveId" clId="{E3046758-022E-4895-9D24-41548DAAC67F}" dt="2023-07-25T08:27:40.218" v="3632" actId="20577"/>
          <ac:spMkLst>
            <pc:docMk/>
            <pc:sldMk cId="0" sldId="272"/>
            <ac:spMk id="23" creationId="{9A3DAB7C-38C3-39AD-DF37-80DB6120A6C4}"/>
          </ac:spMkLst>
        </pc:spChg>
        <pc:spChg chg="add mod">
          <ac:chgData name="tuyết nguyễn thị ánh" userId="a6fbc05945fbe6a6" providerId="LiveId" clId="{E3046758-022E-4895-9D24-41548DAAC67F}" dt="2023-07-25T08:30:36.011" v="3722" actId="1076"/>
          <ac:spMkLst>
            <pc:docMk/>
            <pc:sldMk cId="0" sldId="272"/>
            <ac:spMk id="24" creationId="{EAE284A1-2B7E-B330-DCA3-F6FC998CCC51}"/>
          </ac:spMkLst>
        </pc:spChg>
        <pc:spChg chg="add mod">
          <ac:chgData name="tuyết nguyễn thị ánh" userId="a6fbc05945fbe6a6" providerId="LiveId" clId="{E3046758-022E-4895-9D24-41548DAAC67F}" dt="2023-07-25T08:31:42.614" v="3747" actId="14100"/>
          <ac:spMkLst>
            <pc:docMk/>
            <pc:sldMk cId="0" sldId="272"/>
            <ac:spMk id="26" creationId="{FE8E9F99-EF6F-23FC-6FDC-5CB055E5536D}"/>
          </ac:spMkLst>
        </pc:spChg>
        <pc:spChg chg="add mod">
          <ac:chgData name="tuyết nguyễn thị ánh" userId="a6fbc05945fbe6a6" providerId="LiveId" clId="{E3046758-022E-4895-9D24-41548DAAC67F}" dt="2023-07-25T08:31:49.456" v="3751" actId="1036"/>
          <ac:spMkLst>
            <pc:docMk/>
            <pc:sldMk cId="0" sldId="272"/>
            <ac:spMk id="28" creationId="{984DAE95-DD82-7E07-D168-E4F8637A7F14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31:11.784" v="3735" actId="1076"/>
          <ac:spMkLst>
            <pc:docMk/>
            <pc:sldMk cId="0" sldId="272"/>
            <ac:spMk id="144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31:54.154" v="3752" actId="1076"/>
          <ac:spMkLst>
            <pc:docMk/>
            <pc:sldMk cId="0" sldId="272"/>
            <ac:spMk id="147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31:00.881" v="3730" actId="478"/>
          <ac:spMkLst>
            <pc:docMk/>
            <pc:sldMk cId="0" sldId="272"/>
            <ac:spMk id="1471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8:30:31.282" v="3721" actId="1036"/>
          <ac:grpSpMkLst>
            <pc:docMk/>
            <pc:sldMk cId="0" sldId="272"/>
            <ac:grpSpMk id="21" creationId="{D3782849-0B14-AE7A-E928-375701ACFDFE}"/>
          </ac:grpSpMkLst>
        </pc:grpChg>
        <pc:grpChg chg="mod">
          <ac:chgData name="tuyết nguyễn thị ánh" userId="a6fbc05945fbe6a6" providerId="LiveId" clId="{E3046758-022E-4895-9D24-41548DAAC67F}" dt="2023-07-25T08:31:44.901" v="3748" actId="1076"/>
          <ac:grpSpMkLst>
            <pc:docMk/>
            <pc:sldMk cId="0" sldId="272"/>
            <ac:grpSpMk id="1453" creationId="{00000000-0000-0000-0000-000000000000}"/>
          </ac:grpSpMkLst>
        </pc:grpChg>
      </pc:sldChg>
      <pc:sldChg chg="addSp delSp modSp mod ord modTransition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3"/>
        </pc:sldMkLst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3" creationId="{F25395A2-F034-32E2-6526-98206391B244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5" creationId="{1AF4D438-7232-B1B9-467F-24C0306C0E99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7" creationId="{AD34ABE3-77D6-80DC-DE32-A57B77F67768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9" creationId="{8BA737E0-90D2-14DE-0A8D-8D0E5F26954D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1" creationId="{2B71DED4-058A-ED05-ADB9-96BCC5038E6F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3" creationId="{96B67B57-063B-8F9B-29C4-35679F9E8F8F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5" creationId="{8F1A6A5F-619B-1864-3A8B-E24E7FFE0D1D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7" creationId="{3957C1EC-B689-F938-6D01-BD1416F8A413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9" creationId="{4DCD8B7C-209E-30E8-DF49-A5211F04BA8D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21" creationId="{A2A59955-6025-8F92-36AB-0762AAFC0C1A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2" creationId="{6A998BEC-E3DC-7E39-5474-5102A71CAB1B}"/>
          </ac:spMkLst>
        </pc:spChg>
        <pc:spChg chg="add mod or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3" creationId="{B361FBF9-A02A-C1E2-10D8-63C6A4809B36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4" creationId="{66D9FC61-7DC4-2892-10A4-70D00ACE2CDB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5" creationId="{5E900725-DCBE-C568-D8F8-AFD0E618B628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6" creationId="{71DB34D9-5036-9961-9B03-1015323703BE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7" creationId="{93BEAF80-D9E2-5082-4F12-59638CBB99D3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8" creationId="{8E491112-F63B-F761-C951-F9E80149DFD7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91" creationId="{00000000-0000-0000-0000-000000000000}"/>
          </ac:spMkLst>
        </pc:sp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4"/>
        </pc:sldMkLst>
        <pc:spChg chg="add del mod">
          <ac:chgData name="tuyết nguyễn thị ánh" userId="a6fbc05945fbe6a6" providerId="LiveId" clId="{E3046758-022E-4895-9D24-41548DAAC67F}" dt="2023-07-26T01:09:07.505" v="4383" actId="478"/>
          <ac:spMkLst>
            <pc:docMk/>
            <pc:sldMk cId="0" sldId="274"/>
            <ac:spMk id="3" creationId="{04DE2B53-E789-8377-F4DF-FFF9F6F6F0CC}"/>
          </ac:spMkLst>
        </pc:spChg>
        <pc:spChg chg="add del mod">
          <ac:chgData name="tuyết nguyễn thị ánh" userId="a6fbc05945fbe6a6" providerId="LiveId" clId="{E3046758-022E-4895-9D24-41548DAAC67F}" dt="2023-07-26T01:09:08.889" v="4384" actId="478"/>
          <ac:spMkLst>
            <pc:docMk/>
            <pc:sldMk cId="0" sldId="274"/>
            <ac:spMk id="5" creationId="{D2969CD1-75BA-98E0-9BC2-E97A3D073D7D}"/>
          </ac:spMkLst>
        </pc:spChg>
        <pc:spChg chg="add del mod">
          <ac:chgData name="tuyết nguyễn thị ánh" userId="a6fbc05945fbe6a6" providerId="LiveId" clId="{E3046758-022E-4895-9D24-41548DAAC67F}" dt="2023-07-26T01:10:40.932" v="4415" actId="478"/>
          <ac:spMkLst>
            <pc:docMk/>
            <pc:sldMk cId="0" sldId="274"/>
            <ac:spMk id="6" creationId="{DA23E147-C716-D5D2-68C5-6723E0609367}"/>
          </ac:spMkLst>
        </pc:spChg>
        <pc:spChg chg="add mod">
          <ac:chgData name="tuyết nguyễn thị ánh" userId="a6fbc05945fbe6a6" providerId="LiveId" clId="{E3046758-022E-4895-9D24-41548DAAC67F}" dt="2023-07-26T01:15:54.254" v="4478" actId="1076"/>
          <ac:spMkLst>
            <pc:docMk/>
            <pc:sldMk cId="0" sldId="274"/>
            <ac:spMk id="7" creationId="{9893AABB-FE38-E712-12C3-5DF0DBB497D6}"/>
          </ac:spMkLst>
        </pc:spChg>
        <pc:spChg chg="mod">
          <ac:chgData name="tuyết nguyễn thị ánh" userId="a6fbc05945fbe6a6" providerId="LiveId" clId="{E3046758-022E-4895-9D24-41548DAAC67F}" dt="2023-07-26T01:09:56.284" v="4388"/>
          <ac:spMkLst>
            <pc:docMk/>
            <pc:sldMk cId="0" sldId="274"/>
            <ac:spMk id="9" creationId="{3738E5FB-38B9-9DBE-677B-3B277C45D7DE}"/>
          </ac:spMkLst>
        </pc:spChg>
        <pc:spChg chg="mod">
          <ac:chgData name="tuyết nguyễn thị ánh" userId="a6fbc05945fbe6a6" providerId="LiveId" clId="{E3046758-022E-4895-9D24-41548DAAC67F}" dt="2023-07-26T01:09:59.398" v="4390" actId="20577"/>
          <ac:spMkLst>
            <pc:docMk/>
            <pc:sldMk cId="0" sldId="274"/>
            <ac:spMk id="10" creationId="{C2211185-2CF6-4D3E-4004-F41FFB2440AA}"/>
          </ac:spMkLst>
        </pc:spChg>
        <pc:spChg chg="add mod">
          <ac:chgData name="tuyết nguyễn thị ánh" userId="a6fbc05945fbe6a6" providerId="LiveId" clId="{E3046758-022E-4895-9D24-41548DAAC67F}" dt="2023-07-26T01:15:51.336" v="4477" actId="1076"/>
          <ac:spMkLst>
            <pc:docMk/>
            <pc:sldMk cId="0" sldId="274"/>
            <ac:spMk id="11" creationId="{9D30D30C-FEC9-E6BE-AFD0-AE3458E7EE4B}"/>
          </ac:spMkLst>
        </pc:spChg>
        <pc:spChg chg="add del mod">
          <ac:chgData name="tuyết nguyễn thị ánh" userId="a6fbc05945fbe6a6" providerId="LiveId" clId="{E3046758-022E-4895-9D24-41548DAAC67F}" dt="2023-07-26T01:12:55.396" v="4458" actId="478"/>
          <ac:spMkLst>
            <pc:docMk/>
            <pc:sldMk cId="0" sldId="274"/>
            <ac:spMk id="12" creationId="{1124C344-32A5-B966-B848-9570AEEED018}"/>
          </ac:spMkLst>
        </pc:spChg>
        <pc:spChg chg="add del mod">
          <ac:chgData name="tuyết nguyễn thị ánh" userId="a6fbc05945fbe6a6" providerId="LiveId" clId="{E3046758-022E-4895-9D24-41548DAAC67F}" dt="2023-07-26T01:12:54.087" v="4457" actId="478"/>
          <ac:spMkLst>
            <pc:docMk/>
            <pc:sldMk cId="0" sldId="274"/>
            <ac:spMk id="13" creationId="{8B6500FB-BE41-8B9C-E222-9D5A01DC4FAA}"/>
          </ac:spMkLst>
        </pc:spChg>
        <pc:spChg chg="add mod ord">
          <ac:chgData name="tuyết nguyễn thị ánh" userId="a6fbc05945fbe6a6" providerId="LiveId" clId="{E3046758-022E-4895-9D24-41548DAAC67F}" dt="2023-07-26T01:16:06.677" v="4480" actId="1076"/>
          <ac:spMkLst>
            <pc:docMk/>
            <pc:sldMk cId="0" sldId="274"/>
            <ac:spMk id="14" creationId="{83D1DF24-E736-41FB-FD55-B43F16FABDF0}"/>
          </ac:spMkLst>
        </pc:spChg>
        <pc:spChg chg="add mod">
          <ac:chgData name="tuyết nguyễn thị ánh" userId="a6fbc05945fbe6a6" providerId="LiveId" clId="{E3046758-022E-4895-9D24-41548DAAC67F}" dt="2023-07-26T01:16:39.993" v="4494" actId="1076"/>
          <ac:spMkLst>
            <pc:docMk/>
            <pc:sldMk cId="0" sldId="274"/>
            <ac:spMk id="16" creationId="{EC6B806F-FBC7-6FDD-5508-AAD04A788969}"/>
          </ac:spMkLst>
        </pc:spChg>
        <pc:spChg chg="add mod">
          <ac:chgData name="tuyết nguyễn thị ánh" userId="a6fbc05945fbe6a6" providerId="LiveId" clId="{E3046758-022E-4895-9D24-41548DAAC67F}" dt="2023-07-26T01:16:37.847" v="4493" actId="1076"/>
          <ac:spMkLst>
            <pc:docMk/>
            <pc:sldMk cId="0" sldId="274"/>
            <ac:spMk id="18" creationId="{74BF49BC-2780-91FF-B870-5BD90EBF6328}"/>
          </ac:spMkLst>
        </pc:spChg>
        <pc:spChg chg="mod">
          <ac:chgData name="tuyết nguyễn thị ánh" userId="a6fbc05945fbe6a6" providerId="LiveId" clId="{E3046758-022E-4895-9D24-41548DAAC67F}" dt="2023-07-26T01:08:26.459" v="4380" actId="1076"/>
          <ac:spMkLst>
            <pc:docMk/>
            <pc:sldMk cId="0" sldId="274"/>
            <ac:spMk id="150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09:07.505" v="4383" actId="478"/>
          <ac:spMkLst>
            <pc:docMk/>
            <pc:sldMk cId="0" sldId="274"/>
            <ac:spMk id="152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09:03.569" v="4382" actId="478"/>
          <ac:spMkLst>
            <pc:docMk/>
            <pc:sldMk cId="0" sldId="274"/>
            <ac:spMk id="1529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1:16:06.677" v="4480" actId="1076"/>
          <ac:grpSpMkLst>
            <pc:docMk/>
            <pc:sldMk cId="0" sldId="274"/>
            <ac:grpSpMk id="8" creationId="{F0BC08F7-4EA7-3E99-BAB8-1CF509B16A46}"/>
          </ac:grpSpMkLst>
        </pc:grpChg>
        <pc:grpChg chg="del">
          <ac:chgData name="tuyết nguyễn thị ánh" userId="a6fbc05945fbe6a6" providerId="LiveId" clId="{E3046758-022E-4895-9D24-41548DAAC67F}" dt="2023-07-26T01:08:45.688" v="4381" actId="478"/>
          <ac:grpSpMkLst>
            <pc:docMk/>
            <pc:sldMk cId="0" sldId="274"/>
            <ac:grpSpMk id="1507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1:09:19.794" v="4387" actId="1076"/>
          <ac:grpSpMkLst>
            <pc:docMk/>
            <pc:sldMk cId="0" sldId="274"/>
            <ac:grpSpMk id="1523" creationId="{00000000-0000-0000-0000-000000000000}"/>
          </ac:grpSpMkLst>
        </pc:grpChg>
        <pc:picChg chg="del mod">
          <ac:chgData name="tuyết nguyễn thị ánh" userId="a6fbc05945fbe6a6" providerId="LiveId" clId="{E3046758-022E-4895-9D24-41548DAAC67F}" dt="2023-07-26T01:08:45.688" v="4381" actId="478"/>
          <ac:picMkLst>
            <pc:docMk/>
            <pc:sldMk cId="0" sldId="274"/>
            <ac:picMk id="1511" creationId="{00000000-0000-0000-0000-000000000000}"/>
          </ac:picMkLst>
        </pc:pic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5"/>
        </pc:sldMkLst>
        <pc:spChg chg="add del mod">
          <ac:chgData name="tuyết nguyễn thị ánh" userId="a6fbc05945fbe6a6" providerId="LiveId" clId="{E3046758-022E-4895-9D24-41548DAAC67F}" dt="2023-07-26T01:41:56.292" v="4936" actId="478"/>
          <ac:spMkLst>
            <pc:docMk/>
            <pc:sldMk cId="0" sldId="275"/>
            <ac:spMk id="3" creationId="{30B7D8EC-0DB7-8C5F-95E5-C963FE975FDD}"/>
          </ac:spMkLst>
        </pc:spChg>
        <pc:spChg chg="add del mod">
          <ac:chgData name="tuyết nguyễn thị ánh" userId="a6fbc05945fbe6a6" providerId="LiveId" clId="{E3046758-022E-4895-9D24-41548DAAC67F}" dt="2023-07-26T01:41:59.546" v="4938" actId="478"/>
          <ac:spMkLst>
            <pc:docMk/>
            <pc:sldMk cId="0" sldId="275"/>
            <ac:spMk id="5" creationId="{D46B77DC-8272-7965-F627-206501461AAC}"/>
          </ac:spMkLst>
        </pc:spChg>
        <pc:spChg chg="add mod">
          <ac:chgData name="tuyết nguyễn thị ánh" userId="a6fbc05945fbe6a6" providerId="LiveId" clId="{E3046758-022E-4895-9D24-41548DAAC67F}" dt="2023-07-26T01:43:21.898" v="4947" actId="1076"/>
          <ac:spMkLst>
            <pc:docMk/>
            <pc:sldMk cId="0" sldId="275"/>
            <ac:spMk id="6" creationId="{DBCD4E7F-7D09-8854-4777-F549AF1F8282}"/>
          </ac:spMkLst>
        </pc:spChg>
        <pc:spChg chg="add del mod">
          <ac:chgData name="tuyết nguyễn thị ánh" userId="a6fbc05945fbe6a6" providerId="LiveId" clId="{E3046758-022E-4895-9D24-41548DAAC67F}" dt="2023-07-26T01:45:13.184" v="4970" actId="478"/>
          <ac:spMkLst>
            <pc:docMk/>
            <pc:sldMk cId="0" sldId="275"/>
            <ac:spMk id="7" creationId="{484BCC8C-68ED-98F4-34DB-18EC957959A2}"/>
          </ac:spMkLst>
        </pc:spChg>
        <pc:spChg chg="add del mod">
          <ac:chgData name="tuyết nguyễn thị ánh" userId="a6fbc05945fbe6a6" providerId="LiveId" clId="{E3046758-022E-4895-9D24-41548DAAC67F}" dt="2023-07-26T01:43:05.486" v="4940" actId="478"/>
          <ac:spMkLst>
            <pc:docMk/>
            <pc:sldMk cId="0" sldId="275"/>
            <ac:spMk id="8" creationId="{EE8BB574-431A-B755-3208-9F200630041C}"/>
          </ac:spMkLst>
        </pc:spChg>
        <pc:spChg chg="add del mod">
          <ac:chgData name="tuyết nguyễn thị ánh" userId="a6fbc05945fbe6a6" providerId="LiveId" clId="{E3046758-022E-4895-9D24-41548DAAC67F}" dt="2023-07-26T01:43:05.486" v="4940" actId="478"/>
          <ac:spMkLst>
            <pc:docMk/>
            <pc:sldMk cId="0" sldId="275"/>
            <ac:spMk id="9" creationId="{431A915A-261A-772A-AE47-DDC253D324FA}"/>
          </ac:spMkLst>
        </pc:spChg>
        <pc:spChg chg="add mod">
          <ac:chgData name="tuyết nguyễn thị ánh" userId="a6fbc05945fbe6a6" providerId="LiveId" clId="{E3046758-022E-4895-9D24-41548DAAC67F}" dt="2023-07-26T01:43:06.399" v="4941"/>
          <ac:spMkLst>
            <pc:docMk/>
            <pc:sldMk cId="0" sldId="275"/>
            <ac:spMk id="11" creationId="{CC8745B4-A8DF-EADA-C997-112115E8C076}"/>
          </ac:spMkLst>
        </pc:spChg>
        <pc:spChg chg="add mod">
          <ac:chgData name="tuyết nguyễn thị ánh" userId="a6fbc05945fbe6a6" providerId="LiveId" clId="{E3046758-022E-4895-9D24-41548DAAC67F}" dt="2023-07-26T03:20:14.801" v="6825" actId="113"/>
          <ac:spMkLst>
            <pc:docMk/>
            <pc:sldMk cId="0" sldId="275"/>
            <ac:spMk id="12" creationId="{DE253C6B-B70F-F027-4CD4-C75CCAA3A926}"/>
          </ac:spMkLst>
        </pc:spChg>
        <pc:spChg chg="add mod">
          <ac:chgData name="tuyết nguyễn thị ánh" userId="a6fbc05945fbe6a6" providerId="LiveId" clId="{E3046758-022E-4895-9D24-41548DAAC67F}" dt="2023-07-26T01:47:43.084" v="4995" actId="1076"/>
          <ac:spMkLst>
            <pc:docMk/>
            <pc:sldMk cId="0" sldId="275"/>
            <ac:spMk id="15" creationId="{860D4E17-678A-B05F-A689-A873DF54572A}"/>
          </ac:spMkLst>
        </pc:spChg>
        <pc:spChg chg="add mod">
          <ac:chgData name="tuyết nguyễn thị ánh" userId="a6fbc05945fbe6a6" providerId="LiveId" clId="{E3046758-022E-4895-9D24-41548DAAC67F}" dt="2023-07-26T01:47:43.084" v="4995" actId="1076"/>
          <ac:spMkLst>
            <pc:docMk/>
            <pc:sldMk cId="0" sldId="275"/>
            <ac:spMk id="16" creationId="{D454160D-193B-5A9D-D398-821BAB4E55AC}"/>
          </ac:spMkLst>
        </pc:spChg>
        <pc:spChg chg="del">
          <ac:chgData name="tuyết nguyễn thị ánh" userId="a6fbc05945fbe6a6" providerId="LiveId" clId="{E3046758-022E-4895-9D24-41548DAAC67F}" dt="2023-07-26T01:41:55.058" v="4935" actId="478"/>
          <ac:spMkLst>
            <pc:docMk/>
            <pc:sldMk cId="0" sldId="275"/>
            <ac:spMk id="15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41:57.929" v="4937" actId="478"/>
          <ac:spMkLst>
            <pc:docMk/>
            <pc:sldMk cId="0" sldId="275"/>
            <ac:spMk id="1589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1:47:43.084" v="4995" actId="1076"/>
          <ac:grpSpMkLst>
            <pc:docMk/>
            <pc:sldMk cId="0" sldId="275"/>
            <ac:grpSpMk id="17" creationId="{A85B2C40-A5EC-B07C-17D9-AD03C5B4215D}"/>
          </ac:grpSpMkLst>
        </pc:grpChg>
        <pc:grpChg chg="del">
          <ac:chgData name="tuyết nguyễn thị ánh" userId="a6fbc05945fbe6a6" providerId="LiveId" clId="{E3046758-022E-4895-9D24-41548DAAC67F}" dt="2023-07-26T01:41:52.943" v="4934" actId="478"/>
          <ac:grpSpMkLst>
            <pc:docMk/>
            <pc:sldMk cId="0" sldId="275"/>
            <ac:grpSpMk id="1536" creationId="{00000000-0000-0000-0000-000000000000}"/>
          </ac:grpSpMkLst>
        </pc:grpChg>
        <pc:picChg chg="add del mod">
          <ac:chgData name="tuyết nguyễn thị ánh" userId="a6fbc05945fbe6a6" providerId="LiveId" clId="{E3046758-022E-4895-9D24-41548DAAC67F}" dt="2023-07-26T01:43:05.486" v="4940" actId="478"/>
          <ac:picMkLst>
            <pc:docMk/>
            <pc:sldMk cId="0" sldId="275"/>
            <ac:picMk id="10" creationId="{613F27A7-172D-02CA-D2A8-25BADDA71180}"/>
          </ac:picMkLst>
        </pc:picChg>
        <pc:picChg chg="add mod">
          <ac:chgData name="tuyết nguyễn thị ánh" userId="a6fbc05945fbe6a6" providerId="LiveId" clId="{E3046758-022E-4895-9D24-41548DAAC67F}" dt="2023-07-26T01:51:12.215" v="5059" actId="1076"/>
          <ac:picMkLst>
            <pc:docMk/>
            <pc:sldMk cId="0" sldId="275"/>
            <ac:picMk id="13" creationId="{457AC53A-5C85-D00F-901F-E014865151B9}"/>
          </ac:picMkLst>
        </pc:picChg>
        <pc:picChg chg="add mod">
          <ac:chgData name="tuyết nguyễn thị ánh" userId="a6fbc05945fbe6a6" providerId="LiveId" clId="{E3046758-022E-4895-9D24-41548DAAC67F}" dt="2023-07-26T01:43:06.399" v="4941"/>
          <ac:picMkLst>
            <pc:docMk/>
            <pc:sldMk cId="0" sldId="275"/>
            <ac:picMk id="14" creationId="{ABA8AE28-5B80-4045-2B0B-B102C7614D47}"/>
          </ac:picMkLst>
        </pc:picChg>
        <pc:picChg chg="mod">
          <ac:chgData name="tuyết nguyễn thị ánh" userId="a6fbc05945fbe6a6" providerId="LiveId" clId="{E3046758-022E-4895-9D24-41548DAAC67F}" dt="2023-07-26T01:47:05.209" v="4971"/>
          <ac:picMkLst>
            <pc:docMk/>
            <pc:sldMk cId="0" sldId="275"/>
            <ac:picMk id="18" creationId="{905A7609-09AB-AABB-C0FC-BBB5CA435AF1}"/>
          </ac:picMkLst>
        </pc:picChg>
        <pc:picChg chg="mod">
          <ac:chgData name="tuyết nguyễn thị ánh" userId="a6fbc05945fbe6a6" providerId="LiveId" clId="{E3046758-022E-4895-9D24-41548DAAC67F}" dt="2023-07-26T01:47:05.209" v="4971"/>
          <ac:picMkLst>
            <pc:docMk/>
            <pc:sldMk cId="0" sldId="275"/>
            <ac:picMk id="19" creationId="{0519021E-65BB-8CFF-C955-953B1731DD64}"/>
          </ac:picMkLst>
        </pc:picChg>
        <pc:picChg chg="del">
          <ac:chgData name="tuyết nguyễn thị ánh" userId="a6fbc05945fbe6a6" providerId="LiveId" clId="{E3046758-022E-4895-9D24-41548DAAC67F}" dt="2023-07-26T01:41:51.959" v="4933" actId="478"/>
          <ac:picMkLst>
            <pc:docMk/>
            <pc:sldMk cId="0" sldId="275"/>
            <ac:picMk id="1539" creationId="{00000000-0000-0000-0000-000000000000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76"/>
        </pc:sldMkLst>
        <pc:spChg chg="add del mod">
          <ac:chgData name="tuyết nguyễn thị ánh" userId="a6fbc05945fbe6a6" providerId="LiveId" clId="{E3046758-022E-4895-9D24-41548DAAC67F}" dt="2023-07-27T03:07:05.369" v="11966" actId="478"/>
          <ac:spMkLst>
            <pc:docMk/>
            <pc:sldMk cId="0" sldId="276"/>
            <ac:spMk id="3" creationId="{C0CE8073-889B-928D-675F-B0B1A467891E}"/>
          </ac:spMkLst>
        </pc:spChg>
        <pc:spChg chg="add del mod">
          <ac:chgData name="tuyết nguyễn thị ánh" userId="a6fbc05945fbe6a6" providerId="LiveId" clId="{E3046758-022E-4895-9D24-41548DAAC67F}" dt="2023-07-27T03:07:04.583" v="11965" actId="478"/>
          <ac:spMkLst>
            <pc:docMk/>
            <pc:sldMk cId="0" sldId="276"/>
            <ac:spMk id="5" creationId="{A858E50D-84ED-C2F5-BE30-E7597CC30F31}"/>
          </ac:spMkLst>
        </pc:spChg>
        <pc:spChg chg="add mod">
          <ac:chgData name="tuyết nguyễn thị ánh" userId="a6fbc05945fbe6a6" providerId="LiveId" clId="{E3046758-022E-4895-9D24-41548DAAC67F}" dt="2023-07-27T03:20:13.184" v="12322" actId="20577"/>
          <ac:spMkLst>
            <pc:docMk/>
            <pc:sldMk cId="0" sldId="276"/>
            <ac:spMk id="6" creationId="{9B804122-74B4-D918-F80A-20F14769F5EE}"/>
          </ac:spMkLst>
        </pc:spChg>
        <pc:spChg chg="add mod ord">
          <ac:chgData name="tuyết nguyễn thị ánh" userId="a6fbc05945fbe6a6" providerId="LiveId" clId="{E3046758-022E-4895-9D24-41548DAAC67F}" dt="2023-07-27T03:17:36.102" v="12292" actId="167"/>
          <ac:spMkLst>
            <pc:docMk/>
            <pc:sldMk cId="0" sldId="276"/>
            <ac:spMk id="7" creationId="{1BBF3B41-04E2-E16E-4C8D-5604DE08F304}"/>
          </ac:spMkLst>
        </pc:spChg>
        <pc:spChg chg="add mod">
          <ac:chgData name="tuyết nguyễn thị ánh" userId="a6fbc05945fbe6a6" providerId="LiveId" clId="{E3046758-022E-4895-9D24-41548DAAC67F}" dt="2023-07-27T03:17:58.329" v="12299" actId="1076"/>
          <ac:spMkLst>
            <pc:docMk/>
            <pc:sldMk cId="0" sldId="276"/>
            <ac:spMk id="8" creationId="{E1F5E0F8-950E-BB4E-F95E-B6F590C37834}"/>
          </ac:spMkLst>
        </pc:spChg>
        <pc:spChg chg="add mod">
          <ac:chgData name="tuyết nguyễn thị ánh" userId="a6fbc05945fbe6a6" providerId="LiveId" clId="{E3046758-022E-4895-9D24-41548DAAC67F}" dt="2023-07-27T03:18:04.872" v="12303" actId="1076"/>
          <ac:spMkLst>
            <pc:docMk/>
            <pc:sldMk cId="0" sldId="276"/>
            <ac:spMk id="9" creationId="{A11D0C82-1B6C-A918-E670-A0612C1DC42E}"/>
          </ac:spMkLst>
        </pc:spChg>
        <pc:spChg chg="add del mod">
          <ac:chgData name="tuyết nguyễn thị ánh" userId="a6fbc05945fbe6a6" providerId="LiveId" clId="{E3046758-022E-4895-9D24-41548DAAC67F}" dt="2023-07-27T03:16:47.687" v="12285" actId="478"/>
          <ac:spMkLst>
            <pc:docMk/>
            <pc:sldMk cId="0" sldId="276"/>
            <ac:spMk id="10" creationId="{17FA1CDF-49BA-D01B-D1A1-43086401A2C5}"/>
          </ac:spMkLst>
        </pc:spChg>
        <pc:spChg chg="add del mod">
          <ac:chgData name="tuyết nguyễn thị ánh" userId="a6fbc05945fbe6a6" providerId="LiveId" clId="{E3046758-022E-4895-9D24-41548DAAC67F}" dt="2023-07-27T03:16:46.279" v="12284" actId="478"/>
          <ac:spMkLst>
            <pc:docMk/>
            <pc:sldMk cId="0" sldId="276"/>
            <ac:spMk id="11" creationId="{ED03F299-6351-5353-8F7B-C316AC3F9F5D}"/>
          </ac:spMkLst>
        </pc:spChg>
        <pc:spChg chg="add mod">
          <ac:chgData name="tuyết nguyễn thị ánh" userId="a6fbc05945fbe6a6" providerId="LiveId" clId="{E3046758-022E-4895-9D24-41548DAAC67F}" dt="2023-07-27T03:18:29.099" v="12310"/>
          <ac:spMkLst>
            <pc:docMk/>
            <pc:sldMk cId="0" sldId="276"/>
            <ac:spMk id="13" creationId="{303F71D4-C017-8ED3-97DC-6A9EC2D1D934}"/>
          </ac:spMkLst>
        </pc:spChg>
        <pc:spChg chg="mod">
          <ac:chgData name="tuyết nguyễn thị ánh" userId="a6fbc05945fbe6a6" providerId="LiveId" clId="{E3046758-022E-4895-9D24-41548DAAC67F}" dt="2023-07-27T03:18:36.120" v="12312" actId="1076"/>
          <ac:spMkLst>
            <pc:docMk/>
            <pc:sldMk cId="0" sldId="276"/>
            <ac:spMk id="159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3.267" v="11964" actId="478"/>
          <ac:spMkLst>
            <pc:docMk/>
            <pc:sldMk cId="0" sldId="276"/>
            <ac:spMk id="160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7T03:18:42.531" v="12313" actId="1076"/>
          <ac:spMkLst>
            <pc:docMk/>
            <pc:sldMk cId="0" sldId="276"/>
            <ac:spMk id="160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0.445" v="11963" actId="478"/>
          <ac:spMkLst>
            <pc:docMk/>
            <pc:sldMk cId="0" sldId="276"/>
            <ac:spMk id="167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3.267" v="11964" actId="478"/>
          <ac:spMkLst>
            <pc:docMk/>
            <pc:sldMk cId="0" sldId="276"/>
            <ac:spMk id="16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3.267" v="11964" actId="478"/>
          <ac:spMkLst>
            <pc:docMk/>
            <pc:sldMk cId="0" sldId="276"/>
            <ac:spMk id="1678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7T03:07:00.445" v="11963" actId="478"/>
          <ac:grpSpMkLst>
            <pc:docMk/>
            <pc:sldMk cId="0" sldId="276"/>
            <ac:grpSpMk id="1595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7T03:07:33.544" v="11968" actId="478"/>
          <ac:grpSpMkLst>
            <pc:docMk/>
            <pc:sldMk cId="0" sldId="276"/>
            <ac:grpSpMk id="1602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7T03:18:44.727" v="12314" actId="1076"/>
          <ac:grpSpMkLst>
            <pc:docMk/>
            <pc:sldMk cId="0" sldId="276"/>
            <ac:grpSpMk id="1614" creationId="{00000000-0000-0000-0000-000000000000}"/>
          </ac:grpSpMkLst>
        </pc:grpChg>
        <pc:picChg chg="del">
          <ac:chgData name="tuyết nguyễn thị ánh" userId="a6fbc05945fbe6a6" providerId="LiveId" clId="{E3046758-022E-4895-9D24-41548DAAC67F}" dt="2023-07-27T03:06:58.896" v="11962" actId="478"/>
          <ac:picMkLst>
            <pc:docMk/>
            <pc:sldMk cId="0" sldId="276"/>
            <ac:picMk id="1598" creationId="{00000000-0000-0000-0000-000000000000}"/>
          </ac:picMkLst>
        </pc:pic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7"/>
        </pc:sldMkLst>
        <pc:spChg chg="add del mod">
          <ac:chgData name="tuyết nguyễn thị ánh" userId="a6fbc05945fbe6a6" providerId="LiveId" clId="{E3046758-022E-4895-9D24-41548DAAC67F}" dt="2023-07-26T04:33:37.355" v="8104" actId="478"/>
          <ac:spMkLst>
            <pc:docMk/>
            <pc:sldMk cId="0" sldId="277"/>
            <ac:spMk id="3" creationId="{C83E2A09-4484-1003-0A39-68F914413924}"/>
          </ac:spMkLst>
        </pc:spChg>
        <pc:spChg chg="add del mod">
          <ac:chgData name="tuyết nguyễn thị ánh" userId="a6fbc05945fbe6a6" providerId="LiveId" clId="{E3046758-022E-4895-9D24-41548DAAC67F}" dt="2023-07-26T04:39:01.523" v="8361" actId="478"/>
          <ac:spMkLst>
            <pc:docMk/>
            <pc:sldMk cId="0" sldId="277"/>
            <ac:spMk id="4" creationId="{E0F7A32E-50E9-2A66-59D6-A98C1FD45A5E}"/>
          </ac:spMkLst>
        </pc:spChg>
        <pc:spChg chg="mod">
          <ac:chgData name="tuyết nguyễn thị ánh" userId="a6fbc05945fbe6a6" providerId="LiveId" clId="{E3046758-022E-4895-9D24-41548DAAC67F}" dt="2023-07-26T04:33:42.885" v="8105"/>
          <ac:spMkLst>
            <pc:docMk/>
            <pc:sldMk cId="0" sldId="277"/>
            <ac:spMk id="6" creationId="{209371A3-3296-2FBD-BFE8-D3DBD2D7792A}"/>
          </ac:spMkLst>
        </pc:spChg>
        <pc:spChg chg="mod">
          <ac:chgData name="tuyết nguyễn thị ánh" userId="a6fbc05945fbe6a6" providerId="LiveId" clId="{E3046758-022E-4895-9D24-41548DAAC67F}" dt="2023-07-26T04:33:42.885" v="8105"/>
          <ac:spMkLst>
            <pc:docMk/>
            <pc:sldMk cId="0" sldId="277"/>
            <ac:spMk id="7" creationId="{149FD64C-5795-EFEF-7380-3C54A686C183}"/>
          </ac:spMkLst>
        </pc:spChg>
        <pc:spChg chg="add del mod">
          <ac:chgData name="tuyết nguyễn thị ánh" userId="a6fbc05945fbe6a6" providerId="LiveId" clId="{E3046758-022E-4895-9D24-41548DAAC67F}" dt="2023-07-26T04:39:02.863" v="8362" actId="478"/>
          <ac:spMkLst>
            <pc:docMk/>
            <pc:sldMk cId="0" sldId="277"/>
            <ac:spMk id="8" creationId="{45DB16D8-9004-9113-8F94-6658CDCBBC75}"/>
          </ac:spMkLst>
        </pc:spChg>
        <pc:spChg chg="add mod">
          <ac:chgData name="tuyết nguyễn thị ánh" userId="a6fbc05945fbe6a6" providerId="LiveId" clId="{E3046758-022E-4895-9D24-41548DAAC67F}" dt="2023-07-26T04:41:22.499" v="8405" actId="20577"/>
          <ac:spMkLst>
            <pc:docMk/>
            <pc:sldMk cId="0" sldId="277"/>
            <ac:spMk id="9" creationId="{49B22F58-BC8A-4CA3-B5D6-82A86B01B2E1}"/>
          </ac:spMkLst>
        </pc:spChg>
        <pc:spChg chg="add mod">
          <ac:chgData name="tuyết nguyễn thị ánh" userId="a6fbc05945fbe6a6" providerId="LiveId" clId="{E3046758-022E-4895-9D24-41548DAAC67F}" dt="2023-07-26T04:42:19.285" v="8456" actId="20577"/>
          <ac:spMkLst>
            <pc:docMk/>
            <pc:sldMk cId="0" sldId="277"/>
            <ac:spMk id="10" creationId="{6DAB0F8C-3035-2C87-5EA8-270AB6747854}"/>
          </ac:spMkLst>
        </pc:spChg>
        <pc:spChg chg="add mod">
          <ac:chgData name="tuyết nguyễn thị ánh" userId="a6fbc05945fbe6a6" providerId="LiveId" clId="{E3046758-022E-4895-9D24-41548DAAC67F}" dt="2023-07-26T04:39:27.592" v="8378" actId="1036"/>
          <ac:spMkLst>
            <pc:docMk/>
            <pc:sldMk cId="0" sldId="277"/>
            <ac:spMk id="11" creationId="{082DF50F-CCB7-6307-E14C-598BF21F67AB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74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74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744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4:39:27.592" v="8378" actId="1036"/>
          <ac:grpSpMkLst>
            <pc:docMk/>
            <pc:sldMk cId="0" sldId="277"/>
            <ac:grpSpMk id="5" creationId="{A8628D33-FE10-21F8-3644-F53411FD4A17}"/>
          </ac:grpSpMkLst>
        </pc:grpChg>
        <pc:grpChg chg="del">
          <ac:chgData name="tuyết nguyễn thị ánh" userId="a6fbc05945fbe6a6" providerId="LiveId" clId="{E3046758-022E-4895-9D24-41548DAAC67F}" dt="2023-07-26T04:33:35.412" v="8103" actId="478"/>
          <ac:grpSpMkLst>
            <pc:docMk/>
            <pc:sldMk cId="0" sldId="277"/>
            <ac:grpSpMk id="1690" creationId="{00000000-0000-0000-0000-000000000000}"/>
          </ac:grpSpMkLst>
        </pc:grpChg>
        <pc:picChg chg="add mod ord">
          <ac:chgData name="tuyết nguyễn thị ánh" userId="a6fbc05945fbe6a6" providerId="LiveId" clId="{E3046758-022E-4895-9D24-41548DAAC67F}" dt="2023-07-26T04:42:12.546" v="8447" actId="167"/>
          <ac:picMkLst>
            <pc:docMk/>
            <pc:sldMk cId="0" sldId="277"/>
            <ac:picMk id="13" creationId="{1CF78E93-9C20-3019-FF97-C5F55BB6C70F}"/>
          </ac:picMkLst>
        </pc:picChg>
        <pc:cxnChg chg="del mod">
          <ac:chgData name="tuyết nguyễn thị ánh" userId="a6fbc05945fbe6a6" providerId="LiveId" clId="{E3046758-022E-4895-9D24-41548DAAC67F}" dt="2023-07-26T04:33:35.412" v="8103" actId="478"/>
          <ac:cxnSpMkLst>
            <pc:docMk/>
            <pc:sldMk cId="0" sldId="277"/>
            <ac:cxnSpMk id="1745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6T04:33:35.412" v="8103" actId="478"/>
          <ac:cxnSpMkLst>
            <pc:docMk/>
            <pc:sldMk cId="0" sldId="277"/>
            <ac:cxnSpMk id="1746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6T04:33:35.412" v="8103" actId="478"/>
          <ac:cxnSpMkLst>
            <pc:docMk/>
            <pc:sldMk cId="0" sldId="277"/>
            <ac:cxnSpMk id="1747" creationId="{00000000-0000-0000-0000-000000000000}"/>
          </ac:cxnSpMkLst>
        </pc:cxn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78"/>
        </pc:sldMkLst>
        <pc:spChg chg="add del mod">
          <ac:chgData name="tuyết nguyễn thị ánh" userId="a6fbc05945fbe6a6" providerId="LiveId" clId="{E3046758-022E-4895-9D24-41548DAAC67F}" dt="2023-07-27T03:19:34.204" v="12317" actId="478"/>
          <ac:spMkLst>
            <pc:docMk/>
            <pc:sldMk cId="0" sldId="278"/>
            <ac:spMk id="3" creationId="{5B9F55DE-1A80-E6DE-64C3-269F78CFC870}"/>
          </ac:spMkLst>
        </pc:spChg>
        <pc:spChg chg="add mod">
          <ac:chgData name="tuyết nguyễn thị ánh" userId="a6fbc05945fbe6a6" providerId="LiveId" clId="{E3046758-022E-4895-9D24-41548DAAC67F}" dt="2023-07-27T03:19:42.194" v="12318"/>
          <ac:spMkLst>
            <pc:docMk/>
            <pc:sldMk cId="0" sldId="278"/>
            <ac:spMk id="4" creationId="{37AF572E-B0DC-53E4-0707-4E920B96523B}"/>
          </ac:spMkLst>
        </pc:spChg>
        <pc:spChg chg="add mod">
          <ac:chgData name="tuyết nguyễn thị ánh" userId="a6fbc05945fbe6a6" providerId="LiveId" clId="{E3046758-022E-4895-9D24-41548DAAC67F}" dt="2023-07-27T03:20:19.626" v="12328" actId="20577"/>
          <ac:spMkLst>
            <pc:docMk/>
            <pc:sldMk cId="0" sldId="278"/>
            <ac:spMk id="5" creationId="{CADAFCE8-0D9E-8854-D60B-1DC6C22E7203}"/>
          </ac:spMkLst>
        </pc:spChg>
        <pc:spChg chg="add mod">
          <ac:chgData name="tuyết nguyễn thị ánh" userId="a6fbc05945fbe6a6" providerId="LiveId" clId="{E3046758-022E-4895-9D24-41548DAAC67F}" dt="2023-07-27T03:25:44.611" v="12430" actId="1076"/>
          <ac:spMkLst>
            <pc:docMk/>
            <pc:sldMk cId="0" sldId="278"/>
            <ac:spMk id="6" creationId="{70A5F871-9BC4-AC79-3FF5-7E5773117FFB}"/>
          </ac:spMkLst>
        </pc:spChg>
        <pc:spChg chg="add mod">
          <ac:chgData name="tuyết nguyễn thị ánh" userId="a6fbc05945fbe6a6" providerId="LiveId" clId="{E3046758-022E-4895-9D24-41548DAAC67F}" dt="2023-07-27T03:25:42.446" v="12429" actId="1076"/>
          <ac:spMkLst>
            <pc:docMk/>
            <pc:sldMk cId="0" sldId="278"/>
            <ac:spMk id="7" creationId="{22820BC1-7F27-D925-8B70-70F1EF48BB5A}"/>
          </ac:spMkLst>
        </pc:spChg>
        <pc:spChg chg="add del mod">
          <ac:chgData name="tuyết nguyễn thị ánh" userId="a6fbc05945fbe6a6" providerId="LiveId" clId="{E3046758-022E-4895-9D24-41548DAAC67F}" dt="2023-07-27T03:25:01.717" v="12402" actId="478"/>
          <ac:spMkLst>
            <pc:docMk/>
            <pc:sldMk cId="0" sldId="278"/>
            <ac:spMk id="8" creationId="{A904B1C6-94DC-1E96-8521-6CCD0038681B}"/>
          </ac:spMkLst>
        </pc:spChg>
        <pc:spChg chg="add mod">
          <ac:chgData name="tuyết nguyễn thị ánh" userId="a6fbc05945fbe6a6" providerId="LiveId" clId="{E3046758-022E-4895-9D24-41548DAAC67F}" dt="2023-07-27T03:25:40.300" v="12428" actId="1076"/>
          <ac:spMkLst>
            <pc:docMk/>
            <pc:sldMk cId="0" sldId="278"/>
            <ac:spMk id="10" creationId="{2F455C24-9595-DA8C-3A98-9926288374DC}"/>
          </ac:spMkLst>
        </pc:spChg>
        <pc:spChg chg="del">
          <ac:chgData name="tuyết nguyễn thị ánh" userId="a6fbc05945fbe6a6" providerId="LiveId" clId="{E3046758-022E-4895-9D24-41548DAAC67F}" dt="2023-07-27T03:19:32.342" v="12316" actId="478"/>
          <ac:spMkLst>
            <pc:docMk/>
            <pc:sldMk cId="0" sldId="278"/>
            <ac:spMk id="175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4" creationId="{00000000-0000-0000-0000-000000000000}"/>
          </ac:spMkLst>
        </pc:sp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5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6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7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8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9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0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1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2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3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4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5" creationId="{00000000-0000-0000-0000-000000000000}"/>
          </ac:cxnSpMkLst>
        </pc:cxn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79"/>
        </pc:sldMkLst>
        <pc:spChg chg="add del mod">
          <ac:chgData name="tuyết nguyễn thị ánh" userId="a6fbc05945fbe6a6" providerId="LiveId" clId="{E3046758-022E-4895-9D24-41548DAAC67F}" dt="2023-07-27T03:30:39.432" v="12455" actId="478"/>
          <ac:spMkLst>
            <pc:docMk/>
            <pc:sldMk cId="0" sldId="279"/>
            <ac:spMk id="3" creationId="{277982B1-21DA-748C-192E-E775381FD823}"/>
          </ac:spMkLst>
        </pc:spChg>
        <pc:spChg chg="add mod">
          <ac:chgData name="tuyết nguyễn thị ánh" userId="a6fbc05945fbe6a6" providerId="LiveId" clId="{E3046758-022E-4895-9D24-41548DAAC67F}" dt="2023-07-27T03:32:13.550" v="12551" actId="1076"/>
          <ac:spMkLst>
            <pc:docMk/>
            <pc:sldMk cId="0" sldId="279"/>
            <ac:spMk id="4" creationId="{A318CA3C-589D-7F6D-ADC7-89F878D27F22}"/>
          </ac:spMkLst>
        </pc:spChg>
        <pc:spChg chg="add mod">
          <ac:chgData name="tuyết nguyễn thị ánh" userId="a6fbc05945fbe6a6" providerId="LiveId" clId="{E3046758-022E-4895-9D24-41548DAAC67F}" dt="2023-07-27T03:31:37.515" v="12459" actId="20577"/>
          <ac:spMkLst>
            <pc:docMk/>
            <pc:sldMk cId="0" sldId="279"/>
            <ac:spMk id="5" creationId="{FCD7DC32-7483-0E37-BC6D-B15090D55034}"/>
          </ac:spMkLst>
        </pc:spChg>
        <pc:spChg chg="add mod">
          <ac:chgData name="tuyết nguyễn thị ánh" userId="a6fbc05945fbe6a6" providerId="LiveId" clId="{E3046758-022E-4895-9D24-41548DAAC67F}" dt="2023-07-27T03:38:51.172" v="12790" actId="1076"/>
          <ac:spMkLst>
            <pc:docMk/>
            <pc:sldMk cId="0" sldId="279"/>
            <ac:spMk id="6" creationId="{8909477D-0092-6C4E-CE28-C3D8864C100D}"/>
          </ac:spMkLst>
        </pc:spChg>
        <pc:spChg chg="add mod">
          <ac:chgData name="tuyết nguyễn thị ánh" userId="a6fbc05945fbe6a6" providerId="LiveId" clId="{E3046758-022E-4895-9D24-41548DAAC67F}" dt="2023-07-27T03:40:02.786" v="12837" actId="14100"/>
          <ac:spMkLst>
            <pc:docMk/>
            <pc:sldMk cId="0" sldId="279"/>
            <ac:spMk id="7" creationId="{53A44472-B7E4-6D55-3B08-884AD82FB210}"/>
          </ac:spMkLst>
        </pc:spChg>
        <pc:spChg chg="add mod">
          <ac:chgData name="tuyết nguyễn thị ánh" userId="a6fbc05945fbe6a6" providerId="LiveId" clId="{E3046758-022E-4895-9D24-41548DAAC67F}" dt="2023-07-27T03:39:56.610" v="12835" actId="1076"/>
          <ac:spMkLst>
            <pc:docMk/>
            <pc:sldMk cId="0" sldId="279"/>
            <ac:spMk id="9" creationId="{A179FB86-26F5-AF72-8F30-EA08CB3E56E7}"/>
          </ac:spMkLst>
        </pc:spChg>
        <pc:spChg chg="add mod">
          <ac:chgData name="tuyết nguyễn thị ánh" userId="a6fbc05945fbe6a6" providerId="LiveId" clId="{E3046758-022E-4895-9D24-41548DAAC67F}" dt="2023-07-27T03:39:52.669" v="12833" actId="1076"/>
          <ac:spMkLst>
            <pc:docMk/>
            <pc:sldMk cId="0" sldId="279"/>
            <ac:spMk id="11" creationId="{ACC277D7-9035-1B59-BCFE-1D5F99CC536B}"/>
          </ac:spMkLst>
        </pc:spChg>
        <pc:spChg chg="add del">
          <ac:chgData name="tuyết nguyễn thị ánh" userId="a6fbc05945fbe6a6" providerId="LiveId" clId="{E3046758-022E-4895-9D24-41548DAAC67F}" dt="2023-07-27T03:40:34.673" v="12839" actId="22"/>
          <ac:spMkLst>
            <pc:docMk/>
            <pc:sldMk cId="0" sldId="279"/>
            <ac:spMk id="13" creationId="{523E5F65-4E22-A47C-3123-C42CA99A1917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3" creationId="{00000000-0000-0000-0000-000000000000}"/>
          </ac:spMkLst>
        </pc:spChg>
        <pc:picChg chg="add mod">
          <ac:chgData name="tuyết nguyễn thị ánh" userId="a6fbc05945fbe6a6" providerId="LiveId" clId="{E3046758-022E-4895-9D24-41548DAAC67F}" dt="2023-07-27T03:41:41.976" v="12860" actId="1076"/>
          <ac:picMkLst>
            <pc:docMk/>
            <pc:sldMk cId="0" sldId="279"/>
            <ac:picMk id="15" creationId="{88157EB1-05BC-DD8D-1563-A8E60EA8CC0A}"/>
          </ac:picMkLst>
        </pc:pic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4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5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6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7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8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9" creationId="{00000000-0000-0000-0000-000000000000}"/>
          </ac:cxnSpMkLst>
        </pc:cxn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80"/>
        </pc:sldMkLst>
        <pc:spChg chg="add del mod">
          <ac:chgData name="tuyết nguyễn thị ánh" userId="a6fbc05945fbe6a6" providerId="LiveId" clId="{E3046758-022E-4895-9D24-41548DAAC67F}" dt="2023-07-27T03:49:01.259" v="12941" actId="478"/>
          <ac:spMkLst>
            <pc:docMk/>
            <pc:sldMk cId="0" sldId="280"/>
            <ac:spMk id="3" creationId="{6CD20F6D-445D-6496-9EAF-DA4049B36145}"/>
          </ac:spMkLst>
        </pc:spChg>
        <pc:spChg chg="add mod">
          <ac:chgData name="tuyết nguyễn thị ánh" userId="a6fbc05945fbe6a6" providerId="LiveId" clId="{E3046758-022E-4895-9D24-41548DAAC67F}" dt="2023-07-27T03:55:12.214" v="13183" actId="1076"/>
          <ac:spMkLst>
            <pc:docMk/>
            <pc:sldMk cId="0" sldId="280"/>
            <ac:spMk id="4" creationId="{84A6282F-D880-E7D5-B4C9-9D3273715272}"/>
          </ac:spMkLst>
        </pc:spChg>
        <pc:spChg chg="add mod">
          <ac:chgData name="tuyết nguyễn thị ánh" userId="a6fbc05945fbe6a6" providerId="LiveId" clId="{E3046758-022E-4895-9D24-41548DAAC67F}" dt="2023-07-27T03:54:25.514" v="13141" actId="1035"/>
          <ac:spMkLst>
            <pc:docMk/>
            <pc:sldMk cId="0" sldId="280"/>
            <ac:spMk id="5" creationId="{0943B340-3A11-CF2E-87F0-E64A0E23F798}"/>
          </ac:spMkLst>
        </pc:spChg>
        <pc:spChg chg="add mod">
          <ac:chgData name="tuyết nguyễn thị ánh" userId="a6fbc05945fbe6a6" providerId="LiveId" clId="{E3046758-022E-4895-9D24-41548DAAC67F}" dt="2023-07-27T03:57:24.543" v="13209" actId="1076"/>
          <ac:spMkLst>
            <pc:docMk/>
            <pc:sldMk cId="0" sldId="280"/>
            <ac:spMk id="6" creationId="{5D9132E6-248E-5530-6A8C-9085B0B14B4A}"/>
          </ac:spMkLst>
        </pc:spChg>
        <pc:spChg chg="add mod">
          <ac:chgData name="tuyết nguyễn thị ánh" userId="a6fbc05945fbe6a6" providerId="LiveId" clId="{E3046758-022E-4895-9D24-41548DAAC67F}" dt="2023-07-27T03:54:44.355" v="13147" actId="255"/>
          <ac:spMkLst>
            <pc:docMk/>
            <pc:sldMk cId="0" sldId="280"/>
            <ac:spMk id="7" creationId="{12F24124-2D14-F910-DF98-340A0E5E6AE9}"/>
          </ac:spMkLst>
        </pc:spChg>
        <pc:spChg chg="add mod">
          <ac:chgData name="tuyết nguyễn thị ánh" userId="a6fbc05945fbe6a6" providerId="LiveId" clId="{E3046758-022E-4895-9D24-41548DAAC67F}" dt="2023-07-27T03:55:07.870" v="13182" actId="20577"/>
          <ac:spMkLst>
            <pc:docMk/>
            <pc:sldMk cId="0" sldId="280"/>
            <ac:spMk id="8" creationId="{9797EA53-4E75-346E-9B4F-EF94C9743859}"/>
          </ac:spMkLst>
        </pc:spChg>
        <pc:spChg chg="add mod">
          <ac:chgData name="tuyết nguyễn thị ánh" userId="a6fbc05945fbe6a6" providerId="LiveId" clId="{E3046758-022E-4895-9D24-41548DAAC67F}" dt="2023-07-27T03:57:30.265" v="13210" actId="123"/>
          <ac:spMkLst>
            <pc:docMk/>
            <pc:sldMk cId="0" sldId="280"/>
            <ac:spMk id="10" creationId="{1DB18B0C-FAF9-AFEB-8317-CACEA6EDA3AB}"/>
          </ac:spMkLst>
        </pc:spChg>
        <pc:spChg chg="del">
          <ac:chgData name="tuyết nguyễn thị ánh" userId="a6fbc05945fbe6a6" providerId="LiveId" clId="{E3046758-022E-4895-9D24-41548DAAC67F}" dt="2023-07-27T03:48:58.604" v="12940" actId="478"/>
          <ac:spMkLst>
            <pc:docMk/>
            <pc:sldMk cId="0" sldId="280"/>
            <ac:spMk id="1804" creationId="{00000000-0000-0000-0000-000000000000}"/>
          </ac:spMkLst>
        </pc:spChg>
        <pc:graphicFrameChg chg="del">
          <ac:chgData name="tuyết nguyễn thị ánh" userId="a6fbc05945fbe6a6" providerId="LiveId" clId="{E3046758-022E-4895-9D24-41548DAAC67F}" dt="2023-07-27T03:48:58.604" v="12940" actId="478"/>
          <ac:graphicFrameMkLst>
            <pc:docMk/>
            <pc:sldMk cId="0" sldId="280"/>
            <ac:graphicFrameMk id="1805" creationId="{00000000-0000-0000-0000-000000000000}"/>
          </ac:graphicFrameMkLst>
        </pc:graphicFrame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81"/>
        </pc:sldMkLst>
        <pc:spChg chg="add del mod">
          <ac:chgData name="tuyết nguyễn thị ánh" userId="a6fbc05945fbe6a6" providerId="LiveId" clId="{E3046758-022E-4895-9D24-41548DAAC67F}" dt="2023-07-27T04:04:03.180" v="13326" actId="478"/>
          <ac:spMkLst>
            <pc:docMk/>
            <pc:sldMk cId="0" sldId="281"/>
            <ac:spMk id="3" creationId="{627E9471-D1B5-4BD2-0A45-BBA6F939FA8D}"/>
          </ac:spMkLst>
        </pc:spChg>
        <pc:spChg chg="add mod ord">
          <ac:chgData name="tuyết nguyễn thị ánh" userId="a6fbc05945fbe6a6" providerId="LiveId" clId="{E3046758-022E-4895-9D24-41548DAAC67F}" dt="2023-07-27T04:25:49.737" v="13532" actId="20577"/>
          <ac:spMkLst>
            <pc:docMk/>
            <pc:sldMk cId="0" sldId="281"/>
            <ac:spMk id="4" creationId="{E93A7163-D8B4-BE71-92FA-3A3BF8106187}"/>
          </ac:spMkLst>
        </pc:spChg>
        <pc:spChg chg="add mod">
          <ac:chgData name="tuyết nguyễn thị ánh" userId="a6fbc05945fbe6a6" providerId="LiveId" clId="{E3046758-022E-4895-9D24-41548DAAC67F}" dt="2023-07-27T04:24:59.164" v="13334" actId="20577"/>
          <ac:spMkLst>
            <pc:docMk/>
            <pc:sldMk cId="0" sldId="281"/>
            <ac:spMk id="5" creationId="{ABC92CA9-02D2-CCCA-A285-4B9369868B0C}"/>
          </ac:spMkLst>
        </pc:spChg>
        <pc:spChg chg="add mod">
          <ac:chgData name="tuyết nguyễn thị ánh" userId="a6fbc05945fbe6a6" providerId="LiveId" clId="{E3046758-022E-4895-9D24-41548DAAC67F}" dt="2023-07-27T04:28:04.805" v="13712" actId="1076"/>
          <ac:spMkLst>
            <pc:docMk/>
            <pc:sldMk cId="0" sldId="281"/>
            <ac:spMk id="6" creationId="{313E5B8B-CB60-426F-312C-B87A2A3EEA93}"/>
          </ac:spMkLst>
        </pc:spChg>
        <pc:spChg chg="del">
          <ac:chgData name="tuyết nguyễn thị ánh" userId="a6fbc05945fbe6a6" providerId="LiveId" clId="{E3046758-022E-4895-9D24-41548DAAC67F}" dt="2023-07-27T04:04:01.336" v="13325" actId="478"/>
          <ac:spMkLst>
            <pc:docMk/>
            <pc:sldMk cId="0" sldId="281"/>
            <ac:spMk id="181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4:07.163" v="13327" actId="478"/>
          <ac:spMkLst>
            <pc:docMk/>
            <pc:sldMk cId="0" sldId="281"/>
            <ac:spMk id="1824" creationId="{00000000-0000-0000-0000-000000000000}"/>
          </ac:spMkLst>
        </pc:spChg>
        <pc:picChg chg="add mod">
          <ac:chgData name="tuyết nguyễn thị ánh" userId="a6fbc05945fbe6a6" providerId="LiveId" clId="{E3046758-022E-4895-9D24-41548DAAC67F}" dt="2023-07-27T04:28:30.423" v="13719" actId="1076"/>
          <ac:picMkLst>
            <pc:docMk/>
            <pc:sldMk cId="0" sldId="281"/>
            <ac:picMk id="8" creationId="{F1FF518B-3E28-E614-9AE4-C411B735FAF5}"/>
          </ac:picMkLst>
        </pc:picChg>
        <pc:picChg chg="del">
          <ac:chgData name="tuyết nguyễn thị ánh" userId="a6fbc05945fbe6a6" providerId="LiveId" clId="{E3046758-022E-4895-9D24-41548DAAC67F}" dt="2023-07-27T04:04:07.163" v="13327" actId="478"/>
          <ac:picMkLst>
            <pc:docMk/>
            <pc:sldMk cId="0" sldId="281"/>
            <ac:picMk id="1810" creationId="{00000000-0000-0000-0000-000000000000}"/>
          </ac:picMkLst>
        </pc:picChg>
      </pc:sldChg>
      <pc:sldChg chg="add del">
        <pc:chgData name="tuyết nguyễn thị ánh" userId="a6fbc05945fbe6a6" providerId="LiveId" clId="{E3046758-022E-4895-9D24-41548DAAC67F}" dt="2023-07-27T06:17:27.890" v="13956" actId="47"/>
        <pc:sldMkLst>
          <pc:docMk/>
          <pc:sldMk cId="0" sldId="282"/>
        </pc:sldMkLst>
      </pc:sldChg>
      <pc:sldChg chg="addSp delSp modSp mod ord modTransition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83"/>
        </pc:sldMkLst>
        <pc:spChg chg="add del mod">
          <ac:chgData name="tuyết nguyễn thị ánh" userId="a6fbc05945fbe6a6" providerId="LiveId" clId="{E3046758-022E-4895-9D24-41548DAAC67F}" dt="2023-07-25T07:32:20.425" v="2171" actId="478"/>
          <ac:spMkLst>
            <pc:docMk/>
            <pc:sldMk cId="0" sldId="283"/>
            <ac:spMk id="3" creationId="{CA89B9F9-DD06-B7DA-9CCD-D98258C1BE67}"/>
          </ac:spMkLst>
        </pc:spChg>
        <pc:spChg chg="mod">
          <ac:chgData name="tuyết nguyễn thị ánh" userId="a6fbc05945fbe6a6" providerId="LiveId" clId="{E3046758-022E-4895-9D24-41548DAAC67F}" dt="2023-07-25T07:33:04.711" v="2259" actId="1076"/>
          <ac:spMkLst>
            <pc:docMk/>
            <pc:sldMk cId="0" sldId="283"/>
            <ac:spMk id="186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3:02.307" v="2258" actId="1076"/>
          <ac:spMkLst>
            <pc:docMk/>
            <pc:sldMk cId="0" sldId="283"/>
            <ac:spMk id="186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3:28.765" v="2304" actId="1036"/>
          <ac:spMkLst>
            <pc:docMk/>
            <pc:sldMk cId="0" sldId="283"/>
            <ac:spMk id="186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3:28.765" v="2304" actId="1036"/>
          <ac:spMkLst>
            <pc:docMk/>
            <pc:sldMk cId="0" sldId="283"/>
            <ac:spMk id="186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2:19.288" v="2170" actId="478"/>
          <ac:spMkLst>
            <pc:docMk/>
            <pc:sldMk cId="0" sldId="283"/>
            <ac:spMk id="1866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7:33:14.948" v="2261" actId="1076"/>
          <ac:grpSpMkLst>
            <pc:docMk/>
            <pc:sldMk cId="0" sldId="283"/>
            <ac:grpSpMk id="1890" creationId="{00000000-0000-0000-0000-000000000000}"/>
          </ac:grpSpMkLst>
        </pc:grpChg>
      </pc:sldChg>
      <pc:sldChg chg="del">
        <pc:chgData name="tuyết nguyễn thị ánh" userId="a6fbc05945fbe6a6" providerId="LiveId" clId="{E3046758-022E-4895-9D24-41548DAAC67F}" dt="2023-07-27T06:17:32.884" v="13958" actId="47"/>
        <pc:sldMkLst>
          <pc:docMk/>
          <pc:sldMk cId="0" sldId="284"/>
        </pc:sldMkLst>
      </pc:sldChg>
      <pc:sldChg chg="del">
        <pc:chgData name="tuyết nguyễn thị ánh" userId="a6fbc05945fbe6a6" providerId="LiveId" clId="{E3046758-022E-4895-9D24-41548DAAC67F}" dt="2023-07-27T06:17:31" v="13957" actId="47"/>
        <pc:sldMkLst>
          <pc:docMk/>
          <pc:sldMk cId="0" sldId="285"/>
        </pc:sldMkLst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86"/>
        </pc:sldMkLst>
        <pc:spChg chg="add del mod">
          <ac:chgData name="tuyết nguyễn thị ánh" userId="a6fbc05945fbe6a6" providerId="LiveId" clId="{E3046758-022E-4895-9D24-41548DAAC67F}" dt="2023-07-27T06:17:57.791" v="13965" actId="478"/>
          <ac:spMkLst>
            <pc:docMk/>
            <pc:sldMk cId="0" sldId="286"/>
            <ac:spMk id="3" creationId="{653515B1-0443-B5E7-A2B6-BC8842AA9E7A}"/>
          </ac:spMkLst>
        </pc:spChg>
        <pc:spChg chg="add mod">
          <ac:chgData name="tuyết nguyễn thị ánh" userId="a6fbc05945fbe6a6" providerId="LiveId" clId="{E3046758-022E-4895-9D24-41548DAAC67F}" dt="2023-07-27T06:20:17.942" v="14082" actId="1076"/>
          <ac:spMkLst>
            <pc:docMk/>
            <pc:sldMk cId="0" sldId="286"/>
            <ac:spMk id="4" creationId="{195A6EA2-64EB-FAF3-81AF-C611C7D1E1CF}"/>
          </ac:spMkLst>
        </pc:spChg>
        <pc:spChg chg="add mod">
          <ac:chgData name="tuyết nguyễn thị ánh" userId="a6fbc05945fbe6a6" providerId="LiveId" clId="{E3046758-022E-4895-9D24-41548DAAC67F}" dt="2023-07-27T07:20:41.923" v="14442" actId="20577"/>
          <ac:spMkLst>
            <pc:docMk/>
            <pc:sldMk cId="0" sldId="286"/>
            <ac:spMk id="5" creationId="{75271123-A48B-A8D0-746E-BADACC71F094}"/>
          </ac:spMkLst>
        </pc:spChg>
        <pc:spChg chg="add mod">
          <ac:chgData name="tuyết nguyễn thị ánh" userId="a6fbc05945fbe6a6" providerId="LiveId" clId="{E3046758-022E-4895-9D24-41548DAAC67F}" dt="2023-07-27T06:18:10.033" v="13966"/>
          <ac:spMkLst>
            <pc:docMk/>
            <pc:sldMk cId="0" sldId="286"/>
            <ac:spMk id="6" creationId="{B6FEE7B8-619E-E943-CDE8-B667401400D2}"/>
          </ac:spMkLst>
        </pc:spChg>
        <pc:spChg chg="add del mod">
          <ac:chgData name="tuyết nguyễn thị ánh" userId="a6fbc05945fbe6a6" providerId="LiveId" clId="{E3046758-022E-4895-9D24-41548DAAC67F}" dt="2023-07-27T06:26:39.613" v="14095" actId="478"/>
          <ac:spMkLst>
            <pc:docMk/>
            <pc:sldMk cId="0" sldId="286"/>
            <ac:spMk id="7" creationId="{BA99EAE8-0119-E4B2-D3B6-55A3F8BB3D37}"/>
          </ac:spMkLst>
        </pc:spChg>
        <pc:spChg chg="add mod">
          <ac:chgData name="tuyết nguyễn thị ánh" userId="a6fbc05945fbe6a6" providerId="LiveId" clId="{E3046758-022E-4895-9D24-41548DAAC67F}" dt="2023-07-27T06:27:39.251" v="14125" actId="20577"/>
          <ac:spMkLst>
            <pc:docMk/>
            <pc:sldMk cId="0" sldId="286"/>
            <ac:spMk id="9" creationId="{B026EA77-5757-F3FD-6AA4-58E3E3845FBB}"/>
          </ac:spMkLst>
        </pc:spChg>
        <pc:spChg chg="del">
          <ac:chgData name="tuyết nguyễn thị ánh" userId="a6fbc05945fbe6a6" providerId="LiveId" clId="{E3046758-022E-4895-9D24-41548DAAC67F}" dt="2023-07-27T06:17:55.054" v="13964" actId="478"/>
          <ac:spMkLst>
            <pc:docMk/>
            <pc:sldMk cId="0" sldId="286"/>
            <ac:spMk id="204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53.599" v="13963" actId="478"/>
          <ac:spMkLst>
            <pc:docMk/>
            <pc:sldMk cId="0" sldId="286"/>
            <ac:spMk id="205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3" creationId="{00000000-0000-0000-0000-000000000000}"/>
          </ac:spMkLst>
        </pc:spChg>
        <pc:picChg chg="add mod">
          <ac:chgData name="tuyết nguyễn thị ánh" userId="a6fbc05945fbe6a6" providerId="LiveId" clId="{E3046758-022E-4895-9D24-41548DAAC67F}" dt="2023-07-27T06:28:09.658" v="14128" actId="1076"/>
          <ac:picMkLst>
            <pc:docMk/>
            <pc:sldMk cId="0" sldId="286"/>
            <ac:picMk id="11" creationId="{29EBFBF6-1AA2-CA55-BCF0-9BA0905DCA99}"/>
          </ac:picMkLst>
        </pc:picChg>
      </pc:sldChg>
      <pc:sldChg chg="del">
        <pc:chgData name="tuyết nguyễn thị ánh" userId="a6fbc05945fbe6a6" providerId="LiveId" clId="{E3046758-022E-4895-9D24-41548DAAC67F}" dt="2023-07-27T06:17:41.591" v="13960" actId="47"/>
        <pc:sldMkLst>
          <pc:docMk/>
          <pc:sldMk cId="0" sldId="287"/>
        </pc:sldMkLst>
      </pc:sldChg>
      <pc:sldChg chg="del">
        <pc:chgData name="tuyết nguyễn thị ánh" userId="a6fbc05945fbe6a6" providerId="LiveId" clId="{E3046758-022E-4895-9D24-41548DAAC67F}" dt="2023-07-27T06:17:43.085" v="13961" actId="47"/>
        <pc:sldMkLst>
          <pc:docMk/>
          <pc:sldMk cId="0" sldId="288"/>
        </pc:sldMkLst>
      </pc:sldChg>
      <pc:sldChg chg="del">
        <pc:chgData name="tuyết nguyễn thị ánh" userId="a6fbc05945fbe6a6" providerId="LiveId" clId="{E3046758-022E-4895-9D24-41548DAAC67F}" dt="2023-07-27T06:17:25.086" v="13955" actId="47"/>
        <pc:sldMkLst>
          <pc:docMk/>
          <pc:sldMk cId="0" sldId="289"/>
        </pc:sldMkLst>
      </pc:sldChg>
      <pc:sldChg chg="addSp delSp modSp mod modTransition modClrScheme modAnim chgLayout">
        <pc:chgData name="tuyết nguyễn thị ánh" userId="a6fbc05945fbe6a6" providerId="LiveId" clId="{E3046758-022E-4895-9D24-41548DAAC67F}" dt="2023-07-27T07:20:56.841" v="14445"/>
        <pc:sldMkLst>
          <pc:docMk/>
          <pc:sldMk cId="0" sldId="290"/>
        </pc:sldMkLst>
        <pc:spChg chg="add mod">
          <ac:chgData name="tuyết nguyễn thị ánh" userId="a6fbc05945fbe6a6" providerId="LiveId" clId="{E3046758-022E-4895-9D24-41548DAAC67F}" dt="2023-07-27T06:29:20.836" v="14131" actId="1076"/>
          <ac:spMkLst>
            <pc:docMk/>
            <pc:sldMk cId="0" sldId="290"/>
            <ac:spMk id="2" creationId="{A4D21ECA-C343-7693-03D1-5EF1D415D69E}"/>
          </ac:spMkLst>
        </pc:spChg>
        <pc:spChg chg="del mod ord">
          <ac:chgData name="tuyết nguyễn thị ánh" userId="a6fbc05945fbe6a6" providerId="LiveId" clId="{E3046758-022E-4895-9D24-41548DAAC67F}" dt="2023-07-27T06:17:23.695" v="13954" actId="478"/>
          <ac:spMkLst>
            <pc:docMk/>
            <pc:sldMk cId="0" sldId="290"/>
            <ac:spMk id="2130" creationId="{00000000-0000-0000-0000-000000000000}"/>
          </ac:spMkLst>
        </pc:spChg>
        <pc:spChg chg="del mod ord">
          <ac:chgData name="tuyết nguyễn thị ánh" userId="a6fbc05945fbe6a6" providerId="LiveId" clId="{E3046758-022E-4895-9D24-41548DAAC67F}" dt="2023-07-27T06:17:20.458" v="13952" actId="478"/>
          <ac:spMkLst>
            <pc:docMk/>
            <pc:sldMk cId="0" sldId="290"/>
            <ac:spMk id="213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18.838" v="13951" actId="478"/>
          <ac:spMkLst>
            <pc:docMk/>
            <pc:sldMk cId="0" sldId="290"/>
            <ac:spMk id="213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3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3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3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43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7T06:17:22.021" v="13953" actId="478"/>
          <ac:grpSpMkLst>
            <pc:docMk/>
            <pc:sldMk cId="0" sldId="290"/>
            <ac:grpSpMk id="2136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7T06:17:22.021" v="13953" actId="478"/>
          <ac:grpSpMkLst>
            <pc:docMk/>
            <pc:sldMk cId="0" sldId="290"/>
            <ac:grpSpMk id="2139" creationId="{00000000-0000-0000-0000-000000000000}"/>
          </ac:grpSpMkLst>
        </pc:grpChg>
      </pc:sldChg>
      <pc:sldChg chg="del">
        <pc:chgData name="tuyết nguyễn thị ánh" userId="a6fbc05945fbe6a6" providerId="LiveId" clId="{E3046758-022E-4895-9D24-41548DAAC67F}" dt="2023-07-27T06:17:06.389" v="13949" actId="47"/>
        <pc:sldMkLst>
          <pc:docMk/>
          <pc:sldMk cId="0" sldId="291"/>
        </pc:sldMkLst>
      </pc:sldChg>
      <pc:sldChg chg="del">
        <pc:chgData name="tuyết nguyễn thị ánh" userId="a6fbc05945fbe6a6" providerId="LiveId" clId="{E3046758-022E-4895-9D24-41548DAAC67F}" dt="2023-07-27T06:17:05.734" v="13948" actId="47"/>
        <pc:sldMkLst>
          <pc:docMk/>
          <pc:sldMk cId="0" sldId="292"/>
        </pc:sldMkLst>
      </pc:sldChg>
      <pc:sldChg chg="del">
        <pc:chgData name="tuyết nguyễn thị ánh" userId="a6fbc05945fbe6a6" providerId="LiveId" clId="{E3046758-022E-4895-9D24-41548DAAC67F}" dt="2023-07-26T00:55:16.218" v="3806" actId="47"/>
        <pc:sldMkLst>
          <pc:docMk/>
          <pc:sldMk cId="0" sldId="293"/>
        </pc:sldMkLst>
      </pc:sldChg>
      <pc:sldChg chg="del">
        <pc:chgData name="tuyết nguyễn thị ánh" userId="a6fbc05945fbe6a6" providerId="LiveId" clId="{E3046758-022E-4895-9D24-41548DAAC67F}" dt="2023-07-26T00:55:15.664" v="3805" actId="47"/>
        <pc:sldMkLst>
          <pc:docMk/>
          <pc:sldMk cId="0" sldId="294"/>
        </pc:sldMkLst>
      </pc:sldChg>
      <pc:sldChg chg="del">
        <pc:chgData name="tuyết nguyễn thị ánh" userId="a6fbc05945fbe6a6" providerId="LiveId" clId="{E3046758-022E-4895-9D24-41548DAAC67F}" dt="2023-07-26T00:55:15.078" v="3804" actId="47"/>
        <pc:sldMkLst>
          <pc:docMk/>
          <pc:sldMk cId="0" sldId="295"/>
        </pc:sldMkLst>
      </pc:sldChg>
      <pc:sldChg chg="del">
        <pc:chgData name="tuyết nguyễn thị ánh" userId="a6fbc05945fbe6a6" providerId="LiveId" clId="{E3046758-022E-4895-9D24-41548DAAC67F}" dt="2023-07-26T00:55:14.713" v="3803" actId="47"/>
        <pc:sldMkLst>
          <pc:docMk/>
          <pc:sldMk cId="0" sldId="296"/>
        </pc:sldMkLst>
      </pc:sldChg>
      <pc:sldChg chg="del">
        <pc:chgData name="tuyết nguyễn thị ánh" userId="a6fbc05945fbe6a6" providerId="LiveId" clId="{E3046758-022E-4895-9D24-41548DAAC67F}" dt="2023-07-26T00:55:14.363" v="3802" actId="47"/>
        <pc:sldMkLst>
          <pc:docMk/>
          <pc:sldMk cId="0" sldId="297"/>
        </pc:sldMkLst>
      </pc:sldChg>
      <pc:sldChg chg="del">
        <pc:chgData name="tuyết nguyễn thị ánh" userId="a6fbc05945fbe6a6" providerId="LiveId" clId="{E3046758-022E-4895-9D24-41548DAAC67F}" dt="2023-07-26T00:55:14.292" v="3801" actId="47"/>
        <pc:sldMkLst>
          <pc:docMk/>
          <pc:sldMk cId="0" sldId="298"/>
        </pc:sldMkLst>
      </pc:sldChg>
      <pc:sldChg chg="del">
        <pc:chgData name="tuyết nguyễn thị ánh" userId="a6fbc05945fbe6a6" providerId="LiveId" clId="{E3046758-022E-4895-9D24-41548DAAC67F}" dt="2023-07-26T00:55:14.084" v="3800" actId="47"/>
        <pc:sldMkLst>
          <pc:docMk/>
          <pc:sldMk cId="0" sldId="299"/>
        </pc:sldMkLst>
      </pc:sldChg>
      <pc:sldChg chg="del">
        <pc:chgData name="tuyết nguyễn thị ánh" userId="a6fbc05945fbe6a6" providerId="LiveId" clId="{E3046758-022E-4895-9D24-41548DAAC67F}" dt="2023-07-26T00:55:13.580" v="3799" actId="47"/>
        <pc:sldMkLst>
          <pc:docMk/>
          <pc:sldMk cId="0" sldId="300"/>
        </pc:sldMkLst>
      </pc:sldChg>
      <pc:sldChg chg="del">
        <pc:chgData name="tuyết nguyễn thị ánh" userId="a6fbc05945fbe6a6" providerId="LiveId" clId="{E3046758-022E-4895-9D24-41548DAAC67F}" dt="2023-07-26T00:55:13.413" v="3798" actId="47"/>
        <pc:sldMkLst>
          <pc:docMk/>
          <pc:sldMk cId="0" sldId="301"/>
        </pc:sldMkLst>
      </pc:sldChg>
      <pc:sldChg chg="del">
        <pc:chgData name="tuyết nguyễn thị ánh" userId="a6fbc05945fbe6a6" providerId="LiveId" clId="{E3046758-022E-4895-9D24-41548DAAC67F}" dt="2023-07-26T00:55:13.215" v="3797" actId="47"/>
        <pc:sldMkLst>
          <pc:docMk/>
          <pc:sldMk cId="0" sldId="302"/>
        </pc:sldMkLst>
      </pc:sldChg>
      <pc:sldChg chg="add del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303"/>
        </pc:sldMkLst>
      </pc:sldChg>
      <pc:sldChg chg="modSp del">
        <pc:chgData name="tuyết nguyễn thị ánh" userId="a6fbc05945fbe6a6" providerId="LiveId" clId="{E3046758-022E-4895-9D24-41548DAAC67F}" dt="2023-07-27T12:25:29.304" v="14446"/>
        <pc:sldMkLst>
          <pc:docMk/>
          <pc:sldMk cId="495064186" sldId="304"/>
        </pc:sldMkLst>
        <pc:picChg chg="mod">
          <ac:chgData name="tuyết nguyễn thị ánh" userId="a6fbc05945fbe6a6" providerId="LiveId" clId="{E3046758-022E-4895-9D24-41548DAAC67F}" dt="2023-07-27T12:25:29.304" v="14446"/>
          <ac:picMkLst>
            <pc:docMk/>
            <pc:sldMk cId="495064186" sldId="304"/>
            <ac:picMk id="7" creationId="{CD956176-F069-3820-2EA6-5278EF926C7E}"/>
          </ac:picMkLst>
        </pc:picChg>
      </pc:sldChg>
      <pc:sldChg chg="add modTransition">
        <pc:chgData name="tuyết nguyễn thị ánh" userId="a6fbc05945fbe6a6" providerId="LiveId" clId="{E3046758-022E-4895-9D24-41548DAAC67F}" dt="2023-07-27T07:20:56.841" v="14445"/>
        <pc:sldMkLst>
          <pc:docMk/>
          <pc:sldMk cId="495064186" sldId="304"/>
        </pc:sldMkLst>
      </pc:sldChg>
      <pc:sldChg chg="modSp add del mod modTransition modNotes">
        <pc:chgData name="tuyết nguyễn thị ánh" userId="a6fbc05945fbe6a6" providerId="LiveId" clId="{E3046758-022E-4895-9D24-41548DAAC67F}" dt="2023-07-27T07:20:56.841" v="14445"/>
        <pc:sldMkLst>
          <pc:docMk/>
          <pc:sldMk cId="0" sldId="305"/>
        </pc:sldMkLst>
        <pc:spChg chg="mod">
          <ac:chgData name="tuyết nguyễn thị ánh" userId="a6fbc05945fbe6a6" providerId="LiveId" clId="{E3046758-022E-4895-9D24-41548DAAC67F}" dt="2023-07-27T02:52:08.906" v="11725"/>
          <ac:spMkLst>
            <pc:docMk/>
            <pc:sldMk cId="0" sldId="305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2:52:28.624" v="11733"/>
          <ac:spMkLst>
            <pc:docMk/>
            <pc:sldMk cId="0" sldId="305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6:23:59.852" v="14084" actId="20577"/>
          <ac:spMkLst>
            <pc:docMk/>
            <pc:sldMk cId="0" sldId="305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2:55:05.937" v="11759" actId="20577"/>
          <ac:spMkLst>
            <pc:docMk/>
            <pc:sldMk cId="0" sldId="305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2:55:16.229" v="11767" actId="20577"/>
          <ac:spMkLst>
            <pc:docMk/>
            <pc:sldMk cId="0" sldId="305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2:55:30.240" v="11768" actId="1076"/>
          <ac:spMkLst>
            <pc:docMk/>
            <pc:sldMk cId="0" sldId="305"/>
            <ac:spMk id="7" creationId="{2AC63E4E-13B8-B8D1-0F1C-276B168B4E25}"/>
          </ac:spMkLst>
        </pc:spChg>
      </pc:sldChg>
      <pc:sldChg chg="addSp delSp 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1839728960" sldId="306"/>
        </pc:sldMkLst>
        <pc:spChg chg="mod">
          <ac:chgData name="tuyết nguyễn thị ánh" userId="a6fbc05945fbe6a6" providerId="LiveId" clId="{E3046758-022E-4895-9D24-41548DAAC67F}" dt="2023-07-27T02:57:31.594" v="11776"/>
          <ac:spMkLst>
            <pc:docMk/>
            <pc:sldMk cId="1839728960" sldId="306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6:24:12.873" v="14094" actId="20577"/>
          <ac:spMkLst>
            <pc:docMk/>
            <pc:sldMk cId="1839728960" sldId="306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2:58:19.241" v="11799" actId="255"/>
          <ac:spMkLst>
            <pc:docMk/>
            <pc:sldMk cId="1839728960" sldId="306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0:03.421" v="11806" actId="20577"/>
          <ac:spMkLst>
            <pc:docMk/>
            <pc:sldMk cId="1839728960" sldId="306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0:27.858" v="11811" actId="255"/>
          <ac:spMkLst>
            <pc:docMk/>
            <pc:sldMk cId="1839728960" sldId="306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0:44.999" v="11815" actId="1076"/>
          <ac:spMkLst>
            <pc:docMk/>
            <pc:sldMk cId="1839728960" sldId="306"/>
            <ac:spMk id="7" creationId="{2AC63E4E-13B8-B8D1-0F1C-276B168B4E25}"/>
          </ac:spMkLst>
        </pc:spChg>
        <pc:graphicFrameChg chg="add del mod">
          <ac:chgData name="tuyết nguyễn thị ánh" userId="a6fbc05945fbe6a6" providerId="LiveId" clId="{E3046758-022E-4895-9D24-41548DAAC67F}" dt="2023-07-27T02:57:44.338" v="11785"/>
          <ac:graphicFrameMkLst>
            <pc:docMk/>
            <pc:sldMk cId="1839728960" sldId="306"/>
            <ac:graphicFrameMk id="9" creationId="{AC1DCA89-9D4B-352E-9392-3CB22FF7ED1F}"/>
          </ac:graphicFrameMkLst>
        </pc:graphicFrameChg>
      </pc:sldChg>
      <pc:sldChg chg="del">
        <pc:chgData name="tuyết nguyễn thị ánh" userId="a6fbc05945fbe6a6" providerId="LiveId" clId="{E3046758-022E-4895-9D24-41548DAAC67F}" dt="2023-07-26T00:55:12.496" v="3793" actId="47"/>
        <pc:sldMkLst>
          <pc:docMk/>
          <pc:sldMk cId="1839728960" sldId="306"/>
        </pc:sldMkLst>
      </pc:sldChg>
      <pc:sldChg chg="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3497743060" sldId="307"/>
        </pc:sldMkLst>
        <pc:spChg chg="mod">
          <ac:chgData name="tuyết nguyễn thị ánh" userId="a6fbc05945fbe6a6" providerId="LiveId" clId="{E3046758-022E-4895-9D24-41548DAAC67F}" dt="2023-07-27T03:02:03.319" v="11828" actId="255"/>
          <ac:spMkLst>
            <pc:docMk/>
            <pc:sldMk cId="3497743060" sldId="307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3:02:24.449" v="11832"/>
          <ac:spMkLst>
            <pc:docMk/>
            <pc:sldMk cId="3497743060" sldId="307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3:02:35.484" v="11840" actId="20577"/>
          <ac:spMkLst>
            <pc:docMk/>
            <pc:sldMk cId="3497743060" sldId="307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2:52.816" v="11857" actId="20577"/>
          <ac:spMkLst>
            <pc:docMk/>
            <pc:sldMk cId="3497743060" sldId="307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3:05.606" v="11866" actId="20577"/>
          <ac:spMkLst>
            <pc:docMk/>
            <pc:sldMk cId="3497743060" sldId="307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3:16.108" v="11868" actId="1076"/>
          <ac:spMkLst>
            <pc:docMk/>
            <pc:sldMk cId="3497743060" sldId="307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E3046758-022E-4895-9D24-41548DAAC67F}" dt="2023-07-26T00:55:12.258" v="3792" actId="47"/>
        <pc:sldMkLst>
          <pc:docMk/>
          <pc:sldMk cId="3497743060" sldId="307"/>
        </pc:sldMkLst>
      </pc:sldChg>
      <pc:sldChg chg="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1476716905" sldId="308"/>
        </pc:sldMkLst>
        <pc:spChg chg="mod">
          <ac:chgData name="tuyết nguyễn thị ánh" userId="a6fbc05945fbe6a6" providerId="LiveId" clId="{E3046758-022E-4895-9D24-41548DAAC67F}" dt="2023-07-27T03:03:52.398" v="11875" actId="20577"/>
          <ac:spMkLst>
            <pc:docMk/>
            <pc:sldMk cId="1476716905" sldId="308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3:03:59.157" v="11880" actId="20577"/>
          <ac:spMkLst>
            <pc:docMk/>
            <pc:sldMk cId="1476716905" sldId="308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3:04:03.747" v="11886" actId="20577"/>
          <ac:spMkLst>
            <pc:docMk/>
            <pc:sldMk cId="1476716905" sldId="308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4:07.173" v="11892" actId="20577"/>
          <ac:spMkLst>
            <pc:docMk/>
            <pc:sldMk cId="1476716905" sldId="308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4:10.859" v="11896" actId="20577"/>
          <ac:spMkLst>
            <pc:docMk/>
            <pc:sldMk cId="1476716905" sldId="308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4:21.511" v="11905" actId="1076"/>
          <ac:spMkLst>
            <pc:docMk/>
            <pc:sldMk cId="1476716905" sldId="308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E3046758-022E-4895-9D24-41548DAAC67F}" dt="2023-07-26T00:55:12.081" v="3791" actId="47"/>
        <pc:sldMkLst>
          <pc:docMk/>
          <pc:sldMk cId="1476716905" sldId="308"/>
        </pc:sldMkLst>
      </pc:sldChg>
      <pc:sldChg chg="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845145198" sldId="309"/>
        </pc:sldMkLst>
        <pc:spChg chg="mod">
          <ac:chgData name="tuyết nguyễn thị ánh" userId="a6fbc05945fbe6a6" providerId="LiveId" clId="{E3046758-022E-4895-9D24-41548DAAC67F}" dt="2023-07-27T03:05:18.509" v="11913"/>
          <ac:spMkLst>
            <pc:docMk/>
            <pc:sldMk cId="845145198" sldId="309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3:05:32.095" v="11922" actId="20577"/>
          <ac:spMkLst>
            <pc:docMk/>
            <pc:sldMk cId="845145198" sldId="309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3:05:43.567" v="11933" actId="20577"/>
          <ac:spMkLst>
            <pc:docMk/>
            <pc:sldMk cId="845145198" sldId="309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5:51.998" v="11947" actId="20577"/>
          <ac:spMkLst>
            <pc:docMk/>
            <pc:sldMk cId="845145198" sldId="309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5:59.485" v="11958" actId="20577"/>
          <ac:spMkLst>
            <pc:docMk/>
            <pc:sldMk cId="845145198" sldId="309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6:18.324" v="11961" actId="1076"/>
          <ac:spMkLst>
            <pc:docMk/>
            <pc:sldMk cId="845145198" sldId="309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E3046758-022E-4895-9D24-41548DAAC67F}" dt="2023-07-26T00:55:11.916" v="3790" actId="47"/>
        <pc:sldMkLst>
          <pc:docMk/>
          <pc:sldMk cId="845145198" sldId="309"/>
        </pc:sldMkLst>
      </pc:sldChg>
      <pc:sldChg chg="del">
        <pc:chgData name="tuyết nguyễn thị ánh" userId="a6fbc05945fbe6a6" providerId="LiveId" clId="{E3046758-022E-4895-9D24-41548DAAC67F}" dt="2023-07-26T00:55:11.691" v="3789" actId="47"/>
        <pc:sldMkLst>
          <pc:docMk/>
          <pc:sldMk cId="0" sldId="310"/>
        </pc:sldMkLst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041391291" sldId="311"/>
        </pc:sldMkLst>
        <pc:spChg chg="add mod">
          <ac:chgData name="tuyết nguyễn thị ánh" userId="a6fbc05945fbe6a6" providerId="LiveId" clId="{E3046758-022E-4895-9D24-41548DAAC67F}" dt="2023-07-25T07:08:40.306" v="1124"/>
          <ac:spMkLst>
            <pc:docMk/>
            <pc:sldMk cId="3041391291" sldId="311"/>
            <ac:spMk id="3" creationId="{7076B810-6F01-D4A0-E7FD-D07E73C931D8}"/>
          </ac:spMkLst>
        </pc:spChg>
        <pc:spChg chg="mod">
          <ac:chgData name="tuyết nguyễn thị ánh" userId="a6fbc05945fbe6a6" providerId="LiveId" clId="{E3046758-022E-4895-9D24-41548DAAC67F}" dt="2023-07-25T07:05:43.919" v="1091" actId="1076"/>
          <ac:spMkLst>
            <pc:docMk/>
            <pc:sldMk cId="3041391291" sldId="311"/>
            <ac:spMk id="8" creationId="{F1F08320-ED62-598C-1404-5509C5D57D70}"/>
          </ac:spMkLst>
        </pc:spChg>
        <pc:spChg chg="del">
          <ac:chgData name="tuyết nguyễn thị ánh" userId="a6fbc05945fbe6a6" providerId="LiveId" clId="{E3046758-022E-4895-9D24-41548DAAC67F}" dt="2023-07-25T07:05:20.573" v="1083" actId="478"/>
          <ac:spMkLst>
            <pc:docMk/>
            <pc:sldMk cId="3041391291" sldId="311"/>
            <ac:spMk id="9" creationId="{87920018-8D72-A3B0-4900-1DFDDD17F29B}"/>
          </ac:spMkLst>
        </pc:spChg>
        <pc:spChg chg="mod">
          <ac:chgData name="tuyết nguyễn thị ánh" userId="a6fbc05945fbe6a6" providerId="LiveId" clId="{E3046758-022E-4895-9D24-41548DAAC67F}" dt="2023-07-25T07:05:37.496" v="1088" actId="1076"/>
          <ac:spMkLst>
            <pc:docMk/>
            <pc:sldMk cId="3041391291" sldId="311"/>
            <ac:spMk id="11" creationId="{6A41948C-FB29-C1B3-32B1-E8A46B81D2E1}"/>
          </ac:spMkLst>
        </pc:spChg>
        <pc:spChg chg="del">
          <ac:chgData name="tuyết nguyễn thị ánh" userId="a6fbc05945fbe6a6" providerId="LiveId" clId="{E3046758-022E-4895-9D24-41548DAAC67F}" dt="2023-07-25T07:05:18.571" v="1082" actId="478"/>
          <ac:spMkLst>
            <pc:docMk/>
            <pc:sldMk cId="3041391291" sldId="311"/>
            <ac:spMk id="13" creationId="{7128AB90-554C-2059-7162-BBD86A020B2F}"/>
          </ac:spMkLst>
        </pc:spChg>
        <pc:spChg chg="del">
          <ac:chgData name="tuyết nguyễn thị ánh" userId="a6fbc05945fbe6a6" providerId="LiveId" clId="{E3046758-022E-4895-9D24-41548DAAC67F}" dt="2023-07-25T07:05:22.121" v="1084" actId="478"/>
          <ac:spMkLst>
            <pc:docMk/>
            <pc:sldMk cId="3041391291" sldId="311"/>
            <ac:spMk id="17" creationId="{509C547E-8828-A414-BF41-16619367FD2A}"/>
          </ac:spMkLst>
        </pc:spChg>
        <pc:grpChg chg="mod">
          <ac:chgData name="tuyết nguyễn thị ánh" userId="a6fbc05945fbe6a6" providerId="LiveId" clId="{E3046758-022E-4895-9D24-41548DAAC67F}" dt="2023-07-25T07:05:37.496" v="1088" actId="1076"/>
          <ac:grpSpMkLst>
            <pc:docMk/>
            <pc:sldMk cId="3041391291" sldId="311"/>
            <ac:grpSpMk id="10" creationId="{6C1209A1-FCA9-5DB4-C790-095A2EB93A73}"/>
          </ac:grpSpMkLst>
        </pc:grpChg>
        <pc:grpChg chg="mod">
          <ac:chgData name="tuyết nguyễn thị ánh" userId="a6fbc05945fbe6a6" providerId="LiveId" clId="{E3046758-022E-4895-9D24-41548DAAC67F}" dt="2023-07-25T07:05:40.971" v="1090" actId="1076"/>
          <ac:grpSpMkLst>
            <pc:docMk/>
            <pc:sldMk cId="3041391291" sldId="311"/>
            <ac:grpSpMk id="14" creationId="{1E0B842E-45BC-B973-C1F7-A017A9C06656}"/>
          </ac:grpSpMkLst>
        </pc:grpChg>
        <pc:picChg chg="mod">
          <ac:chgData name="tuyết nguyễn thị ánh" userId="a6fbc05945fbe6a6" providerId="LiveId" clId="{E3046758-022E-4895-9D24-41548DAAC67F}" dt="2023-07-25T07:05:37.496" v="1088" actId="1076"/>
          <ac:picMkLst>
            <pc:docMk/>
            <pc:sldMk cId="3041391291" sldId="311"/>
            <ac:picMk id="12" creationId="{852E405F-673E-C1B2-FA9B-17D95FF9039C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448617764" sldId="312"/>
        </pc:sldMkLst>
        <pc:spChg chg="del">
          <ac:chgData name="tuyết nguyễn thị ánh" userId="a6fbc05945fbe6a6" providerId="LiveId" clId="{E3046758-022E-4895-9D24-41548DAAC67F}" dt="2023-07-25T07:07:23.768" v="1110" actId="478"/>
          <ac:spMkLst>
            <pc:docMk/>
            <pc:sldMk cId="1448617764" sldId="312"/>
            <ac:spMk id="3" creationId="{7076B810-6F01-D4A0-E7FD-D07E73C931D8}"/>
          </ac:spMkLst>
        </pc:spChg>
        <pc:spChg chg="add mod">
          <ac:chgData name="tuyết nguyễn thị ánh" userId="a6fbc05945fbe6a6" providerId="LiveId" clId="{E3046758-022E-4895-9D24-41548DAAC67F}" dt="2023-07-25T07:08:45.680" v="1125"/>
          <ac:spMkLst>
            <pc:docMk/>
            <pc:sldMk cId="1448617764" sldId="312"/>
            <ac:spMk id="4" creationId="{643F11DE-EEF7-18D6-B7E5-415A2D5B1107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646106787" sldId="313"/>
        </pc:sldMkLst>
        <pc:spChg chg="mod">
          <ac:chgData name="tuyết nguyễn thị ánh" userId="a6fbc05945fbe6a6" providerId="LiveId" clId="{E3046758-022E-4895-9D24-41548DAAC67F}" dt="2023-07-25T07:40:29.798" v="2700"/>
          <ac:spMkLst>
            <pc:docMk/>
            <pc:sldMk cId="2646106787" sldId="313"/>
            <ac:spMk id="4" creationId="{F8326228-734C-5A10-417B-FA500EDCCCCA}"/>
          </ac:spMkLst>
        </pc:spChg>
        <pc:spChg chg="add del mod">
          <ac:chgData name="tuyết nguyễn thị ánh" userId="a6fbc05945fbe6a6" providerId="LiveId" clId="{E3046758-022E-4895-9D24-41548DAAC67F}" dt="2023-07-26T03:09:00.791" v="6490"/>
          <ac:spMkLst>
            <pc:docMk/>
            <pc:sldMk cId="2646106787" sldId="313"/>
            <ac:spMk id="7" creationId="{7BE6571C-A351-54F4-2019-886F883226C5}"/>
          </ac:spMkLst>
        </pc:spChg>
        <pc:spChg chg="add del mod">
          <ac:chgData name="tuyết nguyễn thị ánh" userId="a6fbc05945fbe6a6" providerId="LiveId" clId="{E3046758-022E-4895-9D24-41548DAAC67F}" dt="2023-07-26T03:10:17.134" v="6528"/>
          <ac:spMkLst>
            <pc:docMk/>
            <pc:sldMk cId="2646106787" sldId="313"/>
            <ac:spMk id="8" creationId="{8F13676F-2F24-796C-C59F-B3175A8B89A1}"/>
          </ac:spMkLst>
        </pc:spChg>
        <pc:spChg chg="add del">
          <ac:chgData name="tuyết nguyễn thị ánh" userId="a6fbc05945fbe6a6" providerId="LiveId" clId="{E3046758-022E-4895-9D24-41548DAAC67F}" dt="2023-07-26T03:10:17.277" v="6529" actId="478"/>
          <ac:spMkLst>
            <pc:docMk/>
            <pc:sldMk cId="2646106787" sldId="313"/>
            <ac:spMk id="20" creationId="{485FD20B-E6AA-3ABE-523D-7F423A718AFD}"/>
          </ac:spMkLst>
        </pc:spChg>
        <pc:spChg chg="mod">
          <ac:chgData name="tuyết nguyễn thị ánh" userId="a6fbc05945fbe6a6" providerId="LiveId" clId="{E3046758-022E-4895-9D24-41548DAAC67F}" dt="2023-07-25T07:43:18.123" v="2840" actId="1076"/>
          <ac:spMkLst>
            <pc:docMk/>
            <pc:sldMk cId="2646106787" sldId="313"/>
            <ac:spMk id="21" creationId="{F60EA7AE-DEB7-21B0-1CF0-1C9911AC5CEF}"/>
          </ac:spMkLst>
        </pc:spChg>
        <pc:spChg chg="mod">
          <ac:chgData name="tuyết nguyễn thị ánh" userId="a6fbc05945fbe6a6" providerId="LiveId" clId="{E3046758-022E-4895-9D24-41548DAAC67F}" dt="2023-07-25T07:42:21.207" v="2829" actId="1076"/>
          <ac:spMkLst>
            <pc:docMk/>
            <pc:sldMk cId="2646106787" sldId="313"/>
            <ac:spMk id="22" creationId="{D5FFBD14-7513-6F8B-1AAA-95A9CD4FEE68}"/>
          </ac:spMkLst>
        </pc:spChg>
        <pc:spChg chg="mod">
          <ac:chgData name="tuyết nguyễn thị ánh" userId="a6fbc05945fbe6a6" providerId="LiveId" clId="{E3046758-022E-4895-9D24-41548DAAC67F}" dt="2023-07-25T07:43:13.756" v="2839" actId="1076"/>
          <ac:spMkLst>
            <pc:docMk/>
            <pc:sldMk cId="2646106787" sldId="313"/>
            <ac:spMk id="91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40:16.419" v="2698" actId="1038"/>
          <ac:spMkLst>
            <pc:docMk/>
            <pc:sldMk cId="2646106787" sldId="313"/>
            <ac:spMk id="94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40:16.419" v="2698" actId="1038"/>
          <ac:spMkLst>
            <pc:docMk/>
            <pc:sldMk cId="2646106787" sldId="313"/>
            <ac:spMk id="94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40:16.419" v="2698" actId="1038"/>
          <ac:spMkLst>
            <pc:docMk/>
            <pc:sldMk cId="2646106787" sldId="313"/>
            <ac:spMk id="948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43:19.755" v="2841" actId="1076"/>
          <ac:grpSpMkLst>
            <pc:docMk/>
            <pc:sldMk cId="2646106787" sldId="313"/>
            <ac:grpSpMk id="2" creationId="{E2596668-E6E9-AD44-7D72-8501C2E5613B}"/>
          </ac:grpSpMkLst>
        </pc:grpChg>
        <pc:grpChg chg="del">
          <ac:chgData name="tuyết nguyễn thị ánh" userId="a6fbc05945fbe6a6" providerId="LiveId" clId="{E3046758-022E-4895-9D24-41548DAAC67F}" dt="2023-07-25T07:42:18.020" v="2828" actId="478"/>
          <ac:grpSpMkLst>
            <pc:docMk/>
            <pc:sldMk cId="2646106787" sldId="313"/>
            <ac:grpSpMk id="24" creationId="{759F60A1-1DA9-D3F3-2B19-502F9BD5614D}"/>
          </ac:grpSpMkLst>
        </pc:grpChg>
        <pc:grpChg chg="mod">
          <ac:chgData name="tuyết nguyễn thị ánh" userId="a6fbc05945fbe6a6" providerId="LiveId" clId="{E3046758-022E-4895-9D24-41548DAAC67F}" dt="2023-07-25T07:40:16.419" v="2698" actId="1038"/>
          <ac:grpSpMkLst>
            <pc:docMk/>
            <pc:sldMk cId="2646106787" sldId="313"/>
            <ac:grpSpMk id="96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40:29.798" v="2700"/>
          <ac:picMkLst>
            <pc:docMk/>
            <pc:sldMk cId="2646106787" sldId="313"/>
            <ac:picMk id="3" creationId="{68CC55C9-4981-F56C-1A93-68A4A0C2DB62}"/>
          </ac:picMkLst>
        </pc:picChg>
        <pc:picChg chg="add mod">
          <ac:chgData name="tuyết nguyễn thị ánh" userId="a6fbc05945fbe6a6" providerId="LiveId" clId="{E3046758-022E-4895-9D24-41548DAAC67F}" dt="2023-07-25T07:42:35.016" v="2833" actId="1076"/>
          <ac:picMkLst>
            <pc:docMk/>
            <pc:sldMk cId="2646106787" sldId="313"/>
            <ac:picMk id="6" creationId="{A94AAE66-CCEC-8C39-2B92-49BDFF2E977F}"/>
          </ac:picMkLst>
        </pc:picChg>
        <pc:picChg chg="del mod">
          <ac:chgData name="tuyết nguyễn thị ánh" userId="a6fbc05945fbe6a6" providerId="LiveId" clId="{E3046758-022E-4895-9D24-41548DAAC67F}" dt="2023-07-25T07:41:04.855" v="2733" actId="478"/>
          <ac:picMkLst>
            <pc:docMk/>
            <pc:sldMk cId="2646106787" sldId="313"/>
            <ac:picMk id="28" creationId="{5D9E87DB-A5EB-17DF-4869-CDB17834B477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825282721" sldId="314"/>
        </pc:sldMkLst>
        <pc:spChg chg="add del mod">
          <ac:chgData name="tuyết nguyễn thị ánh" userId="a6fbc05945fbe6a6" providerId="LiveId" clId="{E3046758-022E-4895-9D24-41548DAAC67F}" dt="2023-07-26T03:10:16.830" v="6526"/>
          <ac:spMkLst>
            <pc:docMk/>
            <pc:sldMk cId="1825282721" sldId="314"/>
            <ac:spMk id="7" creationId="{A1B025F9-168D-8B79-1A2B-AA606A3C7581}"/>
          </ac:spMkLst>
        </pc:spChg>
        <pc:spChg chg="add del">
          <ac:chgData name="tuyết nguyễn thị ánh" userId="a6fbc05945fbe6a6" providerId="LiveId" clId="{E3046758-022E-4895-9D24-41548DAAC67F}" dt="2023-07-26T03:10:16.975" v="6527" actId="478"/>
          <ac:spMkLst>
            <pc:docMk/>
            <pc:sldMk cId="1825282721" sldId="314"/>
            <ac:spMk id="20" creationId="{485FD20B-E6AA-3ABE-523D-7F423A718AFD}"/>
          </ac:spMkLst>
        </pc:spChg>
        <pc:spChg chg="mod">
          <ac:chgData name="tuyết nguyễn thị ánh" userId="a6fbc05945fbe6a6" providerId="LiveId" clId="{E3046758-022E-4895-9D24-41548DAAC67F}" dt="2023-07-25T07:46:24.946" v="2975" actId="20577"/>
          <ac:spMkLst>
            <pc:docMk/>
            <pc:sldMk cId="1825282721" sldId="314"/>
            <ac:spMk id="21" creationId="{F60EA7AE-DEB7-21B0-1CF0-1C9911AC5CEF}"/>
          </ac:spMkLst>
        </pc:spChg>
        <pc:spChg chg="mod">
          <ac:chgData name="tuyết nguyễn thị ánh" userId="a6fbc05945fbe6a6" providerId="LiveId" clId="{E3046758-022E-4895-9D24-41548DAAC67F}" dt="2023-07-25T07:46:09.805" v="2965" actId="1076"/>
          <ac:spMkLst>
            <pc:docMk/>
            <pc:sldMk cId="1825282721" sldId="314"/>
            <ac:spMk id="22" creationId="{D5FFBD14-7513-6F8B-1AAA-95A9CD4FEE68}"/>
          </ac:spMkLst>
        </pc:spChg>
        <pc:grpChg chg="mod">
          <ac:chgData name="tuyết nguyễn thị ánh" userId="a6fbc05945fbe6a6" providerId="LiveId" clId="{E3046758-022E-4895-9D24-41548DAAC67F}" dt="2023-07-25T07:46:07.827" v="2964" actId="1076"/>
          <ac:grpSpMkLst>
            <pc:docMk/>
            <pc:sldMk cId="1825282721" sldId="314"/>
            <ac:grpSpMk id="2" creationId="{E2596668-E6E9-AD44-7D72-8501C2E5613B}"/>
          </ac:grpSpMkLst>
        </pc:grpChg>
        <pc:picChg chg="add mod">
          <ac:chgData name="tuyết nguyễn thị ánh" userId="a6fbc05945fbe6a6" providerId="LiveId" clId="{E3046758-022E-4895-9D24-41548DAAC67F}" dt="2023-07-25T07:46:29.877" v="2976"/>
          <ac:picMkLst>
            <pc:docMk/>
            <pc:sldMk cId="1825282721" sldId="314"/>
            <ac:picMk id="5" creationId="{B4C61C9F-90F7-F380-CD61-660978EA0788}"/>
          </ac:picMkLst>
        </pc:picChg>
        <pc:picChg chg="del mod">
          <ac:chgData name="tuyết nguyễn thị ánh" userId="a6fbc05945fbe6a6" providerId="LiveId" clId="{E3046758-022E-4895-9D24-41548DAAC67F}" dt="2023-07-25T07:45:53.564" v="2959" actId="478"/>
          <ac:picMkLst>
            <pc:docMk/>
            <pc:sldMk cId="1825282721" sldId="314"/>
            <ac:picMk id="6" creationId="{A94AAE66-CCEC-8C39-2B92-49BDFF2E977F}"/>
          </ac:picMkLst>
        </pc:picChg>
      </pc:sldChg>
      <pc:sldChg chg="add del">
        <pc:chgData name="tuyết nguyễn thị ánh" userId="a6fbc05945fbe6a6" providerId="LiveId" clId="{E3046758-022E-4895-9D24-41548DAAC67F}" dt="2023-07-25T07:43:58.894" v="2842" actId="47"/>
        <pc:sldMkLst>
          <pc:docMk/>
          <pc:sldMk cId="4135568172" sldId="314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958967843" sldId="315"/>
        </pc:sldMkLst>
        <pc:spChg chg="add mod">
          <ac:chgData name="tuyết nguyễn thị ánh" userId="a6fbc05945fbe6a6" providerId="LiveId" clId="{E3046758-022E-4895-9D24-41548DAAC67F}" dt="2023-07-25T09:24:37.196" v="3783" actId="20577"/>
          <ac:spMkLst>
            <pc:docMk/>
            <pc:sldMk cId="3958967843" sldId="315"/>
            <ac:spMk id="3" creationId="{64E5508D-CD9A-004A-BDB6-E6B5B76F533E}"/>
          </ac:spMkLst>
        </pc:spChg>
        <pc:spChg chg="add mod">
          <ac:chgData name="tuyết nguyễn thị ánh" userId="a6fbc05945fbe6a6" providerId="LiveId" clId="{E3046758-022E-4895-9D24-41548DAAC67F}" dt="2023-07-25T09:24:48.658" v="3788" actId="1076"/>
          <ac:spMkLst>
            <pc:docMk/>
            <pc:sldMk cId="3958967843" sldId="315"/>
            <ac:spMk id="5" creationId="{3F8234CB-1DE7-37F7-2991-1793DD076C9F}"/>
          </ac:spMkLst>
        </pc:spChg>
        <pc:spChg chg="del">
          <ac:chgData name="tuyết nguyễn thị ánh" userId="a6fbc05945fbe6a6" providerId="LiveId" clId="{E3046758-022E-4895-9D24-41548DAAC67F}" dt="2023-07-25T09:22:04.616" v="3755" actId="478"/>
          <ac:spMkLst>
            <pc:docMk/>
            <pc:sldMk cId="3958967843" sldId="315"/>
            <ac:spMk id="26" creationId="{FE8E9F99-EF6F-23FC-6FDC-5CB055E5536D}"/>
          </ac:spMkLst>
        </pc:spChg>
        <pc:spChg chg="del">
          <ac:chgData name="tuyết nguyễn thị ánh" userId="a6fbc05945fbe6a6" providerId="LiveId" clId="{E3046758-022E-4895-9D24-41548DAAC67F}" dt="2023-07-25T09:22:03.284" v="3754" actId="478"/>
          <ac:spMkLst>
            <pc:docMk/>
            <pc:sldMk cId="3958967843" sldId="315"/>
            <ac:spMk id="28" creationId="{984DAE95-DD82-7E07-D168-E4F8637A7F14}"/>
          </ac:spMkLst>
        </pc:s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623214565" sldId="316"/>
        </pc:sldMkLst>
        <pc:spChg chg="add mod">
          <ac:chgData name="tuyết nguyễn thị ánh" userId="a6fbc05945fbe6a6" providerId="LiveId" clId="{E3046758-022E-4895-9D24-41548DAAC67F}" dt="2023-07-26T01:25:51.333" v="4682" actId="14100"/>
          <ac:spMkLst>
            <pc:docMk/>
            <pc:sldMk cId="623214565" sldId="316"/>
            <ac:spMk id="2" creationId="{496E4609-5712-73EE-073E-B7530D6A3320}"/>
          </ac:spMkLst>
        </pc:spChg>
        <pc:spChg chg="mod">
          <ac:chgData name="tuyết nguyễn thị ánh" userId="a6fbc05945fbe6a6" providerId="LiveId" clId="{E3046758-022E-4895-9D24-41548DAAC67F}" dt="2023-07-26T01:24:48.299" v="4654"/>
          <ac:spMkLst>
            <pc:docMk/>
            <pc:sldMk cId="623214565" sldId="316"/>
            <ac:spMk id="4" creationId="{C1F42E5E-F766-1DA6-8D5D-685F33906AC5}"/>
          </ac:spMkLst>
        </pc:spChg>
        <pc:spChg chg="mod">
          <ac:chgData name="tuyết nguyễn thị ánh" userId="a6fbc05945fbe6a6" providerId="LiveId" clId="{E3046758-022E-4895-9D24-41548DAAC67F}" dt="2023-07-26T01:25:18.018" v="4662" actId="20577"/>
          <ac:spMkLst>
            <pc:docMk/>
            <pc:sldMk cId="623214565" sldId="316"/>
            <ac:spMk id="5" creationId="{D23978BB-0755-2884-7B1F-8FCCCF955491}"/>
          </ac:spMkLst>
        </pc:spChg>
        <pc:spChg chg="add del mod">
          <ac:chgData name="tuyết nguyễn thị ánh" userId="a6fbc05945fbe6a6" providerId="LiveId" clId="{E3046758-022E-4895-9D24-41548DAAC67F}" dt="2023-07-26T01:25:00.615" v="4657" actId="478"/>
          <ac:spMkLst>
            <pc:docMk/>
            <pc:sldMk cId="623214565" sldId="316"/>
            <ac:spMk id="6" creationId="{C503C9AF-84AD-E560-8220-BD1B0F79DD5E}"/>
          </ac:spMkLst>
        </pc:spChg>
        <pc:spChg chg="add mod">
          <ac:chgData name="tuyết nguyễn thị ánh" userId="a6fbc05945fbe6a6" providerId="LiveId" clId="{E3046758-022E-4895-9D24-41548DAAC67F}" dt="2023-07-26T02:20:24.414" v="5943" actId="20577"/>
          <ac:spMkLst>
            <pc:docMk/>
            <pc:sldMk cId="623214565" sldId="316"/>
            <ac:spMk id="7" creationId="{67FCFC39-4C9F-F56E-FCD0-B3AEEB6E515C}"/>
          </ac:spMkLst>
        </pc:spChg>
        <pc:spChg chg="mod">
          <ac:chgData name="tuyết nguyễn thị ánh" userId="a6fbc05945fbe6a6" providerId="LiveId" clId="{E3046758-022E-4895-9D24-41548DAAC67F}" dt="2023-07-26T01:25:31.852" v="4665" actId="1076"/>
          <ac:spMkLst>
            <pc:docMk/>
            <pc:sldMk cId="623214565" sldId="316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1:25:31.852" v="4665" actId="1076"/>
          <ac:spMkLst>
            <pc:docMk/>
            <pc:sldMk cId="623214565" sldId="316"/>
            <ac:spMk id="11" creationId="{9831123C-DDE2-20A3-A9D9-A906E0008A4A}"/>
          </ac:spMkLst>
        </pc:spChg>
        <pc:spChg chg="del">
          <ac:chgData name="tuyết nguyễn thị ánh" userId="a6fbc05945fbe6a6" providerId="LiveId" clId="{E3046758-022E-4895-9D24-41548DAAC67F}" dt="2023-07-26T01:21:03.681" v="4519" actId="478"/>
          <ac:spMkLst>
            <pc:docMk/>
            <pc:sldMk cId="623214565" sldId="316"/>
            <ac:spMk id="12" creationId="{6223879E-C5EE-126B-3686-B98CD2A98724}"/>
          </ac:spMkLst>
        </pc:spChg>
        <pc:spChg chg="del mod">
          <ac:chgData name="tuyết nguyễn thị ánh" userId="a6fbc05945fbe6a6" providerId="LiveId" clId="{E3046758-022E-4895-9D24-41548DAAC67F}" dt="2023-07-26T01:25:02.053" v="4658" actId="478"/>
          <ac:spMkLst>
            <pc:docMk/>
            <pc:sldMk cId="623214565" sldId="316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6T02:20:02.192" v="5923" actId="20577"/>
          <ac:spMkLst>
            <pc:docMk/>
            <pc:sldMk cId="623214565" sldId="316"/>
            <ac:spMk id="14" creationId="{0D333707-C1F9-43B5-9110-A414D0479348}"/>
          </ac:spMkLst>
        </pc:spChg>
        <pc:spChg chg="del">
          <ac:chgData name="tuyết nguyễn thị ánh" userId="a6fbc05945fbe6a6" providerId="LiveId" clId="{E3046758-022E-4895-9D24-41548DAAC67F}" dt="2023-07-26T01:24:23.066" v="4652" actId="478"/>
          <ac:spMkLst>
            <pc:docMk/>
            <pc:sldMk cId="623214565" sldId="316"/>
            <ac:spMk id="15" creationId="{0DBD4E5E-B80F-A048-B6D0-605C3B48D070}"/>
          </ac:spMkLst>
        </pc:spChg>
        <pc:spChg chg="del">
          <ac:chgData name="tuyết nguyễn thị ánh" userId="a6fbc05945fbe6a6" providerId="LiveId" clId="{E3046758-022E-4895-9D24-41548DAAC67F}" dt="2023-07-26T01:24:24.526" v="4653" actId="478"/>
          <ac:spMkLst>
            <pc:docMk/>
            <pc:sldMk cId="623214565" sldId="316"/>
            <ac:spMk id="16" creationId="{38DCE9DB-FD3C-66F8-563D-EB28D2574AB0}"/>
          </ac:spMkLst>
        </pc:spChg>
        <pc:spChg chg="mod">
          <ac:chgData name="tuyết nguyễn thị ánh" userId="a6fbc05945fbe6a6" providerId="LiveId" clId="{E3046758-022E-4895-9D24-41548DAAC67F}" dt="2023-07-26T01:21:45.294" v="4526" actId="1076"/>
          <ac:spMkLst>
            <pc:docMk/>
            <pc:sldMk cId="623214565" sldId="316"/>
            <ac:spMk id="1286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1:25:37.419" v="4666" actId="1076"/>
          <ac:grpSpMkLst>
            <pc:docMk/>
            <pc:sldMk cId="623214565" sldId="316"/>
            <ac:grpSpMk id="3" creationId="{DC775A6E-BE37-80FE-77AC-969538940D62}"/>
          </ac:grpSpMkLst>
        </pc:grpChg>
        <pc:picChg chg="add mod">
          <ac:chgData name="tuyết nguyễn thị ánh" userId="a6fbc05945fbe6a6" providerId="LiveId" clId="{E3046758-022E-4895-9D24-41548DAAC67F}" dt="2023-07-26T01:28:12.206" v="4745" actId="14100"/>
          <ac:picMkLst>
            <pc:docMk/>
            <pc:sldMk cId="623214565" sldId="316"/>
            <ac:picMk id="8" creationId="{6319DA3F-D512-8C6B-0E31-2E1A93202391}"/>
          </ac:picMkLst>
        </pc:picChg>
      </pc:sldChg>
      <pc:sldChg chg="add del ord">
        <pc:chgData name="tuyết nguyễn thị ánh" userId="a6fbc05945fbe6a6" providerId="LiveId" clId="{E3046758-022E-4895-9D24-41548DAAC67F}" dt="2023-07-26T04:42:54.520" v="8457" actId="47"/>
        <pc:sldMkLst>
          <pc:docMk/>
          <pc:sldMk cId="1992165756" sldId="317"/>
        </pc:sldMkLst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1879766343" sldId="318"/>
        </pc:sldMkLst>
        <pc:spChg chg="mod">
          <ac:chgData name="tuyết nguyễn thị ánh" userId="a6fbc05945fbe6a6" providerId="LiveId" clId="{E3046758-022E-4895-9D24-41548DAAC67F}" dt="2023-07-26T01:59:02.351" v="5186" actId="1076"/>
          <ac:spMkLst>
            <pc:docMk/>
            <pc:sldMk cId="1879766343" sldId="318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1:59:02.351" v="5186" actId="1076"/>
          <ac:spMkLst>
            <pc:docMk/>
            <pc:sldMk cId="1879766343" sldId="318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1:59:36.218" v="5191" actId="1076"/>
          <ac:spMkLst>
            <pc:docMk/>
            <pc:sldMk cId="1879766343" sldId="318"/>
            <ac:spMk id="12" creationId="{6223879E-C5EE-126B-3686-B98CD2A98724}"/>
          </ac:spMkLst>
        </pc:spChg>
        <pc:spChg chg="mod">
          <ac:chgData name="tuyết nguyễn thị ánh" userId="a6fbc05945fbe6a6" providerId="LiveId" clId="{E3046758-022E-4895-9D24-41548DAAC67F}" dt="2023-07-26T01:59:40.185" v="5192" actId="1076"/>
          <ac:spMkLst>
            <pc:docMk/>
            <pc:sldMk cId="1879766343" sldId="318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6T02:00:05.694" v="5252" actId="20577"/>
          <ac:spMkLst>
            <pc:docMk/>
            <pc:sldMk cId="1879766343" sldId="318"/>
            <ac:spMk id="14" creationId="{0D333707-C1F9-43B5-9110-A414D0479348}"/>
          </ac:spMkLst>
        </pc:spChg>
        <pc:spChg chg="mod">
          <ac:chgData name="tuyết nguyễn thị ánh" userId="a6fbc05945fbe6a6" providerId="LiveId" clId="{E3046758-022E-4895-9D24-41548DAAC67F}" dt="2023-07-26T02:00:44.978" v="5315" actId="20577"/>
          <ac:spMkLst>
            <pc:docMk/>
            <pc:sldMk cId="1879766343" sldId="318"/>
            <ac:spMk id="15" creationId="{0DBD4E5E-B80F-A048-B6D0-605C3B48D070}"/>
          </ac:spMkLst>
        </pc:spChg>
        <pc:spChg chg="del">
          <ac:chgData name="tuyết nguyễn thị ánh" userId="a6fbc05945fbe6a6" providerId="LiveId" clId="{E3046758-022E-4895-9D24-41548DAAC67F}" dt="2023-07-26T01:58:50.657" v="5185" actId="478"/>
          <ac:spMkLst>
            <pc:docMk/>
            <pc:sldMk cId="1879766343" sldId="318"/>
            <ac:spMk id="16" creationId="{38DCE9DB-FD3C-66F8-563D-EB28D2574AB0}"/>
          </ac:spMkLst>
        </pc:spChg>
        <pc:spChg chg="ord">
          <ac:chgData name="tuyết nguyễn thị ánh" userId="a6fbc05945fbe6a6" providerId="LiveId" clId="{E3046758-022E-4895-9D24-41548DAAC67F}" dt="2023-07-26T02:00:56.275" v="5317" actId="167"/>
          <ac:spMkLst>
            <pc:docMk/>
            <pc:sldMk cId="1879766343" sldId="318"/>
            <ac:spMk id="128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59:02.351" v="5186" actId="1076"/>
          <ac:spMkLst>
            <pc:docMk/>
            <pc:sldMk cId="1879766343" sldId="318"/>
            <ac:spMk id="1305" creationId="{00000000-0000-0000-0000-000000000000}"/>
          </ac:spMkLst>
        </pc:spChg>
        <pc:picChg chg="add mod ord">
          <ac:chgData name="tuyết nguyễn thị ánh" userId="a6fbc05945fbe6a6" providerId="LiveId" clId="{E3046758-022E-4895-9D24-41548DAAC67F}" dt="2023-07-26T02:00:52.880" v="5316" actId="1076"/>
          <ac:picMkLst>
            <pc:docMk/>
            <pc:sldMk cId="1879766343" sldId="318"/>
            <ac:picMk id="2" creationId="{599FA707-066C-2461-57C2-5B6D155BF396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144225337" sldId="319"/>
        </pc:sldMkLst>
        <pc:spChg chg="add mod">
          <ac:chgData name="tuyết nguyễn thị ánh" userId="a6fbc05945fbe6a6" providerId="LiveId" clId="{E3046758-022E-4895-9D24-41548DAAC67F}" dt="2023-07-26T02:02:17.696" v="5362" actId="1036"/>
          <ac:spMkLst>
            <pc:docMk/>
            <pc:sldMk cId="2144225337" sldId="319"/>
            <ac:spMk id="2" creationId="{3FCBD552-0B57-BC64-DB44-4FB7812ED995}"/>
          </ac:spMkLst>
        </pc:spChg>
        <pc:spChg chg="del">
          <ac:chgData name="tuyết nguyễn thị ánh" userId="a6fbc05945fbe6a6" providerId="LiveId" clId="{E3046758-022E-4895-9D24-41548DAAC67F}" dt="2023-07-26T02:01:20.012" v="5320" actId="478"/>
          <ac:spMkLst>
            <pc:docMk/>
            <pc:sldMk cId="2144225337" sldId="319"/>
            <ac:spMk id="15" creationId="{CC12FC84-E887-38AC-E05D-B0B4CB9A9C7F}"/>
          </ac:spMkLst>
        </pc:spChg>
        <pc:spChg chg="mod">
          <ac:chgData name="tuyết nguyễn thị ánh" userId="a6fbc05945fbe6a6" providerId="LiveId" clId="{E3046758-022E-4895-9D24-41548DAAC67F}" dt="2023-07-26T02:02:21.732" v="5373" actId="1036"/>
          <ac:spMkLst>
            <pc:docMk/>
            <pc:sldMk cId="2144225337" sldId="319"/>
            <ac:spMk id="16" creationId="{458C6C42-F27B-EA71-629F-D578AA2F5532}"/>
          </ac:spMkLst>
        </pc:spChg>
        <pc:spChg chg="mod">
          <ac:chgData name="tuyết nguyễn thị ánh" userId="a6fbc05945fbe6a6" providerId="LiveId" clId="{E3046758-022E-4895-9D24-41548DAAC67F}" dt="2023-07-26T02:01:13.695" v="5319" actId="20577"/>
          <ac:spMkLst>
            <pc:docMk/>
            <pc:sldMk cId="2144225337" sldId="319"/>
            <ac:spMk id="23" creationId="{9A3DAB7C-38C3-39AD-DF37-80DB6120A6C4}"/>
          </ac:spMkLst>
        </pc:spChg>
        <pc:spChg chg="mod">
          <ac:chgData name="tuyết nguyễn thị ánh" userId="a6fbc05945fbe6a6" providerId="LiveId" clId="{E3046758-022E-4895-9D24-41548DAAC67F}" dt="2023-07-26T02:02:13.629" v="5352" actId="1076"/>
          <ac:spMkLst>
            <pc:docMk/>
            <pc:sldMk cId="2144225337" sldId="319"/>
            <ac:spMk id="24" creationId="{EAE284A1-2B7E-B330-DCA3-F6FC998CCC51}"/>
          </ac:spMkLst>
        </pc:spChg>
        <pc:spChg chg="mod">
          <ac:chgData name="tuyết nguyễn thị ánh" userId="a6fbc05945fbe6a6" providerId="LiveId" clId="{E3046758-022E-4895-9D24-41548DAAC67F}" dt="2023-07-26T02:03:07.843" v="5447" actId="1076"/>
          <ac:spMkLst>
            <pc:docMk/>
            <pc:sldMk cId="2144225337" sldId="319"/>
            <ac:spMk id="26" creationId="{FE8E9F99-EF6F-23FC-6FDC-5CB055E5536D}"/>
          </ac:spMkLst>
        </pc:spChg>
        <pc:spChg chg="mod">
          <ac:chgData name="tuyết nguyễn thị ánh" userId="a6fbc05945fbe6a6" providerId="LiveId" clId="{E3046758-022E-4895-9D24-41548DAAC67F}" dt="2023-07-26T02:03:39.565" v="5537" actId="20577"/>
          <ac:spMkLst>
            <pc:docMk/>
            <pc:sldMk cId="2144225337" sldId="319"/>
            <ac:spMk id="28" creationId="{984DAE95-DD82-7E07-D168-E4F8637A7F14}"/>
          </ac:spMkLst>
        </pc:spChg>
        <pc:grpChg chg="mod">
          <ac:chgData name="tuyết nguyễn thị ánh" userId="a6fbc05945fbe6a6" providerId="LiveId" clId="{E3046758-022E-4895-9D24-41548DAAC67F}" dt="2023-07-26T02:02:17.696" v="5362" actId="1036"/>
          <ac:grpSpMkLst>
            <pc:docMk/>
            <pc:sldMk cId="2144225337" sldId="319"/>
            <ac:grpSpMk id="21" creationId="{D3782849-0B14-AE7A-E928-375701ACFDFE}"/>
          </ac:grpSpMkLst>
        </pc:grpChg>
      </pc:sldChg>
      <pc:sldChg chg="add del">
        <pc:chgData name="tuyết nguyễn thị ánh" userId="a6fbc05945fbe6a6" providerId="LiveId" clId="{E3046758-022E-4895-9D24-41548DAAC67F}" dt="2023-07-26T02:05:41.691" v="5538" actId="47"/>
        <pc:sldMkLst>
          <pc:docMk/>
          <pc:sldMk cId="2265004291" sldId="320"/>
        </pc:sldMkLst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071041215" sldId="321"/>
        </pc:sldMkLst>
        <pc:spChg chg="mod">
          <ac:chgData name="tuyết nguyễn thị ánh" userId="a6fbc05945fbe6a6" providerId="LiveId" clId="{E3046758-022E-4895-9D24-41548DAAC67F}" dt="2023-07-26T02:06:17.535" v="5557" actId="1076"/>
          <ac:spMkLst>
            <pc:docMk/>
            <pc:sldMk cId="3071041215" sldId="321"/>
            <ac:spMk id="22" creationId="{6A998BEC-E3DC-7E39-5474-5102A71CAB1B}"/>
          </ac:spMkLst>
        </pc:spChg>
        <pc:spChg chg="mod">
          <ac:chgData name="tuyết nguyễn thị ánh" userId="a6fbc05945fbe6a6" providerId="LiveId" clId="{E3046758-022E-4895-9D24-41548DAAC67F}" dt="2023-07-26T02:06:34.405" v="5576" actId="1076"/>
          <ac:spMkLst>
            <pc:docMk/>
            <pc:sldMk cId="3071041215" sldId="321"/>
            <ac:spMk id="23" creationId="{B361FBF9-A02A-C1E2-10D8-63C6A4809B36}"/>
          </ac:spMkLst>
        </pc:spChg>
        <pc:spChg chg="mod">
          <ac:chgData name="tuyết nguyễn thị ánh" userId="a6fbc05945fbe6a6" providerId="LiveId" clId="{E3046758-022E-4895-9D24-41548DAAC67F}" dt="2023-07-26T02:07:33.128" v="5623" actId="20577"/>
          <ac:spMkLst>
            <pc:docMk/>
            <pc:sldMk cId="3071041215" sldId="321"/>
            <ac:spMk id="24" creationId="{66D9FC61-7DC4-2892-10A4-70D00ACE2CDB}"/>
          </ac:spMkLst>
        </pc:spChg>
        <pc:spChg chg="mod">
          <ac:chgData name="tuyết nguyễn thị ánh" userId="a6fbc05945fbe6a6" providerId="LiveId" clId="{E3046758-022E-4895-9D24-41548DAAC67F}" dt="2023-07-26T02:10:50.727" v="5760" actId="1076"/>
          <ac:spMkLst>
            <pc:docMk/>
            <pc:sldMk cId="3071041215" sldId="321"/>
            <ac:spMk id="25" creationId="{5E900725-DCBE-C568-D8F8-AFD0E618B628}"/>
          </ac:spMkLst>
        </pc:spChg>
        <pc:spChg chg="mod">
          <ac:chgData name="tuyết nguyễn thị ánh" userId="a6fbc05945fbe6a6" providerId="LiveId" clId="{E3046758-022E-4895-9D24-41548DAAC67F}" dt="2023-07-26T02:08:23.485" v="5685" actId="20577"/>
          <ac:spMkLst>
            <pc:docMk/>
            <pc:sldMk cId="3071041215" sldId="321"/>
            <ac:spMk id="26" creationId="{71DB34D9-5036-9961-9B03-1015323703BE}"/>
          </ac:spMkLst>
        </pc:spChg>
        <pc:spChg chg="mod">
          <ac:chgData name="tuyết nguyễn thị ánh" userId="a6fbc05945fbe6a6" providerId="LiveId" clId="{E3046758-022E-4895-9D24-41548DAAC67F}" dt="2023-07-26T02:08:52.176" v="5759" actId="20577"/>
          <ac:spMkLst>
            <pc:docMk/>
            <pc:sldMk cId="3071041215" sldId="321"/>
            <ac:spMk id="27" creationId="{93BEAF80-D9E2-5082-4F12-59638CBB99D3}"/>
          </ac:spMkLst>
        </pc:spChg>
        <pc:spChg chg="del">
          <ac:chgData name="tuyết nguyễn thị ánh" userId="a6fbc05945fbe6a6" providerId="LiveId" clId="{E3046758-022E-4895-9D24-41548DAAC67F}" dt="2023-07-26T02:07:39.963" v="5624" actId="478"/>
          <ac:spMkLst>
            <pc:docMk/>
            <pc:sldMk cId="3071041215" sldId="321"/>
            <ac:spMk id="28" creationId="{8E491112-F63B-F761-C951-F9E80149DFD7}"/>
          </ac:spMkLst>
        </pc:spChg>
        <pc:picChg chg="add mod">
          <ac:chgData name="tuyết nguyễn thị ánh" userId="a6fbc05945fbe6a6" providerId="LiveId" clId="{E3046758-022E-4895-9D24-41548DAAC67F}" dt="2023-07-26T02:08:02.320" v="5629" actId="1076"/>
          <ac:picMkLst>
            <pc:docMk/>
            <pc:sldMk cId="3071041215" sldId="321"/>
            <ac:picMk id="3" creationId="{497AA965-DC9D-E98B-2AE2-ED3C6281943E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200092096" sldId="322"/>
        </pc:sldMkLst>
        <pc:spChg chg="add mod">
          <ac:chgData name="tuyết nguyễn thị ánh" userId="a6fbc05945fbe6a6" providerId="LiveId" clId="{E3046758-022E-4895-9D24-41548DAAC67F}" dt="2023-07-26T02:11:45.434" v="5784" actId="14100"/>
          <ac:spMkLst>
            <pc:docMk/>
            <pc:sldMk cId="2200092096" sldId="322"/>
            <ac:spMk id="2" creationId="{84CB83AB-5F02-E040-35FA-3C220530B656}"/>
          </ac:spMkLst>
        </pc:spChg>
        <pc:spChg chg="add mod">
          <ac:chgData name="tuyết nguyễn thị ánh" userId="a6fbc05945fbe6a6" providerId="LiveId" clId="{E3046758-022E-4895-9D24-41548DAAC67F}" dt="2023-07-26T02:15:29.900" v="5870" actId="1076"/>
          <ac:spMkLst>
            <pc:docMk/>
            <pc:sldMk cId="2200092096" sldId="322"/>
            <ac:spMk id="4" creationId="{5A8D4962-34EB-7C2E-8975-6FA2122EE8F4}"/>
          </ac:spMkLst>
        </pc:spChg>
        <pc:spChg chg="add mod">
          <ac:chgData name="tuyết nguyễn thị ánh" userId="a6fbc05945fbe6a6" providerId="LiveId" clId="{E3046758-022E-4895-9D24-41548DAAC67F}" dt="2023-07-26T02:15:51.910" v="5877" actId="1076"/>
          <ac:spMkLst>
            <pc:docMk/>
            <pc:sldMk cId="2200092096" sldId="322"/>
            <ac:spMk id="6" creationId="{95C1226A-EC53-6D4E-D2EF-C5B1966A21B1}"/>
          </ac:spMkLst>
        </pc:spChg>
        <pc:spChg chg="mod">
          <ac:chgData name="tuyết nguyễn thị ánh" userId="a6fbc05945fbe6a6" providerId="LiveId" clId="{E3046758-022E-4895-9D24-41548DAAC67F}" dt="2023-07-26T02:15:19.964" v="5868" actId="1076"/>
          <ac:spMkLst>
            <pc:docMk/>
            <pc:sldMk cId="2200092096" sldId="322"/>
            <ac:spMk id="7" creationId="{9893AABB-FE38-E712-12C3-5DF0DBB497D6}"/>
          </ac:spMkLst>
        </pc:spChg>
        <pc:spChg chg="mod">
          <ac:chgData name="tuyết nguyễn thị ánh" userId="a6fbc05945fbe6a6" providerId="LiveId" clId="{E3046758-022E-4895-9D24-41548DAAC67F}" dt="2023-07-26T02:10:57.800" v="5762" actId="20577"/>
          <ac:spMkLst>
            <pc:docMk/>
            <pc:sldMk cId="2200092096" sldId="322"/>
            <ac:spMk id="10" creationId="{C2211185-2CF6-4D3E-4004-F41FFB2440AA}"/>
          </ac:spMkLst>
        </pc:spChg>
        <pc:spChg chg="mod">
          <ac:chgData name="tuyết nguyễn thị ánh" userId="a6fbc05945fbe6a6" providerId="LiveId" clId="{E3046758-022E-4895-9D24-41548DAAC67F}" dt="2023-07-26T02:15:24.330" v="5869" actId="1076"/>
          <ac:spMkLst>
            <pc:docMk/>
            <pc:sldMk cId="2200092096" sldId="322"/>
            <ac:spMk id="11" creationId="{9D30D30C-FEC9-E6BE-AFD0-AE3458E7EE4B}"/>
          </ac:spMkLst>
        </pc:spChg>
        <pc:spChg chg="add mod">
          <ac:chgData name="tuyết nguyễn thị ánh" userId="a6fbc05945fbe6a6" providerId="LiveId" clId="{E3046758-022E-4895-9D24-41548DAAC67F}" dt="2023-07-26T02:16:11.555" v="5882"/>
          <ac:spMkLst>
            <pc:docMk/>
            <pc:sldMk cId="2200092096" sldId="322"/>
            <ac:spMk id="13" creationId="{E68D6FAF-6CAB-F46B-2064-1FE43164E958}"/>
          </ac:spMkLst>
        </pc:spChg>
        <pc:spChg chg="del">
          <ac:chgData name="tuyết nguyễn thị ánh" userId="a6fbc05945fbe6a6" providerId="LiveId" clId="{E3046758-022E-4895-9D24-41548DAAC67F}" dt="2023-07-26T02:11:00.549" v="5763" actId="478"/>
          <ac:spMkLst>
            <pc:docMk/>
            <pc:sldMk cId="2200092096" sldId="322"/>
            <ac:spMk id="14" creationId="{83D1DF24-E736-41FB-FD55-B43F16FABDF0}"/>
          </ac:spMkLst>
        </pc:spChg>
        <pc:spChg chg="add del mod">
          <ac:chgData name="tuyết nguyễn thị ánh" userId="a6fbc05945fbe6a6" providerId="LiveId" clId="{E3046758-022E-4895-9D24-41548DAAC67F}" dt="2023-07-26T02:20:39.382" v="5945"/>
          <ac:spMkLst>
            <pc:docMk/>
            <pc:sldMk cId="2200092096" sldId="322"/>
            <ac:spMk id="15" creationId="{35846673-1436-E34E-5034-B58755F54D20}"/>
          </ac:spMkLst>
        </pc:spChg>
        <pc:spChg chg="del">
          <ac:chgData name="tuyết nguyễn thị ánh" userId="a6fbc05945fbe6a6" providerId="LiveId" clId="{E3046758-022E-4895-9D24-41548DAAC67F}" dt="2023-07-26T02:14:30.205" v="5858" actId="478"/>
          <ac:spMkLst>
            <pc:docMk/>
            <pc:sldMk cId="2200092096" sldId="322"/>
            <ac:spMk id="16" creationId="{EC6B806F-FBC7-6FDD-5508-AAD04A788969}"/>
          </ac:spMkLst>
        </pc:spChg>
        <pc:spChg chg="del">
          <ac:chgData name="tuyết nguyễn thị ánh" userId="a6fbc05945fbe6a6" providerId="LiveId" clId="{E3046758-022E-4895-9D24-41548DAAC67F}" dt="2023-07-26T02:14:28.766" v="5857" actId="478"/>
          <ac:spMkLst>
            <pc:docMk/>
            <pc:sldMk cId="2200092096" sldId="322"/>
            <ac:spMk id="18" creationId="{74BF49BC-2780-91FF-B870-5BD90EBF6328}"/>
          </ac:spMkLst>
        </pc:spChg>
        <pc:grpChg chg="mod">
          <ac:chgData name="tuyết nguyễn thị ánh" userId="a6fbc05945fbe6a6" providerId="LiveId" clId="{E3046758-022E-4895-9D24-41548DAAC67F}" dt="2023-07-26T02:11:21.786" v="5765" actId="1076"/>
          <ac:grpSpMkLst>
            <pc:docMk/>
            <pc:sldMk cId="2200092096" sldId="322"/>
            <ac:grpSpMk id="8" creationId="{F0BC08F7-4EA7-3E99-BAB8-1CF509B16A46}"/>
          </ac:grpSpMkLst>
        </pc:grpChg>
      </pc:sldChg>
      <pc:sldChg chg="modSp add del mod">
        <pc:chgData name="tuyết nguyễn thị ánh" userId="a6fbc05945fbe6a6" providerId="LiveId" clId="{E3046758-022E-4895-9D24-41548DAAC67F}" dt="2023-07-26T02:21:07.540" v="5947" actId="47"/>
        <pc:sldMkLst>
          <pc:docMk/>
          <pc:sldMk cId="1537856159" sldId="323"/>
        </pc:sldMkLst>
        <pc:spChg chg="mod">
          <ac:chgData name="tuyết nguyễn thị ánh" userId="a6fbc05945fbe6a6" providerId="LiveId" clId="{E3046758-022E-4895-9D24-41548DAAC67F}" dt="2023-07-26T02:18:40.432" v="5884" actId="20577"/>
          <ac:spMkLst>
            <pc:docMk/>
            <pc:sldMk cId="1537856159" sldId="323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2:18:54.444" v="5895" actId="14100"/>
          <ac:spMkLst>
            <pc:docMk/>
            <pc:sldMk cId="1537856159" sldId="323"/>
            <ac:spMk id="11" creationId="{9831123C-DDE2-20A3-A9D9-A906E0008A4A}"/>
          </ac:spMkLst>
        </pc:spChg>
      </pc:sldChg>
      <pc:sldChg chg="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163387095" sldId="324"/>
        </pc:sldMkLst>
        <pc:spChg chg="mod">
          <ac:chgData name="tuyết nguyễn thị ánh" userId="a6fbc05945fbe6a6" providerId="LiveId" clId="{E3046758-022E-4895-9D24-41548DAAC67F}" dt="2023-07-26T02:28:30.615" v="6035" actId="20577"/>
          <ac:spMkLst>
            <pc:docMk/>
            <pc:sldMk cId="3163387095" sldId="324"/>
            <ac:spMk id="2" creationId="{496E4609-5712-73EE-073E-B7530D6A3320}"/>
          </ac:spMkLst>
        </pc:spChg>
        <pc:spChg chg="mod">
          <ac:chgData name="tuyết nguyễn thị ánh" userId="a6fbc05945fbe6a6" providerId="LiveId" clId="{E3046758-022E-4895-9D24-41548DAAC67F}" dt="2023-07-26T02:28:19.861" v="6025" actId="20577"/>
          <ac:spMkLst>
            <pc:docMk/>
            <pc:sldMk cId="3163387095" sldId="324"/>
            <ac:spMk id="5" creationId="{D23978BB-0755-2884-7B1F-8FCCCF955491}"/>
          </ac:spMkLst>
        </pc:spChg>
        <pc:spChg chg="mod">
          <ac:chgData name="tuyết nguyễn thị ánh" userId="a6fbc05945fbe6a6" providerId="LiveId" clId="{E3046758-022E-4895-9D24-41548DAAC67F}" dt="2023-07-26T02:29:45.696" v="6087" actId="20577"/>
          <ac:spMkLst>
            <pc:docMk/>
            <pc:sldMk cId="3163387095" sldId="324"/>
            <ac:spMk id="7" creationId="{67FCFC39-4C9F-F56E-FCD0-B3AEEB6E515C}"/>
          </ac:spMkLst>
        </pc:spChg>
        <pc:spChg chg="mod">
          <ac:chgData name="tuyết nguyễn thị ánh" userId="a6fbc05945fbe6a6" providerId="LiveId" clId="{E3046758-022E-4895-9D24-41548DAAC67F}" dt="2023-07-26T02:27:00.292" v="5949" actId="20577"/>
          <ac:spMkLst>
            <pc:docMk/>
            <pc:sldMk cId="3163387095" sldId="324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2:27:14.695" v="5964" actId="20577"/>
          <ac:spMkLst>
            <pc:docMk/>
            <pc:sldMk cId="3163387095" sldId="324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2:28:10.580" v="6023" actId="20577"/>
          <ac:spMkLst>
            <pc:docMk/>
            <pc:sldMk cId="3163387095" sldId="324"/>
            <ac:spMk id="14" creationId="{0D333707-C1F9-43B5-9110-A414D0479348}"/>
          </ac:spMkLst>
        </pc:s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835277897" sldId="325"/>
        </pc:sldMkLst>
        <pc:spChg chg="add mod">
          <ac:chgData name="tuyết nguyễn thị ánh" userId="a6fbc05945fbe6a6" providerId="LiveId" clId="{E3046758-022E-4895-9D24-41548DAAC67F}" dt="2023-07-26T03:03:35.472" v="6311" actId="1076"/>
          <ac:spMkLst>
            <pc:docMk/>
            <pc:sldMk cId="2835277897" sldId="325"/>
            <ac:spMk id="2" creationId="{A8876FE6-35C9-7BB0-1E0F-E647EF947A43}"/>
          </ac:spMkLst>
        </pc:spChg>
        <pc:spChg chg="add del mod">
          <ac:chgData name="tuyết nguyễn thị ánh" userId="a6fbc05945fbe6a6" providerId="LiveId" clId="{E3046758-022E-4895-9D24-41548DAAC67F}" dt="2023-07-26T02:58:34.713" v="6226" actId="478"/>
          <ac:spMkLst>
            <pc:docMk/>
            <pc:sldMk cId="2835277897" sldId="325"/>
            <ac:spMk id="4" creationId="{6E0B7A06-6E08-B0E2-2F7C-632C2F4B35BC}"/>
          </ac:spMkLst>
        </pc:spChg>
        <pc:spChg chg="mod">
          <ac:chgData name="tuyết nguyễn thị ánh" userId="a6fbc05945fbe6a6" providerId="LiveId" clId="{E3046758-022E-4895-9D24-41548DAAC67F}" dt="2023-07-26T02:54:09.623" v="6109" actId="20577"/>
          <ac:spMkLst>
            <pc:docMk/>
            <pc:sldMk cId="2835277897" sldId="325"/>
            <ac:spMk id="6" creationId="{9F1743BA-18C0-F29F-2712-EAE74A9DD691}"/>
          </ac:spMkLst>
        </pc:spChg>
        <pc:spChg chg="mod">
          <ac:chgData name="tuyết nguyễn thị ánh" userId="a6fbc05945fbe6a6" providerId="LiveId" clId="{E3046758-022E-4895-9D24-41548DAAC67F}" dt="2023-07-26T03:03:35.472" v="6311" actId="1076"/>
          <ac:spMkLst>
            <pc:docMk/>
            <pc:sldMk cId="2835277897" sldId="325"/>
            <ac:spMk id="7" creationId="{B12A2F98-03B7-11F5-C8A7-AB36B5EE827B}"/>
          </ac:spMkLst>
        </pc:spChg>
        <pc:spChg chg="mod">
          <ac:chgData name="tuyết nguyễn thị ánh" userId="a6fbc05945fbe6a6" providerId="LiveId" clId="{E3046758-022E-4895-9D24-41548DAAC67F}" dt="2023-07-26T03:12:05.916" v="6634" actId="20577"/>
          <ac:spMkLst>
            <pc:docMk/>
            <pc:sldMk cId="2835277897" sldId="325"/>
            <ac:spMk id="8" creationId="{C9CEBDE5-EDFD-5D6D-0C2F-34E816E965DE}"/>
          </ac:spMkLst>
        </pc:spChg>
        <pc:spChg chg="del mod">
          <ac:chgData name="tuyết nguyễn thị ánh" userId="a6fbc05945fbe6a6" providerId="LiveId" clId="{E3046758-022E-4895-9D24-41548DAAC67F}" dt="2023-07-26T02:58:58.119" v="6233" actId="478"/>
          <ac:spMkLst>
            <pc:docMk/>
            <pc:sldMk cId="2835277897" sldId="325"/>
            <ac:spMk id="10" creationId="{3833847F-4B46-A96A-B07D-B2759AA9B2E9}"/>
          </ac:spMkLst>
        </pc:spChg>
        <pc:spChg chg="del">
          <ac:chgData name="tuyết nguyễn thị ánh" userId="a6fbc05945fbe6a6" providerId="LiveId" clId="{E3046758-022E-4895-9D24-41548DAAC67F}" dt="2023-07-26T02:57:08.566" v="6178" actId="478"/>
          <ac:spMkLst>
            <pc:docMk/>
            <pc:sldMk cId="2835277897" sldId="325"/>
            <ac:spMk id="12" creationId="{873DAD02-62FF-8848-FAB2-E2D2E5B1436B}"/>
          </ac:spMkLst>
        </pc:spChg>
        <pc:spChg chg="add del mod">
          <ac:chgData name="tuyết nguyễn thị ánh" userId="a6fbc05945fbe6a6" providerId="LiveId" clId="{E3046758-022E-4895-9D24-41548DAAC67F}" dt="2023-07-26T03:06:52.365" v="6369" actId="478"/>
          <ac:spMkLst>
            <pc:docMk/>
            <pc:sldMk cId="2835277897" sldId="325"/>
            <ac:spMk id="13" creationId="{A2852F98-62C5-2221-64E0-FA4A51E24486}"/>
          </ac:spMkLst>
        </pc:spChg>
        <pc:spChg chg="add mod">
          <ac:chgData name="tuyết nguyễn thị ánh" userId="a6fbc05945fbe6a6" providerId="LiveId" clId="{E3046758-022E-4895-9D24-41548DAAC67F}" dt="2023-07-26T03:03:08.603" v="6300" actId="14100"/>
          <ac:spMkLst>
            <pc:docMk/>
            <pc:sldMk cId="2835277897" sldId="325"/>
            <ac:spMk id="14" creationId="{A58CA4FE-9B63-1460-C35E-121D17560643}"/>
          </ac:spMkLst>
        </pc:spChg>
        <pc:spChg chg="add mod">
          <ac:chgData name="tuyết nguyễn thị ánh" userId="a6fbc05945fbe6a6" providerId="LiveId" clId="{E3046758-022E-4895-9D24-41548DAAC67F}" dt="2023-07-26T03:07:39.854" v="6409" actId="20577"/>
          <ac:spMkLst>
            <pc:docMk/>
            <pc:sldMk cId="2835277897" sldId="325"/>
            <ac:spMk id="18" creationId="{C02A3473-A962-62E5-5AED-3994C404AFEA}"/>
          </ac:spMkLst>
        </pc:spChg>
        <pc:spChg chg="mod">
          <ac:chgData name="tuyết nguyễn thị ánh" userId="a6fbc05945fbe6a6" providerId="LiveId" clId="{E3046758-022E-4895-9D24-41548DAAC67F}" dt="2023-07-26T02:58:06.980" v="6207" actId="1076"/>
          <ac:spMkLst>
            <pc:docMk/>
            <pc:sldMk cId="2835277897" sldId="325"/>
            <ac:spMk id="111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03:35.472" v="6311" actId="1076"/>
          <ac:spMkLst>
            <pc:docMk/>
            <pc:sldMk cId="2835277897" sldId="325"/>
            <ac:spMk id="1124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6T02:59:49.407" v="6243" actId="478"/>
          <ac:grpSpMkLst>
            <pc:docMk/>
            <pc:sldMk cId="2835277897" sldId="325"/>
            <ac:grpSpMk id="1154" creationId="{00000000-0000-0000-0000-000000000000}"/>
          </ac:grpSpMkLst>
        </pc:grpChg>
        <pc:picChg chg="add del mod">
          <ac:chgData name="tuyết nguyễn thị ánh" userId="a6fbc05945fbe6a6" providerId="LiveId" clId="{E3046758-022E-4895-9D24-41548DAAC67F}" dt="2023-07-26T03:00:36.319" v="6250" actId="478"/>
          <ac:picMkLst>
            <pc:docMk/>
            <pc:sldMk cId="2835277897" sldId="325"/>
            <ac:picMk id="9" creationId="{C570795B-71A0-1CFD-24C7-607FB202ECD4}"/>
          </ac:picMkLst>
        </pc:picChg>
        <pc:cxnChg chg="add mod">
          <ac:chgData name="tuyết nguyễn thị ánh" userId="a6fbc05945fbe6a6" providerId="LiveId" clId="{E3046758-022E-4895-9D24-41548DAAC67F}" dt="2023-07-26T03:04:12.810" v="6318" actId="1582"/>
          <ac:cxnSpMkLst>
            <pc:docMk/>
            <pc:sldMk cId="2835277897" sldId="325"/>
            <ac:cxnSpMk id="16" creationId="{8654EAA0-0377-38ED-75D5-48AA0FF74296}"/>
          </ac:cxnSpMkLst>
        </pc:cxn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1983196787" sldId="326"/>
        </pc:sldMkLst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2" creationId="{631411B1-564A-4FC3-CBD1-8AF5AA9E2AFE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3" creationId="{65578BD0-4F94-08D1-93B9-C9665189A50D}"/>
          </ac:spMkLst>
        </pc:spChg>
        <pc:spChg chg="mod">
          <ac:chgData name="tuyết nguyễn thị ánh" userId="a6fbc05945fbe6a6" providerId="LiveId" clId="{E3046758-022E-4895-9D24-41548DAAC67F}" dt="2023-07-26T03:20:00.791" v="6823" actId="1076"/>
          <ac:spMkLst>
            <pc:docMk/>
            <pc:sldMk cId="1983196787" sldId="326"/>
            <ac:spMk id="6" creationId="{DBCD4E7F-7D09-8854-4777-F549AF1F8282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8" creationId="{254BCD6E-CD6B-540B-8D93-14785CCDA45F}"/>
          </ac:spMkLst>
        </pc:spChg>
        <pc:spChg chg="add del mod">
          <ac:chgData name="tuyết nguyễn thị ánh" userId="a6fbc05945fbe6a6" providerId="LiveId" clId="{E3046758-022E-4895-9D24-41548DAAC67F}" dt="2023-07-26T03:14:39.379" v="6715" actId="478"/>
          <ac:spMkLst>
            <pc:docMk/>
            <pc:sldMk cId="1983196787" sldId="326"/>
            <ac:spMk id="9" creationId="{5C8586ED-7256-A79A-D5E5-265D7788C079}"/>
          </ac:spMkLst>
        </pc:spChg>
        <pc:spChg chg="del">
          <ac:chgData name="tuyết nguyễn thị ánh" userId="a6fbc05945fbe6a6" providerId="LiveId" clId="{E3046758-022E-4895-9D24-41548DAAC67F}" dt="2023-07-26T03:12:28.142" v="6640" actId="478"/>
          <ac:spMkLst>
            <pc:docMk/>
            <pc:sldMk cId="1983196787" sldId="326"/>
            <ac:spMk id="11" creationId="{CC8745B4-A8DF-EADA-C997-112115E8C076}"/>
          </ac:spMkLst>
        </pc:spChg>
        <pc:spChg chg="del">
          <ac:chgData name="tuyết nguyễn thị ánh" userId="a6fbc05945fbe6a6" providerId="LiveId" clId="{E3046758-022E-4895-9D24-41548DAAC67F}" dt="2023-07-26T03:12:26.929" v="6639" actId="478"/>
          <ac:spMkLst>
            <pc:docMk/>
            <pc:sldMk cId="1983196787" sldId="326"/>
            <ac:spMk id="12" creationId="{DE253C6B-B70F-F027-4CD4-C75CCAA3A926}"/>
          </ac:spMkLst>
        </pc:spChg>
        <pc:spChg chg="del">
          <ac:chgData name="tuyết nguyễn thị ánh" userId="a6fbc05945fbe6a6" providerId="LiveId" clId="{E3046758-022E-4895-9D24-41548DAAC67F}" dt="2023-07-26T03:12:30.647" v="6642" actId="478"/>
          <ac:spMkLst>
            <pc:docMk/>
            <pc:sldMk cId="1983196787" sldId="326"/>
            <ac:spMk id="15" creationId="{860D4E17-678A-B05F-A689-A873DF54572A}"/>
          </ac:spMkLst>
        </pc:spChg>
        <pc:spChg chg="del">
          <ac:chgData name="tuyết nguyễn thị ánh" userId="a6fbc05945fbe6a6" providerId="LiveId" clId="{E3046758-022E-4895-9D24-41548DAAC67F}" dt="2023-07-26T03:12:33.057" v="6644" actId="478"/>
          <ac:spMkLst>
            <pc:docMk/>
            <pc:sldMk cId="1983196787" sldId="326"/>
            <ac:spMk id="16" creationId="{D454160D-193B-5A9D-D398-821BAB4E55AC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22" creationId="{3C804B69-1F38-761C-8295-599C5E0651CC}"/>
          </ac:spMkLst>
        </pc:spChg>
        <pc:spChg chg="add mod">
          <ac:chgData name="tuyết nguyễn thị ánh" userId="a6fbc05945fbe6a6" providerId="LiveId" clId="{E3046758-022E-4895-9D24-41548DAAC67F}" dt="2023-07-26T03:20:33.307" v="6828" actId="1076"/>
          <ac:spMkLst>
            <pc:docMk/>
            <pc:sldMk cId="1983196787" sldId="326"/>
            <ac:spMk id="23" creationId="{2B3E0B4A-4167-B1CB-D915-8E1FAD15E5F9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26" creationId="{115F3238-ADA6-5F0B-645E-3563ADFD9E5C}"/>
          </ac:spMkLst>
        </pc:spChg>
        <pc:spChg chg="add del">
          <ac:chgData name="tuyết nguyễn thị ánh" userId="a6fbc05945fbe6a6" providerId="LiveId" clId="{E3046758-022E-4895-9D24-41548DAAC67F}" dt="2023-07-26T03:17:26.411" v="6729" actId="478"/>
          <ac:spMkLst>
            <pc:docMk/>
            <pc:sldMk cId="1983196787" sldId="326"/>
            <ac:spMk id="153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3:17:28.941" v="6730" actId="478"/>
          <ac:spMkLst>
            <pc:docMk/>
            <pc:sldMk cId="1983196787" sldId="326"/>
            <ac:spMk id="1535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3:19:20.653" v="6812" actId="1036"/>
          <ac:grpSpMkLst>
            <pc:docMk/>
            <pc:sldMk cId="1983196787" sldId="326"/>
            <ac:grpSpMk id="4" creationId="{DA7D3568-93B6-7860-B9CB-96A8BD593C2A}"/>
          </ac:grpSpMkLst>
        </pc:grpChg>
        <pc:grpChg chg="add mod">
          <ac:chgData name="tuyết nguyễn thị ánh" userId="a6fbc05945fbe6a6" providerId="LiveId" clId="{E3046758-022E-4895-9D24-41548DAAC67F}" dt="2023-07-26T03:19:20.653" v="6812" actId="1036"/>
          <ac:grpSpMkLst>
            <pc:docMk/>
            <pc:sldMk cId="1983196787" sldId="326"/>
            <ac:grpSpMk id="10" creationId="{65600BE8-6EFE-ADB7-54B3-CE7C45BC7936}"/>
          </ac:grpSpMkLst>
        </pc:grpChg>
        <pc:grpChg chg="del">
          <ac:chgData name="tuyết nguyễn thị ánh" userId="a6fbc05945fbe6a6" providerId="LiveId" clId="{E3046758-022E-4895-9D24-41548DAAC67F}" dt="2023-07-26T03:12:31.249" v="6643" actId="478"/>
          <ac:grpSpMkLst>
            <pc:docMk/>
            <pc:sldMk cId="1983196787" sldId="326"/>
            <ac:grpSpMk id="17" creationId="{A85B2C40-A5EC-B07C-17D9-AD03C5B4215D}"/>
          </ac:grpSpMkLst>
        </pc:grpChg>
        <pc:grpChg chg="del">
          <ac:chgData name="tuyết nguyễn thị ánh" userId="a6fbc05945fbe6a6" providerId="LiveId" clId="{E3046758-022E-4895-9D24-41548DAAC67F}" dt="2023-07-26T03:17:24.207" v="6727" actId="478"/>
          <ac:grpSpMkLst>
            <pc:docMk/>
            <pc:sldMk cId="1983196787" sldId="326"/>
            <ac:grpSpMk id="1540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5" creationId="{37F166F6-7FDA-9101-F594-D1DA9600C263}"/>
          </ac:picMkLst>
        </pc:pic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7" creationId="{7348EA0C-1CA3-B423-F8A0-61FA521128C3}"/>
          </ac:picMkLst>
        </pc:picChg>
        <pc:picChg chg="mod ord">
          <ac:chgData name="tuyết nguyễn thị ánh" userId="a6fbc05945fbe6a6" providerId="LiveId" clId="{E3046758-022E-4895-9D24-41548DAAC67F}" dt="2023-07-26T03:20:35.630" v="6829" actId="1076"/>
          <ac:picMkLst>
            <pc:docMk/>
            <pc:sldMk cId="1983196787" sldId="326"/>
            <ac:picMk id="13" creationId="{457AC53A-5C85-D00F-901F-E014865151B9}"/>
          </ac:picMkLst>
        </pc:picChg>
        <pc:picChg chg="del">
          <ac:chgData name="tuyết nguyễn thị ánh" userId="a6fbc05945fbe6a6" providerId="LiveId" clId="{E3046758-022E-4895-9D24-41548DAAC67F}" dt="2023-07-26T03:12:29.072" v="6641" actId="478"/>
          <ac:picMkLst>
            <pc:docMk/>
            <pc:sldMk cId="1983196787" sldId="326"/>
            <ac:picMk id="14" creationId="{ABA8AE28-5B80-4045-2B0B-B102C7614D47}"/>
          </ac:picMkLst>
        </pc:pic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20" creationId="{A4371E56-035F-663D-F6A8-C18A11BAC55F}"/>
          </ac:picMkLst>
        </pc:pic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21" creationId="{10386240-73BB-AB42-E576-18B7ABCF69BC}"/>
          </ac:picMkLst>
        </pc:picChg>
        <pc:picChg chg="add del mod">
          <ac:chgData name="tuyết nguyễn thị ánh" userId="a6fbc05945fbe6a6" providerId="LiveId" clId="{E3046758-022E-4895-9D24-41548DAAC67F}" dt="2023-07-26T03:12:48.599" v="6646" actId="478"/>
          <ac:picMkLst>
            <pc:docMk/>
            <pc:sldMk cId="1983196787" sldId="326"/>
            <ac:picMk id="24" creationId="{B6355EF8-A157-F9FB-19D6-38F59F806AFA}"/>
          </ac:picMkLst>
        </pc:picChg>
        <pc:picChg chg="add mod">
          <ac:chgData name="tuyết nguyễn thị ánh" userId="a6fbc05945fbe6a6" providerId="LiveId" clId="{E3046758-022E-4895-9D24-41548DAAC67F}" dt="2023-07-26T03:19:20.653" v="6812" actId="1036"/>
          <ac:picMkLst>
            <pc:docMk/>
            <pc:sldMk cId="1983196787" sldId="326"/>
            <ac:picMk id="25" creationId="{AC88D384-3B59-8AD2-7AF2-2CC6467434DC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909099254" sldId="327"/>
        </pc:sldMkLst>
        <pc:spChg chg="add del mod">
          <ac:chgData name="tuyết nguyễn thị ánh" userId="a6fbc05945fbe6a6" providerId="LiveId" clId="{E3046758-022E-4895-9D24-41548DAAC67F}" dt="2023-07-26T03:26:29.397" v="7099" actId="478"/>
          <ac:spMkLst>
            <pc:docMk/>
            <pc:sldMk cId="909099254" sldId="327"/>
            <ac:spMk id="3" creationId="{A9D63932-55A8-8109-5F3A-81DEE9D8599F}"/>
          </ac:spMkLst>
        </pc:spChg>
        <pc:spChg chg="add del mod">
          <ac:chgData name="tuyết nguyễn thị ánh" userId="a6fbc05945fbe6a6" providerId="LiveId" clId="{E3046758-022E-4895-9D24-41548DAAC67F}" dt="2023-07-26T03:26:23.077" v="7095"/>
          <ac:spMkLst>
            <pc:docMk/>
            <pc:sldMk cId="909099254" sldId="327"/>
            <ac:spMk id="4" creationId="{A57D0B35-189B-122D-ACC1-FB8BB9659B68}"/>
          </ac:spMkLst>
        </pc:spChg>
        <pc:spChg chg="add 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5" creationId="{03B7375E-A0F4-8445-5BD2-F64D4C657954}"/>
          </ac:spMkLst>
        </pc:spChg>
        <pc:spChg chg="add mod">
          <ac:chgData name="tuyết nguyễn thị ánh" userId="a6fbc05945fbe6a6" providerId="LiveId" clId="{E3046758-022E-4895-9D24-41548DAAC67F}" dt="2023-07-26T03:51:08.087" v="7286" actId="20577"/>
          <ac:spMkLst>
            <pc:docMk/>
            <pc:sldMk cId="909099254" sldId="327"/>
            <ac:spMk id="6" creationId="{3251D92D-2B77-F83A-9C4A-BAF4D5754259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2" creationId="{6223879E-C5EE-126B-3686-B98CD2A98724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4" creationId="{0D333707-C1F9-43B5-9110-A414D0479348}"/>
          </ac:spMkLst>
        </pc:spChg>
        <pc:spChg chg="del">
          <ac:chgData name="tuyết nguyễn thị ánh" userId="a6fbc05945fbe6a6" providerId="LiveId" clId="{E3046758-022E-4895-9D24-41548DAAC67F}" dt="2023-07-26T03:23:24.128" v="6953" actId="478"/>
          <ac:spMkLst>
            <pc:docMk/>
            <pc:sldMk cId="909099254" sldId="327"/>
            <ac:spMk id="15" creationId="{0DBD4E5E-B80F-A048-B6D0-605C3B48D070}"/>
          </ac:spMkLst>
        </pc:spChg>
        <pc:spChg chg="mod ord">
          <ac:chgData name="tuyết nguyễn thị ánh" userId="a6fbc05945fbe6a6" providerId="LiveId" clId="{E3046758-022E-4895-9D24-41548DAAC67F}" dt="2023-07-26T03:26:25.369" v="7097" actId="167"/>
          <ac:spMkLst>
            <pc:docMk/>
            <pc:sldMk cId="909099254" sldId="327"/>
            <ac:spMk id="128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23:14.519" v="6952" actId="1076"/>
          <ac:spMkLst>
            <pc:docMk/>
            <pc:sldMk cId="909099254" sldId="327"/>
            <ac:spMk id="1286" creationId="{00000000-0000-0000-0000-000000000000}"/>
          </ac:spMkLst>
        </pc:spChg>
        <pc:spChg chg="add del">
          <ac:chgData name="tuyết nguyễn thị ánh" userId="a6fbc05945fbe6a6" providerId="LiveId" clId="{E3046758-022E-4895-9D24-41548DAAC67F}" dt="2023-07-26T03:26:23.823" v="7096" actId="478"/>
          <ac:spMkLst>
            <pc:docMk/>
            <pc:sldMk cId="909099254" sldId="327"/>
            <ac:spMk id="130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305" creationId="{00000000-0000-0000-0000-000000000000}"/>
          </ac:spMkLst>
        </pc:spChg>
        <pc:picChg chg="del mod">
          <ac:chgData name="tuyết nguyễn thị ánh" userId="a6fbc05945fbe6a6" providerId="LiveId" clId="{E3046758-022E-4895-9D24-41548DAAC67F}" dt="2023-07-26T03:25:36.694" v="7071" actId="478"/>
          <ac:picMkLst>
            <pc:docMk/>
            <pc:sldMk cId="909099254" sldId="327"/>
            <ac:picMk id="2" creationId="{599FA707-066C-2461-57C2-5B6D155BF396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562730125" sldId="328"/>
        </pc:sldMkLst>
        <pc:spChg chg="mod">
          <ac:chgData name="tuyết nguyễn thị ánh" userId="a6fbc05945fbe6a6" providerId="LiveId" clId="{E3046758-022E-4895-9D24-41548DAAC67F}" dt="2023-07-26T03:53:38.368" v="7316" actId="1076"/>
          <ac:spMkLst>
            <pc:docMk/>
            <pc:sldMk cId="3562730125" sldId="328"/>
            <ac:spMk id="2" creationId="{3FCBD552-0B57-BC64-DB44-4FB7812ED995}"/>
          </ac:spMkLst>
        </pc:spChg>
        <pc:spChg chg="add mod">
          <ac:chgData name="tuyết nguyễn thị ánh" userId="a6fbc05945fbe6a6" providerId="LiveId" clId="{E3046758-022E-4895-9D24-41548DAAC67F}" dt="2023-07-26T03:55:14.421" v="7339" actId="20577"/>
          <ac:spMkLst>
            <pc:docMk/>
            <pc:sldMk cId="3562730125" sldId="328"/>
            <ac:spMk id="3" creationId="{B2018C0A-57A7-1454-50C8-4235121C19C3}"/>
          </ac:spMkLst>
        </pc:spChg>
        <pc:spChg chg="add mod">
          <ac:chgData name="tuyết nguyễn thị ánh" userId="a6fbc05945fbe6a6" providerId="LiveId" clId="{E3046758-022E-4895-9D24-41548DAAC67F}" dt="2023-07-26T03:58:41.433" v="7381" actId="20577"/>
          <ac:spMkLst>
            <pc:docMk/>
            <pc:sldMk cId="3562730125" sldId="328"/>
            <ac:spMk id="4" creationId="{8538F8EE-96B4-5A16-F8C1-921C7883CB05}"/>
          </ac:spMkLst>
        </pc:spChg>
        <pc:spChg chg="add mod">
          <ac:chgData name="tuyết nguyễn thị ánh" userId="a6fbc05945fbe6a6" providerId="LiveId" clId="{E3046758-022E-4895-9D24-41548DAAC67F}" dt="2023-07-26T04:00:16.030" v="7452" actId="20577"/>
          <ac:spMkLst>
            <pc:docMk/>
            <pc:sldMk cId="3562730125" sldId="328"/>
            <ac:spMk id="5" creationId="{A3232226-6D1E-77E4-0466-24A1B94D51B3}"/>
          </ac:spMkLst>
        </pc:spChg>
        <pc:spChg chg="add mod">
          <ac:chgData name="tuyết nguyễn thị ánh" userId="a6fbc05945fbe6a6" providerId="LiveId" clId="{E3046758-022E-4895-9D24-41548DAAC67F}" dt="2023-07-26T04:10:09.373" v="7479" actId="20577"/>
          <ac:spMkLst>
            <pc:docMk/>
            <pc:sldMk cId="3562730125" sldId="328"/>
            <ac:spMk id="6" creationId="{9674CEF6-0888-5850-680C-F6BACDD58026}"/>
          </ac:spMkLst>
        </pc:spChg>
        <pc:spChg chg="del">
          <ac:chgData name="tuyết nguyễn thị ánh" userId="a6fbc05945fbe6a6" providerId="LiveId" clId="{E3046758-022E-4895-9D24-41548DAAC67F}" dt="2023-07-26T03:52:38.340" v="7299" actId="478"/>
          <ac:spMkLst>
            <pc:docMk/>
            <pc:sldMk cId="3562730125" sldId="328"/>
            <ac:spMk id="16" creationId="{458C6C42-F27B-EA71-629F-D578AA2F5532}"/>
          </ac:spMkLst>
        </pc:spChg>
        <pc:spChg chg="mod">
          <ac:chgData name="tuyết nguyễn thị ánh" userId="a6fbc05945fbe6a6" providerId="LiveId" clId="{E3046758-022E-4895-9D24-41548DAAC67F}" dt="2023-07-26T03:52:09.136" v="7288" actId="20577"/>
          <ac:spMkLst>
            <pc:docMk/>
            <pc:sldMk cId="3562730125" sldId="328"/>
            <ac:spMk id="23" creationId="{9A3DAB7C-38C3-39AD-DF37-80DB6120A6C4}"/>
          </ac:spMkLst>
        </pc:spChg>
        <pc:spChg chg="mod">
          <ac:chgData name="tuyết nguyễn thị ánh" userId="a6fbc05945fbe6a6" providerId="LiveId" clId="{E3046758-022E-4895-9D24-41548DAAC67F}" dt="2023-07-26T03:53:14.744" v="7312" actId="1076"/>
          <ac:spMkLst>
            <pc:docMk/>
            <pc:sldMk cId="3562730125" sldId="328"/>
            <ac:spMk id="24" creationId="{EAE284A1-2B7E-B330-DCA3-F6FC998CCC51}"/>
          </ac:spMkLst>
        </pc:spChg>
        <pc:spChg chg="del">
          <ac:chgData name="tuyết nguyễn thị ánh" userId="a6fbc05945fbe6a6" providerId="LiveId" clId="{E3046758-022E-4895-9D24-41548DAAC67F}" dt="2023-07-26T03:53:06.373" v="7310" actId="478"/>
          <ac:spMkLst>
            <pc:docMk/>
            <pc:sldMk cId="3562730125" sldId="328"/>
            <ac:spMk id="26" creationId="{FE8E9F99-EF6F-23FC-6FDC-5CB055E5536D}"/>
          </ac:spMkLst>
        </pc:spChg>
        <pc:spChg chg="del mod">
          <ac:chgData name="tuyết nguyễn thị ánh" userId="a6fbc05945fbe6a6" providerId="LiveId" clId="{E3046758-022E-4895-9D24-41548DAAC67F}" dt="2023-07-26T03:53:04.834" v="7309" actId="478"/>
          <ac:spMkLst>
            <pc:docMk/>
            <pc:sldMk cId="3562730125" sldId="328"/>
            <ac:spMk id="28" creationId="{984DAE95-DD82-7E07-D168-E4F8637A7F14}"/>
          </ac:spMkLst>
        </pc:spChg>
        <pc:spChg chg="mod">
          <ac:chgData name="tuyết nguyễn thị ánh" userId="a6fbc05945fbe6a6" providerId="LiveId" clId="{E3046758-022E-4895-9D24-41548DAAC67F}" dt="2023-07-26T03:52:47.340" v="7302" actId="1076"/>
          <ac:spMkLst>
            <pc:docMk/>
            <pc:sldMk cId="3562730125" sldId="328"/>
            <ac:spMk id="143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53:01.839" v="7308" actId="1076"/>
          <ac:spMkLst>
            <pc:docMk/>
            <pc:sldMk cId="3562730125" sldId="328"/>
            <ac:spMk id="1440" creationId="{00000000-0000-0000-0000-000000000000}"/>
          </ac:spMkLst>
        </pc:spChg>
        <pc:spChg chg="ord">
          <ac:chgData name="tuyết nguyễn thị ánh" userId="a6fbc05945fbe6a6" providerId="LiveId" clId="{E3046758-022E-4895-9D24-41548DAAC67F}" dt="2023-07-26T03:52:50.496" v="7303" actId="167"/>
          <ac:spMkLst>
            <pc:docMk/>
            <pc:sldMk cId="3562730125" sldId="328"/>
            <ac:spMk id="1470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6T03:53:28.275" v="7314" actId="1076"/>
          <ac:grpSpMkLst>
            <pc:docMk/>
            <pc:sldMk cId="3562730125" sldId="328"/>
            <ac:grpSpMk id="21" creationId="{D3782849-0B14-AE7A-E928-375701ACFDFE}"/>
          </ac:grpSpMkLst>
        </pc:grpChg>
        <pc:grpChg chg="del">
          <ac:chgData name="tuyết nguyễn thị ánh" userId="a6fbc05945fbe6a6" providerId="LiveId" clId="{E3046758-022E-4895-9D24-41548DAAC67F}" dt="2023-07-26T03:52:53.524" v="7304" actId="478"/>
          <ac:grpSpMkLst>
            <pc:docMk/>
            <pc:sldMk cId="3562730125" sldId="328"/>
            <ac:grpSpMk id="1442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3:53:01.839" v="7308" actId="1076"/>
          <ac:grpSpMkLst>
            <pc:docMk/>
            <pc:sldMk cId="3562730125" sldId="328"/>
            <ac:grpSpMk id="1453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3:52:47.340" v="7302" actId="1076"/>
          <ac:grpSpMkLst>
            <pc:docMk/>
            <pc:sldMk cId="3562730125" sldId="328"/>
            <ac:grpSpMk id="1461" creationId="{00000000-0000-0000-0000-000000000000}"/>
          </ac:grpSpMkLst>
        </pc:gr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597266384" sldId="329"/>
        </pc:sldMkLst>
        <pc:spChg chg="add mod">
          <ac:chgData name="tuyết nguyễn thị ánh" userId="a6fbc05945fbe6a6" providerId="LiveId" clId="{E3046758-022E-4895-9D24-41548DAAC67F}" dt="2023-07-26T04:12:07.600" v="7661" actId="20577"/>
          <ac:spMkLst>
            <pc:docMk/>
            <pc:sldMk cId="597266384" sldId="329"/>
            <ac:spMk id="2" creationId="{F23C629F-B1F7-152A-21CC-04078F4730F9}"/>
          </ac:spMkLst>
        </pc:spChg>
        <pc:spChg chg="add mod">
          <ac:chgData name="tuyết nguyễn thị ánh" userId="a6fbc05945fbe6a6" providerId="LiveId" clId="{E3046758-022E-4895-9D24-41548DAAC67F}" dt="2023-07-26T04:20:28.497" v="7926" actId="1036"/>
          <ac:spMkLst>
            <pc:docMk/>
            <pc:sldMk cId="597266384" sldId="329"/>
            <ac:spMk id="4" creationId="{9F2F05A7-6D54-27C4-6E66-90C6C73B5754}"/>
          </ac:spMkLst>
        </pc:spChg>
        <pc:spChg chg="mod">
          <ac:chgData name="tuyết nguyễn thị ánh" userId="a6fbc05945fbe6a6" providerId="LiveId" clId="{E3046758-022E-4895-9D24-41548DAAC67F}" dt="2023-07-26T04:10:48.756" v="7482" actId="1076"/>
          <ac:spMkLst>
            <pc:docMk/>
            <pc:sldMk cId="597266384" sldId="329"/>
            <ac:spMk id="22" creationId="{6A998BEC-E3DC-7E39-5474-5102A71CAB1B}"/>
          </ac:spMkLst>
        </pc:spChg>
        <pc:spChg chg="del">
          <ac:chgData name="tuyết nguyễn thị ánh" userId="a6fbc05945fbe6a6" providerId="LiveId" clId="{E3046758-022E-4895-9D24-41548DAAC67F}" dt="2023-07-26T04:12:11.096" v="7662" actId="478"/>
          <ac:spMkLst>
            <pc:docMk/>
            <pc:sldMk cId="597266384" sldId="329"/>
            <ac:spMk id="23" creationId="{B361FBF9-A02A-C1E2-10D8-63C6A4809B36}"/>
          </ac:spMkLst>
        </pc:spChg>
        <pc:spChg chg="mod">
          <ac:chgData name="tuyết nguyễn thị ánh" userId="a6fbc05945fbe6a6" providerId="LiveId" clId="{E3046758-022E-4895-9D24-41548DAAC67F}" dt="2023-07-26T04:13:37.387" v="7731" actId="1076"/>
          <ac:spMkLst>
            <pc:docMk/>
            <pc:sldMk cId="597266384" sldId="329"/>
            <ac:spMk id="24" creationId="{66D9FC61-7DC4-2892-10A4-70D00ACE2CDB}"/>
          </ac:spMkLst>
        </pc:spChg>
        <pc:spChg chg="mod">
          <ac:chgData name="tuyết nguyễn thị ánh" userId="a6fbc05945fbe6a6" providerId="LiveId" clId="{E3046758-022E-4895-9D24-41548DAAC67F}" dt="2023-07-26T04:20:16.052" v="7912" actId="1076"/>
          <ac:spMkLst>
            <pc:docMk/>
            <pc:sldMk cId="597266384" sldId="329"/>
            <ac:spMk id="25" creationId="{5E900725-DCBE-C568-D8F8-AFD0E618B628}"/>
          </ac:spMkLst>
        </pc:spChg>
        <pc:spChg chg="mod">
          <ac:chgData name="tuyết nguyễn thị ánh" userId="a6fbc05945fbe6a6" providerId="LiveId" clId="{E3046758-022E-4895-9D24-41548DAAC67F}" dt="2023-07-26T04:20:23.213" v="7913" actId="1076"/>
          <ac:spMkLst>
            <pc:docMk/>
            <pc:sldMk cId="597266384" sldId="329"/>
            <ac:spMk id="26" creationId="{71DB34D9-5036-9961-9B03-1015323703BE}"/>
          </ac:spMkLst>
        </pc:spChg>
        <pc:spChg chg="del mod">
          <ac:chgData name="tuyết nguyễn thị ánh" userId="a6fbc05945fbe6a6" providerId="LiveId" clId="{E3046758-022E-4895-9D24-41548DAAC67F}" dt="2023-07-26T04:17:24.023" v="7838" actId="478"/>
          <ac:spMkLst>
            <pc:docMk/>
            <pc:sldMk cId="597266384" sldId="329"/>
            <ac:spMk id="27" creationId="{93BEAF80-D9E2-5082-4F12-59638CBB99D3}"/>
          </ac:spMkLst>
        </pc:spChg>
        <pc:grpChg chg="mod">
          <ac:chgData name="tuyết nguyễn thị ánh" userId="a6fbc05945fbe6a6" providerId="LiveId" clId="{E3046758-022E-4895-9D24-41548DAAC67F}" dt="2023-07-26T04:16:53.232" v="7818" actId="1076"/>
          <ac:grpSpMkLst>
            <pc:docMk/>
            <pc:sldMk cId="597266384" sldId="329"/>
            <ac:grpSpMk id="149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6T04:20:44.185" v="7932" actId="1076"/>
          <ac:picMkLst>
            <pc:docMk/>
            <pc:sldMk cId="597266384" sldId="329"/>
            <ac:picMk id="3" creationId="{497AA965-DC9D-E98B-2AE2-ED3C6281943E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220703208" sldId="330"/>
        </pc:sldMkLst>
        <pc:spChg chg="del">
          <ac:chgData name="tuyết nguyễn thị ánh" userId="a6fbc05945fbe6a6" providerId="LiveId" clId="{E3046758-022E-4895-9D24-41548DAAC67F}" dt="2023-07-26T04:21:21.148" v="7933" actId="478"/>
          <ac:spMkLst>
            <pc:docMk/>
            <pc:sldMk cId="3220703208" sldId="330"/>
            <ac:spMk id="2" creationId="{84CB83AB-5F02-E040-35FA-3C220530B656}"/>
          </ac:spMkLst>
        </pc:spChg>
        <pc:spChg chg="add mod">
          <ac:chgData name="tuyết nguyễn thị ánh" userId="a6fbc05945fbe6a6" providerId="LiveId" clId="{E3046758-022E-4895-9D24-41548DAAC67F}" dt="2023-07-26T04:23:53.340" v="8020" actId="1076"/>
          <ac:spMkLst>
            <pc:docMk/>
            <pc:sldMk cId="3220703208" sldId="330"/>
            <ac:spMk id="3" creationId="{D4660531-022D-B1EE-347B-D9C01107A95A}"/>
          </ac:spMkLst>
        </pc:spChg>
        <pc:spChg chg="del">
          <ac:chgData name="tuyết nguyễn thị ánh" userId="a6fbc05945fbe6a6" providerId="LiveId" clId="{E3046758-022E-4895-9D24-41548DAAC67F}" dt="2023-07-26T04:21:24.641" v="7935" actId="478"/>
          <ac:spMkLst>
            <pc:docMk/>
            <pc:sldMk cId="3220703208" sldId="330"/>
            <ac:spMk id="4" creationId="{5A8D4962-34EB-7C2E-8975-6FA2122EE8F4}"/>
          </ac:spMkLst>
        </pc:spChg>
        <pc:spChg chg="add del mod">
          <ac:chgData name="tuyết nguyễn thị ánh" userId="a6fbc05945fbe6a6" providerId="LiveId" clId="{E3046758-022E-4895-9D24-41548DAAC67F}" dt="2023-07-26T04:21:50.259" v="7948" actId="478"/>
          <ac:spMkLst>
            <pc:docMk/>
            <pc:sldMk cId="3220703208" sldId="330"/>
            <ac:spMk id="5" creationId="{7E30B47D-2D92-B9A0-75E0-D0632E765E00}"/>
          </ac:spMkLst>
        </pc:spChg>
        <pc:spChg chg="del">
          <ac:chgData name="tuyết nguyễn thị ánh" userId="a6fbc05945fbe6a6" providerId="LiveId" clId="{E3046758-022E-4895-9D24-41548DAAC67F}" dt="2023-07-26T04:21:25.875" v="7936" actId="478"/>
          <ac:spMkLst>
            <pc:docMk/>
            <pc:sldMk cId="3220703208" sldId="330"/>
            <ac:spMk id="6" creationId="{95C1226A-EC53-6D4E-D2EF-C5B1966A21B1}"/>
          </ac:spMkLst>
        </pc:spChg>
        <pc:spChg chg="del">
          <ac:chgData name="tuyết nguyễn thị ánh" userId="a6fbc05945fbe6a6" providerId="LiveId" clId="{E3046758-022E-4895-9D24-41548DAAC67F}" dt="2023-07-26T04:21:22.642" v="7934" actId="478"/>
          <ac:spMkLst>
            <pc:docMk/>
            <pc:sldMk cId="3220703208" sldId="330"/>
            <ac:spMk id="7" creationId="{9893AABB-FE38-E712-12C3-5DF0DBB497D6}"/>
          </ac:spMkLst>
        </pc:spChg>
        <pc:spChg chg="mod">
          <ac:chgData name="tuyết nguyễn thị ánh" userId="a6fbc05945fbe6a6" providerId="LiveId" clId="{E3046758-022E-4895-9D24-41548DAAC67F}" dt="2023-07-26T04:27:09.971" v="8058" actId="20577"/>
          <ac:spMkLst>
            <pc:docMk/>
            <pc:sldMk cId="3220703208" sldId="330"/>
            <ac:spMk id="10" creationId="{C2211185-2CF6-4D3E-4004-F41FFB2440AA}"/>
          </ac:spMkLst>
        </pc:spChg>
        <pc:spChg chg="mod">
          <ac:chgData name="tuyết nguyễn thị ánh" userId="a6fbc05945fbe6a6" providerId="LiveId" clId="{E3046758-022E-4895-9D24-41548DAAC67F}" dt="2023-07-26T04:23:56.223" v="8021" actId="1076"/>
          <ac:spMkLst>
            <pc:docMk/>
            <pc:sldMk cId="3220703208" sldId="330"/>
            <ac:spMk id="11" creationId="{9D30D30C-FEC9-E6BE-AFD0-AE3458E7EE4B}"/>
          </ac:spMkLst>
        </pc:spChg>
        <pc:spChg chg="add mod ord">
          <ac:chgData name="tuyết nguyễn thị ánh" userId="a6fbc05945fbe6a6" providerId="LiveId" clId="{E3046758-022E-4895-9D24-41548DAAC67F}" dt="2023-07-26T04:27:07.147" v="8056" actId="167"/>
          <ac:spMkLst>
            <pc:docMk/>
            <pc:sldMk cId="3220703208" sldId="330"/>
            <ac:spMk id="12" creationId="{D51F6FCD-CD9F-2F69-890B-D46761AFB883}"/>
          </ac:spMkLst>
        </pc:spChg>
        <pc:spChg chg="del">
          <ac:chgData name="tuyết nguyễn thị ánh" userId="a6fbc05945fbe6a6" providerId="LiveId" clId="{E3046758-022E-4895-9D24-41548DAAC67F}" dt="2023-07-26T04:21:27.099" v="7937" actId="478"/>
          <ac:spMkLst>
            <pc:docMk/>
            <pc:sldMk cId="3220703208" sldId="330"/>
            <ac:spMk id="13" creationId="{E68D6FAF-6CAB-F46B-2064-1FE43164E958}"/>
          </ac:spMkLst>
        </pc:spChg>
        <pc:spChg chg="add mod ord">
          <ac:chgData name="tuyết nguyễn thị ánh" userId="a6fbc05945fbe6a6" providerId="LiveId" clId="{E3046758-022E-4895-9D24-41548DAAC67F}" dt="2023-07-26T04:25:14.514" v="8054" actId="20577"/>
          <ac:spMkLst>
            <pc:docMk/>
            <pc:sldMk cId="3220703208" sldId="330"/>
            <ac:spMk id="14" creationId="{BDED60A3-041F-2B1E-ADC7-8BA2E7890E46}"/>
          </ac:spMkLst>
        </pc:spChg>
        <pc:spChg chg="ord">
          <ac:chgData name="tuyết nguyễn thị ánh" userId="a6fbc05945fbe6a6" providerId="LiveId" clId="{E3046758-022E-4895-9D24-41548DAAC67F}" dt="2023-07-26T04:22:55.123" v="7994" actId="167"/>
          <ac:spMkLst>
            <pc:docMk/>
            <pc:sldMk cId="3220703208" sldId="330"/>
            <ac:spMk id="150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22:57.630" v="7995" actId="478"/>
          <ac:spMkLst>
            <pc:docMk/>
            <pc:sldMk cId="3220703208" sldId="330"/>
            <ac:spMk id="1512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6T04:23:48.846" v="8019" actId="1035"/>
          <ac:grpSpMkLst>
            <pc:docMk/>
            <pc:sldMk cId="3220703208" sldId="330"/>
            <ac:grpSpMk id="8" creationId="{F0BC08F7-4EA7-3E99-BAB8-1CF509B16A46}"/>
          </ac:grpSpMkLst>
        </pc:grpChg>
        <pc:grpChg chg="del">
          <ac:chgData name="tuyết nguyễn thị ánh" userId="a6fbc05945fbe6a6" providerId="LiveId" clId="{E3046758-022E-4895-9D24-41548DAAC67F}" dt="2023-07-26T04:22:44.532" v="7991" actId="478"/>
          <ac:grpSpMkLst>
            <pc:docMk/>
            <pc:sldMk cId="3220703208" sldId="330"/>
            <ac:grpSpMk id="1514" creationId="{00000000-0000-0000-0000-000000000000}"/>
          </ac:grpSpMkLst>
        </pc:gr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575478191" sldId="331"/>
        </pc:sldMkLst>
        <pc:spChg chg="del">
          <ac:chgData name="tuyết nguyễn thị ánh" userId="a6fbc05945fbe6a6" providerId="LiveId" clId="{E3046758-022E-4895-9D24-41548DAAC67F}" dt="2023-07-26T04:33:47.694" v="8107" actId="478"/>
          <ac:spMkLst>
            <pc:docMk/>
            <pc:sldMk cId="575478191" sldId="331"/>
            <ac:spMk id="2" creationId="{496E4609-5712-73EE-073E-B7530D6A3320}"/>
          </ac:spMkLst>
        </pc:spChg>
        <pc:spChg chg="mod">
          <ac:chgData name="tuyết nguyễn thị ánh" userId="a6fbc05945fbe6a6" providerId="LiveId" clId="{E3046758-022E-4895-9D24-41548DAAC67F}" dt="2023-07-26T04:31:31.175" v="8064" actId="20577"/>
          <ac:spMkLst>
            <pc:docMk/>
            <pc:sldMk cId="575478191" sldId="331"/>
            <ac:spMk id="5" creationId="{D23978BB-0755-2884-7B1F-8FCCCF955491}"/>
          </ac:spMkLst>
        </pc:spChg>
        <pc:spChg chg="add del mod">
          <ac:chgData name="tuyết nguyễn thị ánh" userId="a6fbc05945fbe6a6" providerId="LiveId" clId="{E3046758-022E-4895-9D24-41548DAAC67F}" dt="2023-07-26T04:39:40.345" v="8379" actId="478"/>
          <ac:spMkLst>
            <pc:docMk/>
            <pc:sldMk cId="575478191" sldId="331"/>
            <ac:spMk id="6" creationId="{9B76916E-42B5-DE2C-CB33-6308D8874C15}"/>
          </ac:spMkLst>
        </pc:spChg>
        <pc:spChg chg="del">
          <ac:chgData name="tuyết nguyễn thị ánh" userId="a6fbc05945fbe6a6" providerId="LiveId" clId="{E3046758-022E-4895-9D24-41548DAAC67F}" dt="2023-07-26T04:33:49.183" v="8108" actId="478"/>
          <ac:spMkLst>
            <pc:docMk/>
            <pc:sldMk cId="575478191" sldId="331"/>
            <ac:spMk id="7" creationId="{67FCFC39-4C9F-F56E-FCD0-B3AEEB6E515C}"/>
          </ac:spMkLst>
        </pc:spChg>
        <pc:spChg chg="add mod">
          <ac:chgData name="tuyết nguyễn thị ánh" userId="a6fbc05945fbe6a6" providerId="LiveId" clId="{E3046758-022E-4895-9D24-41548DAAC67F}" dt="2023-07-26T04:39:49.316" v="8382" actId="1035"/>
          <ac:spMkLst>
            <pc:docMk/>
            <pc:sldMk cId="575478191" sldId="331"/>
            <ac:spMk id="9" creationId="{A3A5E0DA-377A-5143-40DD-D3A2F75E285F}"/>
          </ac:spMkLst>
        </pc:spChg>
        <pc:spChg chg="mod">
          <ac:chgData name="tuyết nguyễn thị ánh" userId="a6fbc05945fbe6a6" providerId="LiveId" clId="{E3046758-022E-4895-9D24-41548DAAC67F}" dt="2023-07-26T04:37:57.024" v="8355" actId="1036"/>
          <ac:spMkLst>
            <pc:docMk/>
            <pc:sldMk cId="575478191" sldId="331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4:38:00.296" v="8358" actId="1035"/>
          <ac:spMkLst>
            <pc:docMk/>
            <pc:sldMk cId="575478191" sldId="331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4:37:57.024" v="8355" actId="1036"/>
          <ac:spMkLst>
            <pc:docMk/>
            <pc:sldMk cId="575478191" sldId="331"/>
            <ac:spMk id="14" creationId="{0D333707-C1F9-43B5-9110-A414D0479348}"/>
          </ac:spMkLst>
        </pc:spChg>
        <pc:spChg chg="mod">
          <ac:chgData name="tuyết nguyễn thị ánh" userId="a6fbc05945fbe6a6" providerId="LiveId" clId="{E3046758-022E-4895-9D24-41548DAAC67F}" dt="2023-07-26T04:34:10.326" v="8111" actId="1076"/>
          <ac:spMkLst>
            <pc:docMk/>
            <pc:sldMk cId="575478191" sldId="331"/>
            <ac:spMk id="1305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6T04:33:46.078" v="8106" actId="478"/>
          <ac:grpSpMkLst>
            <pc:docMk/>
            <pc:sldMk cId="575478191" sldId="331"/>
            <ac:grpSpMk id="3" creationId="{DC775A6E-BE37-80FE-77AC-969538940D62}"/>
          </ac:grpSpMkLst>
        </pc:grpChg>
        <pc:picChg chg="mod">
          <ac:chgData name="tuyết nguyễn thị ánh" userId="a6fbc05945fbe6a6" providerId="LiveId" clId="{E3046758-022E-4895-9D24-41548DAAC67F}" dt="2023-07-26T04:37:48.806" v="8349" actId="1076"/>
          <ac:picMkLst>
            <pc:docMk/>
            <pc:sldMk cId="575478191" sldId="331"/>
            <ac:picMk id="8" creationId="{6319DA3F-D512-8C6B-0E31-2E1A93202391}"/>
          </ac:picMkLst>
        </pc:picChg>
      </pc:sldChg>
      <pc:sldChg chg="add del">
        <pc:chgData name="tuyết nguyễn thị ánh" userId="a6fbc05945fbe6a6" providerId="LiveId" clId="{E3046758-022E-4895-9D24-41548DAAC67F}" dt="2023-07-26T03:01:49.369" v="6279" actId="47"/>
        <pc:sldMkLst>
          <pc:docMk/>
          <pc:sldMk cId="536342363" sldId="332"/>
        </pc:sldMkLst>
      </pc:sldChg>
      <pc:sldChg chg="modSp ad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077594898" sldId="332"/>
        </pc:sldMkLst>
        <pc:spChg chg="mod">
          <ac:chgData name="tuyết nguyễn thị ánh" userId="a6fbc05945fbe6a6" providerId="LiveId" clId="{E3046758-022E-4895-9D24-41548DAAC67F}" dt="2023-07-26T03:12:08.509" v="6636" actId="20577"/>
          <ac:spMkLst>
            <pc:docMk/>
            <pc:sldMk cId="3077594898" sldId="332"/>
            <ac:spMk id="8" creationId="{C9CEBDE5-EDFD-5D6D-0C2F-34E816E965DE}"/>
          </ac:spMkLst>
        </pc:spChg>
        <pc:spChg chg="mod">
          <ac:chgData name="tuyết nguyễn thị ánh" userId="a6fbc05945fbe6a6" providerId="LiveId" clId="{E3046758-022E-4895-9D24-41548DAAC67F}" dt="2023-07-27T06:58:16.691" v="14272" actId="20577"/>
          <ac:spMkLst>
            <pc:docMk/>
            <pc:sldMk cId="3077594898" sldId="332"/>
            <ac:spMk id="13" creationId="{A2852F98-62C5-2221-64E0-FA4A51E24486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399537085" sldId="333"/>
        </pc:sldMkLst>
        <pc:spChg chg="mod">
          <ac:chgData name="tuyết nguyễn thị ánh" userId="a6fbc05945fbe6a6" providerId="LiveId" clId="{E3046758-022E-4895-9D24-41548DAAC67F}" dt="2023-07-27T01:04:11.796" v="8654" actId="1076"/>
          <ac:spMkLst>
            <pc:docMk/>
            <pc:sldMk cId="1399537085" sldId="333"/>
            <ac:spMk id="2" creationId="{A8876FE6-35C9-7BB0-1E0F-E647EF947A43}"/>
          </ac:spMkLst>
        </pc:spChg>
        <pc:spChg chg="add mod">
          <ac:chgData name="tuyết nguyễn thị ánh" userId="a6fbc05945fbe6a6" providerId="LiveId" clId="{E3046758-022E-4895-9D24-41548DAAC67F}" dt="2023-07-27T01:04:23.338" v="8658" actId="14100"/>
          <ac:spMkLst>
            <pc:docMk/>
            <pc:sldMk cId="1399537085" sldId="333"/>
            <ac:spMk id="4" creationId="{11B63497-E5AF-9083-B758-9A64C2DC4533}"/>
          </ac:spMkLst>
        </pc:spChg>
        <pc:spChg chg="mod">
          <ac:chgData name="tuyết nguyễn thị ánh" userId="a6fbc05945fbe6a6" providerId="LiveId" clId="{E3046758-022E-4895-9D24-41548DAAC67F}" dt="2023-07-26T04:44:09.678" v="8552" actId="1076"/>
          <ac:spMkLst>
            <pc:docMk/>
            <pc:sldMk cId="1399537085" sldId="333"/>
            <ac:spMk id="6" creationId="{9F1743BA-18C0-F29F-2712-EAE74A9DD691}"/>
          </ac:spMkLst>
        </pc:spChg>
        <pc:spChg chg="mod">
          <ac:chgData name="tuyết nguyễn thị ánh" userId="a6fbc05945fbe6a6" providerId="LiveId" clId="{E3046758-022E-4895-9D24-41548DAAC67F}" dt="2023-07-27T01:04:07.301" v="8653" actId="1076"/>
          <ac:spMkLst>
            <pc:docMk/>
            <pc:sldMk cId="1399537085" sldId="333"/>
            <ac:spMk id="7" creationId="{B12A2F98-03B7-11F5-C8A7-AB36B5EE827B}"/>
          </ac:spMkLst>
        </pc:spChg>
        <pc:spChg chg="mod">
          <ac:chgData name="tuyết nguyễn thị ánh" userId="a6fbc05945fbe6a6" providerId="LiveId" clId="{E3046758-022E-4895-9D24-41548DAAC67F}" dt="2023-07-27T01:03:33.778" v="8645" actId="20577"/>
          <ac:spMkLst>
            <pc:docMk/>
            <pc:sldMk cId="1399537085" sldId="333"/>
            <ac:spMk id="8" creationId="{C9CEBDE5-EDFD-5D6D-0C2F-34E816E965DE}"/>
          </ac:spMkLst>
        </pc:spChg>
        <pc:spChg chg="mod">
          <ac:chgData name="tuyết nguyễn thị ánh" userId="a6fbc05945fbe6a6" providerId="LiveId" clId="{E3046758-022E-4895-9D24-41548DAAC67F}" dt="2023-07-27T01:04:17.395" v="8656" actId="14100"/>
          <ac:spMkLst>
            <pc:docMk/>
            <pc:sldMk cId="1399537085" sldId="333"/>
            <ac:spMk id="14" creationId="{A58CA4FE-9B63-1460-C35E-121D17560643}"/>
          </ac:spMkLst>
        </pc:spChg>
        <pc:spChg chg="del">
          <ac:chgData name="tuyết nguyễn thị ánh" userId="a6fbc05945fbe6a6" providerId="LiveId" clId="{E3046758-022E-4895-9D24-41548DAAC67F}" dt="2023-07-26T04:54:47.233" v="8610" actId="478"/>
          <ac:spMkLst>
            <pc:docMk/>
            <pc:sldMk cId="1399537085" sldId="333"/>
            <ac:spMk id="18" creationId="{C02A3473-A962-62E5-5AED-3994C404AFEA}"/>
          </ac:spMkLst>
        </pc:spChg>
        <pc:cxnChg chg="del">
          <ac:chgData name="tuyết nguyễn thị ánh" userId="a6fbc05945fbe6a6" providerId="LiveId" clId="{E3046758-022E-4895-9D24-41548DAAC67F}" dt="2023-07-26T04:55:04.596" v="8615" actId="478"/>
          <ac:cxnSpMkLst>
            <pc:docMk/>
            <pc:sldMk cId="1399537085" sldId="333"/>
            <ac:cxnSpMk id="16" creationId="{8654EAA0-0377-38ED-75D5-48AA0FF74296}"/>
          </ac:cxnSpMkLst>
        </pc:cxnChg>
      </pc:sldChg>
      <pc:sldChg chg="add del">
        <pc:chgData name="tuyết nguyễn thị ánh" userId="a6fbc05945fbe6a6" providerId="LiveId" clId="{E3046758-022E-4895-9D24-41548DAAC67F}" dt="2023-07-27T01:07:16.927" v="8659" actId="47"/>
        <pc:sldMkLst>
          <pc:docMk/>
          <pc:sldMk cId="2230877201" sldId="334"/>
        </pc:sldMkLst>
      </pc:sldChg>
      <pc:sldChg chg="modSp ad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433514717" sldId="335"/>
        </pc:sldMkLst>
        <pc:spChg chg="mod">
          <ac:chgData name="tuyết nguyễn thị ánh" userId="a6fbc05945fbe6a6" providerId="LiveId" clId="{E3046758-022E-4895-9D24-41548DAAC67F}" dt="2023-07-27T01:09:14.876" v="8710" actId="20577"/>
          <ac:spMkLst>
            <pc:docMk/>
            <pc:sldMk cId="2433514717" sldId="335"/>
            <ac:spMk id="2" creationId="{631411B1-564A-4FC3-CBD1-8AF5AA9E2AFE}"/>
          </ac:spMkLst>
        </pc:spChg>
        <pc:spChg chg="mod">
          <ac:chgData name="tuyết nguyễn thị ánh" userId="a6fbc05945fbe6a6" providerId="LiveId" clId="{E3046758-022E-4895-9D24-41548DAAC67F}" dt="2023-07-27T01:09:34.377" v="8749" actId="20577"/>
          <ac:spMkLst>
            <pc:docMk/>
            <pc:sldMk cId="2433514717" sldId="335"/>
            <ac:spMk id="3" creationId="{65578BD0-4F94-08D1-93B9-C9665189A50D}"/>
          </ac:spMkLst>
        </pc:spChg>
        <pc:spChg chg="mod">
          <ac:chgData name="tuyết nguyễn thị ánh" userId="a6fbc05945fbe6a6" providerId="LiveId" clId="{E3046758-022E-4895-9D24-41548DAAC67F}" dt="2023-07-27T01:09:43.694" v="8760" actId="20577"/>
          <ac:spMkLst>
            <pc:docMk/>
            <pc:sldMk cId="2433514717" sldId="335"/>
            <ac:spMk id="8" creationId="{254BCD6E-CD6B-540B-8D93-14785CCDA45F}"/>
          </ac:spMkLst>
        </pc:spChg>
        <pc:spChg chg="mod">
          <ac:chgData name="tuyết nguyễn thị ánh" userId="a6fbc05945fbe6a6" providerId="LiveId" clId="{E3046758-022E-4895-9D24-41548DAAC67F}" dt="2023-07-27T01:11:52.743" v="8912" actId="20577"/>
          <ac:spMkLst>
            <pc:docMk/>
            <pc:sldMk cId="2433514717" sldId="335"/>
            <ac:spMk id="23" creationId="{2B3E0B4A-4167-B1CB-D915-8E1FAD15E5F9}"/>
          </ac:spMkLst>
        </pc:spChg>
        <pc:spChg chg="mod">
          <ac:chgData name="tuyết nguyễn thị ánh" userId="a6fbc05945fbe6a6" providerId="LiveId" clId="{E3046758-022E-4895-9D24-41548DAAC67F}" dt="2023-07-27T01:10:00.477" v="8799" actId="20577"/>
          <ac:spMkLst>
            <pc:docMk/>
            <pc:sldMk cId="2433514717" sldId="335"/>
            <ac:spMk id="26" creationId="{115F3238-ADA6-5F0B-645E-3563ADFD9E5C}"/>
          </ac:spMkLst>
        </pc:spChg>
      </pc:sldChg>
      <pc:sldChg chg="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4182618318" sldId="336"/>
        </pc:sldMkLst>
        <pc:spChg chg="mod">
          <ac:chgData name="tuyết nguyễn thị ánh" userId="a6fbc05945fbe6a6" providerId="LiveId" clId="{E3046758-022E-4895-9D24-41548DAAC67F}" dt="2023-07-27T01:54:08.574" v="9379" actId="1036"/>
          <ac:spMkLst>
            <pc:docMk/>
            <pc:sldMk cId="4182618318" sldId="336"/>
            <ac:spMk id="5" creationId="{03B7375E-A0F4-8445-5BD2-F64D4C657954}"/>
          </ac:spMkLst>
        </pc:spChg>
        <pc:spChg chg="del">
          <ac:chgData name="tuyết nguyễn thị ánh" userId="a6fbc05945fbe6a6" providerId="LiveId" clId="{E3046758-022E-4895-9D24-41548DAAC67F}" dt="2023-07-27T01:27:48.142" v="9008" actId="478"/>
          <ac:spMkLst>
            <pc:docMk/>
            <pc:sldMk cId="4182618318" sldId="336"/>
            <ac:spMk id="6" creationId="{3251D92D-2B77-F83A-9C4A-BAF4D5754259}"/>
          </ac:spMkLst>
        </pc:spChg>
        <pc:spChg chg="mod">
          <ac:chgData name="tuyết nguyễn thị ánh" userId="a6fbc05945fbe6a6" providerId="LiveId" clId="{E3046758-022E-4895-9D24-41548DAAC67F}" dt="2023-07-27T01:48:25.240" v="9187" actId="2711"/>
          <ac:spMkLst>
            <pc:docMk/>
            <pc:sldMk cId="4182618318" sldId="336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7T01:48:28.540" v="9188" actId="14100"/>
          <ac:spMkLst>
            <pc:docMk/>
            <pc:sldMk cId="4182618318" sldId="336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7T01:54:00.119" v="9360" actId="1076"/>
          <ac:spMkLst>
            <pc:docMk/>
            <pc:sldMk cId="4182618318" sldId="336"/>
            <ac:spMk id="12" creationId="{6223879E-C5EE-126B-3686-B98CD2A98724}"/>
          </ac:spMkLst>
        </pc:spChg>
        <pc:spChg chg="mod">
          <ac:chgData name="tuyết nguyễn thị ánh" userId="a6fbc05945fbe6a6" providerId="LiveId" clId="{E3046758-022E-4895-9D24-41548DAAC67F}" dt="2023-07-27T01:54:02.859" v="9361" actId="1076"/>
          <ac:spMkLst>
            <pc:docMk/>
            <pc:sldMk cId="4182618318" sldId="336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7T01:54:08.574" v="9379" actId="1036"/>
          <ac:spMkLst>
            <pc:docMk/>
            <pc:sldMk cId="4182618318" sldId="336"/>
            <ac:spMk id="14" creationId="{0D333707-C1F9-43B5-9110-A414D0479348}"/>
          </ac:spMkLst>
        </pc:s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1370769734" sldId="337"/>
        </pc:sldMkLst>
        <pc:spChg chg="del mod">
          <ac:chgData name="tuyết nguyễn thị ánh" userId="a6fbc05945fbe6a6" providerId="LiveId" clId="{E3046758-022E-4895-9D24-41548DAAC67F}" dt="2023-07-27T01:57:52.792" v="9435" actId="478"/>
          <ac:spMkLst>
            <pc:docMk/>
            <pc:sldMk cId="1370769734" sldId="337"/>
            <ac:spMk id="2" creationId="{3FCBD552-0B57-BC64-DB44-4FB7812ED995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3" creationId="{B2018C0A-57A7-1454-50C8-4235121C19C3}"/>
          </ac:spMkLst>
        </pc:spChg>
        <pc:spChg chg="del">
          <ac:chgData name="tuyết nguyễn thị ánh" userId="a6fbc05945fbe6a6" providerId="LiveId" clId="{E3046758-022E-4895-9D24-41548DAAC67F}" dt="2023-07-27T01:55:55.526" v="9412" actId="478"/>
          <ac:spMkLst>
            <pc:docMk/>
            <pc:sldMk cId="1370769734" sldId="337"/>
            <ac:spMk id="4" creationId="{8538F8EE-96B4-5A16-F8C1-921C7883CB05}"/>
          </ac:spMkLst>
        </pc:spChg>
        <pc:spChg chg="del">
          <ac:chgData name="tuyết nguyễn thị ánh" userId="a6fbc05945fbe6a6" providerId="LiveId" clId="{E3046758-022E-4895-9D24-41548DAAC67F}" dt="2023-07-27T01:55:54.714" v="9411" actId="478"/>
          <ac:spMkLst>
            <pc:docMk/>
            <pc:sldMk cId="1370769734" sldId="337"/>
            <ac:spMk id="5" creationId="{A3232226-6D1E-77E4-0466-24A1B94D51B3}"/>
          </ac:spMkLst>
        </pc:spChg>
        <pc:spChg chg="del">
          <ac:chgData name="tuyết nguyễn thị ánh" userId="a6fbc05945fbe6a6" providerId="LiveId" clId="{E3046758-022E-4895-9D24-41548DAAC67F}" dt="2023-07-27T01:55:53.522" v="9410" actId="478"/>
          <ac:spMkLst>
            <pc:docMk/>
            <pc:sldMk cId="1370769734" sldId="337"/>
            <ac:spMk id="6" creationId="{9674CEF6-0888-5850-680C-F6BACDD58026}"/>
          </ac:spMkLst>
        </pc:spChg>
        <pc:spChg chg="add 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7" creationId="{5275178F-0E73-7B01-8C15-7C65021FD330}"/>
          </ac:spMkLst>
        </pc:spChg>
        <pc:spChg chg="add 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9" creationId="{A027B424-10E7-89C6-FC63-43066926551B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22" creationId="{8B225F67-6B35-E89D-37B3-56A31322A760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23" creationId="{9A3DAB7C-38C3-39AD-DF37-80DB6120A6C4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24" creationId="{EAE284A1-2B7E-B330-DCA3-F6FC998CCC51}"/>
          </ac:spMkLst>
        </pc:spChg>
        <pc:grpChg chg="mod">
          <ac:chgData name="tuyết nguyễn thị ánh" userId="a6fbc05945fbe6a6" providerId="LiveId" clId="{E3046758-022E-4895-9D24-41548DAAC67F}" dt="2023-07-27T01:58:08.146" v="9439" actId="1076"/>
          <ac:grpSpMkLst>
            <pc:docMk/>
            <pc:sldMk cId="1370769734" sldId="337"/>
            <ac:grpSpMk id="21" creationId="{D3782849-0B14-AE7A-E928-375701ACFDFE}"/>
          </ac:grpSpMkLst>
        </pc:gr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536087932" sldId="338"/>
        </pc:sldMkLst>
        <pc:spChg chg="mod ord">
          <ac:chgData name="tuyết nguyễn thị ánh" userId="a6fbc05945fbe6a6" providerId="LiveId" clId="{E3046758-022E-4895-9D24-41548DAAC67F}" dt="2023-07-27T02:17:02.207" v="10031" actId="1076"/>
          <ac:spMkLst>
            <pc:docMk/>
            <pc:sldMk cId="3536087932" sldId="338"/>
            <ac:spMk id="2" creationId="{F23C629F-B1F7-152A-21CC-04078F4730F9}"/>
          </ac:spMkLst>
        </pc:spChg>
        <pc:spChg chg="del">
          <ac:chgData name="tuyết nguyễn thị ánh" userId="a6fbc05945fbe6a6" providerId="LiveId" clId="{E3046758-022E-4895-9D24-41548DAAC67F}" dt="2023-07-27T02:11:43.257" v="9647" actId="478"/>
          <ac:spMkLst>
            <pc:docMk/>
            <pc:sldMk cId="3536087932" sldId="338"/>
            <ac:spMk id="4" creationId="{9F2F05A7-6D54-27C4-6E66-90C6C73B5754}"/>
          </ac:spMkLst>
        </pc:spChg>
        <pc:spChg chg="add mod">
          <ac:chgData name="tuyết nguyễn thị ánh" userId="a6fbc05945fbe6a6" providerId="LiveId" clId="{E3046758-022E-4895-9D24-41548DAAC67F}" dt="2023-07-27T02:17:23.317" v="10036" actId="14100"/>
          <ac:spMkLst>
            <pc:docMk/>
            <pc:sldMk cId="3536087932" sldId="338"/>
            <ac:spMk id="5" creationId="{5D3A80DA-A4D1-C020-E745-289F8F721D9F}"/>
          </ac:spMkLst>
        </pc:spChg>
        <pc:spChg chg="mod">
          <ac:chgData name="tuyết nguyễn thị ánh" userId="a6fbc05945fbe6a6" providerId="LiveId" clId="{E3046758-022E-4895-9D24-41548DAAC67F}" dt="2023-07-27T02:17:02.207" v="10031" actId="1076"/>
          <ac:spMkLst>
            <pc:docMk/>
            <pc:sldMk cId="3536087932" sldId="338"/>
            <ac:spMk id="22" creationId="{6A998BEC-E3DC-7E39-5474-5102A71CAB1B}"/>
          </ac:spMkLst>
        </pc:spChg>
        <pc:spChg chg="del">
          <ac:chgData name="tuyết nguyễn thị ánh" userId="a6fbc05945fbe6a6" providerId="LiveId" clId="{E3046758-022E-4895-9D24-41548DAAC67F}" dt="2023-07-27T02:09:02.081" v="9456" actId="478"/>
          <ac:spMkLst>
            <pc:docMk/>
            <pc:sldMk cId="3536087932" sldId="338"/>
            <ac:spMk id="24" creationId="{66D9FC61-7DC4-2892-10A4-70D00ACE2CDB}"/>
          </ac:spMkLst>
        </pc:spChg>
        <pc:spChg chg="mod">
          <ac:chgData name="tuyết nguyễn thị ánh" userId="a6fbc05945fbe6a6" providerId="LiveId" clId="{E3046758-022E-4895-9D24-41548DAAC67F}" dt="2023-07-27T02:17:47.466" v="10040" actId="1036"/>
          <ac:spMkLst>
            <pc:docMk/>
            <pc:sldMk cId="3536087932" sldId="338"/>
            <ac:spMk id="25" creationId="{5E900725-DCBE-C568-D8F8-AFD0E618B628}"/>
          </ac:spMkLst>
        </pc:spChg>
        <pc:spChg chg="mod">
          <ac:chgData name="tuyết nguyễn thị ánh" userId="a6fbc05945fbe6a6" providerId="LiveId" clId="{E3046758-022E-4895-9D24-41548DAAC67F}" dt="2023-07-27T02:17:14.751" v="10033" actId="1076"/>
          <ac:spMkLst>
            <pc:docMk/>
            <pc:sldMk cId="3536087932" sldId="338"/>
            <ac:spMk id="26" creationId="{71DB34D9-5036-9961-9B03-1015323703BE}"/>
          </ac:spMkLst>
        </pc:spChg>
      </pc:sldChg>
      <pc:sldChg chg="add del">
        <pc:chgData name="tuyết nguyễn thị ánh" userId="a6fbc05945fbe6a6" providerId="LiveId" clId="{E3046758-022E-4895-9D24-41548DAAC67F}" dt="2023-07-27T02:19:38.307" v="10041" actId="47"/>
        <pc:sldMkLst>
          <pc:docMk/>
          <pc:sldMk cId="4042349574" sldId="339"/>
        </pc:sldMkLst>
      </pc:sldChg>
      <pc:sldChg chg="add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134604666" sldId="340"/>
        </pc:sldMkLst>
        <pc:spChg chg="add mod">
          <ac:chgData name="tuyết nguyễn thị ánh" userId="a6fbc05945fbe6a6" providerId="LiveId" clId="{E3046758-022E-4895-9D24-41548DAAC67F}" dt="2023-07-27T02:22:33.125" v="10124" actId="20577"/>
          <ac:spMkLst>
            <pc:docMk/>
            <pc:sldMk cId="3134604666" sldId="340"/>
            <ac:spMk id="2" creationId="{42C11119-8E7A-BC22-7BFD-92D54271870C}"/>
          </ac:spMkLst>
        </pc:spChg>
        <pc:spChg chg="add mod">
          <ac:chgData name="tuyết nguyễn thị ánh" userId="a6fbc05945fbe6a6" providerId="LiveId" clId="{E3046758-022E-4895-9D24-41548DAAC67F}" dt="2023-07-27T02:25:55.520" v="10259" actId="113"/>
          <ac:spMkLst>
            <pc:docMk/>
            <pc:sldMk cId="3134604666" sldId="340"/>
            <ac:spMk id="3" creationId="{37E4C434-0ACA-A997-E44E-0D88B6AC1519}"/>
          </ac:spMkLst>
        </pc:spChg>
        <pc:spChg chg="add mod">
          <ac:chgData name="tuyết nguyễn thị ánh" userId="a6fbc05945fbe6a6" providerId="LiveId" clId="{E3046758-022E-4895-9D24-41548DAAC67F}" dt="2023-07-27T02:27:32.970" v="10338" actId="1036"/>
          <ac:spMkLst>
            <pc:docMk/>
            <pc:sldMk cId="3134604666" sldId="340"/>
            <ac:spMk id="5" creationId="{2F494E23-043F-8525-67EB-9BDD96A7B512}"/>
          </ac:spMkLst>
        </pc:spChg>
        <pc:spChg chg="add mod">
          <ac:chgData name="tuyết nguyễn thị ánh" userId="a6fbc05945fbe6a6" providerId="LiveId" clId="{E3046758-022E-4895-9D24-41548DAAC67F}" dt="2023-07-27T02:27:28.176" v="10324" actId="1036"/>
          <ac:spMkLst>
            <pc:docMk/>
            <pc:sldMk cId="3134604666" sldId="340"/>
            <ac:spMk id="6" creationId="{5176BC48-D1FC-B14C-B31D-0D8D1C897A79}"/>
          </ac:spMkLst>
        </pc:spChg>
        <pc:spChg chg="mod">
          <ac:chgData name="tuyết nguyễn thị ánh" userId="a6fbc05945fbe6a6" providerId="LiveId" clId="{E3046758-022E-4895-9D24-41548DAAC67F}" dt="2023-07-27T02:23:41.919" v="10132" actId="255"/>
          <ac:spMkLst>
            <pc:docMk/>
            <pc:sldMk cId="3134604666" sldId="340"/>
            <ac:spMk id="9" creationId="{A3A5E0DA-377A-5143-40DD-D3A2F75E285F}"/>
          </ac:spMkLst>
        </pc:spChg>
        <pc:spChg chg="mod">
          <ac:chgData name="tuyết nguyễn thị ánh" userId="a6fbc05945fbe6a6" providerId="LiveId" clId="{E3046758-022E-4895-9D24-41548DAAC67F}" dt="2023-07-27T02:19:43.181" v="10043" actId="20577"/>
          <ac:spMkLst>
            <pc:docMk/>
            <pc:sldMk cId="3134604666" sldId="340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7T02:20:06.484" v="10062" actId="14100"/>
          <ac:spMkLst>
            <pc:docMk/>
            <pc:sldMk cId="3134604666" sldId="340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7T02:25:38.715" v="10252" actId="1076"/>
          <ac:spMkLst>
            <pc:docMk/>
            <pc:sldMk cId="3134604666" sldId="340"/>
            <ac:spMk id="14" creationId="{0D333707-C1F9-43B5-9110-A414D0479348}"/>
          </ac:spMkLst>
        </pc:spChg>
        <pc:picChg chg="mod">
          <ac:chgData name="tuyết nguyễn thị ánh" userId="a6fbc05945fbe6a6" providerId="LiveId" clId="{E3046758-022E-4895-9D24-41548DAAC67F}" dt="2023-07-27T02:27:20.681" v="10311" actId="14100"/>
          <ac:picMkLst>
            <pc:docMk/>
            <pc:sldMk cId="3134604666" sldId="340"/>
            <ac:picMk id="8" creationId="{6319DA3F-D512-8C6B-0E31-2E1A93202391}"/>
          </ac:picMkLst>
        </pc:picChg>
      </pc:sldChg>
      <pc:sldChg chg="add del">
        <pc:chgData name="tuyết nguyễn thị ánh" userId="a6fbc05945fbe6a6" providerId="LiveId" clId="{E3046758-022E-4895-9D24-41548DAAC67F}" dt="2023-07-27T02:47:56.518" v="11680" actId="47"/>
        <pc:sldMkLst>
          <pc:docMk/>
          <pc:sldMk cId="2953843482" sldId="341"/>
        </pc:sldMkLst>
      </pc:sldChg>
      <pc:sldChg chg="modSp ad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93215836" sldId="342"/>
        </pc:sldMkLst>
        <pc:spChg chg="mod">
          <ac:chgData name="tuyết nguyễn thị ánh" userId="a6fbc05945fbe6a6" providerId="LiveId" clId="{E3046758-022E-4895-9D24-41548DAAC67F}" dt="2023-07-27T07:03:09.555" v="14309" actId="20577"/>
          <ac:spMkLst>
            <pc:docMk/>
            <pc:sldMk cId="93215836" sldId="342"/>
            <ac:spMk id="4" creationId="{11B63497-E5AF-9083-B758-9A64C2DC4533}"/>
          </ac:spMkLst>
        </pc:spChg>
      </pc:sldChg>
      <pc:sldChg chg="addSp delSp modSp add mod or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26090360" sldId="343"/>
        </pc:sldMkLst>
        <pc:spChg chg="mod ord">
          <ac:chgData name="tuyết nguyễn thị ánh" userId="a6fbc05945fbe6a6" providerId="LiveId" clId="{E3046758-022E-4895-9D24-41548DAAC67F}" dt="2023-07-27T02:43:16.908" v="11283" actId="123"/>
          <ac:spMkLst>
            <pc:docMk/>
            <pc:sldMk cId="226090360" sldId="343"/>
            <ac:spMk id="2" creationId="{F23C629F-B1F7-152A-21CC-04078F4730F9}"/>
          </ac:spMkLst>
        </pc:spChg>
        <pc:spChg chg="add mod">
          <ac:chgData name="tuyết nguyễn thị ánh" userId="a6fbc05945fbe6a6" providerId="LiveId" clId="{E3046758-022E-4895-9D24-41548DAAC67F}" dt="2023-07-27T02:43:02.151" v="11282" actId="1076"/>
          <ac:spMkLst>
            <pc:docMk/>
            <pc:sldMk cId="226090360" sldId="343"/>
            <ac:spMk id="4" creationId="{CF7076A4-8CB9-9A36-C9F3-A3CCFAA03616}"/>
          </ac:spMkLst>
        </pc:spChg>
        <pc:spChg chg="del">
          <ac:chgData name="tuyết nguyễn thị ánh" userId="a6fbc05945fbe6a6" providerId="LiveId" clId="{E3046758-022E-4895-9D24-41548DAAC67F}" dt="2023-07-27T02:30:36.337" v="10348" actId="478"/>
          <ac:spMkLst>
            <pc:docMk/>
            <pc:sldMk cId="226090360" sldId="343"/>
            <ac:spMk id="5" creationId="{5D3A80DA-A4D1-C020-E745-289F8F721D9F}"/>
          </ac:spMkLst>
        </pc:spChg>
        <pc:spChg chg="add mod">
          <ac:chgData name="tuyết nguyễn thị ánh" userId="a6fbc05945fbe6a6" providerId="LiveId" clId="{E3046758-022E-4895-9D24-41548DAAC67F}" dt="2023-07-27T02:43:26.680" v="11285" actId="14100"/>
          <ac:spMkLst>
            <pc:docMk/>
            <pc:sldMk cId="226090360" sldId="343"/>
            <ac:spMk id="6" creationId="{E6104CD4-4385-E4A9-936B-EF3E65BFCB6B}"/>
          </ac:spMkLst>
        </pc:spChg>
        <pc:spChg chg="mod">
          <ac:chgData name="tuyết nguyễn thị ánh" userId="a6fbc05945fbe6a6" providerId="LiveId" clId="{E3046758-022E-4895-9D24-41548DAAC67F}" dt="2023-07-27T02:30:25.522" v="10344" actId="20577"/>
          <ac:spMkLst>
            <pc:docMk/>
            <pc:sldMk cId="226090360" sldId="343"/>
            <ac:spMk id="22" creationId="{6A998BEC-E3DC-7E39-5474-5102A71CAB1B}"/>
          </ac:spMkLst>
        </pc:spChg>
        <pc:spChg chg="del">
          <ac:chgData name="tuyết nguyễn thị ánh" userId="a6fbc05945fbe6a6" providerId="LiveId" clId="{E3046758-022E-4895-9D24-41548DAAC67F}" dt="2023-07-27T02:30:34.956" v="10347" actId="478"/>
          <ac:spMkLst>
            <pc:docMk/>
            <pc:sldMk cId="226090360" sldId="343"/>
            <ac:spMk id="25" creationId="{5E900725-DCBE-C568-D8F8-AFD0E618B628}"/>
          </ac:spMkLst>
        </pc:spChg>
        <pc:spChg chg="del">
          <ac:chgData name="tuyết nguyễn thị ánh" userId="a6fbc05945fbe6a6" providerId="LiveId" clId="{E3046758-022E-4895-9D24-41548DAAC67F}" dt="2023-07-27T02:30:33.522" v="10346" actId="478"/>
          <ac:spMkLst>
            <pc:docMk/>
            <pc:sldMk cId="226090360" sldId="343"/>
            <ac:spMk id="26" creationId="{71DB34D9-5036-9961-9B03-1015323703BE}"/>
          </ac:spMkLst>
        </pc:spChg>
        <pc:picChg chg="del">
          <ac:chgData name="tuyết nguyễn thị ánh" userId="a6fbc05945fbe6a6" providerId="LiveId" clId="{E3046758-022E-4895-9D24-41548DAAC67F}" dt="2023-07-27T02:29:53.185" v="10342" actId="478"/>
          <ac:picMkLst>
            <pc:docMk/>
            <pc:sldMk cId="226090360" sldId="343"/>
            <ac:picMk id="3" creationId="{497AA965-DC9D-E98B-2AE2-ED3C6281943E}"/>
          </ac:picMkLst>
        </pc:picChg>
      </pc:sldChg>
      <pc:sldChg chg="add del">
        <pc:chgData name="tuyết nguyễn thị ánh" userId="a6fbc05945fbe6a6" providerId="LiveId" clId="{E3046758-022E-4895-9D24-41548DAAC67F}" dt="2023-07-27T02:47:55.087" v="11679" actId="47"/>
        <pc:sldMkLst>
          <pc:docMk/>
          <pc:sldMk cId="733061149" sldId="344"/>
        </pc:sldMkLst>
      </pc:sldChg>
      <pc:sldChg chg="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01521587" sldId="345"/>
        </pc:sldMkLst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2" creationId="{F23C629F-B1F7-152A-21CC-04078F4730F9}"/>
          </ac:spMkLst>
        </pc:spChg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4" creationId="{CF7076A4-8CB9-9A36-C9F3-A3CCFAA03616}"/>
          </ac:spMkLst>
        </pc:spChg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6" creationId="{E6104CD4-4385-E4A9-936B-EF3E65BFCB6B}"/>
          </ac:spMkLst>
        </pc:spChg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22" creationId="{6A998BEC-E3DC-7E39-5474-5102A71CAB1B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446061487" sldId="346"/>
        </pc:sldMkLst>
        <pc:spChg chg="add mod">
          <ac:chgData name="tuyết nguyễn thị ánh" userId="a6fbc05945fbe6a6" providerId="LiveId" clId="{E3046758-022E-4895-9D24-41548DAAC67F}" dt="2023-07-27T03:30:21.663" v="12453" actId="20577"/>
          <ac:spMkLst>
            <pc:docMk/>
            <pc:sldMk cId="446061487" sldId="346"/>
            <ac:spMk id="3" creationId="{4884A024-077A-0353-878A-75EA19BC0917}"/>
          </ac:spMkLst>
        </pc:spChg>
        <pc:spChg chg="del">
          <ac:chgData name="tuyết nguyễn thị ánh" userId="a6fbc05945fbe6a6" providerId="LiveId" clId="{E3046758-022E-4895-9D24-41548DAAC67F}" dt="2023-07-27T03:29:02.487" v="12432" actId="478"/>
          <ac:spMkLst>
            <pc:docMk/>
            <pc:sldMk cId="446061487" sldId="346"/>
            <ac:spMk id="10" creationId="{2F455C24-9595-DA8C-3A98-9926288374DC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862890333" sldId="347"/>
        </pc:sldMkLst>
        <pc:spChg chg="add mod">
          <ac:chgData name="tuyết nguyễn thị ánh" userId="a6fbc05945fbe6a6" providerId="LiveId" clId="{E3046758-022E-4895-9D24-41548DAAC67F}" dt="2023-07-27T03:41:25.679" v="12857" actId="1076"/>
          <ac:spMkLst>
            <pc:docMk/>
            <pc:sldMk cId="2862890333" sldId="347"/>
            <ac:spMk id="3" creationId="{453A4E8E-C0E5-3088-DA6A-52FAFFA2BE22}"/>
          </ac:spMkLst>
        </pc:spChg>
        <pc:spChg chg="del">
          <ac:chgData name="tuyết nguyễn thị ánh" userId="a6fbc05945fbe6a6" providerId="LiveId" clId="{E3046758-022E-4895-9D24-41548DAAC67F}" dt="2023-07-27T03:40:54.105" v="12843" actId="478"/>
          <ac:spMkLst>
            <pc:docMk/>
            <pc:sldMk cId="2862890333" sldId="347"/>
            <ac:spMk id="9" creationId="{A179FB86-26F5-AF72-8F30-EA08CB3E56E7}"/>
          </ac:spMkLst>
        </pc:spChg>
        <pc:spChg chg="del">
          <ac:chgData name="tuyết nguyễn thị ánh" userId="a6fbc05945fbe6a6" providerId="LiveId" clId="{E3046758-022E-4895-9D24-41548DAAC67F}" dt="2023-07-27T03:40:55.467" v="12844" actId="478"/>
          <ac:spMkLst>
            <pc:docMk/>
            <pc:sldMk cId="2862890333" sldId="347"/>
            <ac:spMk id="11" creationId="{ACC277D7-9035-1B59-BCFE-1D5F99CC536B}"/>
          </ac:spMkLst>
        </pc:spChg>
        <pc:picChg chg="add mod">
          <ac:chgData name="tuyết nguyễn thị ánh" userId="a6fbc05945fbe6a6" providerId="LiveId" clId="{E3046758-022E-4895-9D24-41548DAAC67F}" dt="2023-07-27T03:41:45.758" v="12861"/>
          <ac:picMkLst>
            <pc:docMk/>
            <pc:sldMk cId="2862890333" sldId="347"/>
            <ac:picMk id="8" creationId="{6CC089C4-C9F2-CC8D-6B52-06328CA4E084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732217660" sldId="348"/>
        </pc:sldMkLst>
        <pc:spChg chg="add mod">
          <ac:chgData name="tuyết nguyễn thị ánh" userId="a6fbc05945fbe6a6" providerId="LiveId" clId="{E3046758-022E-4895-9D24-41548DAAC67F}" dt="2023-07-27T03:42:33.449" v="12880" actId="1076"/>
          <ac:spMkLst>
            <pc:docMk/>
            <pc:sldMk cId="1732217660" sldId="348"/>
            <ac:spMk id="8" creationId="{B23EE2D8-1998-FF30-9396-4BD336079865}"/>
          </ac:spMkLst>
        </pc:spChg>
        <pc:spChg chg="del">
          <ac:chgData name="tuyết nguyễn thị ánh" userId="a6fbc05945fbe6a6" providerId="LiveId" clId="{E3046758-022E-4895-9D24-41548DAAC67F}" dt="2023-07-27T03:41:51.486" v="12863" actId="478"/>
          <ac:spMkLst>
            <pc:docMk/>
            <pc:sldMk cId="1732217660" sldId="348"/>
            <ac:spMk id="9" creationId="{A179FB86-26F5-AF72-8F30-EA08CB3E56E7}"/>
          </ac:spMkLst>
        </pc:spChg>
        <pc:spChg chg="del">
          <ac:chgData name="tuyết nguyễn thị ánh" userId="a6fbc05945fbe6a6" providerId="LiveId" clId="{E3046758-022E-4895-9D24-41548DAAC67F}" dt="2023-07-27T03:41:52.856" v="12864" actId="478"/>
          <ac:spMkLst>
            <pc:docMk/>
            <pc:sldMk cId="1732217660" sldId="348"/>
            <ac:spMk id="11" creationId="{ACC277D7-9035-1B59-BCFE-1D5F99CC536B}"/>
          </ac:spMkLst>
        </pc:spChg>
        <pc:picChg chg="add mod">
          <ac:chgData name="tuyết nguyễn thị ánh" userId="a6fbc05945fbe6a6" providerId="LiveId" clId="{E3046758-022E-4895-9D24-41548DAAC67F}" dt="2023-07-27T03:41:49.699" v="12862"/>
          <ac:picMkLst>
            <pc:docMk/>
            <pc:sldMk cId="1732217660" sldId="348"/>
            <ac:picMk id="2" creationId="{5DE12D61-6B3A-567F-8C1D-903802603AEF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368364616" sldId="349"/>
        </pc:sldMkLst>
        <pc:spChg chg="add mod">
          <ac:chgData name="tuyết nguyễn thị ánh" userId="a6fbc05945fbe6a6" providerId="LiveId" clId="{E3046758-022E-4895-9D24-41548DAAC67F}" dt="2023-07-27T03:43:25.736" v="12895" actId="1076"/>
          <ac:spMkLst>
            <pc:docMk/>
            <pc:sldMk cId="3368364616" sldId="349"/>
            <ac:spMk id="8" creationId="{DFC60ECA-A7D5-FF11-5350-005A5EEFF961}"/>
          </ac:spMkLst>
        </pc:spChg>
        <pc:spChg chg="del">
          <ac:chgData name="tuyết nguyễn thị ánh" userId="a6fbc05945fbe6a6" providerId="LiveId" clId="{E3046758-022E-4895-9D24-41548DAAC67F}" dt="2023-07-27T03:42:52.942" v="12882" actId="478"/>
          <ac:spMkLst>
            <pc:docMk/>
            <pc:sldMk cId="3368364616" sldId="349"/>
            <ac:spMk id="9" creationId="{A179FB86-26F5-AF72-8F30-EA08CB3E56E7}"/>
          </ac:spMkLst>
        </pc:spChg>
        <pc:spChg chg="del">
          <ac:chgData name="tuyết nguyễn thị ánh" userId="a6fbc05945fbe6a6" providerId="LiveId" clId="{E3046758-022E-4895-9D24-41548DAAC67F}" dt="2023-07-27T03:42:54.211" v="12883" actId="478"/>
          <ac:spMkLst>
            <pc:docMk/>
            <pc:sldMk cId="3368364616" sldId="349"/>
            <ac:spMk id="11" creationId="{ACC277D7-9035-1B59-BCFE-1D5F99CC536B}"/>
          </ac:spMkLst>
        </pc:spChg>
        <pc:picChg chg="add mod">
          <ac:chgData name="tuyết nguyễn thị ánh" userId="a6fbc05945fbe6a6" providerId="LiveId" clId="{E3046758-022E-4895-9D24-41548DAAC67F}" dt="2023-07-27T03:42:49.984" v="12881"/>
          <ac:picMkLst>
            <pc:docMk/>
            <pc:sldMk cId="3368364616" sldId="349"/>
            <ac:picMk id="2" creationId="{97C94491-06E3-203C-CF7A-54873906858B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010655533" sldId="350"/>
        </pc:sldMkLst>
        <pc:spChg chg="del">
          <ac:chgData name="tuyết nguyễn thị ánh" userId="a6fbc05945fbe6a6" providerId="LiveId" clId="{E3046758-022E-4895-9D24-41548DAAC67F}" dt="2023-07-27T03:43:31.599" v="12897" actId="478"/>
          <ac:spMkLst>
            <pc:docMk/>
            <pc:sldMk cId="2010655533" sldId="350"/>
            <ac:spMk id="8" creationId="{DFC60ECA-A7D5-FF11-5350-005A5EEFF961}"/>
          </ac:spMkLst>
        </pc:spChg>
        <pc:spChg chg="add mod">
          <ac:chgData name="tuyết nguyễn thị ánh" userId="a6fbc05945fbe6a6" providerId="LiveId" clId="{E3046758-022E-4895-9D24-41548DAAC67F}" dt="2023-07-27T03:43:57.010" v="12907" actId="1076"/>
          <ac:spMkLst>
            <pc:docMk/>
            <pc:sldMk cId="2010655533" sldId="350"/>
            <ac:spMk id="9" creationId="{B35865FF-4B8C-DCE7-FDCA-5DBCA8D56436}"/>
          </ac:spMkLst>
        </pc:spChg>
      </pc:sldChg>
      <pc:sldChg chg="modSp add mod ord modTransition">
        <pc:chgData name="tuyết nguyễn thị ánh" userId="a6fbc05945fbe6a6" providerId="LiveId" clId="{E3046758-022E-4895-9D24-41548DAAC67F}" dt="2023-07-27T07:20:56.841" v="14445"/>
        <pc:sldMkLst>
          <pc:docMk/>
          <pc:sldMk cId="3436568641" sldId="351"/>
        </pc:sldMkLst>
        <pc:spChg chg="mod">
          <ac:chgData name="tuyết nguyễn thị ánh" userId="a6fbc05945fbe6a6" providerId="LiveId" clId="{E3046758-022E-4895-9D24-41548DAAC67F}" dt="2023-07-27T03:47:38.415" v="12939" actId="20577"/>
          <ac:spMkLst>
            <pc:docMk/>
            <pc:sldMk cId="3436568641" sldId="351"/>
            <ac:spMk id="1407" creationId="{00000000-0000-0000-0000-000000000000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4080992007" sldId="352"/>
        </pc:sldMkLst>
        <pc:spChg chg="add mod">
          <ac:chgData name="tuyết nguyễn thị ánh" userId="a6fbc05945fbe6a6" providerId="LiveId" clId="{E3046758-022E-4895-9D24-41548DAAC67F}" dt="2023-07-27T04:00:44.576" v="13295" actId="1076"/>
          <ac:spMkLst>
            <pc:docMk/>
            <pc:sldMk cId="4080992007" sldId="352"/>
            <ac:spMk id="3" creationId="{250474DC-45C0-FE76-AA25-32414D111B15}"/>
          </ac:spMkLst>
        </pc:spChg>
        <pc:spChg chg="del">
          <ac:chgData name="tuyết nguyễn thị ánh" userId="a6fbc05945fbe6a6" providerId="LiveId" clId="{E3046758-022E-4895-9D24-41548DAAC67F}" dt="2023-07-27T03:58:27.215" v="13212" actId="478"/>
          <ac:spMkLst>
            <pc:docMk/>
            <pc:sldMk cId="4080992007" sldId="352"/>
            <ac:spMk id="10" creationId="{1DB18B0C-FAF9-AFEB-8317-CACEA6EDA3AB}"/>
          </ac:spMkLst>
        </pc:spChg>
        <pc:spChg chg="add mod">
          <ac:chgData name="tuyết nguyễn thị ánh" userId="a6fbc05945fbe6a6" providerId="LiveId" clId="{E3046758-022E-4895-9D24-41548DAAC67F}" dt="2023-07-27T04:00:59.222" v="13302" actId="20577"/>
          <ac:spMkLst>
            <pc:docMk/>
            <pc:sldMk cId="4080992007" sldId="352"/>
            <ac:spMk id="11" creationId="{29DFB88E-BCB4-61E9-0BFB-79AC42A5D58F}"/>
          </ac:spMkLst>
        </pc:spChg>
        <pc:cxnChg chg="add mod">
          <ac:chgData name="tuyết nguyễn thị ánh" userId="a6fbc05945fbe6a6" providerId="LiveId" clId="{E3046758-022E-4895-9D24-41548DAAC67F}" dt="2023-07-27T04:01:37.405" v="13323" actId="1036"/>
          <ac:cxnSpMkLst>
            <pc:docMk/>
            <pc:sldMk cId="4080992007" sldId="352"/>
            <ac:cxnSpMk id="13" creationId="{C01954D2-751D-BD48-79DD-60F39F5FEACD}"/>
          </ac:cxnSpMkLst>
        </pc:cxn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978048911" sldId="353"/>
        </pc:sldMkLst>
        <pc:spChg chg="add mod">
          <ac:chgData name="tuyết nguyễn thị ánh" userId="a6fbc05945fbe6a6" providerId="LiveId" clId="{E3046758-022E-4895-9D24-41548DAAC67F}" dt="2023-07-27T04:32:59.090" v="13738" actId="1076"/>
          <ac:spMkLst>
            <pc:docMk/>
            <pc:sldMk cId="978048911" sldId="353"/>
            <ac:spMk id="2" creationId="{AF6CBE7B-AACB-1048-7EF1-B39A4989F95C}"/>
          </ac:spMkLst>
        </pc:spChg>
        <pc:spChg chg="del">
          <ac:chgData name="tuyết nguyễn thị ánh" userId="a6fbc05945fbe6a6" providerId="LiveId" clId="{E3046758-022E-4895-9D24-41548DAAC67F}" dt="2023-07-27T04:28:55.600" v="13724" actId="478"/>
          <ac:spMkLst>
            <pc:docMk/>
            <pc:sldMk cId="978048911" sldId="353"/>
            <ac:spMk id="4" creationId="{E93A7163-D8B4-BE71-92FA-3A3BF8106187}"/>
          </ac:spMkLst>
        </pc:spChg>
        <pc:spChg chg="del">
          <ac:chgData name="tuyết nguyễn thị ánh" userId="a6fbc05945fbe6a6" providerId="LiveId" clId="{E3046758-022E-4895-9D24-41548DAAC67F}" dt="2023-07-27T04:28:57.818" v="13725" actId="478"/>
          <ac:spMkLst>
            <pc:docMk/>
            <pc:sldMk cId="978048911" sldId="353"/>
            <ac:spMk id="6" creationId="{313E5B8B-CB60-426F-312C-B87A2A3EEA93}"/>
          </ac:spMkLst>
        </pc:spChg>
        <pc:spChg chg="add mod">
          <ac:chgData name="tuyết nguyễn thị ánh" userId="a6fbc05945fbe6a6" providerId="LiveId" clId="{E3046758-022E-4895-9D24-41548DAAC67F}" dt="2023-07-27T04:33:48.797" v="13776" actId="1076"/>
          <ac:spMkLst>
            <pc:docMk/>
            <pc:sldMk cId="978048911" sldId="353"/>
            <ac:spMk id="7" creationId="{C2EF41FA-A899-3AAB-9B24-2ACE061D264F}"/>
          </ac:spMkLst>
        </pc:spChg>
      </pc:sldChg>
      <pc:sldChg chg="add del">
        <pc:chgData name="tuyết nguyễn thị ánh" userId="a6fbc05945fbe6a6" providerId="LiveId" clId="{E3046758-022E-4895-9D24-41548DAAC67F}" dt="2023-07-27T04:34:08.981" v="13781" actId="47"/>
        <pc:sldMkLst>
          <pc:docMk/>
          <pc:sldMk cId="885260254" sldId="354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806646260" sldId="354"/>
        </pc:sldMkLst>
        <pc:spChg chg="add mod ord">
          <ac:chgData name="tuyết nguyễn thị ánh" userId="a6fbc05945fbe6a6" providerId="LiveId" clId="{E3046758-022E-4895-9D24-41548DAAC67F}" dt="2023-07-27T04:37:08.305" v="13879" actId="167"/>
          <ac:spMkLst>
            <pc:docMk/>
            <pc:sldMk cId="2806646260" sldId="354"/>
            <ac:spMk id="4" creationId="{2DA32EBB-86D7-91FC-6A5B-8CAE4805E0F8}"/>
          </ac:spMkLst>
        </pc:spChg>
        <pc:spChg chg="del">
          <ac:chgData name="tuyết nguyễn thị ánh" userId="a6fbc05945fbe6a6" providerId="LiveId" clId="{E3046758-022E-4895-9D24-41548DAAC67F}" dt="2023-07-27T04:34:42.309" v="13785" actId="478"/>
          <ac:spMkLst>
            <pc:docMk/>
            <pc:sldMk cId="2806646260" sldId="354"/>
            <ac:spMk id="7" creationId="{C2EF41FA-A899-3AAB-9B24-2ACE061D264F}"/>
          </ac:spMkLst>
        </pc:spChg>
        <pc:picChg chg="mod">
          <ac:chgData name="tuyết nguyễn thị ánh" userId="a6fbc05945fbe6a6" providerId="LiveId" clId="{E3046758-022E-4895-9D24-41548DAAC67F}" dt="2023-07-27T04:37:10.819" v="13881" actId="14100"/>
          <ac:picMkLst>
            <pc:docMk/>
            <pc:sldMk cId="2806646260" sldId="354"/>
            <ac:picMk id="8" creationId="{F1FF518B-3E28-E614-9AE4-C411B735FAF5}"/>
          </ac:picMkLst>
        </pc:picChg>
      </pc:sldChg>
      <pc:sldChg chg="add del">
        <pc:chgData name="tuyết nguyễn thị ánh" userId="a6fbc05945fbe6a6" providerId="LiveId" clId="{E3046758-022E-4895-9D24-41548DAAC67F}" dt="2023-07-27T04:34:03.454" v="13780" actId="47"/>
        <pc:sldMkLst>
          <pc:docMk/>
          <pc:sldMk cId="1259042930" sldId="355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379841586" sldId="355"/>
        </pc:sldMkLst>
        <pc:spChg chg="add mod">
          <ac:chgData name="tuyết nguyễn thị ánh" userId="a6fbc05945fbe6a6" providerId="LiveId" clId="{E3046758-022E-4895-9D24-41548DAAC67F}" dt="2023-07-27T04:37:31.508" v="13902"/>
          <ac:spMkLst>
            <pc:docMk/>
            <pc:sldMk cId="1379841586" sldId="355"/>
            <ac:spMk id="4" creationId="{7E36FF2A-D37C-18AE-18E9-EAB0D00BCBE7}"/>
          </ac:spMkLst>
        </pc:spChg>
        <pc:spChg chg="del">
          <ac:chgData name="tuyết nguyễn thị ánh" userId="a6fbc05945fbe6a6" providerId="LiveId" clId="{E3046758-022E-4895-9D24-41548DAAC67F}" dt="2023-07-27T04:36:01.760" v="13815" actId="478"/>
          <ac:spMkLst>
            <pc:docMk/>
            <pc:sldMk cId="1379841586" sldId="355"/>
            <ac:spMk id="7" creationId="{C2EF41FA-A899-3AAB-9B24-2ACE061D264F}"/>
          </ac:spMkLst>
        </pc:spChg>
      </pc:sldChg>
      <pc:sldChg chg="add del">
        <pc:chgData name="tuyết nguyễn thị ánh" userId="a6fbc05945fbe6a6" providerId="LiveId" clId="{E3046758-022E-4895-9D24-41548DAAC67F}" dt="2023-07-27T04:33:57.923" v="13777" actId="47"/>
        <pc:sldMkLst>
          <pc:docMk/>
          <pc:sldMk cId="2328333036" sldId="356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4036307626" sldId="356"/>
        </pc:sldMkLst>
        <pc:spChg chg="add mod">
          <ac:chgData name="tuyết nguyễn thị ánh" userId="a6fbc05945fbe6a6" providerId="LiveId" clId="{E3046758-022E-4895-9D24-41548DAAC67F}" dt="2023-07-27T04:47:42.370" v="13947" actId="20577"/>
          <ac:spMkLst>
            <pc:docMk/>
            <pc:sldMk cId="4036307626" sldId="356"/>
            <ac:spMk id="4" creationId="{04FD6416-EFE7-408C-A541-B8E2B8E26DBA}"/>
          </ac:spMkLst>
        </pc:spChg>
        <pc:spChg chg="del">
          <ac:chgData name="tuyết nguyễn thị ánh" userId="a6fbc05945fbe6a6" providerId="LiveId" clId="{E3046758-022E-4895-9D24-41548DAAC67F}" dt="2023-07-27T04:37:40.041" v="13903" actId="478"/>
          <ac:spMkLst>
            <pc:docMk/>
            <pc:sldMk cId="4036307626" sldId="356"/>
            <ac:spMk id="7" creationId="{C2EF41FA-A899-3AAB-9B24-2ACE061D264F}"/>
          </ac:spMkLst>
        </pc:spChg>
      </pc:sldChg>
      <pc:sldMasterChg chg="addSldLayout delSldLayout">
        <pc:chgData name="tuyết nguyễn thị ánh" userId="a6fbc05945fbe6a6" providerId="LiveId" clId="{E3046758-022E-4895-9D24-41548DAAC67F}" dt="2023-07-27T06:17:40.657" v="13959" actId="47"/>
        <pc:sldMasterMkLst>
          <pc:docMk/>
          <pc:sldMasterMk cId="0" sldId="2147483682"/>
        </pc:sldMasterMkLst>
        <pc:sldLayoutChg chg="del">
          <pc:chgData name="tuyết nguyễn thị ánh" userId="a6fbc05945fbe6a6" providerId="LiveId" clId="{E3046758-022E-4895-9D24-41548DAAC67F}" dt="2023-07-27T06:17:06.389" v="13949" actId="47"/>
          <pc:sldLayoutMkLst>
            <pc:docMk/>
            <pc:sldMasterMk cId="0" sldId="2147483682"/>
            <pc:sldLayoutMk cId="0" sldId="2147483650"/>
          </pc:sldLayoutMkLst>
        </pc:sldLayoutChg>
        <pc:sldLayoutChg chg="add del">
          <pc:chgData name="tuyết nguyễn thị ánh" userId="a6fbc05945fbe6a6" providerId="LiveId" clId="{E3046758-022E-4895-9D24-41548DAAC67F}" dt="2023-07-27T06:17:27.890" v="13956" actId="47"/>
          <pc:sldLayoutMkLst>
            <pc:docMk/>
            <pc:sldMasterMk cId="0" sldId="2147483682"/>
            <pc:sldLayoutMk cId="0" sldId="2147483651"/>
          </pc:sldLayoutMkLst>
        </pc:sldLayoutChg>
        <pc:sldLayoutChg chg="del">
          <pc:chgData name="tuyết nguyễn thị ánh" userId="a6fbc05945fbe6a6" providerId="LiveId" clId="{E3046758-022E-4895-9D24-41548DAAC67F}" dt="2023-07-27T06:17:40.657" v="13959" actId="47"/>
          <pc:sldLayoutMkLst>
            <pc:docMk/>
            <pc:sldMasterMk cId="0" sldId="2147483682"/>
            <pc:sldLayoutMk cId="0" sldId="2147483654"/>
          </pc:sldLayoutMkLst>
        </pc:sldLayoutChg>
        <pc:sldLayoutChg chg="del">
          <pc:chgData name="tuyết nguyễn thị ánh" userId="a6fbc05945fbe6a6" providerId="LiveId" clId="{E3046758-022E-4895-9D24-41548DAAC67F}" dt="2023-07-27T02:47:57.567" v="11681" actId="47"/>
          <pc:sldLayoutMkLst>
            <pc:docMk/>
            <pc:sldMasterMk cId="0" sldId="2147483682"/>
            <pc:sldLayoutMk cId="0" sldId="2147483656"/>
          </pc:sldLayoutMkLst>
        </pc:sldLayoutChg>
        <pc:sldLayoutChg chg="del">
          <pc:chgData name="tuyết nguyễn thị ánh" userId="a6fbc05945fbe6a6" providerId="LiveId" clId="{E3046758-022E-4895-9D24-41548DAAC67F}" dt="2023-07-27T06:17:31" v="13957" actId="47"/>
          <pc:sldLayoutMkLst>
            <pc:docMk/>
            <pc:sldMasterMk cId="0" sldId="2147483682"/>
            <pc:sldLayoutMk cId="0" sldId="2147483661"/>
          </pc:sldLayoutMkLst>
        </pc:sldLayoutChg>
        <pc:sldLayoutChg chg="del">
          <pc:chgData name="tuyết nguyễn thị ánh" userId="a6fbc05945fbe6a6" providerId="LiveId" clId="{E3046758-022E-4895-9D24-41548DAAC67F}" dt="2023-07-27T06:17:05.734" v="13948" actId="47"/>
          <pc:sldLayoutMkLst>
            <pc:docMk/>
            <pc:sldMasterMk cId="0" sldId="2147483682"/>
            <pc:sldLayoutMk cId="0" sldId="2147483669"/>
          </pc:sldLayoutMkLst>
        </pc:sldLayoutChg>
      </pc:sldMasterChg>
      <pc:sldMasterChg chg="del delSldLayout">
        <pc:chgData name="tuyết nguyễn thị ánh" userId="a6fbc05945fbe6a6" providerId="LiveId" clId="{E3046758-022E-4895-9D24-41548DAAC67F}" dt="2023-07-26T00:55:16.218" v="3806" actId="47"/>
        <pc:sldMasterMkLst>
          <pc:docMk/>
          <pc:sldMasterMk cId="0" sldId="2147483683"/>
        </pc:sldMasterMkLst>
        <pc:sldLayoutChg chg="del">
          <pc:chgData name="tuyết nguyễn thị ánh" userId="a6fbc05945fbe6a6" providerId="LiveId" clId="{E3046758-022E-4895-9D24-41548DAAC67F}" dt="2023-07-26T00:55:14.292" v="3801" actId="47"/>
          <pc:sldLayoutMkLst>
            <pc:docMk/>
            <pc:sldMasterMk cId="0" sldId="2147483683"/>
            <pc:sldLayoutMk cId="0" sldId="2147483680"/>
          </pc:sldLayoutMkLst>
        </pc:sldLayoutChg>
        <pc:sldLayoutChg chg="del">
          <pc:chgData name="tuyết nguyễn thị ánh" userId="a6fbc05945fbe6a6" providerId="LiveId" clId="{E3046758-022E-4895-9D24-41548DAAC67F}" dt="2023-07-26T00:55:16.218" v="3806" actId="47"/>
          <pc:sldLayoutMkLst>
            <pc:docMk/>
            <pc:sldMasterMk cId="0" sldId="2147483683"/>
            <pc:sldLayoutMk cId="0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20189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5bd3862f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45bd3862f9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8444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063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409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45c5c91233_2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245c5c91233_2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575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g1e2f47d7fbe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0" name="Google Shape;1860;g1e2f47d7fbe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0088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328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943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317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02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250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617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5bd3862f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45bd3862f9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4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473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513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6699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596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523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2270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9143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5202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514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574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070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0009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3692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52057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2719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570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0643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140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3097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7749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0588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3818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6829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3038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5325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851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6041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7153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969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6452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9349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861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45bd3862f9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45bd3862f9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313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98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634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0595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3518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0119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9966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1756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2843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90725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79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103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673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Google Shape;1802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7862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Google Shape;1802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1479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5334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780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8467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1928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3082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1e2f47d7fbe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1e2f47d7fbe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8797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8" name="Google Shape;2088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47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069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7037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7926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83275" y="1126025"/>
            <a:ext cx="6177300" cy="23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>
                <a:solidFill>
                  <a:srgbClr val="312F6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05475" y="3636225"/>
            <a:ext cx="4332900" cy="4827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1954975" y="3462425"/>
            <a:ext cx="5234100" cy="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955000" y="1174675"/>
            <a:ext cx="5234100" cy="21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7277175" y="1211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51136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17"/>
          <p:cNvGrpSpPr/>
          <p:nvPr/>
        </p:nvGrpSpPr>
        <p:grpSpPr>
          <a:xfrm rot="726277">
            <a:off x="8429817" y="2398799"/>
            <a:ext cx="609797" cy="572672"/>
            <a:chOff x="10900125" y="2923225"/>
            <a:chExt cx="484550" cy="455050"/>
          </a:xfrm>
        </p:grpSpPr>
        <p:sp>
          <p:nvSpPr>
            <p:cNvPr id="104" name="Google Shape;104;p17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17"/>
          <p:cNvSpPr/>
          <p:nvPr/>
        </p:nvSpPr>
        <p:spPr>
          <a:xfrm>
            <a:off x="7952026" y="-796353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/>
          <p:nvPr/>
        </p:nvSpPr>
        <p:spPr>
          <a:xfrm rot="10800000" flipH="1">
            <a:off x="-656887" y="-103030"/>
            <a:ext cx="1453078" cy="1207270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17"/>
          <p:cNvGrpSpPr/>
          <p:nvPr/>
        </p:nvGrpSpPr>
        <p:grpSpPr>
          <a:xfrm>
            <a:off x="76170" y="4230706"/>
            <a:ext cx="720019" cy="778685"/>
            <a:chOff x="-3072100" y="1722825"/>
            <a:chExt cx="1906325" cy="2061650"/>
          </a:xfrm>
        </p:grpSpPr>
        <p:sp>
          <p:nvSpPr>
            <p:cNvPr id="114" name="Google Shape;114;p17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/>
          <p:nvPr/>
        </p:nvSpPr>
        <p:spPr>
          <a:xfrm flipH="1">
            <a:off x="7893934" y="45945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8"/>
          <p:cNvSpPr/>
          <p:nvPr/>
        </p:nvSpPr>
        <p:spPr>
          <a:xfrm rot="599051">
            <a:off x="8363162" y="333705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8"/>
          <p:cNvSpPr/>
          <p:nvPr/>
        </p:nvSpPr>
        <p:spPr>
          <a:xfrm rot="-599051" flipH="1">
            <a:off x="-278713" y="74980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8"/>
          <p:cNvSpPr/>
          <p:nvPr/>
        </p:nvSpPr>
        <p:spPr>
          <a:xfrm flipH="1">
            <a:off x="7695263" y="47355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8"/>
          <p:cNvSpPr/>
          <p:nvPr/>
        </p:nvSpPr>
        <p:spPr>
          <a:xfrm>
            <a:off x="152400" y="24895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8"/>
          <p:cNvSpPr/>
          <p:nvPr/>
        </p:nvSpPr>
        <p:spPr>
          <a:xfrm flipH="1">
            <a:off x="339693" y="875395"/>
            <a:ext cx="192795" cy="24512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8"/>
          <p:cNvSpPr/>
          <p:nvPr/>
        </p:nvSpPr>
        <p:spPr>
          <a:xfrm flipH="1">
            <a:off x="8607900" y="3422989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/>
          <p:nvPr/>
        </p:nvSpPr>
        <p:spPr>
          <a:xfrm rot="10800000">
            <a:off x="-61490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 flipH="1">
            <a:off x="418089" y="9707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 flipH="1">
            <a:off x="159467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 flipH="1">
            <a:off x="7473261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 flipH="1">
            <a:off x="8033703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9"/>
          <p:cNvSpPr/>
          <p:nvPr/>
        </p:nvSpPr>
        <p:spPr>
          <a:xfrm flipH="1">
            <a:off x="8745602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title"/>
          </p:nvPr>
        </p:nvSpPr>
        <p:spPr>
          <a:xfrm>
            <a:off x="720000" y="727188"/>
            <a:ext cx="3519600" cy="25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720000" y="3519013"/>
            <a:ext cx="35196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>
            <a:spLocks noGrp="1"/>
          </p:cNvSpPr>
          <p:nvPr>
            <p:ph type="pic" idx="2"/>
          </p:nvPr>
        </p:nvSpPr>
        <p:spPr>
          <a:xfrm>
            <a:off x="5273100" y="533875"/>
            <a:ext cx="3157800" cy="40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720000" y="1405600"/>
            <a:ext cx="2905500" cy="123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1"/>
          </p:nvPr>
        </p:nvSpPr>
        <p:spPr>
          <a:xfrm>
            <a:off x="720000" y="2636300"/>
            <a:ext cx="29055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5530600" y="1368925"/>
            <a:ext cx="29001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1"/>
          </p:nvPr>
        </p:nvSpPr>
        <p:spPr>
          <a:xfrm>
            <a:off x="5530738" y="2694275"/>
            <a:ext cx="29001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1"/>
          </p:nvPr>
        </p:nvSpPr>
        <p:spPr>
          <a:xfrm>
            <a:off x="3210590" y="3468413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subTitle" idx="2"/>
          </p:nvPr>
        </p:nvSpPr>
        <p:spPr>
          <a:xfrm>
            <a:off x="3210582" y="1821538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3"/>
          </p:nvPr>
        </p:nvSpPr>
        <p:spPr>
          <a:xfrm>
            <a:off x="3210597" y="1338837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4"/>
          </p:nvPr>
        </p:nvSpPr>
        <p:spPr>
          <a:xfrm>
            <a:off x="3210610" y="2985712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4"/>
          <p:cNvSpPr/>
          <p:nvPr/>
        </p:nvSpPr>
        <p:spPr>
          <a:xfrm>
            <a:off x="7410563" y="45711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4"/>
          <p:cNvSpPr/>
          <p:nvPr/>
        </p:nvSpPr>
        <p:spPr>
          <a:xfrm>
            <a:off x="8614908" y="2517676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"/>
          <p:cNvSpPr/>
          <p:nvPr/>
        </p:nvSpPr>
        <p:spPr>
          <a:xfrm>
            <a:off x="8801458" y="4743351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4"/>
          <p:cNvSpPr/>
          <p:nvPr/>
        </p:nvSpPr>
        <p:spPr>
          <a:xfrm>
            <a:off x="2573275" y="4734899"/>
            <a:ext cx="224049" cy="28494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/>
          <p:nvPr/>
        </p:nvSpPr>
        <p:spPr>
          <a:xfrm>
            <a:off x="7473850" y="123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subTitle" idx="1"/>
          </p:nvPr>
        </p:nvSpPr>
        <p:spPr>
          <a:xfrm>
            <a:off x="1527300" y="15914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ubTitle" idx="2"/>
          </p:nvPr>
        </p:nvSpPr>
        <p:spPr>
          <a:xfrm>
            <a:off x="1527300" y="30392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5"/>
          <p:cNvSpPr/>
          <p:nvPr/>
        </p:nvSpPr>
        <p:spPr>
          <a:xfrm>
            <a:off x="7353375" y="4691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5"/>
          <p:cNvSpPr/>
          <p:nvPr/>
        </p:nvSpPr>
        <p:spPr>
          <a:xfrm>
            <a:off x="90371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5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5"/>
          <p:cNvSpPr/>
          <p:nvPr/>
        </p:nvSpPr>
        <p:spPr>
          <a:xfrm>
            <a:off x="8810952" y="3917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25"/>
          <p:cNvGrpSpPr/>
          <p:nvPr/>
        </p:nvGrpSpPr>
        <p:grpSpPr>
          <a:xfrm rot="-2700000">
            <a:off x="8354076" y="2398790"/>
            <a:ext cx="609810" cy="572684"/>
            <a:chOff x="10900125" y="2923225"/>
            <a:chExt cx="484550" cy="455050"/>
          </a:xfrm>
        </p:grpSpPr>
        <p:sp>
          <p:nvSpPr>
            <p:cNvPr id="214" name="Google Shape;214;p25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5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25"/>
          <p:cNvSpPr/>
          <p:nvPr/>
        </p:nvSpPr>
        <p:spPr>
          <a:xfrm>
            <a:off x="7952026" y="-830078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 rot="3313430" flipH="1">
            <a:off x="-822087" y="-102999"/>
            <a:ext cx="1453041" cy="120723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/>
          <p:nvPr/>
        </p:nvSpPr>
        <p:spPr>
          <a:xfrm>
            <a:off x="7111900" y="1426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subTitle" idx="1"/>
          </p:nvPr>
        </p:nvSpPr>
        <p:spPr>
          <a:xfrm>
            <a:off x="101382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subTitle" idx="2"/>
          </p:nvPr>
        </p:nvSpPr>
        <p:spPr>
          <a:xfrm>
            <a:off x="3484347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3"/>
          </p:nvPr>
        </p:nvSpPr>
        <p:spPr>
          <a:xfrm>
            <a:off x="595487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ubTitle" idx="4"/>
          </p:nvPr>
        </p:nvSpPr>
        <p:spPr>
          <a:xfrm>
            <a:off x="101382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subTitle" idx="5"/>
          </p:nvPr>
        </p:nvSpPr>
        <p:spPr>
          <a:xfrm>
            <a:off x="3484350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subTitle" idx="6"/>
          </p:nvPr>
        </p:nvSpPr>
        <p:spPr>
          <a:xfrm>
            <a:off x="595487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532888" y="46988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/>
          <p:nvPr/>
        </p:nvSpPr>
        <p:spPr>
          <a:xfrm>
            <a:off x="8536688" y="23034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/>
          <p:nvPr/>
        </p:nvSpPr>
        <p:spPr>
          <a:xfrm>
            <a:off x="294763" y="342959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6"/>
          <p:cNvSpPr/>
          <p:nvPr/>
        </p:nvSpPr>
        <p:spPr>
          <a:xfrm flipH="1">
            <a:off x="7758282" y="4696988"/>
            <a:ext cx="219968" cy="279718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288550" y="1802700"/>
            <a:ext cx="44595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395950" y="1802698"/>
            <a:ext cx="1541100" cy="15381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288550" y="2881202"/>
            <a:ext cx="44595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8441438" y="2239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ubTitle" idx="1"/>
          </p:nvPr>
        </p:nvSpPr>
        <p:spPr>
          <a:xfrm>
            <a:off x="2300811" y="1985738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2"/>
          </p:nvPr>
        </p:nvSpPr>
        <p:spPr>
          <a:xfrm>
            <a:off x="4864989" y="1985738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subTitle" idx="3"/>
          </p:nvPr>
        </p:nvSpPr>
        <p:spPr>
          <a:xfrm>
            <a:off x="2300811" y="34000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ubTitle" idx="4"/>
          </p:nvPr>
        </p:nvSpPr>
        <p:spPr>
          <a:xfrm>
            <a:off x="4864989" y="34000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ubTitle" idx="5"/>
          </p:nvPr>
        </p:nvSpPr>
        <p:spPr>
          <a:xfrm>
            <a:off x="2300811" y="1556338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ubTitle" idx="6"/>
          </p:nvPr>
        </p:nvSpPr>
        <p:spPr>
          <a:xfrm>
            <a:off x="2300811" y="2970713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7"/>
          <p:cNvSpPr txBox="1">
            <a:spLocks noGrp="1"/>
          </p:cNvSpPr>
          <p:nvPr>
            <p:ph type="subTitle" idx="7"/>
          </p:nvPr>
        </p:nvSpPr>
        <p:spPr>
          <a:xfrm>
            <a:off x="4864986" y="1556338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subTitle" idx="8"/>
          </p:nvPr>
        </p:nvSpPr>
        <p:spPr>
          <a:xfrm>
            <a:off x="4864986" y="2970713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7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/>
          <p:nvPr/>
        </p:nvSpPr>
        <p:spPr>
          <a:xfrm>
            <a:off x="571488" y="846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7"/>
          <p:cNvSpPr/>
          <p:nvPr/>
        </p:nvSpPr>
        <p:spPr>
          <a:xfrm>
            <a:off x="8289038" y="3592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8"/>
          <p:cNvSpPr txBox="1">
            <a:spLocks noGrp="1"/>
          </p:cNvSpPr>
          <p:nvPr>
            <p:ph type="subTitle" idx="1"/>
          </p:nvPr>
        </p:nvSpPr>
        <p:spPr>
          <a:xfrm>
            <a:off x="1883050" y="1586525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8"/>
          <p:cNvSpPr txBox="1">
            <a:spLocks noGrp="1"/>
          </p:cNvSpPr>
          <p:nvPr>
            <p:ph type="subTitle" idx="2"/>
          </p:nvPr>
        </p:nvSpPr>
        <p:spPr>
          <a:xfrm>
            <a:off x="5070902" y="277755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8"/>
          <p:cNvSpPr txBox="1">
            <a:spLocks noGrp="1"/>
          </p:cNvSpPr>
          <p:nvPr>
            <p:ph type="subTitle" idx="3"/>
          </p:nvPr>
        </p:nvSpPr>
        <p:spPr>
          <a:xfrm>
            <a:off x="1883050" y="396860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subTitle" idx="4"/>
          </p:nvPr>
        </p:nvSpPr>
        <p:spPr>
          <a:xfrm>
            <a:off x="1883050" y="2777562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 txBox="1">
            <a:spLocks noGrp="1"/>
          </p:cNvSpPr>
          <p:nvPr>
            <p:ph type="subTitle" idx="5"/>
          </p:nvPr>
        </p:nvSpPr>
        <p:spPr>
          <a:xfrm>
            <a:off x="5070902" y="1586526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subTitle" idx="6"/>
          </p:nvPr>
        </p:nvSpPr>
        <p:spPr>
          <a:xfrm>
            <a:off x="5070902" y="396860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8"/>
          <p:cNvSpPr txBox="1">
            <a:spLocks noGrp="1"/>
          </p:cNvSpPr>
          <p:nvPr>
            <p:ph type="subTitle" idx="7"/>
          </p:nvPr>
        </p:nvSpPr>
        <p:spPr>
          <a:xfrm>
            <a:off x="1883050" y="117012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28"/>
          <p:cNvSpPr txBox="1">
            <a:spLocks noGrp="1"/>
          </p:cNvSpPr>
          <p:nvPr>
            <p:ph type="subTitle" idx="8"/>
          </p:nvPr>
        </p:nvSpPr>
        <p:spPr>
          <a:xfrm>
            <a:off x="5070900" y="2361150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subTitle" idx="9"/>
          </p:nvPr>
        </p:nvSpPr>
        <p:spPr>
          <a:xfrm>
            <a:off x="5070900" y="117012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1" name="Google Shape;261;p28"/>
          <p:cNvSpPr txBox="1">
            <a:spLocks noGrp="1"/>
          </p:cNvSpPr>
          <p:nvPr>
            <p:ph type="subTitle" idx="13"/>
          </p:nvPr>
        </p:nvSpPr>
        <p:spPr>
          <a:xfrm>
            <a:off x="1883050" y="355217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8"/>
          <p:cNvSpPr txBox="1">
            <a:spLocks noGrp="1"/>
          </p:cNvSpPr>
          <p:nvPr>
            <p:ph type="subTitle" idx="14"/>
          </p:nvPr>
        </p:nvSpPr>
        <p:spPr>
          <a:xfrm>
            <a:off x="1883050" y="2361138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subTitle" idx="15"/>
          </p:nvPr>
        </p:nvSpPr>
        <p:spPr>
          <a:xfrm>
            <a:off x="5070900" y="355217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8"/>
          <p:cNvSpPr/>
          <p:nvPr/>
        </p:nvSpPr>
        <p:spPr>
          <a:xfrm rot="-7486454" flipH="1">
            <a:off x="-720064" y="-796300"/>
            <a:ext cx="1794670" cy="1491077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8"/>
          <p:cNvSpPr/>
          <p:nvPr/>
        </p:nvSpPr>
        <p:spPr>
          <a:xfrm>
            <a:off x="1745900" y="465605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8"/>
          <p:cNvSpPr/>
          <p:nvPr/>
        </p:nvSpPr>
        <p:spPr>
          <a:xfrm flipH="1">
            <a:off x="6931625" y="47713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title" hasCustomPrompt="1"/>
          </p:nvPr>
        </p:nvSpPr>
        <p:spPr>
          <a:xfrm>
            <a:off x="2223600" y="613734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29"/>
          <p:cNvSpPr txBox="1">
            <a:spLocks noGrp="1"/>
          </p:cNvSpPr>
          <p:nvPr>
            <p:ph type="subTitle" idx="1"/>
          </p:nvPr>
        </p:nvSpPr>
        <p:spPr>
          <a:xfrm>
            <a:off x="2223600" y="122645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65990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29"/>
          <p:cNvSpPr txBox="1">
            <a:spLocks noGrp="1"/>
          </p:cNvSpPr>
          <p:nvPr>
            <p:ph type="subTitle" idx="3"/>
          </p:nvPr>
        </p:nvSpPr>
        <p:spPr>
          <a:xfrm>
            <a:off x="2223600" y="2578710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318246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29"/>
          <p:cNvSpPr txBox="1">
            <a:spLocks noGrp="1"/>
          </p:cNvSpPr>
          <p:nvPr>
            <p:ph type="subTitle" idx="5"/>
          </p:nvPr>
        </p:nvSpPr>
        <p:spPr>
          <a:xfrm>
            <a:off x="2223600" y="3930966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4" name="Google Shape;274;p29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>
            <a:spLocks noGrp="1"/>
          </p:cNvSpPr>
          <p:nvPr>
            <p:ph type="title" hasCustomPrompt="1"/>
          </p:nvPr>
        </p:nvSpPr>
        <p:spPr>
          <a:xfrm>
            <a:off x="1471000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30"/>
          <p:cNvSpPr txBox="1">
            <a:spLocks noGrp="1"/>
          </p:cNvSpPr>
          <p:nvPr>
            <p:ph type="subTitle" idx="1"/>
          </p:nvPr>
        </p:nvSpPr>
        <p:spPr>
          <a:xfrm>
            <a:off x="9385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subTitle" idx="2"/>
          </p:nvPr>
        </p:nvSpPr>
        <p:spPr>
          <a:xfrm>
            <a:off x="9385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title" idx="3" hasCustomPrompt="1"/>
          </p:nvPr>
        </p:nvSpPr>
        <p:spPr>
          <a:xfrm>
            <a:off x="4017863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0"/>
          <p:cNvSpPr txBox="1">
            <a:spLocks noGrp="1"/>
          </p:cNvSpPr>
          <p:nvPr>
            <p:ph type="subTitle" idx="4"/>
          </p:nvPr>
        </p:nvSpPr>
        <p:spPr>
          <a:xfrm>
            <a:off x="34854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subTitle" idx="5"/>
          </p:nvPr>
        </p:nvSpPr>
        <p:spPr>
          <a:xfrm>
            <a:off x="34854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title" idx="6" hasCustomPrompt="1"/>
          </p:nvPr>
        </p:nvSpPr>
        <p:spPr>
          <a:xfrm>
            <a:off x="6562425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3" name="Google Shape;283;p30"/>
          <p:cNvSpPr txBox="1">
            <a:spLocks noGrp="1"/>
          </p:cNvSpPr>
          <p:nvPr>
            <p:ph type="subTitle" idx="7"/>
          </p:nvPr>
        </p:nvSpPr>
        <p:spPr>
          <a:xfrm>
            <a:off x="60323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subTitle" idx="8"/>
          </p:nvPr>
        </p:nvSpPr>
        <p:spPr>
          <a:xfrm>
            <a:off x="60323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0"/>
          <p:cNvSpPr/>
          <p:nvPr/>
        </p:nvSpPr>
        <p:spPr>
          <a:xfrm>
            <a:off x="-12" y="45945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0"/>
          <p:cNvSpPr/>
          <p:nvPr/>
        </p:nvSpPr>
        <p:spPr>
          <a:xfrm rot="599051">
            <a:off x="8363162" y="86730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0"/>
          <p:cNvSpPr/>
          <p:nvPr/>
        </p:nvSpPr>
        <p:spPr>
          <a:xfrm rot="-599051" flipH="1">
            <a:off x="-278713" y="314195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0"/>
          <p:cNvSpPr/>
          <p:nvPr/>
        </p:nvSpPr>
        <p:spPr>
          <a:xfrm>
            <a:off x="1187525" y="47355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0"/>
          <p:cNvSpPr/>
          <p:nvPr/>
        </p:nvSpPr>
        <p:spPr>
          <a:xfrm>
            <a:off x="8460600" y="11742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2120538" y="369200"/>
            <a:ext cx="49029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subTitle" idx="1"/>
          </p:nvPr>
        </p:nvSpPr>
        <p:spPr>
          <a:xfrm>
            <a:off x="2120500" y="1625900"/>
            <a:ext cx="49029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1"/>
          <p:cNvSpPr txBox="1"/>
          <p:nvPr/>
        </p:nvSpPr>
        <p:spPr>
          <a:xfrm>
            <a:off x="2120450" y="3589400"/>
            <a:ext cx="49029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CREDITS: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This presentation template was created by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,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and includes icons by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,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and infographics &amp; images by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endParaRPr sz="1200" b="1" u="sng">
              <a:solidFill>
                <a:schemeClr val="lt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/>
          <p:nvPr/>
        </p:nvSpPr>
        <p:spPr>
          <a:xfrm rot="10800000" flipH="1">
            <a:off x="774115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A1CDD2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751500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532888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2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32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303" name="Google Shape;303;p3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/>
          <p:nvPr/>
        </p:nvSpPr>
        <p:spPr>
          <a:xfrm>
            <a:off x="7277175" y="1211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3"/>
          <p:cNvSpPr/>
          <p:nvPr/>
        </p:nvSpPr>
        <p:spPr>
          <a:xfrm>
            <a:off x="51136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3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3"/>
          <p:cNvSpPr/>
          <p:nvPr/>
        </p:nvSpPr>
        <p:spPr>
          <a:xfrm>
            <a:off x="8810952" y="3917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3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3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33"/>
          <p:cNvGrpSpPr/>
          <p:nvPr/>
        </p:nvGrpSpPr>
        <p:grpSpPr>
          <a:xfrm rot="-2700000">
            <a:off x="8354076" y="2398790"/>
            <a:ext cx="609810" cy="572684"/>
            <a:chOff x="10900125" y="2923225"/>
            <a:chExt cx="484550" cy="455050"/>
          </a:xfrm>
        </p:grpSpPr>
        <p:sp>
          <p:nvSpPr>
            <p:cNvPr id="318" name="Google Shape;318;p33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33"/>
          <p:cNvSpPr/>
          <p:nvPr/>
        </p:nvSpPr>
        <p:spPr>
          <a:xfrm>
            <a:off x="7952026" y="-830078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3"/>
          <p:cNvSpPr/>
          <p:nvPr/>
        </p:nvSpPr>
        <p:spPr>
          <a:xfrm rot="3313430" flipH="1">
            <a:off x="-822087" y="-102999"/>
            <a:ext cx="1453041" cy="120723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33"/>
          <p:cNvGrpSpPr/>
          <p:nvPr/>
        </p:nvGrpSpPr>
        <p:grpSpPr>
          <a:xfrm>
            <a:off x="174204" y="4046577"/>
            <a:ext cx="890254" cy="962791"/>
            <a:chOff x="-3072100" y="1722825"/>
            <a:chExt cx="1906325" cy="2061650"/>
          </a:xfrm>
        </p:grpSpPr>
        <p:sp>
          <p:nvSpPr>
            <p:cNvPr id="328" name="Google Shape;328;p33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84227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171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1"/>
            <a:ext cx="3886200" cy="681038"/>
          </a:xfrm>
        </p:spPr>
        <p:txBody>
          <a:bodyPr anchor="t"/>
          <a:lstStyle>
            <a:lvl1pPr algn="l">
              <a:defRPr sz="2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1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4266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/>
          <p:nvPr/>
        </p:nvSpPr>
        <p:spPr>
          <a:xfrm rot="10800000" flipH="1">
            <a:off x="774115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8576925" y="9707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751500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532888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86446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5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5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8319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68864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26853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28923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5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5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2" indent="0">
              <a:buNone/>
              <a:defRPr sz="1401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9" indent="0">
              <a:buNone/>
              <a:defRPr sz="1000"/>
            </a:lvl7pPr>
            <a:lvl8pPr marL="1600281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5" y="2683669"/>
            <a:ext cx="2743200" cy="4024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53036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9704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59785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2652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6087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713225" y="460400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370375" y="38456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713225" y="1661713"/>
            <a:ext cx="41460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1"/>
            <a:ext cx="3886200" cy="681038"/>
          </a:xfrm>
        </p:spPr>
        <p:txBody>
          <a:bodyPr anchor="t"/>
          <a:lstStyle>
            <a:lvl1pPr algn="l">
              <a:defRPr sz="2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1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01140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96493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5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5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21438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01880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48062"/>
      </p:ext>
    </p:extLst>
  </p:cSld>
  <p:clrMapOvr>
    <a:masterClrMapping/>
  </p:clrMapOvr>
  <p:transition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72669"/>
      </p:ext>
    </p:extLst>
  </p:cSld>
  <p:clrMapOvr>
    <a:masterClrMapping/>
  </p:clrMapOvr>
  <p:transition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5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5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2" indent="0">
              <a:buNone/>
              <a:defRPr sz="1401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9" indent="0">
              <a:buNone/>
              <a:defRPr sz="1000"/>
            </a:lvl7pPr>
            <a:lvl8pPr marL="1600281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5" y="2683669"/>
            <a:ext cx="2743200" cy="4024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24811"/>
      </p:ext>
    </p:extLst>
  </p:cSld>
  <p:clrMapOvr>
    <a:masterClrMapping/>
  </p:clrMapOvr>
  <p:transition spd="med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87102"/>
      </p:ext>
    </p:extLst>
  </p:cSld>
  <p:clrMapOvr>
    <a:masterClrMapping/>
  </p:clrMapOvr>
  <p:transition spd="med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74517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997550" y="1271750"/>
            <a:ext cx="5148900" cy="13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1997550" y="2435750"/>
            <a:ext cx="5148900" cy="6714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 rot="3313477" flipH="1">
            <a:off x="-911572" y="-28011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149525" y="1746263"/>
            <a:ext cx="4845000" cy="115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2149525" y="2900137"/>
            <a:ext cx="4845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1"/>
          <p:cNvSpPr/>
          <p:nvPr/>
        </p:nvSpPr>
        <p:spPr>
          <a:xfrm rot="599051">
            <a:off x="8342926" y="3517563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/>
          <p:nvPr/>
        </p:nvSpPr>
        <p:spPr>
          <a:xfrm>
            <a:off x="8539163" y="272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/>
          <p:nvPr/>
        </p:nvSpPr>
        <p:spPr>
          <a:xfrm>
            <a:off x="8854163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007013" y="1499627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2"/>
          </p:nvPr>
        </p:nvSpPr>
        <p:spPr>
          <a:xfrm>
            <a:off x="3007063" y="2399803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3007013" y="3300499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4"/>
          </p:nvPr>
        </p:nvSpPr>
        <p:spPr>
          <a:xfrm>
            <a:off x="3007063" y="4205000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5" hasCustomPrompt="1"/>
          </p:nvPr>
        </p:nvSpPr>
        <p:spPr>
          <a:xfrm>
            <a:off x="1938041" y="1211775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6" hasCustomPrompt="1"/>
          </p:nvPr>
        </p:nvSpPr>
        <p:spPr>
          <a:xfrm>
            <a:off x="1938026" y="3012105"/>
            <a:ext cx="770400" cy="645300"/>
          </a:xfrm>
          <a:prstGeom prst="rect">
            <a:avLst/>
          </a:prstGeom>
          <a:solidFill>
            <a:schemeClr val="accent6"/>
          </a:solidFill>
          <a:ln w="3810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7" hasCustomPrompt="1"/>
          </p:nvPr>
        </p:nvSpPr>
        <p:spPr>
          <a:xfrm>
            <a:off x="1938026" y="2111932"/>
            <a:ext cx="770400" cy="6453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8" hasCustomPrompt="1"/>
          </p:nvPr>
        </p:nvSpPr>
        <p:spPr>
          <a:xfrm>
            <a:off x="1938026" y="3916602"/>
            <a:ext cx="770400" cy="645300"/>
          </a:xfrm>
          <a:prstGeom prst="rect">
            <a:avLst/>
          </a:pr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9"/>
          </p:nvPr>
        </p:nvSpPr>
        <p:spPr>
          <a:xfrm>
            <a:off x="3007013" y="1167750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3007051" y="206792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4"/>
          </p:nvPr>
        </p:nvSpPr>
        <p:spPr>
          <a:xfrm>
            <a:off x="3007013" y="2968095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3007051" y="387259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351175" y="46427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8521400" y="27225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7330000" y="153101"/>
            <a:ext cx="225289" cy="28638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623225" y="3170110"/>
            <a:ext cx="180035" cy="2288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/>
          <p:nvPr/>
        </p:nvSpPr>
        <p:spPr>
          <a:xfrm rot="9899796">
            <a:off x="7920947" y="-879719"/>
            <a:ext cx="1683535" cy="235204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2342250" y="2629100"/>
            <a:ext cx="44595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2" hasCustomPrompt="1"/>
          </p:nvPr>
        </p:nvSpPr>
        <p:spPr>
          <a:xfrm>
            <a:off x="3801450" y="976298"/>
            <a:ext cx="1541100" cy="15381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2342250" y="3707602"/>
            <a:ext cx="44595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mbh Sans"/>
              <a:buNone/>
              <a:defRPr sz="35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1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9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med">
    <p:randomBar dir="vert"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5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9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1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9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med">
    <p:randomBar dir="vert"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5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9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7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83.png"/><Relationship Id="rId9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8.png"/><Relationship Id="rId5" Type="http://schemas.openxmlformats.org/officeDocument/2006/relationships/image" Target="../media/image59.pn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png"/><Relationship Id="rId7" Type="http://schemas.openxmlformats.org/officeDocument/2006/relationships/image" Target="../media/image85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3.pn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112.png"/><Relationship Id="rId9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3.png"/><Relationship Id="rId5" Type="http://schemas.openxmlformats.org/officeDocument/2006/relationships/image" Target="../media/image59.png"/><Relationship Id="rId4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5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5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1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2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slide" Target="slide52.xml"/><Relationship Id="rId18" Type="http://schemas.openxmlformats.org/officeDocument/2006/relationships/image" Target="../media/image151.png"/><Relationship Id="rId3" Type="http://schemas.openxmlformats.org/officeDocument/2006/relationships/image" Target="../media/image142.png"/><Relationship Id="rId21" Type="http://schemas.openxmlformats.org/officeDocument/2006/relationships/slide" Target="slide56.xml"/><Relationship Id="rId7" Type="http://schemas.openxmlformats.org/officeDocument/2006/relationships/image" Target="../media/image145.png"/><Relationship Id="rId12" Type="http://schemas.openxmlformats.org/officeDocument/2006/relationships/image" Target="../media/image151.svg"/><Relationship Id="rId17" Type="http://schemas.openxmlformats.org/officeDocument/2006/relationships/slide" Target="slide54.xml"/><Relationship Id="rId2" Type="http://schemas.openxmlformats.org/officeDocument/2006/relationships/image" Target="../media/image120.png"/><Relationship Id="rId16" Type="http://schemas.openxmlformats.org/officeDocument/2006/relationships/image" Target="../media/image150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4.png"/><Relationship Id="rId11" Type="http://schemas.openxmlformats.org/officeDocument/2006/relationships/image" Target="../media/image148.png"/><Relationship Id="rId5" Type="http://schemas.openxmlformats.org/officeDocument/2006/relationships/image" Target="../media/image139.png"/><Relationship Id="rId15" Type="http://schemas.openxmlformats.org/officeDocument/2006/relationships/slide" Target="slide53.xml"/><Relationship Id="rId10" Type="http://schemas.openxmlformats.org/officeDocument/2006/relationships/slide" Target="slide57.xml"/><Relationship Id="rId19" Type="http://schemas.openxmlformats.org/officeDocument/2006/relationships/slide" Target="slide55.xml"/><Relationship Id="rId4" Type="http://schemas.openxmlformats.org/officeDocument/2006/relationships/image" Target="../media/image143.png"/><Relationship Id="rId9" Type="http://schemas.openxmlformats.org/officeDocument/2006/relationships/image" Target="../media/image147.png"/><Relationship Id="rId14" Type="http://schemas.openxmlformats.org/officeDocument/2006/relationships/image" Target="../media/image149.png"/><Relationship Id="rId22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56.png"/><Relationship Id="rId3" Type="http://schemas.openxmlformats.org/officeDocument/2006/relationships/image" Target="../media/image120.png"/><Relationship Id="rId7" Type="http://schemas.openxmlformats.org/officeDocument/2006/relationships/image" Target="../media/image159.png"/><Relationship Id="rId12" Type="http://schemas.openxmlformats.org/officeDocument/2006/relationships/slide" Target="slide5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55.png"/><Relationship Id="rId11" Type="http://schemas.openxmlformats.org/officeDocument/2006/relationships/image" Target="../media/image163.png"/><Relationship Id="rId5" Type="http://schemas.openxmlformats.org/officeDocument/2006/relationships/image" Target="../media/image154.png"/><Relationship Id="rId15" Type="http://schemas.openxmlformats.org/officeDocument/2006/relationships/image" Target="../media/image139.png"/><Relationship Id="rId10" Type="http://schemas.openxmlformats.org/officeDocument/2006/relationships/image" Target="../media/image162.png"/><Relationship Id="rId4" Type="http://schemas.openxmlformats.org/officeDocument/2006/relationships/image" Target="../media/image147.png"/><Relationship Id="rId9" Type="http://schemas.openxmlformats.org/officeDocument/2006/relationships/image" Target="../media/image161.png"/><Relationship Id="rId14" Type="http://schemas.openxmlformats.org/officeDocument/2006/relationships/image" Target="../media/image15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56.png"/><Relationship Id="rId3" Type="http://schemas.openxmlformats.org/officeDocument/2006/relationships/image" Target="../media/image120.png"/><Relationship Id="rId7" Type="http://schemas.openxmlformats.org/officeDocument/2006/relationships/image" Target="../media/image167.png"/><Relationship Id="rId12" Type="http://schemas.openxmlformats.org/officeDocument/2006/relationships/slide" Target="slide5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54.png"/><Relationship Id="rId15" Type="http://schemas.openxmlformats.org/officeDocument/2006/relationships/image" Target="../media/image139.png"/><Relationship Id="rId10" Type="http://schemas.openxmlformats.org/officeDocument/2006/relationships/image" Target="../media/image170.png"/><Relationship Id="rId4" Type="http://schemas.openxmlformats.org/officeDocument/2006/relationships/image" Target="../media/image147.png"/><Relationship Id="rId9" Type="http://schemas.openxmlformats.org/officeDocument/2006/relationships/image" Target="../media/image169.png"/><Relationship Id="rId14" Type="http://schemas.openxmlformats.org/officeDocument/2006/relationships/image" Target="../media/image15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74.png"/><Relationship Id="rId12" Type="http://schemas.openxmlformats.org/officeDocument/2006/relationships/image" Target="../media/image15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3.png"/><Relationship Id="rId11" Type="http://schemas.openxmlformats.org/officeDocument/2006/relationships/slide" Target="slide51.xml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54.png"/><Relationship Id="rId9" Type="http://schemas.openxmlformats.org/officeDocument/2006/relationships/image" Target="../media/image176.png"/><Relationship Id="rId14" Type="http://schemas.openxmlformats.org/officeDocument/2006/relationships/image" Target="../media/image13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80.png"/><Relationship Id="rId12" Type="http://schemas.openxmlformats.org/officeDocument/2006/relationships/image" Target="../media/image15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9.png"/><Relationship Id="rId11" Type="http://schemas.openxmlformats.org/officeDocument/2006/relationships/slide" Target="slide51.xml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54.png"/><Relationship Id="rId9" Type="http://schemas.openxmlformats.org/officeDocument/2006/relationships/image" Target="../media/image182.png"/><Relationship Id="rId14" Type="http://schemas.openxmlformats.org/officeDocument/2006/relationships/image" Target="../media/image13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86.png"/><Relationship Id="rId12" Type="http://schemas.openxmlformats.org/officeDocument/2006/relationships/image" Target="../media/image15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5.png"/><Relationship Id="rId11" Type="http://schemas.openxmlformats.org/officeDocument/2006/relationships/slide" Target="slide51.xml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54.png"/><Relationship Id="rId9" Type="http://schemas.openxmlformats.org/officeDocument/2006/relationships/image" Target="../media/image188.png"/><Relationship Id="rId1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8.png"/><Relationship Id="rId4" Type="http://schemas.openxmlformats.org/officeDocument/2006/relationships/image" Target="../media/image1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0.png"/><Relationship Id="rId4" Type="http://schemas.openxmlformats.org/officeDocument/2006/relationships/image" Target="../media/image15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1.png"/><Relationship Id="rId4" Type="http://schemas.openxmlformats.org/officeDocument/2006/relationships/image" Target="../media/image1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2.png"/><Relationship Id="rId4" Type="http://schemas.openxmlformats.org/officeDocument/2006/relationships/image" Target="../media/image15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21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Google Shape;356;p37"/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981215" y="768888"/>
                <a:ext cx="7409750" cy="2770378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rgbClr val="312F61"/>
                    </a:solidFill>
                    <a:latin typeface="+mj-lt"/>
                  </a:rPr>
                  <a:t>KIỂM TRA 15 PHÚT</a:t>
                </a:r>
                <a:br>
                  <a:rPr lang="en-US" sz="2000" dirty="0" smtClean="0">
                    <a:solidFill>
                      <a:srgbClr val="312F61"/>
                    </a:solidFill>
                    <a:latin typeface="+mj-lt"/>
                  </a:rPr>
                </a:br>
                <a:r>
                  <a:rPr lang="en-US" sz="2000" dirty="0" err="1" smtClean="0">
                    <a:latin typeface="+mj-lt"/>
                  </a:rPr>
                  <a:t>Câu</a:t>
                </a:r>
                <a:r>
                  <a:rPr lang="en-US" sz="2000" dirty="0" smtClean="0">
                    <a:latin typeface="+mj-lt"/>
                  </a:rPr>
                  <a:t> 1: </a:t>
                </a:r>
                <a:r>
                  <a:rPr lang="en-US" sz="2000" dirty="0" err="1" smtClean="0">
                    <a:latin typeface="+mj-lt"/>
                  </a:rPr>
                  <a:t>Viết</a:t>
                </a:r>
                <a:r>
                  <a:rPr lang="en-US" sz="2000" dirty="0" smtClean="0">
                    <a:latin typeface="+mj-lt"/>
                  </a:rPr>
                  <a:t> 7 </a:t>
                </a:r>
                <a:r>
                  <a:rPr lang="en-US" sz="2000" dirty="0" err="1" smtClean="0">
                    <a:latin typeface="+mj-lt"/>
                  </a:rPr>
                  <a:t>hằng</a:t>
                </a:r>
                <a:r>
                  <a:rPr lang="en-US" sz="2000" dirty="0" smtClean="0">
                    <a:latin typeface="+mj-lt"/>
                  </a:rPr>
                  <a:t> </a:t>
                </a:r>
                <a:r>
                  <a:rPr lang="en-US" sz="2000" dirty="0" err="1" smtClean="0">
                    <a:latin typeface="+mj-lt"/>
                  </a:rPr>
                  <a:t>đẳng</a:t>
                </a:r>
                <a:r>
                  <a:rPr lang="en-US" sz="2000" dirty="0" smtClean="0">
                    <a:latin typeface="+mj-lt"/>
                  </a:rPr>
                  <a:t> </a:t>
                </a:r>
                <a:r>
                  <a:rPr lang="en-US" sz="2000" dirty="0" err="1" smtClean="0">
                    <a:latin typeface="+mj-lt"/>
                  </a:rPr>
                  <a:t>thức</a:t>
                </a:r>
                <a:r>
                  <a:rPr lang="en-US" sz="2000" dirty="0" smtClean="0">
                    <a:latin typeface="+mj-lt"/>
                  </a:rPr>
                  <a:t> </a:t>
                </a:r>
                <a:r>
                  <a:rPr lang="en-US" sz="2000" dirty="0" err="1" smtClean="0">
                    <a:latin typeface="+mj-lt"/>
                  </a:rPr>
                  <a:t>đã</a:t>
                </a:r>
                <a:r>
                  <a:rPr lang="en-US" sz="2000" dirty="0" smtClean="0">
                    <a:latin typeface="+mj-lt"/>
                  </a:rPr>
                  <a:t> </a:t>
                </a:r>
                <a:r>
                  <a:rPr lang="en-US" sz="2000" dirty="0" err="1" smtClean="0">
                    <a:latin typeface="+mj-lt"/>
                  </a:rPr>
                  <a:t>học</a:t>
                </a:r>
                <a:r>
                  <a:rPr lang="en-US" sz="2000" dirty="0" smtClean="0">
                    <a:latin typeface="+mj-lt"/>
                  </a:rPr>
                  <a:t> </a:t>
                </a:r>
                <a:br>
                  <a:rPr lang="en-US" sz="2000" dirty="0" smtClean="0">
                    <a:latin typeface="+mj-lt"/>
                  </a:rPr>
                </a:br>
                <a:r>
                  <a:rPr lang="en-US" sz="2000" dirty="0" err="1" smtClean="0">
                    <a:latin typeface="+mj-lt"/>
                  </a:rPr>
                  <a:t>Câu</a:t>
                </a:r>
                <a:r>
                  <a:rPr lang="en-US" sz="2000" dirty="0" smtClean="0">
                    <a:latin typeface="+mj-lt"/>
                  </a:rPr>
                  <a:t> 2: </a:t>
                </a:r>
                <a:r>
                  <a:rPr lang="en-US" sz="2000" dirty="0" err="1" smtClean="0">
                    <a:latin typeface="+mj-lt"/>
                  </a:rPr>
                  <a:t>Viết</a:t>
                </a:r>
                <a:r>
                  <a:rPr lang="en-US" sz="2000" dirty="0" smtClean="0">
                    <a:latin typeface="+mj-lt"/>
                  </a:rPr>
                  <a:t> </a:t>
                </a:r>
                <a:r>
                  <a:rPr lang="en-US" sz="2000" dirty="0" err="1" smtClean="0">
                    <a:latin typeface="+mj-lt"/>
                  </a:rPr>
                  <a:t>mỗi</a:t>
                </a:r>
                <a:r>
                  <a:rPr lang="en-US" sz="2000" dirty="0" smtClean="0">
                    <a:latin typeface="+mj-lt"/>
                  </a:rPr>
                  <a:t> </a:t>
                </a:r>
                <a:r>
                  <a:rPr lang="en-US" sz="2000" dirty="0" err="1" smtClean="0">
                    <a:latin typeface="+mj-lt"/>
                  </a:rPr>
                  <a:t>biểu</a:t>
                </a:r>
                <a:r>
                  <a:rPr lang="en-US" sz="2000" dirty="0" smtClean="0">
                    <a:latin typeface="+mj-lt"/>
                  </a:rPr>
                  <a:t> </a:t>
                </a:r>
                <a:r>
                  <a:rPr lang="en-US" sz="2000" dirty="0" err="1" smtClean="0">
                    <a:latin typeface="+mj-lt"/>
                  </a:rPr>
                  <a:t>thức</a:t>
                </a:r>
                <a:r>
                  <a:rPr lang="en-US" sz="2000" dirty="0" smtClean="0">
                    <a:latin typeface="+mj-lt"/>
                  </a:rPr>
                  <a:t> </a:t>
                </a:r>
                <a:r>
                  <a:rPr lang="en-US" sz="2000" dirty="0" err="1" smtClean="0">
                    <a:latin typeface="+mj-lt"/>
                  </a:rPr>
                  <a:t>sau</a:t>
                </a:r>
                <a:r>
                  <a:rPr lang="en-US" sz="2000" dirty="0" smtClean="0">
                    <a:latin typeface="+mj-lt"/>
                  </a:rPr>
                  <a:t> </a:t>
                </a:r>
                <a:r>
                  <a:rPr lang="en-US" sz="2000" dirty="0" err="1" smtClean="0">
                    <a:latin typeface="+mj-lt"/>
                  </a:rPr>
                  <a:t>dưới</a:t>
                </a:r>
                <a:r>
                  <a:rPr lang="en-US" sz="2000" dirty="0" smtClean="0">
                    <a:latin typeface="+mj-lt"/>
                  </a:rPr>
                  <a:t> </a:t>
                </a:r>
                <a:r>
                  <a:rPr lang="en-US" sz="2000" dirty="0" err="1" smtClean="0">
                    <a:latin typeface="+mj-lt"/>
                  </a:rPr>
                  <a:t>dạng</a:t>
                </a:r>
                <a:r>
                  <a:rPr lang="en-US" sz="2000" dirty="0" smtClean="0">
                    <a:latin typeface="+mj-lt"/>
                  </a:rPr>
                  <a:t> </a:t>
                </a:r>
                <a:r>
                  <a:rPr lang="en-US" sz="2000" dirty="0" err="1" smtClean="0">
                    <a:latin typeface="+mj-lt"/>
                  </a:rPr>
                  <a:t>tích</a:t>
                </a:r>
                <a:r>
                  <a:rPr lang="en-US" sz="2000" dirty="0" smtClean="0">
                    <a:latin typeface="+mj-lt"/>
                  </a:rPr>
                  <a:t> </a:t>
                </a:r>
                <a:r>
                  <a:rPr lang="en-US" sz="2000" i="1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/>
                </a:r>
                <a:br>
                  <a:rPr lang="en-US" sz="2000" i="1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</a:br>
                <a:r>
                  <a:rPr lang="en-US" sz="2000" b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a/   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−25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i="1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000" i="1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2000" b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b/    </a:t>
                </a:r>
                <a14:m>
                  <m:oMath xmlns:m="http://schemas.openxmlformats.org/officeDocument/2006/math">
                    <m:r>
                      <a:rPr lang="en-US" sz="20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20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/>
                </a:r>
                <a:br>
                  <a:rPr lang="vi-VN" sz="20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</a:br>
                <a:endParaRPr sz="2000" b="0" dirty="0">
                  <a:solidFill>
                    <a:srgbClr val="312F6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56" name="Google Shape;356;p3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981215" y="768888"/>
                <a:ext cx="7409750" cy="2770378"/>
              </a:xfrm>
              <a:prstGeom prst="rect">
                <a:avLst/>
              </a:prstGeom>
              <a:blipFill>
                <a:blip r:embed="rId3"/>
                <a:stretch>
                  <a:fillRect l="-905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3" name="Google Shape;363;p37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7"/>
          <p:cNvSpPr/>
          <p:nvPr/>
        </p:nvSpPr>
        <p:spPr>
          <a:xfrm>
            <a:off x="157625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2254390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3"/>
          <p:cNvSpPr/>
          <p:nvPr/>
        </p:nvSpPr>
        <p:spPr>
          <a:xfrm flipH="1">
            <a:off x="8302641" y="-2862344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43"/>
          <p:cNvSpPr/>
          <p:nvPr/>
        </p:nvSpPr>
        <p:spPr>
          <a:xfrm>
            <a:off x="6672563" y="43345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1" name="Google Shape;681;p43"/>
          <p:cNvGrpSpPr/>
          <p:nvPr/>
        </p:nvGrpSpPr>
        <p:grpSpPr>
          <a:xfrm>
            <a:off x="75629" y="0"/>
            <a:ext cx="856300" cy="1051374"/>
            <a:chOff x="9898625" y="1841950"/>
            <a:chExt cx="2427040" cy="3301545"/>
          </a:xfrm>
        </p:grpSpPr>
        <p:sp>
          <p:nvSpPr>
            <p:cNvPr id="682" name="Google Shape;682;p43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3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3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3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3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3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3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3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3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3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3"/>
          <p:cNvSpPr/>
          <p:nvPr/>
        </p:nvSpPr>
        <p:spPr>
          <a:xfrm>
            <a:off x="7468538" y="47706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Pentagon 6">
            <a:extLst>
              <a:ext uri="{FF2B5EF4-FFF2-40B4-BE49-F238E27FC236}">
                <a16:creationId xmlns:a16="http://schemas.microsoft.com/office/drawing/2014/main" xmlns="" id="{B49ADC2B-3C89-A355-3EC7-8AB8F5F8AA35}"/>
              </a:ext>
            </a:extLst>
          </p:cNvPr>
          <p:cNvSpPr/>
          <p:nvPr/>
        </p:nvSpPr>
        <p:spPr>
          <a:xfrm>
            <a:off x="3537163" y="414073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67E65A2-9580-4072-016C-4BB4535E8F30}"/>
                  </a:ext>
                </a:extLst>
              </p:cNvPr>
              <p:cNvSpPr/>
              <p:nvPr/>
            </p:nvSpPr>
            <p:spPr>
              <a:xfrm>
                <a:off x="503779" y="1290261"/>
                <a:ext cx="7714391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Trong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trên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giá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trị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biểu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𝑃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luôn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bằng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giá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trị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biểu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𝑄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7E65A2-9580-4072-016C-4BB4535E8F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79" y="1290261"/>
                <a:ext cx="7714391" cy="958660"/>
              </a:xfrm>
              <a:prstGeom prst="rect">
                <a:avLst/>
              </a:prstGeom>
              <a:blipFill>
                <a:blip r:embed="rId3"/>
                <a:stretch>
                  <a:fillRect l="-870" r="-791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entagon 6">
            <a:extLst>
              <a:ext uri="{FF2B5EF4-FFF2-40B4-BE49-F238E27FC236}">
                <a16:creationId xmlns:a16="http://schemas.microsoft.com/office/drawing/2014/main" xmlns="" id="{F7FDEA37-5B7B-3DB7-7843-39C6974E08CB}"/>
              </a:ext>
            </a:extLst>
          </p:cNvPr>
          <p:cNvSpPr/>
          <p:nvPr/>
        </p:nvSpPr>
        <p:spPr>
          <a:xfrm>
            <a:off x="-5084" y="2466349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9309627-4122-B7DE-3156-DC2ADA94B978}"/>
              </a:ext>
            </a:extLst>
          </p:cNvPr>
          <p:cNvSpPr/>
          <p:nvPr/>
        </p:nvSpPr>
        <p:spPr>
          <a:xfrm>
            <a:off x="427542" y="3156501"/>
            <a:ext cx="8288915" cy="1051374"/>
          </a:xfrm>
          <a:prstGeom prst="roundRect">
            <a:avLst>
              <a:gd name="adj" fmla="val 15617"/>
            </a:avLst>
          </a:prstGeom>
          <a:solidFill>
            <a:schemeClr val="tx2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 = Q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AD61EB-9220-1439-DAED-5A6382755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66632" y="3673043"/>
            <a:ext cx="2280383" cy="1282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4"/>
          <p:cNvSpPr/>
          <p:nvPr/>
        </p:nvSpPr>
        <p:spPr>
          <a:xfrm rot="10800000" flipH="1">
            <a:off x="-1738931" y="158384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4"/>
          <p:cNvGrpSpPr/>
          <p:nvPr/>
        </p:nvGrpSpPr>
        <p:grpSpPr>
          <a:xfrm>
            <a:off x="64063" y="4219578"/>
            <a:ext cx="1594869" cy="644980"/>
            <a:chOff x="2174906" y="4114344"/>
            <a:chExt cx="2243450" cy="907400"/>
          </a:xfrm>
        </p:grpSpPr>
        <p:sp>
          <p:nvSpPr>
            <p:cNvPr id="808" name="Google Shape;808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4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4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4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4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4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4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44"/>
          <p:cNvSpPr/>
          <p:nvPr/>
        </p:nvSpPr>
        <p:spPr>
          <a:xfrm>
            <a:off x="308225" y="3491872"/>
            <a:ext cx="224049" cy="28494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0" name="Google Shape;830;p44"/>
          <p:cNvGrpSpPr/>
          <p:nvPr/>
        </p:nvGrpSpPr>
        <p:grpSpPr>
          <a:xfrm rot="-2700000">
            <a:off x="8030079" y="4008727"/>
            <a:ext cx="898707" cy="766293"/>
            <a:chOff x="10024450" y="2274100"/>
            <a:chExt cx="762700" cy="650325"/>
          </a:xfrm>
        </p:grpSpPr>
        <p:sp>
          <p:nvSpPr>
            <p:cNvPr id="831" name="Google Shape;831;p4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" name="Google Shape;839;p44"/>
          <p:cNvGrpSpPr/>
          <p:nvPr/>
        </p:nvGrpSpPr>
        <p:grpSpPr>
          <a:xfrm rot="2700000">
            <a:off x="7917451" y="2749925"/>
            <a:ext cx="817896" cy="813580"/>
            <a:chOff x="10440625" y="1291025"/>
            <a:chExt cx="630000" cy="626675"/>
          </a:xfrm>
        </p:grpSpPr>
        <p:sp>
          <p:nvSpPr>
            <p:cNvPr id="840" name="Google Shape;840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387F996B-C378-63E4-AB33-02F55845AFC8}"/>
              </a:ext>
            </a:extLst>
          </p:cNvPr>
          <p:cNvSpPr/>
          <p:nvPr/>
        </p:nvSpPr>
        <p:spPr>
          <a:xfrm>
            <a:off x="974706" y="604434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7DDFFE3F-BFD1-87B9-B9DC-807100FF015D}"/>
                  </a:ext>
                </a:extLst>
              </p:cNvPr>
              <p:cNvSpPr/>
              <p:nvPr/>
            </p:nvSpPr>
            <p:spPr>
              <a:xfrm>
                <a:off x="2558845" y="613975"/>
                <a:ext cx="5365988" cy="547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Chứng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minh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rằng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DFFE3F-BFD1-87B9-B9DC-807100FF01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845" y="613975"/>
                <a:ext cx="5365988" cy="547714"/>
              </a:xfrm>
              <a:prstGeom prst="rect">
                <a:avLst/>
              </a:prstGeom>
              <a:blipFill>
                <a:blip r:embed="rId3"/>
                <a:stretch>
                  <a:fillRect l="-147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DFAB8DE-60E1-D5B1-F443-65F7C33DE183}"/>
              </a:ext>
            </a:extLst>
          </p:cNvPr>
          <p:cNvSpPr/>
          <p:nvPr/>
        </p:nvSpPr>
        <p:spPr>
          <a:xfrm>
            <a:off x="4178874" y="1460379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902CF16F-B0E4-1B71-5D9A-5BBA7CCB348C}"/>
                  </a:ext>
                </a:extLst>
              </p:cNvPr>
              <p:cNvSpPr/>
              <p:nvPr/>
            </p:nvSpPr>
            <p:spPr>
              <a:xfrm>
                <a:off x="1433040" y="2007264"/>
                <a:ext cx="6340922" cy="1368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Vậy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02CF16F-B0E4-1B71-5D9A-5BBA7CCB34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040" y="2007264"/>
                <a:ext cx="6340922" cy="1368131"/>
              </a:xfrm>
              <a:prstGeom prst="rect">
                <a:avLst/>
              </a:prstGeom>
              <a:blipFill>
                <a:blip r:embed="rId4"/>
                <a:stretch>
                  <a:fillRect l="-1250" b="-8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oogle Shape;1928;p52">
            <a:extLst>
              <a:ext uri="{FF2B5EF4-FFF2-40B4-BE49-F238E27FC236}">
                <a16:creationId xmlns:a16="http://schemas.microsoft.com/office/drawing/2014/main" xmlns="" id="{185BD181-0F89-EFE6-1D6B-9A83453433F6}"/>
              </a:ext>
            </a:extLst>
          </p:cNvPr>
          <p:cNvGrpSpPr/>
          <p:nvPr/>
        </p:nvGrpSpPr>
        <p:grpSpPr>
          <a:xfrm>
            <a:off x="6172148" y="2994849"/>
            <a:ext cx="1966276" cy="2074551"/>
            <a:chOff x="1366929" y="170850"/>
            <a:chExt cx="2958495" cy="3505888"/>
          </a:xfrm>
        </p:grpSpPr>
        <p:sp>
          <p:nvSpPr>
            <p:cNvPr id="18" name="Google Shape;1929;p52">
              <a:extLst>
                <a:ext uri="{FF2B5EF4-FFF2-40B4-BE49-F238E27FC236}">
                  <a16:creationId xmlns:a16="http://schemas.microsoft.com/office/drawing/2014/main" xmlns="" id="{B000D54A-E2B2-42B4-A84C-3BB24CDA042B}"/>
                </a:ext>
              </a:extLst>
            </p:cNvPr>
            <p:cNvSpPr/>
            <p:nvPr/>
          </p:nvSpPr>
          <p:spPr>
            <a:xfrm>
              <a:off x="3947784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5689" y="1"/>
                  </a:moveTo>
                  <a:lnTo>
                    <a:pt x="1" y="22071"/>
                  </a:lnTo>
                  <a:lnTo>
                    <a:pt x="12116" y="35495"/>
                  </a:lnTo>
                  <a:cubicBezTo>
                    <a:pt x="17236" y="21445"/>
                    <a:pt x="5689" y="1"/>
                    <a:pt x="56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30;p52">
              <a:extLst>
                <a:ext uri="{FF2B5EF4-FFF2-40B4-BE49-F238E27FC236}">
                  <a16:creationId xmlns:a16="http://schemas.microsoft.com/office/drawing/2014/main" xmlns="" id="{D48B06D9-DF59-4405-277B-4A5FB564B50A}"/>
                </a:ext>
              </a:extLst>
            </p:cNvPr>
            <p:cNvSpPr/>
            <p:nvPr/>
          </p:nvSpPr>
          <p:spPr>
            <a:xfrm>
              <a:off x="1366929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11547" y="1"/>
                  </a:moveTo>
                  <a:cubicBezTo>
                    <a:pt x="11547" y="1"/>
                    <a:pt x="0" y="21445"/>
                    <a:pt x="5119" y="35495"/>
                  </a:cubicBezTo>
                  <a:lnTo>
                    <a:pt x="5119" y="35495"/>
                  </a:lnTo>
                  <a:lnTo>
                    <a:pt x="17235" y="22071"/>
                  </a:lnTo>
                  <a:lnTo>
                    <a:pt x="115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31;p52">
              <a:extLst>
                <a:ext uri="{FF2B5EF4-FFF2-40B4-BE49-F238E27FC236}">
                  <a16:creationId xmlns:a16="http://schemas.microsoft.com/office/drawing/2014/main" xmlns="" id="{9CDF166D-1215-C614-1AE1-99EAEFEC605B}"/>
                </a:ext>
              </a:extLst>
            </p:cNvPr>
            <p:cNvSpPr/>
            <p:nvPr/>
          </p:nvSpPr>
          <p:spPr>
            <a:xfrm>
              <a:off x="1813057" y="1565564"/>
              <a:ext cx="2066332" cy="1018223"/>
            </a:xfrm>
            <a:custGeom>
              <a:avLst/>
              <a:gdLst/>
              <a:ahLst/>
              <a:cxnLst/>
              <a:rect l="l" t="t" r="r" b="b"/>
              <a:pathLst>
                <a:path w="94310" h="46473" extrusionOk="0">
                  <a:moveTo>
                    <a:pt x="36916" y="1"/>
                  </a:moveTo>
                  <a:cubicBezTo>
                    <a:pt x="36916" y="1"/>
                    <a:pt x="10239" y="8931"/>
                    <a:pt x="0" y="19682"/>
                  </a:cubicBezTo>
                  <a:lnTo>
                    <a:pt x="47155" y="46473"/>
                  </a:lnTo>
                  <a:lnTo>
                    <a:pt x="94309" y="19682"/>
                  </a:lnTo>
                  <a:cubicBezTo>
                    <a:pt x="84071" y="8931"/>
                    <a:pt x="57393" y="1"/>
                    <a:pt x="57393" y="1"/>
                  </a:cubicBezTo>
                  <a:lnTo>
                    <a:pt x="47155" y="3357"/>
                  </a:lnTo>
                  <a:lnTo>
                    <a:pt x="369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32;p52">
              <a:extLst>
                <a:ext uri="{FF2B5EF4-FFF2-40B4-BE49-F238E27FC236}">
                  <a16:creationId xmlns:a16="http://schemas.microsoft.com/office/drawing/2014/main" xmlns="" id="{01133A20-8CE9-48F6-536C-BCA109F1D09C}"/>
                </a:ext>
              </a:extLst>
            </p:cNvPr>
            <p:cNvSpPr/>
            <p:nvPr/>
          </p:nvSpPr>
          <p:spPr>
            <a:xfrm>
              <a:off x="2579470" y="1695177"/>
              <a:ext cx="530923" cy="250519"/>
            </a:xfrm>
            <a:custGeom>
              <a:avLst/>
              <a:gdLst/>
              <a:ahLst/>
              <a:cxnLst/>
              <a:rect l="l" t="t" r="r" b="b"/>
              <a:pathLst>
                <a:path w="24232" h="11434" extrusionOk="0">
                  <a:moveTo>
                    <a:pt x="0" y="1"/>
                  </a:moveTo>
                  <a:cubicBezTo>
                    <a:pt x="0" y="1"/>
                    <a:pt x="7509" y="9670"/>
                    <a:pt x="12059" y="11434"/>
                  </a:cubicBezTo>
                  <a:cubicBezTo>
                    <a:pt x="16837" y="9670"/>
                    <a:pt x="24232" y="797"/>
                    <a:pt x="24232" y="7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33;p52">
              <a:extLst>
                <a:ext uri="{FF2B5EF4-FFF2-40B4-BE49-F238E27FC236}">
                  <a16:creationId xmlns:a16="http://schemas.microsoft.com/office/drawing/2014/main" xmlns="" id="{7B3A73B9-827D-D679-5EFE-18033E29E3D5}"/>
                </a:ext>
              </a:extLst>
            </p:cNvPr>
            <p:cNvSpPr/>
            <p:nvPr/>
          </p:nvSpPr>
          <p:spPr>
            <a:xfrm>
              <a:off x="3415663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0" y="1"/>
                  </a:moveTo>
                  <a:lnTo>
                    <a:pt x="2560" y="20649"/>
                  </a:lnTo>
                </a:path>
              </a:pathLst>
            </a:custGeom>
            <a:noFill/>
            <a:ln w="1422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34;p52">
              <a:extLst>
                <a:ext uri="{FF2B5EF4-FFF2-40B4-BE49-F238E27FC236}">
                  <a16:creationId xmlns:a16="http://schemas.microsoft.com/office/drawing/2014/main" xmlns="" id="{931FEB7F-C326-277D-6D11-2BB99A02D818}"/>
                </a:ext>
              </a:extLst>
            </p:cNvPr>
            <p:cNvSpPr/>
            <p:nvPr/>
          </p:nvSpPr>
          <p:spPr>
            <a:xfrm>
              <a:off x="321004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9840" y="2788"/>
                  </a:moveTo>
                  <a:lnTo>
                    <a:pt x="0" y="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35;p52">
              <a:extLst>
                <a:ext uri="{FF2B5EF4-FFF2-40B4-BE49-F238E27FC236}">
                  <a16:creationId xmlns:a16="http://schemas.microsoft.com/office/drawing/2014/main" xmlns="" id="{6B78959E-E658-ED83-B6B6-C132228FE7F4}"/>
                </a:ext>
              </a:extLst>
            </p:cNvPr>
            <p:cNvSpPr/>
            <p:nvPr/>
          </p:nvSpPr>
          <p:spPr>
            <a:xfrm>
              <a:off x="2220561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2560" y="1"/>
                  </a:moveTo>
                  <a:lnTo>
                    <a:pt x="1" y="20649"/>
                  </a:lnTo>
                </a:path>
              </a:pathLst>
            </a:custGeom>
            <a:noFill/>
            <a:ln w="1422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36;p52">
              <a:extLst>
                <a:ext uri="{FF2B5EF4-FFF2-40B4-BE49-F238E27FC236}">
                  <a16:creationId xmlns:a16="http://schemas.microsoft.com/office/drawing/2014/main" xmlns="" id="{3B323DDC-FF74-5F28-64B4-A965BF774CA2}"/>
                </a:ext>
              </a:extLst>
            </p:cNvPr>
            <p:cNvSpPr/>
            <p:nvPr/>
          </p:nvSpPr>
          <p:spPr>
            <a:xfrm>
              <a:off x="226667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0" y="2788"/>
                  </a:moveTo>
                  <a:lnTo>
                    <a:pt x="9841" y="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37;p52">
              <a:extLst>
                <a:ext uri="{FF2B5EF4-FFF2-40B4-BE49-F238E27FC236}">
                  <a16:creationId xmlns:a16="http://schemas.microsoft.com/office/drawing/2014/main" xmlns="" id="{D49F7871-4C49-B676-9406-273A7619434E}"/>
                </a:ext>
              </a:extLst>
            </p:cNvPr>
            <p:cNvSpPr/>
            <p:nvPr/>
          </p:nvSpPr>
          <p:spPr>
            <a:xfrm>
              <a:off x="2887267" y="1555596"/>
              <a:ext cx="358952" cy="279199"/>
            </a:xfrm>
            <a:custGeom>
              <a:avLst/>
              <a:gdLst/>
              <a:ahLst/>
              <a:cxnLst/>
              <a:rect l="l" t="t" r="r" b="b"/>
              <a:pathLst>
                <a:path w="16383" h="12743" extrusionOk="0">
                  <a:moveTo>
                    <a:pt x="7680" y="1"/>
                  </a:moveTo>
                  <a:lnTo>
                    <a:pt x="1" y="12742"/>
                  </a:lnTo>
                  <a:cubicBezTo>
                    <a:pt x="1" y="12742"/>
                    <a:pt x="5347" y="10102"/>
                    <a:pt x="11004" y="10102"/>
                  </a:cubicBezTo>
                  <a:cubicBezTo>
                    <a:pt x="12821" y="10102"/>
                    <a:pt x="14669" y="10374"/>
                    <a:pt x="16383" y="11093"/>
                  </a:cubicBezTo>
                  <a:cubicBezTo>
                    <a:pt x="13311" y="3471"/>
                    <a:pt x="7680" y="1"/>
                    <a:pt x="7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38;p52">
              <a:extLst>
                <a:ext uri="{FF2B5EF4-FFF2-40B4-BE49-F238E27FC236}">
                  <a16:creationId xmlns:a16="http://schemas.microsoft.com/office/drawing/2014/main" xmlns="" id="{01FDA7C9-7C2F-8EE3-874C-407EBABB0A80}"/>
                </a:ext>
              </a:extLst>
            </p:cNvPr>
            <p:cNvSpPr/>
            <p:nvPr/>
          </p:nvSpPr>
          <p:spPr>
            <a:xfrm>
              <a:off x="2446134" y="1555596"/>
              <a:ext cx="358930" cy="279199"/>
            </a:xfrm>
            <a:custGeom>
              <a:avLst/>
              <a:gdLst/>
              <a:ahLst/>
              <a:cxnLst/>
              <a:rect l="l" t="t" r="r" b="b"/>
              <a:pathLst>
                <a:path w="16382" h="12743" extrusionOk="0">
                  <a:moveTo>
                    <a:pt x="8703" y="1"/>
                  </a:moveTo>
                  <a:cubicBezTo>
                    <a:pt x="8703" y="1"/>
                    <a:pt x="3072" y="3471"/>
                    <a:pt x="0" y="11093"/>
                  </a:cubicBezTo>
                  <a:cubicBezTo>
                    <a:pt x="1700" y="10374"/>
                    <a:pt x="3541" y="10102"/>
                    <a:pt x="5354" y="10102"/>
                  </a:cubicBezTo>
                  <a:cubicBezTo>
                    <a:pt x="11003" y="10102"/>
                    <a:pt x="16382" y="12742"/>
                    <a:pt x="16382" y="12742"/>
                  </a:cubicBezTo>
                  <a:lnTo>
                    <a:pt x="8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39;p52">
              <a:extLst>
                <a:ext uri="{FF2B5EF4-FFF2-40B4-BE49-F238E27FC236}">
                  <a16:creationId xmlns:a16="http://schemas.microsoft.com/office/drawing/2014/main" xmlns="" id="{80E34DAB-4778-77E0-B1D5-5DBCF876BE93}"/>
                </a:ext>
              </a:extLst>
            </p:cNvPr>
            <p:cNvSpPr/>
            <p:nvPr/>
          </p:nvSpPr>
          <p:spPr>
            <a:xfrm>
              <a:off x="2606878" y="1563089"/>
              <a:ext cx="478580" cy="300364"/>
            </a:xfrm>
            <a:custGeom>
              <a:avLst/>
              <a:gdLst/>
              <a:ahLst/>
              <a:cxnLst/>
              <a:rect l="l" t="t" r="r" b="b"/>
              <a:pathLst>
                <a:path w="21843" h="1370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617" y="8589"/>
                    <a:pt x="10808" y="13595"/>
                  </a:cubicBezTo>
                  <a:lnTo>
                    <a:pt x="10808" y="13709"/>
                  </a:lnTo>
                  <a:cubicBezTo>
                    <a:pt x="10865" y="13709"/>
                    <a:pt x="10865" y="13709"/>
                    <a:pt x="10922" y="13652"/>
                  </a:cubicBezTo>
                  <a:cubicBezTo>
                    <a:pt x="10979" y="13652"/>
                    <a:pt x="10979" y="13709"/>
                    <a:pt x="11036" y="13709"/>
                  </a:cubicBezTo>
                  <a:lnTo>
                    <a:pt x="11036" y="13595"/>
                  </a:lnTo>
                  <a:cubicBezTo>
                    <a:pt x="19226" y="8589"/>
                    <a:pt x="21843" y="0"/>
                    <a:pt x="21843" y="0"/>
                  </a:cubicBezTo>
                  <a:lnTo>
                    <a:pt x="21843" y="0"/>
                  </a:lnTo>
                  <a:lnTo>
                    <a:pt x="10922" y="22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47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40;p52">
              <a:extLst>
                <a:ext uri="{FF2B5EF4-FFF2-40B4-BE49-F238E27FC236}">
                  <a16:creationId xmlns:a16="http://schemas.microsoft.com/office/drawing/2014/main" xmlns="" id="{954FD05E-A903-CCD0-9B8F-31935A9E7F29}"/>
                </a:ext>
              </a:extLst>
            </p:cNvPr>
            <p:cNvSpPr/>
            <p:nvPr/>
          </p:nvSpPr>
          <p:spPr>
            <a:xfrm>
              <a:off x="1975073" y="170981"/>
              <a:ext cx="1854440" cy="980933"/>
            </a:xfrm>
            <a:custGeom>
              <a:avLst/>
              <a:gdLst/>
              <a:ahLst/>
              <a:cxnLst/>
              <a:rect l="l" t="t" r="r" b="b"/>
              <a:pathLst>
                <a:path w="84639" h="44771" extrusionOk="0">
                  <a:moveTo>
                    <a:pt x="32879" y="1"/>
                  </a:moveTo>
                  <a:cubicBezTo>
                    <a:pt x="27905" y="1"/>
                    <a:pt x="23699" y="839"/>
                    <a:pt x="22525" y="2451"/>
                  </a:cubicBezTo>
                  <a:cubicBezTo>
                    <a:pt x="19976" y="5968"/>
                    <a:pt x="27613" y="6151"/>
                    <a:pt x="29228" y="6151"/>
                  </a:cubicBezTo>
                  <a:cubicBezTo>
                    <a:pt x="29415" y="6151"/>
                    <a:pt x="29521" y="6148"/>
                    <a:pt x="29521" y="6148"/>
                  </a:cubicBezTo>
                  <a:lnTo>
                    <a:pt x="29521" y="6148"/>
                  </a:lnTo>
                  <a:cubicBezTo>
                    <a:pt x="29521" y="6148"/>
                    <a:pt x="22240" y="6490"/>
                    <a:pt x="12229" y="16159"/>
                  </a:cubicBezTo>
                  <a:cubicBezTo>
                    <a:pt x="0" y="27991"/>
                    <a:pt x="15301" y="44770"/>
                    <a:pt x="15301" y="44770"/>
                  </a:cubicBezTo>
                  <a:lnTo>
                    <a:pt x="61375" y="43747"/>
                  </a:lnTo>
                  <a:cubicBezTo>
                    <a:pt x="84639" y="16216"/>
                    <a:pt x="58758" y="8594"/>
                    <a:pt x="58758" y="8594"/>
                  </a:cubicBezTo>
                  <a:cubicBezTo>
                    <a:pt x="64902" y="7716"/>
                    <a:pt x="63430" y="5526"/>
                    <a:pt x="59034" y="5526"/>
                  </a:cubicBezTo>
                  <a:cubicBezTo>
                    <a:pt x="58018" y="5526"/>
                    <a:pt x="56844" y="5643"/>
                    <a:pt x="55573" y="5921"/>
                  </a:cubicBezTo>
                  <a:cubicBezTo>
                    <a:pt x="55208" y="2440"/>
                    <a:pt x="54205" y="829"/>
                    <a:pt x="53421" y="829"/>
                  </a:cubicBezTo>
                  <a:cubicBezTo>
                    <a:pt x="52615" y="829"/>
                    <a:pt x="52039" y="2525"/>
                    <a:pt x="52615" y="5636"/>
                  </a:cubicBezTo>
                  <a:cubicBezTo>
                    <a:pt x="49162" y="1811"/>
                    <a:pt x="40190" y="1"/>
                    <a:pt x="3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41;p52">
              <a:extLst>
                <a:ext uri="{FF2B5EF4-FFF2-40B4-BE49-F238E27FC236}">
                  <a16:creationId xmlns:a16="http://schemas.microsoft.com/office/drawing/2014/main" xmlns="" id="{CB125F83-D517-B0A3-8B3E-CF15FAFEB8D7}"/>
                </a:ext>
              </a:extLst>
            </p:cNvPr>
            <p:cNvSpPr/>
            <p:nvPr/>
          </p:nvSpPr>
          <p:spPr>
            <a:xfrm>
              <a:off x="2108410" y="170850"/>
              <a:ext cx="947169" cy="765448"/>
            </a:xfrm>
            <a:custGeom>
              <a:avLst/>
              <a:gdLst/>
              <a:ahLst/>
              <a:cxnLst/>
              <a:rect l="l" t="t" r="r" b="b"/>
              <a:pathLst>
                <a:path w="43230" h="34936" extrusionOk="0">
                  <a:moveTo>
                    <a:pt x="26761" y="1"/>
                  </a:moveTo>
                  <a:cubicBezTo>
                    <a:pt x="21816" y="1"/>
                    <a:pt x="17644" y="824"/>
                    <a:pt x="16496" y="2400"/>
                  </a:cubicBezTo>
                  <a:cubicBezTo>
                    <a:pt x="13892" y="5973"/>
                    <a:pt x="21551" y="6157"/>
                    <a:pt x="23149" y="6157"/>
                  </a:cubicBezTo>
                  <a:cubicBezTo>
                    <a:pt x="23332" y="6157"/>
                    <a:pt x="23435" y="6154"/>
                    <a:pt x="23435" y="6154"/>
                  </a:cubicBezTo>
                  <a:lnTo>
                    <a:pt x="23435" y="6154"/>
                  </a:lnTo>
                  <a:cubicBezTo>
                    <a:pt x="23435" y="6154"/>
                    <a:pt x="16154" y="6496"/>
                    <a:pt x="6143" y="16165"/>
                  </a:cubicBezTo>
                  <a:cubicBezTo>
                    <a:pt x="0" y="22081"/>
                    <a:pt x="797" y="29248"/>
                    <a:pt x="3072" y="34936"/>
                  </a:cubicBezTo>
                  <a:cubicBezTo>
                    <a:pt x="2844" y="27940"/>
                    <a:pt x="7565" y="23332"/>
                    <a:pt x="11320" y="19464"/>
                  </a:cubicBezTo>
                  <a:cubicBezTo>
                    <a:pt x="15756" y="14914"/>
                    <a:pt x="29464" y="12184"/>
                    <a:pt x="29465" y="12184"/>
                  </a:cubicBezTo>
                  <a:lnTo>
                    <a:pt x="29465" y="12184"/>
                  </a:lnTo>
                  <a:cubicBezTo>
                    <a:pt x="29464" y="12184"/>
                    <a:pt x="21527" y="19859"/>
                    <a:pt x="26503" y="19859"/>
                  </a:cubicBezTo>
                  <a:cubicBezTo>
                    <a:pt x="27210" y="19859"/>
                    <a:pt x="28177" y="19704"/>
                    <a:pt x="29465" y="19351"/>
                  </a:cubicBezTo>
                  <a:cubicBezTo>
                    <a:pt x="37485" y="17132"/>
                    <a:pt x="41694" y="7576"/>
                    <a:pt x="43230" y="3253"/>
                  </a:cubicBezTo>
                  <a:cubicBezTo>
                    <a:pt x="38916" y="1051"/>
                    <a:pt x="32345" y="1"/>
                    <a:pt x="2676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42;p52">
              <a:extLst>
                <a:ext uri="{FF2B5EF4-FFF2-40B4-BE49-F238E27FC236}">
                  <a16:creationId xmlns:a16="http://schemas.microsoft.com/office/drawing/2014/main" xmlns="" id="{DD93B7A5-B360-3FF3-60A0-A9916A8A0144}"/>
                </a:ext>
              </a:extLst>
            </p:cNvPr>
            <p:cNvSpPr/>
            <p:nvPr/>
          </p:nvSpPr>
          <p:spPr>
            <a:xfrm>
              <a:off x="3262389" y="359266"/>
              <a:ext cx="567053" cy="770202"/>
            </a:xfrm>
            <a:custGeom>
              <a:avLst/>
              <a:gdLst/>
              <a:ahLst/>
              <a:cxnLst/>
              <a:rect l="l" t="t" r="r" b="b"/>
              <a:pathLst>
                <a:path w="25881" h="35153" extrusionOk="0">
                  <a:moveTo>
                    <a:pt x="0" y="0"/>
                  </a:moveTo>
                  <a:cubicBezTo>
                    <a:pt x="0" y="0"/>
                    <a:pt x="16382" y="12059"/>
                    <a:pt x="2048" y="35153"/>
                  </a:cubicBezTo>
                  <a:lnTo>
                    <a:pt x="2617" y="35153"/>
                  </a:lnTo>
                  <a:cubicBezTo>
                    <a:pt x="25881" y="762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43;p52">
              <a:extLst>
                <a:ext uri="{FF2B5EF4-FFF2-40B4-BE49-F238E27FC236}">
                  <a16:creationId xmlns:a16="http://schemas.microsoft.com/office/drawing/2014/main" xmlns="" id="{22782519-D48B-9786-0071-148E843C8453}"/>
                </a:ext>
              </a:extLst>
            </p:cNvPr>
            <p:cNvSpPr/>
            <p:nvPr/>
          </p:nvSpPr>
          <p:spPr>
            <a:xfrm>
              <a:off x="2403762" y="578595"/>
              <a:ext cx="901071" cy="1140196"/>
            </a:xfrm>
            <a:custGeom>
              <a:avLst/>
              <a:gdLst/>
              <a:ahLst/>
              <a:cxnLst/>
              <a:rect l="l" t="t" r="r" b="b"/>
              <a:pathLst>
                <a:path w="41126" h="52040" extrusionOk="0">
                  <a:moveTo>
                    <a:pt x="32252" y="0"/>
                  </a:moveTo>
                  <a:cubicBezTo>
                    <a:pt x="30886" y="2787"/>
                    <a:pt x="26165" y="10751"/>
                    <a:pt x="15585" y="12343"/>
                  </a:cubicBezTo>
                  <a:cubicBezTo>
                    <a:pt x="15342" y="12357"/>
                    <a:pt x="15116" y="12364"/>
                    <a:pt x="14905" y="12364"/>
                  </a:cubicBezTo>
                  <a:cubicBezTo>
                    <a:pt x="8268" y="12364"/>
                    <a:pt x="17405" y="5632"/>
                    <a:pt x="17406" y="5631"/>
                  </a:cubicBezTo>
                  <a:lnTo>
                    <a:pt x="17406" y="5631"/>
                  </a:lnTo>
                  <a:cubicBezTo>
                    <a:pt x="17405" y="5631"/>
                    <a:pt x="3754" y="8760"/>
                    <a:pt x="0" y="17633"/>
                  </a:cubicBezTo>
                  <a:cubicBezTo>
                    <a:pt x="0" y="18316"/>
                    <a:pt x="0" y="18998"/>
                    <a:pt x="57" y="19738"/>
                  </a:cubicBezTo>
                  <a:cubicBezTo>
                    <a:pt x="1820" y="37087"/>
                    <a:pt x="2730" y="42092"/>
                    <a:pt x="10068" y="47496"/>
                  </a:cubicBezTo>
                  <a:cubicBezTo>
                    <a:pt x="15630" y="51549"/>
                    <a:pt x="18578" y="52039"/>
                    <a:pt x="19678" y="52039"/>
                  </a:cubicBezTo>
                  <a:cubicBezTo>
                    <a:pt x="20030" y="52039"/>
                    <a:pt x="20193" y="51989"/>
                    <a:pt x="20193" y="51989"/>
                  </a:cubicBezTo>
                  <a:cubicBezTo>
                    <a:pt x="20193" y="51989"/>
                    <a:pt x="20356" y="52039"/>
                    <a:pt x="20707" y="52039"/>
                  </a:cubicBezTo>
                  <a:cubicBezTo>
                    <a:pt x="21808" y="52039"/>
                    <a:pt x="24755" y="51549"/>
                    <a:pt x="30318" y="47496"/>
                  </a:cubicBezTo>
                  <a:cubicBezTo>
                    <a:pt x="37655" y="42092"/>
                    <a:pt x="38565" y="37087"/>
                    <a:pt x="40329" y="19738"/>
                  </a:cubicBezTo>
                  <a:cubicBezTo>
                    <a:pt x="41125" y="11831"/>
                    <a:pt x="36973" y="5006"/>
                    <a:pt x="32252" y="0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44;p52">
              <a:extLst>
                <a:ext uri="{FF2B5EF4-FFF2-40B4-BE49-F238E27FC236}">
                  <a16:creationId xmlns:a16="http://schemas.microsoft.com/office/drawing/2014/main" xmlns="" id="{2D28979A-D41F-1DE3-E191-4522A657FA10}"/>
                </a:ext>
              </a:extLst>
            </p:cNvPr>
            <p:cNvSpPr/>
            <p:nvPr/>
          </p:nvSpPr>
          <p:spPr>
            <a:xfrm>
              <a:off x="2218063" y="1066153"/>
              <a:ext cx="307857" cy="320390"/>
            </a:xfrm>
            <a:custGeom>
              <a:avLst/>
              <a:gdLst/>
              <a:ahLst/>
              <a:cxnLst/>
              <a:rect l="l" t="t" r="r" b="b"/>
              <a:pathLst>
                <a:path w="14051" h="14623" extrusionOk="0">
                  <a:moveTo>
                    <a:pt x="5309" y="1"/>
                  </a:moveTo>
                  <a:cubicBezTo>
                    <a:pt x="4540" y="1"/>
                    <a:pt x="3799" y="179"/>
                    <a:pt x="3129" y="555"/>
                  </a:cubicBezTo>
                  <a:cubicBezTo>
                    <a:pt x="456" y="2148"/>
                    <a:pt x="1" y="6414"/>
                    <a:pt x="2162" y="10111"/>
                  </a:cubicBezTo>
                  <a:cubicBezTo>
                    <a:pt x="3783" y="12927"/>
                    <a:pt x="6396" y="14623"/>
                    <a:pt x="8729" y="14623"/>
                  </a:cubicBezTo>
                  <a:cubicBezTo>
                    <a:pt x="9507" y="14623"/>
                    <a:pt x="10254" y="14434"/>
                    <a:pt x="10922" y="14036"/>
                  </a:cubicBezTo>
                  <a:cubicBezTo>
                    <a:pt x="13652" y="12500"/>
                    <a:pt x="14050" y="8234"/>
                    <a:pt x="11946" y="4480"/>
                  </a:cubicBezTo>
                  <a:cubicBezTo>
                    <a:pt x="10314" y="1690"/>
                    <a:pt x="7678" y="1"/>
                    <a:pt x="5309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45;p52">
              <a:extLst>
                <a:ext uri="{FF2B5EF4-FFF2-40B4-BE49-F238E27FC236}">
                  <a16:creationId xmlns:a16="http://schemas.microsoft.com/office/drawing/2014/main" xmlns="" id="{C49E3073-CC33-9AFD-0A0C-955C00BEB6FB}"/>
                </a:ext>
              </a:extLst>
            </p:cNvPr>
            <p:cNvSpPr/>
            <p:nvPr/>
          </p:nvSpPr>
          <p:spPr>
            <a:xfrm>
              <a:off x="2224307" y="1093276"/>
              <a:ext cx="190683" cy="286649"/>
            </a:xfrm>
            <a:custGeom>
              <a:avLst/>
              <a:gdLst/>
              <a:ahLst/>
              <a:cxnLst/>
              <a:rect l="l" t="t" r="r" b="b"/>
              <a:pathLst>
                <a:path w="8703" h="13083" extrusionOk="0">
                  <a:moveTo>
                    <a:pt x="1991" y="0"/>
                  </a:moveTo>
                  <a:cubicBezTo>
                    <a:pt x="114" y="1877"/>
                    <a:pt x="0" y="5631"/>
                    <a:pt x="1877" y="8873"/>
                  </a:cubicBezTo>
                  <a:cubicBezTo>
                    <a:pt x="3072" y="10978"/>
                    <a:pt x="4835" y="12457"/>
                    <a:pt x="6655" y="13083"/>
                  </a:cubicBezTo>
                  <a:cubicBezTo>
                    <a:pt x="8589" y="11149"/>
                    <a:pt x="8703" y="7451"/>
                    <a:pt x="6826" y="4152"/>
                  </a:cubicBezTo>
                  <a:cubicBezTo>
                    <a:pt x="5575" y="2048"/>
                    <a:pt x="3811" y="569"/>
                    <a:pt x="1991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46;p52">
              <a:extLst>
                <a:ext uri="{FF2B5EF4-FFF2-40B4-BE49-F238E27FC236}">
                  <a16:creationId xmlns:a16="http://schemas.microsoft.com/office/drawing/2014/main" xmlns="" id="{1C1E8454-053F-3DF4-97CA-76ECD9C1FBE2}"/>
                </a:ext>
              </a:extLst>
            </p:cNvPr>
            <p:cNvSpPr/>
            <p:nvPr/>
          </p:nvSpPr>
          <p:spPr>
            <a:xfrm>
              <a:off x="3166429" y="1066153"/>
              <a:ext cx="307835" cy="320390"/>
            </a:xfrm>
            <a:custGeom>
              <a:avLst/>
              <a:gdLst/>
              <a:ahLst/>
              <a:cxnLst/>
              <a:rect l="l" t="t" r="r" b="b"/>
              <a:pathLst>
                <a:path w="14050" h="14623" extrusionOk="0">
                  <a:moveTo>
                    <a:pt x="8717" y="1"/>
                  </a:moveTo>
                  <a:cubicBezTo>
                    <a:pt x="6372" y="1"/>
                    <a:pt x="3736" y="1690"/>
                    <a:pt x="2105" y="4480"/>
                  </a:cubicBezTo>
                  <a:cubicBezTo>
                    <a:pt x="0" y="8234"/>
                    <a:pt x="398" y="12500"/>
                    <a:pt x="3129" y="14036"/>
                  </a:cubicBezTo>
                  <a:cubicBezTo>
                    <a:pt x="3797" y="14434"/>
                    <a:pt x="4544" y="14623"/>
                    <a:pt x="5321" y="14623"/>
                  </a:cubicBezTo>
                  <a:cubicBezTo>
                    <a:pt x="7654" y="14623"/>
                    <a:pt x="10267" y="12927"/>
                    <a:pt x="11888" y="10111"/>
                  </a:cubicBezTo>
                  <a:cubicBezTo>
                    <a:pt x="14050" y="6414"/>
                    <a:pt x="13595" y="2148"/>
                    <a:pt x="10864" y="555"/>
                  </a:cubicBezTo>
                  <a:cubicBezTo>
                    <a:pt x="10209" y="179"/>
                    <a:pt x="9478" y="1"/>
                    <a:pt x="8717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47;p52">
              <a:extLst>
                <a:ext uri="{FF2B5EF4-FFF2-40B4-BE49-F238E27FC236}">
                  <a16:creationId xmlns:a16="http://schemas.microsoft.com/office/drawing/2014/main" xmlns="" id="{4375BDF1-C54B-FD13-668D-5DDCAC710F20}"/>
                </a:ext>
              </a:extLst>
            </p:cNvPr>
            <p:cNvSpPr/>
            <p:nvPr/>
          </p:nvSpPr>
          <p:spPr>
            <a:xfrm>
              <a:off x="3277331" y="1093276"/>
              <a:ext cx="190705" cy="286649"/>
            </a:xfrm>
            <a:custGeom>
              <a:avLst/>
              <a:gdLst/>
              <a:ahLst/>
              <a:cxnLst/>
              <a:rect l="l" t="t" r="r" b="b"/>
              <a:pathLst>
                <a:path w="8704" h="13083" extrusionOk="0">
                  <a:moveTo>
                    <a:pt x="6713" y="0"/>
                  </a:moveTo>
                  <a:cubicBezTo>
                    <a:pt x="4892" y="569"/>
                    <a:pt x="3129" y="2048"/>
                    <a:pt x="1878" y="4152"/>
                  </a:cubicBezTo>
                  <a:cubicBezTo>
                    <a:pt x="1" y="7451"/>
                    <a:pt x="114" y="11149"/>
                    <a:pt x="2048" y="13083"/>
                  </a:cubicBezTo>
                  <a:cubicBezTo>
                    <a:pt x="3869" y="12457"/>
                    <a:pt x="5632" y="10978"/>
                    <a:pt x="6826" y="8873"/>
                  </a:cubicBezTo>
                  <a:cubicBezTo>
                    <a:pt x="8703" y="5631"/>
                    <a:pt x="8590" y="1877"/>
                    <a:pt x="6713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48;p52">
              <a:extLst>
                <a:ext uri="{FF2B5EF4-FFF2-40B4-BE49-F238E27FC236}">
                  <a16:creationId xmlns:a16="http://schemas.microsoft.com/office/drawing/2014/main" xmlns="" id="{85FADD2C-0F34-0331-3FF7-F0167E45E27B}"/>
                </a:ext>
              </a:extLst>
            </p:cNvPr>
            <p:cNvSpPr/>
            <p:nvPr/>
          </p:nvSpPr>
          <p:spPr>
            <a:xfrm>
              <a:off x="2988223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5826" y="1"/>
                  </a:moveTo>
                  <a:cubicBezTo>
                    <a:pt x="3684" y="1"/>
                    <a:pt x="1494" y="861"/>
                    <a:pt x="0" y="2321"/>
                  </a:cubicBezTo>
                  <a:cubicBezTo>
                    <a:pt x="3014" y="1884"/>
                    <a:pt x="5655" y="1363"/>
                    <a:pt x="8560" y="1363"/>
                  </a:cubicBezTo>
                  <a:cubicBezTo>
                    <a:pt x="9054" y="1363"/>
                    <a:pt x="9556" y="1378"/>
                    <a:pt x="10068" y="1411"/>
                  </a:cubicBezTo>
                  <a:cubicBezTo>
                    <a:pt x="8860" y="439"/>
                    <a:pt x="7355" y="1"/>
                    <a:pt x="5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49;p52">
              <a:extLst>
                <a:ext uri="{FF2B5EF4-FFF2-40B4-BE49-F238E27FC236}">
                  <a16:creationId xmlns:a16="http://schemas.microsoft.com/office/drawing/2014/main" xmlns="" id="{71A01812-66D4-9931-05E1-103C8EF26819}"/>
                </a:ext>
              </a:extLst>
            </p:cNvPr>
            <p:cNvSpPr/>
            <p:nvPr/>
          </p:nvSpPr>
          <p:spPr>
            <a:xfrm>
              <a:off x="2947100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2491" y="0"/>
                  </a:moveTo>
                  <a:cubicBezTo>
                    <a:pt x="2381" y="0"/>
                    <a:pt x="2271" y="2"/>
                    <a:pt x="2162" y="5"/>
                  </a:cubicBezTo>
                  <a:cubicBezTo>
                    <a:pt x="0" y="1200"/>
                    <a:pt x="740" y="3418"/>
                    <a:pt x="740" y="3418"/>
                  </a:cubicBezTo>
                  <a:cubicBezTo>
                    <a:pt x="740" y="3418"/>
                    <a:pt x="1418" y="3304"/>
                    <a:pt x="2497" y="3304"/>
                  </a:cubicBezTo>
                  <a:cubicBezTo>
                    <a:pt x="4741" y="3304"/>
                    <a:pt x="8719" y="3797"/>
                    <a:pt x="11945" y="6831"/>
                  </a:cubicBezTo>
                  <a:cubicBezTo>
                    <a:pt x="12669" y="3934"/>
                    <a:pt x="7719" y="0"/>
                    <a:pt x="2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50;p52">
              <a:extLst>
                <a:ext uri="{FF2B5EF4-FFF2-40B4-BE49-F238E27FC236}">
                  <a16:creationId xmlns:a16="http://schemas.microsoft.com/office/drawing/2014/main" xmlns="" id="{FCB288AF-61FD-3950-4C0D-AD0CEEC9331A}"/>
                </a:ext>
              </a:extLst>
            </p:cNvPr>
            <p:cNvSpPr/>
            <p:nvPr/>
          </p:nvSpPr>
          <p:spPr>
            <a:xfrm>
              <a:off x="3003164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06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06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51;p52">
              <a:extLst>
                <a:ext uri="{FF2B5EF4-FFF2-40B4-BE49-F238E27FC236}">
                  <a16:creationId xmlns:a16="http://schemas.microsoft.com/office/drawing/2014/main" xmlns="" id="{1E2F6842-225F-28B6-C3A4-6B43A35651E0}"/>
                </a:ext>
              </a:extLst>
            </p:cNvPr>
            <p:cNvSpPr/>
            <p:nvPr/>
          </p:nvSpPr>
          <p:spPr>
            <a:xfrm>
              <a:off x="2483510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4243" y="1"/>
                  </a:moveTo>
                  <a:cubicBezTo>
                    <a:pt x="2714" y="1"/>
                    <a:pt x="1209" y="439"/>
                    <a:pt x="0" y="1411"/>
                  </a:cubicBezTo>
                  <a:cubicBezTo>
                    <a:pt x="513" y="1378"/>
                    <a:pt x="1014" y="1363"/>
                    <a:pt x="1508" y="1363"/>
                  </a:cubicBezTo>
                  <a:cubicBezTo>
                    <a:pt x="4414" y="1363"/>
                    <a:pt x="7054" y="1884"/>
                    <a:pt x="10068" y="2321"/>
                  </a:cubicBezTo>
                  <a:cubicBezTo>
                    <a:pt x="8575" y="861"/>
                    <a:pt x="6385" y="1"/>
                    <a:pt x="4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52;p52">
              <a:extLst>
                <a:ext uri="{FF2B5EF4-FFF2-40B4-BE49-F238E27FC236}">
                  <a16:creationId xmlns:a16="http://schemas.microsoft.com/office/drawing/2014/main" xmlns="" id="{8718AB5F-D730-526D-4C32-4D2C5194E0A5}"/>
                </a:ext>
              </a:extLst>
            </p:cNvPr>
            <p:cNvSpPr/>
            <p:nvPr/>
          </p:nvSpPr>
          <p:spPr>
            <a:xfrm>
              <a:off x="2467648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10179" y="0"/>
                  </a:moveTo>
                  <a:cubicBezTo>
                    <a:pt x="4951" y="0"/>
                    <a:pt x="0" y="3934"/>
                    <a:pt x="724" y="6831"/>
                  </a:cubicBezTo>
                  <a:cubicBezTo>
                    <a:pt x="3951" y="3797"/>
                    <a:pt x="7929" y="3304"/>
                    <a:pt x="10173" y="3304"/>
                  </a:cubicBezTo>
                  <a:cubicBezTo>
                    <a:pt x="11252" y="3304"/>
                    <a:pt x="11930" y="3418"/>
                    <a:pt x="11930" y="3418"/>
                  </a:cubicBezTo>
                  <a:cubicBezTo>
                    <a:pt x="11930" y="3418"/>
                    <a:pt x="12669" y="1200"/>
                    <a:pt x="10508" y="5"/>
                  </a:cubicBezTo>
                  <a:cubicBezTo>
                    <a:pt x="10398" y="2"/>
                    <a:pt x="10288" y="0"/>
                    <a:pt x="10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53;p52">
              <a:extLst>
                <a:ext uri="{FF2B5EF4-FFF2-40B4-BE49-F238E27FC236}">
                  <a16:creationId xmlns:a16="http://schemas.microsoft.com/office/drawing/2014/main" xmlns="" id="{C0A5C831-CCA7-7B35-EB40-BA671D2BB3D8}"/>
                </a:ext>
              </a:extLst>
            </p:cNvPr>
            <p:cNvSpPr/>
            <p:nvPr/>
          </p:nvSpPr>
          <p:spPr>
            <a:xfrm>
              <a:off x="2468546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63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63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54;p52">
              <a:extLst>
                <a:ext uri="{FF2B5EF4-FFF2-40B4-BE49-F238E27FC236}">
                  <a16:creationId xmlns:a16="http://schemas.microsoft.com/office/drawing/2014/main" xmlns="" id="{B6184729-E8DF-B289-4AF6-0B514BB2FFE9}"/>
                </a:ext>
              </a:extLst>
            </p:cNvPr>
            <p:cNvSpPr/>
            <p:nvPr/>
          </p:nvSpPr>
          <p:spPr>
            <a:xfrm>
              <a:off x="2824958" y="1201681"/>
              <a:ext cx="62334" cy="201923"/>
            </a:xfrm>
            <a:custGeom>
              <a:avLst/>
              <a:gdLst/>
              <a:ahLst/>
              <a:cxnLst/>
              <a:rect l="l" t="t" r="r" b="b"/>
              <a:pathLst>
                <a:path w="2845" h="9216" fill="none" extrusionOk="0">
                  <a:moveTo>
                    <a:pt x="2674" y="1"/>
                  </a:moveTo>
                  <a:lnTo>
                    <a:pt x="2845" y="9215"/>
                  </a:lnTo>
                  <a:lnTo>
                    <a:pt x="1" y="711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55;p52">
              <a:extLst>
                <a:ext uri="{FF2B5EF4-FFF2-40B4-BE49-F238E27FC236}">
                  <a16:creationId xmlns:a16="http://schemas.microsoft.com/office/drawing/2014/main" xmlns="" id="{861FBE43-C409-5389-BECD-CB39B1B218AC}"/>
                </a:ext>
              </a:extLst>
            </p:cNvPr>
            <p:cNvSpPr/>
            <p:nvPr/>
          </p:nvSpPr>
          <p:spPr>
            <a:xfrm>
              <a:off x="2704088" y="1429730"/>
              <a:ext cx="279177" cy="64832"/>
            </a:xfrm>
            <a:custGeom>
              <a:avLst/>
              <a:gdLst/>
              <a:ahLst/>
              <a:cxnLst/>
              <a:rect l="l" t="t" r="r" b="b"/>
              <a:pathLst>
                <a:path w="12742" h="2959" fill="none" extrusionOk="0">
                  <a:moveTo>
                    <a:pt x="0" y="1"/>
                  </a:moveTo>
                  <a:cubicBezTo>
                    <a:pt x="0" y="1"/>
                    <a:pt x="6997" y="2959"/>
                    <a:pt x="12742" y="1"/>
                  </a:cubicBez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56;p52">
              <a:extLst>
                <a:ext uri="{FF2B5EF4-FFF2-40B4-BE49-F238E27FC236}">
                  <a16:creationId xmlns:a16="http://schemas.microsoft.com/office/drawing/2014/main" xmlns="" id="{C0BE562F-0EF5-00EC-58CA-883E26D7A8C1}"/>
                </a:ext>
              </a:extLst>
            </p:cNvPr>
            <p:cNvSpPr/>
            <p:nvPr/>
          </p:nvSpPr>
          <p:spPr>
            <a:xfrm>
              <a:off x="2773867" y="1523215"/>
              <a:ext cx="139611" cy="39438"/>
            </a:xfrm>
            <a:custGeom>
              <a:avLst/>
              <a:gdLst/>
              <a:ahLst/>
              <a:cxnLst/>
              <a:rect l="l" t="t" r="r" b="b"/>
              <a:pathLst>
                <a:path w="6372" h="1800" extrusionOk="0">
                  <a:moveTo>
                    <a:pt x="1" y="0"/>
                  </a:moveTo>
                  <a:lnTo>
                    <a:pt x="1" y="0"/>
                  </a:lnTo>
                  <a:cubicBezTo>
                    <a:pt x="321" y="533"/>
                    <a:pt x="1529" y="1800"/>
                    <a:pt x="3141" y="1800"/>
                  </a:cubicBezTo>
                  <a:cubicBezTo>
                    <a:pt x="4108" y="1800"/>
                    <a:pt x="5220" y="1344"/>
                    <a:pt x="6371" y="0"/>
                  </a:cubicBezTo>
                  <a:lnTo>
                    <a:pt x="6371" y="0"/>
                  </a:lnTo>
                  <a:cubicBezTo>
                    <a:pt x="5310" y="246"/>
                    <a:pt x="4248" y="329"/>
                    <a:pt x="3304" y="329"/>
                  </a:cubicBezTo>
                  <a:cubicBezTo>
                    <a:pt x="1417" y="3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F5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57;p52">
              <a:extLst>
                <a:ext uri="{FF2B5EF4-FFF2-40B4-BE49-F238E27FC236}">
                  <a16:creationId xmlns:a16="http://schemas.microsoft.com/office/drawing/2014/main" xmlns="" id="{A2161EE3-8500-4F48-E5BA-4561937B11D1}"/>
                </a:ext>
              </a:extLst>
            </p:cNvPr>
            <p:cNvSpPr/>
            <p:nvPr/>
          </p:nvSpPr>
          <p:spPr>
            <a:xfrm>
              <a:off x="2994445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40386" y="1"/>
                  </a:moveTo>
                  <a:cubicBezTo>
                    <a:pt x="19681" y="1195"/>
                    <a:pt x="1" y="19454"/>
                    <a:pt x="1" y="19454"/>
                  </a:cubicBezTo>
                  <a:lnTo>
                    <a:pt x="41012" y="14847"/>
                  </a:lnTo>
                  <a:lnTo>
                    <a:pt x="40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58;p52">
              <a:extLst>
                <a:ext uri="{FF2B5EF4-FFF2-40B4-BE49-F238E27FC236}">
                  <a16:creationId xmlns:a16="http://schemas.microsoft.com/office/drawing/2014/main" xmlns="" id="{087C518D-C8E4-9391-A6DB-DEB2962ABDCD}"/>
                </a:ext>
              </a:extLst>
            </p:cNvPr>
            <p:cNvSpPr/>
            <p:nvPr/>
          </p:nvSpPr>
          <p:spPr>
            <a:xfrm>
              <a:off x="2994445" y="1741426"/>
              <a:ext cx="1060597" cy="379985"/>
            </a:xfrm>
            <a:custGeom>
              <a:avLst/>
              <a:gdLst/>
              <a:ahLst/>
              <a:cxnLst/>
              <a:rect l="l" t="t" r="r" b="b"/>
              <a:pathLst>
                <a:path w="48407" h="17343" extrusionOk="0">
                  <a:moveTo>
                    <a:pt x="46143" y="0"/>
                  </a:moveTo>
                  <a:cubicBezTo>
                    <a:pt x="24087" y="0"/>
                    <a:pt x="1" y="17343"/>
                    <a:pt x="1" y="17343"/>
                  </a:cubicBezTo>
                  <a:lnTo>
                    <a:pt x="48406" y="6934"/>
                  </a:lnTo>
                  <a:cubicBezTo>
                    <a:pt x="48406" y="6934"/>
                    <a:pt x="48293" y="4658"/>
                    <a:pt x="48179" y="51"/>
                  </a:cubicBezTo>
                  <a:cubicBezTo>
                    <a:pt x="47503" y="17"/>
                    <a:pt x="46824" y="0"/>
                    <a:pt x="46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59;p52">
              <a:extLst>
                <a:ext uri="{FF2B5EF4-FFF2-40B4-BE49-F238E27FC236}">
                  <a16:creationId xmlns:a16="http://schemas.microsoft.com/office/drawing/2014/main" xmlns="" id="{AA62DA17-6349-A054-B99F-0524045A2DA2}"/>
                </a:ext>
              </a:extLst>
            </p:cNvPr>
            <p:cNvSpPr/>
            <p:nvPr/>
          </p:nvSpPr>
          <p:spPr>
            <a:xfrm>
              <a:off x="2988223" y="1834758"/>
              <a:ext cx="1248760" cy="321551"/>
            </a:xfrm>
            <a:custGeom>
              <a:avLst/>
              <a:gdLst/>
              <a:ahLst/>
              <a:cxnLst/>
              <a:rect l="l" t="t" r="r" b="b"/>
              <a:pathLst>
                <a:path w="56995" h="14676" extrusionOk="0">
                  <a:moveTo>
                    <a:pt x="54549" y="0"/>
                  </a:moveTo>
                  <a:cubicBezTo>
                    <a:pt x="54549" y="0"/>
                    <a:pt x="19454" y="1365"/>
                    <a:pt x="285" y="13083"/>
                  </a:cubicBezTo>
                  <a:lnTo>
                    <a:pt x="0" y="14676"/>
                  </a:lnTo>
                  <a:lnTo>
                    <a:pt x="0" y="14676"/>
                  </a:lnTo>
                  <a:lnTo>
                    <a:pt x="56995" y="2844"/>
                  </a:lnTo>
                  <a:lnTo>
                    <a:pt x="54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60;p52">
              <a:extLst>
                <a:ext uri="{FF2B5EF4-FFF2-40B4-BE49-F238E27FC236}">
                  <a16:creationId xmlns:a16="http://schemas.microsoft.com/office/drawing/2014/main" xmlns="" id="{AD77AE6C-74CA-00E9-F9DB-C5158D1A61DD}"/>
                </a:ext>
              </a:extLst>
            </p:cNvPr>
            <p:cNvSpPr/>
            <p:nvPr/>
          </p:nvSpPr>
          <p:spPr>
            <a:xfrm>
              <a:off x="2932136" y="1893605"/>
              <a:ext cx="1304850" cy="1739523"/>
            </a:xfrm>
            <a:custGeom>
              <a:avLst/>
              <a:gdLst/>
              <a:ahLst/>
              <a:cxnLst/>
              <a:rect l="l" t="t" r="r" b="b"/>
              <a:pathLst>
                <a:path w="59555" h="79394" extrusionOk="0">
                  <a:moveTo>
                    <a:pt x="55125" y="1"/>
                  </a:moveTo>
                  <a:cubicBezTo>
                    <a:pt x="31906" y="1"/>
                    <a:pt x="2560" y="11990"/>
                    <a:pt x="2560" y="11990"/>
                  </a:cubicBezTo>
                  <a:lnTo>
                    <a:pt x="1" y="79394"/>
                  </a:lnTo>
                  <a:cubicBezTo>
                    <a:pt x="14335" y="71772"/>
                    <a:pt x="48691" y="69041"/>
                    <a:pt x="48691" y="69041"/>
                  </a:cubicBezTo>
                  <a:lnTo>
                    <a:pt x="59555" y="158"/>
                  </a:lnTo>
                  <a:cubicBezTo>
                    <a:pt x="58110" y="51"/>
                    <a:pt x="56630" y="1"/>
                    <a:pt x="55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61;p52">
              <a:extLst>
                <a:ext uri="{FF2B5EF4-FFF2-40B4-BE49-F238E27FC236}">
                  <a16:creationId xmlns:a16="http://schemas.microsoft.com/office/drawing/2014/main" xmlns="" id="{BE85F130-0653-C803-0A3F-72CFCF032D38}"/>
                </a:ext>
              </a:extLst>
            </p:cNvPr>
            <p:cNvSpPr/>
            <p:nvPr/>
          </p:nvSpPr>
          <p:spPr>
            <a:xfrm>
              <a:off x="2932136" y="2488998"/>
              <a:ext cx="1211382" cy="1144096"/>
            </a:xfrm>
            <a:custGeom>
              <a:avLst/>
              <a:gdLst/>
              <a:ahLst/>
              <a:cxnLst/>
              <a:rect l="l" t="t" r="r" b="b"/>
              <a:pathLst>
                <a:path w="55289" h="52218" extrusionOk="0">
                  <a:moveTo>
                    <a:pt x="55289" y="1"/>
                  </a:moveTo>
                  <a:lnTo>
                    <a:pt x="55289" y="1"/>
                  </a:lnTo>
                  <a:cubicBezTo>
                    <a:pt x="46131" y="3755"/>
                    <a:pt x="13026" y="19284"/>
                    <a:pt x="1" y="52218"/>
                  </a:cubicBezTo>
                  <a:cubicBezTo>
                    <a:pt x="14335" y="44596"/>
                    <a:pt x="48691" y="41865"/>
                    <a:pt x="48691" y="41865"/>
                  </a:cubicBezTo>
                  <a:lnTo>
                    <a:pt x="55289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2;p52">
              <a:extLst>
                <a:ext uri="{FF2B5EF4-FFF2-40B4-BE49-F238E27FC236}">
                  <a16:creationId xmlns:a16="http://schemas.microsoft.com/office/drawing/2014/main" xmlns="" id="{EBC28C68-B601-00A8-115E-0E989BCBD8F6}"/>
                </a:ext>
              </a:extLst>
            </p:cNvPr>
            <p:cNvSpPr/>
            <p:nvPr/>
          </p:nvSpPr>
          <p:spPr>
            <a:xfrm>
              <a:off x="3709766" y="2839189"/>
              <a:ext cx="362676" cy="567075"/>
            </a:xfrm>
            <a:custGeom>
              <a:avLst/>
              <a:gdLst/>
              <a:ahLst/>
              <a:cxnLst/>
              <a:rect l="l" t="t" r="r" b="b"/>
              <a:pathLst>
                <a:path w="16553" h="25882" extrusionOk="0">
                  <a:moveTo>
                    <a:pt x="5347" y="0"/>
                  </a:moveTo>
                  <a:cubicBezTo>
                    <a:pt x="5347" y="1"/>
                    <a:pt x="6257" y="3812"/>
                    <a:pt x="7907" y="5632"/>
                  </a:cubicBezTo>
                  <a:lnTo>
                    <a:pt x="0" y="4608"/>
                  </a:lnTo>
                  <a:lnTo>
                    <a:pt x="0" y="4608"/>
                  </a:lnTo>
                  <a:cubicBezTo>
                    <a:pt x="0" y="4608"/>
                    <a:pt x="285" y="9272"/>
                    <a:pt x="1422" y="10580"/>
                  </a:cubicBezTo>
                  <a:cubicBezTo>
                    <a:pt x="2560" y="11889"/>
                    <a:pt x="2560" y="20307"/>
                    <a:pt x="13197" y="25881"/>
                  </a:cubicBezTo>
                  <a:lnTo>
                    <a:pt x="16553" y="4551"/>
                  </a:lnTo>
                  <a:lnTo>
                    <a:pt x="53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63;p52">
              <a:extLst>
                <a:ext uri="{FF2B5EF4-FFF2-40B4-BE49-F238E27FC236}">
                  <a16:creationId xmlns:a16="http://schemas.microsoft.com/office/drawing/2014/main" xmlns="" id="{7F027D1F-8FD3-1F0B-A745-C09D3C167D49}"/>
                </a:ext>
              </a:extLst>
            </p:cNvPr>
            <p:cNvSpPr/>
            <p:nvPr/>
          </p:nvSpPr>
          <p:spPr>
            <a:xfrm>
              <a:off x="3701047" y="2819142"/>
              <a:ext cx="537146" cy="540980"/>
            </a:xfrm>
            <a:custGeom>
              <a:avLst/>
              <a:gdLst/>
              <a:ahLst/>
              <a:cxnLst/>
              <a:rect l="l" t="t" r="r" b="b"/>
              <a:pathLst>
                <a:path w="24516" h="24691" extrusionOk="0">
                  <a:moveTo>
                    <a:pt x="6638" y="1"/>
                  </a:moveTo>
                  <a:cubicBezTo>
                    <a:pt x="5185" y="1"/>
                    <a:pt x="5361" y="1875"/>
                    <a:pt x="7793" y="3589"/>
                  </a:cubicBezTo>
                  <a:cubicBezTo>
                    <a:pt x="10239" y="5295"/>
                    <a:pt x="11263" y="6035"/>
                    <a:pt x="11263" y="6035"/>
                  </a:cubicBezTo>
                  <a:cubicBezTo>
                    <a:pt x="11263" y="6035"/>
                    <a:pt x="5007" y="4039"/>
                    <a:pt x="2630" y="4039"/>
                  </a:cubicBezTo>
                  <a:cubicBezTo>
                    <a:pt x="2566" y="4039"/>
                    <a:pt x="2504" y="4041"/>
                    <a:pt x="2446" y="4044"/>
                  </a:cubicBezTo>
                  <a:cubicBezTo>
                    <a:pt x="228" y="4158"/>
                    <a:pt x="0" y="5921"/>
                    <a:pt x="853" y="6888"/>
                  </a:cubicBezTo>
                  <a:cubicBezTo>
                    <a:pt x="1707" y="7912"/>
                    <a:pt x="3470" y="8651"/>
                    <a:pt x="3470" y="8651"/>
                  </a:cubicBezTo>
                  <a:cubicBezTo>
                    <a:pt x="3470" y="8651"/>
                    <a:pt x="2332" y="11495"/>
                    <a:pt x="4551" y="13600"/>
                  </a:cubicBezTo>
                  <a:cubicBezTo>
                    <a:pt x="4437" y="16387"/>
                    <a:pt x="7395" y="19231"/>
                    <a:pt x="11092" y="21961"/>
                  </a:cubicBezTo>
                  <a:cubicBezTo>
                    <a:pt x="13395" y="23636"/>
                    <a:pt x="15719" y="24691"/>
                    <a:pt x="17711" y="24691"/>
                  </a:cubicBezTo>
                  <a:cubicBezTo>
                    <a:pt x="18965" y="24691"/>
                    <a:pt x="20088" y="24272"/>
                    <a:pt x="20989" y="23327"/>
                  </a:cubicBezTo>
                  <a:cubicBezTo>
                    <a:pt x="22013" y="22303"/>
                    <a:pt x="22809" y="20881"/>
                    <a:pt x="23378" y="19459"/>
                  </a:cubicBezTo>
                  <a:cubicBezTo>
                    <a:pt x="24516" y="16672"/>
                    <a:pt x="24402" y="13543"/>
                    <a:pt x="23094" y="10870"/>
                  </a:cubicBezTo>
                  <a:cubicBezTo>
                    <a:pt x="22127" y="8993"/>
                    <a:pt x="20762" y="6717"/>
                    <a:pt x="18885" y="5068"/>
                  </a:cubicBezTo>
                  <a:cubicBezTo>
                    <a:pt x="15074" y="1598"/>
                    <a:pt x="8419" y="119"/>
                    <a:pt x="6769" y="5"/>
                  </a:cubicBezTo>
                  <a:cubicBezTo>
                    <a:pt x="6724" y="2"/>
                    <a:pt x="6680" y="1"/>
                    <a:pt x="663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64;p52">
              <a:extLst>
                <a:ext uri="{FF2B5EF4-FFF2-40B4-BE49-F238E27FC236}">
                  <a16:creationId xmlns:a16="http://schemas.microsoft.com/office/drawing/2014/main" xmlns="" id="{B745EB69-05AA-7E92-F584-94942878F30E}"/>
                </a:ext>
              </a:extLst>
            </p:cNvPr>
            <p:cNvSpPr/>
            <p:nvPr/>
          </p:nvSpPr>
          <p:spPr>
            <a:xfrm>
              <a:off x="3777048" y="3008675"/>
              <a:ext cx="173264" cy="89743"/>
            </a:xfrm>
            <a:custGeom>
              <a:avLst/>
              <a:gdLst/>
              <a:ahLst/>
              <a:cxnLst/>
              <a:rect l="l" t="t" r="r" b="b"/>
              <a:pathLst>
                <a:path w="7908" h="4096" fill="none" extrusionOk="0">
                  <a:moveTo>
                    <a:pt x="1" y="0"/>
                  </a:moveTo>
                  <a:lnTo>
                    <a:pt x="7907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65;p52">
              <a:extLst>
                <a:ext uri="{FF2B5EF4-FFF2-40B4-BE49-F238E27FC236}">
                  <a16:creationId xmlns:a16="http://schemas.microsoft.com/office/drawing/2014/main" xmlns="" id="{5EBBBCD1-DF09-184D-9580-4D9C02BD2E9B}"/>
                </a:ext>
              </a:extLst>
            </p:cNvPr>
            <p:cNvSpPr/>
            <p:nvPr/>
          </p:nvSpPr>
          <p:spPr>
            <a:xfrm>
              <a:off x="3800732" y="3117080"/>
              <a:ext cx="163295" cy="104708"/>
            </a:xfrm>
            <a:custGeom>
              <a:avLst/>
              <a:gdLst/>
              <a:ahLst/>
              <a:cxnLst/>
              <a:rect l="l" t="t" r="r" b="b"/>
              <a:pathLst>
                <a:path w="7453" h="4779" fill="none" extrusionOk="0">
                  <a:moveTo>
                    <a:pt x="1" y="1"/>
                  </a:moveTo>
                  <a:lnTo>
                    <a:pt x="7452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66;p52">
              <a:extLst>
                <a:ext uri="{FF2B5EF4-FFF2-40B4-BE49-F238E27FC236}">
                  <a16:creationId xmlns:a16="http://schemas.microsoft.com/office/drawing/2014/main" xmlns="" id="{E894EAE8-6117-4F5B-BC2B-2A427AD234BF}"/>
                </a:ext>
              </a:extLst>
            </p:cNvPr>
            <p:cNvSpPr/>
            <p:nvPr/>
          </p:nvSpPr>
          <p:spPr>
            <a:xfrm>
              <a:off x="3200081" y="2168736"/>
              <a:ext cx="807581" cy="472358"/>
            </a:xfrm>
            <a:custGeom>
              <a:avLst/>
              <a:gdLst/>
              <a:ahLst/>
              <a:cxnLst/>
              <a:rect l="l" t="t" r="r" b="b"/>
              <a:pathLst>
                <a:path w="36859" h="21559" extrusionOk="0">
                  <a:moveTo>
                    <a:pt x="36859" y="0"/>
                  </a:moveTo>
                  <a:cubicBezTo>
                    <a:pt x="18941" y="683"/>
                    <a:pt x="0" y="7224"/>
                    <a:pt x="0" y="7224"/>
                  </a:cubicBezTo>
                  <a:lnTo>
                    <a:pt x="0" y="21558"/>
                  </a:lnTo>
                  <a:cubicBezTo>
                    <a:pt x="11092" y="15131"/>
                    <a:pt x="34811" y="13367"/>
                    <a:pt x="34811" y="13367"/>
                  </a:cubicBezTo>
                  <a:lnTo>
                    <a:pt x="36859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67;p52">
              <a:extLst>
                <a:ext uri="{FF2B5EF4-FFF2-40B4-BE49-F238E27FC236}">
                  <a16:creationId xmlns:a16="http://schemas.microsoft.com/office/drawing/2014/main" xmlns="" id="{BAB9B6A4-083C-851C-B009-28FA817A42A2}"/>
                </a:ext>
              </a:extLst>
            </p:cNvPr>
            <p:cNvSpPr/>
            <p:nvPr/>
          </p:nvSpPr>
          <p:spPr>
            <a:xfrm>
              <a:off x="1799343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626" y="1"/>
                  </a:moveTo>
                  <a:lnTo>
                    <a:pt x="1" y="14847"/>
                  </a:lnTo>
                  <a:lnTo>
                    <a:pt x="41012" y="19454"/>
                  </a:lnTo>
                  <a:cubicBezTo>
                    <a:pt x="41012" y="19454"/>
                    <a:pt x="21331" y="1195"/>
                    <a:pt x="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8;p52">
              <a:extLst>
                <a:ext uri="{FF2B5EF4-FFF2-40B4-BE49-F238E27FC236}">
                  <a16:creationId xmlns:a16="http://schemas.microsoft.com/office/drawing/2014/main" xmlns="" id="{D9B4A8B4-F3F9-867A-0102-53859A4AEFD0}"/>
                </a:ext>
              </a:extLst>
            </p:cNvPr>
            <p:cNvSpPr/>
            <p:nvPr/>
          </p:nvSpPr>
          <p:spPr>
            <a:xfrm>
              <a:off x="1636100" y="1741426"/>
              <a:ext cx="1061824" cy="379985"/>
            </a:xfrm>
            <a:custGeom>
              <a:avLst/>
              <a:gdLst/>
              <a:ahLst/>
              <a:cxnLst/>
              <a:rect l="l" t="t" r="r" b="b"/>
              <a:pathLst>
                <a:path w="48463" h="17343" extrusionOk="0">
                  <a:moveTo>
                    <a:pt x="2320" y="0"/>
                  </a:moveTo>
                  <a:cubicBezTo>
                    <a:pt x="1640" y="0"/>
                    <a:pt x="961" y="17"/>
                    <a:pt x="285" y="51"/>
                  </a:cubicBezTo>
                  <a:cubicBezTo>
                    <a:pt x="171" y="4658"/>
                    <a:pt x="0" y="6934"/>
                    <a:pt x="0" y="6934"/>
                  </a:cubicBezTo>
                  <a:lnTo>
                    <a:pt x="48463" y="17343"/>
                  </a:lnTo>
                  <a:cubicBezTo>
                    <a:pt x="48463" y="17343"/>
                    <a:pt x="24376" y="0"/>
                    <a:pt x="2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69;p52">
              <a:extLst>
                <a:ext uri="{FF2B5EF4-FFF2-40B4-BE49-F238E27FC236}">
                  <a16:creationId xmlns:a16="http://schemas.microsoft.com/office/drawing/2014/main" xmlns="" id="{8BFB8039-B16B-414B-17D0-EB4F8983E14D}"/>
                </a:ext>
              </a:extLst>
            </p:cNvPr>
            <p:cNvSpPr/>
            <p:nvPr/>
          </p:nvSpPr>
          <p:spPr>
            <a:xfrm>
              <a:off x="1455397" y="1834758"/>
              <a:ext cx="1248782" cy="321551"/>
            </a:xfrm>
            <a:custGeom>
              <a:avLst/>
              <a:gdLst/>
              <a:ahLst/>
              <a:cxnLst/>
              <a:rect l="l" t="t" r="r" b="b"/>
              <a:pathLst>
                <a:path w="56996" h="14676" extrusionOk="0">
                  <a:moveTo>
                    <a:pt x="2447" y="0"/>
                  </a:moveTo>
                  <a:lnTo>
                    <a:pt x="1" y="2844"/>
                  </a:lnTo>
                  <a:lnTo>
                    <a:pt x="56995" y="14676"/>
                  </a:lnTo>
                  <a:lnTo>
                    <a:pt x="56711" y="13083"/>
                  </a:lnTo>
                  <a:cubicBezTo>
                    <a:pt x="37542" y="1365"/>
                    <a:pt x="2447" y="0"/>
                    <a:pt x="2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70;p52">
              <a:extLst>
                <a:ext uri="{FF2B5EF4-FFF2-40B4-BE49-F238E27FC236}">
                  <a16:creationId xmlns:a16="http://schemas.microsoft.com/office/drawing/2014/main" xmlns="" id="{0F42DC0D-AFA1-87E6-144F-3928F58282F0}"/>
                </a:ext>
              </a:extLst>
            </p:cNvPr>
            <p:cNvSpPr/>
            <p:nvPr/>
          </p:nvSpPr>
          <p:spPr>
            <a:xfrm>
              <a:off x="1455397" y="1893605"/>
              <a:ext cx="1304872" cy="1739523"/>
            </a:xfrm>
            <a:custGeom>
              <a:avLst/>
              <a:gdLst/>
              <a:ahLst/>
              <a:cxnLst/>
              <a:rect l="l" t="t" r="r" b="b"/>
              <a:pathLst>
                <a:path w="59556" h="79394" extrusionOk="0">
                  <a:moveTo>
                    <a:pt x="4431" y="1"/>
                  </a:moveTo>
                  <a:cubicBezTo>
                    <a:pt x="2925" y="1"/>
                    <a:pt x="1445" y="51"/>
                    <a:pt x="1" y="158"/>
                  </a:cubicBezTo>
                  <a:lnTo>
                    <a:pt x="10865" y="69041"/>
                  </a:lnTo>
                  <a:cubicBezTo>
                    <a:pt x="10865" y="69041"/>
                    <a:pt x="45221" y="71772"/>
                    <a:pt x="59555" y="79394"/>
                  </a:cubicBezTo>
                  <a:lnTo>
                    <a:pt x="56995" y="11990"/>
                  </a:lnTo>
                  <a:cubicBezTo>
                    <a:pt x="56995" y="11990"/>
                    <a:pt x="27650" y="1"/>
                    <a:pt x="4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71;p52">
              <a:extLst>
                <a:ext uri="{FF2B5EF4-FFF2-40B4-BE49-F238E27FC236}">
                  <a16:creationId xmlns:a16="http://schemas.microsoft.com/office/drawing/2014/main" xmlns="" id="{623D43BB-492B-B41C-1872-EF3887F0CFD3}"/>
                </a:ext>
              </a:extLst>
            </p:cNvPr>
            <p:cNvSpPr/>
            <p:nvPr/>
          </p:nvSpPr>
          <p:spPr>
            <a:xfrm>
              <a:off x="1619888" y="2839189"/>
              <a:ext cx="362698" cy="567075"/>
            </a:xfrm>
            <a:custGeom>
              <a:avLst/>
              <a:gdLst/>
              <a:ahLst/>
              <a:cxnLst/>
              <a:rect l="l" t="t" r="r" b="b"/>
              <a:pathLst>
                <a:path w="16554" h="25882" extrusionOk="0">
                  <a:moveTo>
                    <a:pt x="11206" y="0"/>
                  </a:moveTo>
                  <a:lnTo>
                    <a:pt x="1" y="4551"/>
                  </a:lnTo>
                  <a:lnTo>
                    <a:pt x="3357" y="25881"/>
                  </a:lnTo>
                  <a:cubicBezTo>
                    <a:pt x="13994" y="20307"/>
                    <a:pt x="13994" y="11889"/>
                    <a:pt x="15131" y="10580"/>
                  </a:cubicBezTo>
                  <a:cubicBezTo>
                    <a:pt x="16269" y="9272"/>
                    <a:pt x="16553" y="4608"/>
                    <a:pt x="16553" y="4608"/>
                  </a:cubicBezTo>
                  <a:lnTo>
                    <a:pt x="16553" y="4608"/>
                  </a:lnTo>
                  <a:lnTo>
                    <a:pt x="8647" y="5632"/>
                  </a:lnTo>
                  <a:cubicBezTo>
                    <a:pt x="10296" y="3812"/>
                    <a:pt x="11206" y="1"/>
                    <a:pt x="112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72;p52">
              <a:extLst>
                <a:ext uri="{FF2B5EF4-FFF2-40B4-BE49-F238E27FC236}">
                  <a16:creationId xmlns:a16="http://schemas.microsoft.com/office/drawing/2014/main" xmlns="" id="{D7CF3001-ACF8-F6F5-5811-DD2A025B0427}"/>
                </a:ext>
              </a:extLst>
            </p:cNvPr>
            <p:cNvSpPr/>
            <p:nvPr/>
          </p:nvSpPr>
          <p:spPr>
            <a:xfrm>
              <a:off x="1548859" y="2488998"/>
              <a:ext cx="1211404" cy="1144096"/>
            </a:xfrm>
            <a:custGeom>
              <a:avLst/>
              <a:gdLst/>
              <a:ahLst/>
              <a:cxnLst/>
              <a:rect l="l" t="t" r="r" b="b"/>
              <a:pathLst>
                <a:path w="55290" h="52218" extrusionOk="0">
                  <a:moveTo>
                    <a:pt x="1" y="1"/>
                  </a:moveTo>
                  <a:lnTo>
                    <a:pt x="6599" y="41865"/>
                  </a:lnTo>
                  <a:cubicBezTo>
                    <a:pt x="6599" y="41865"/>
                    <a:pt x="40955" y="44596"/>
                    <a:pt x="55289" y="52218"/>
                  </a:cubicBezTo>
                  <a:cubicBezTo>
                    <a:pt x="42263" y="19284"/>
                    <a:pt x="9159" y="3755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73;p52">
              <a:extLst>
                <a:ext uri="{FF2B5EF4-FFF2-40B4-BE49-F238E27FC236}">
                  <a16:creationId xmlns:a16="http://schemas.microsoft.com/office/drawing/2014/main" xmlns="" id="{EE33E5A4-0DB3-66C2-6232-9C4FEB3EE3EC}"/>
                </a:ext>
              </a:extLst>
            </p:cNvPr>
            <p:cNvSpPr/>
            <p:nvPr/>
          </p:nvSpPr>
          <p:spPr>
            <a:xfrm>
              <a:off x="1454148" y="2819142"/>
              <a:ext cx="537167" cy="540980"/>
            </a:xfrm>
            <a:custGeom>
              <a:avLst/>
              <a:gdLst/>
              <a:ahLst/>
              <a:cxnLst/>
              <a:rect l="l" t="t" r="r" b="b"/>
              <a:pathLst>
                <a:path w="24517" h="24691" extrusionOk="0">
                  <a:moveTo>
                    <a:pt x="17878" y="1"/>
                  </a:moveTo>
                  <a:cubicBezTo>
                    <a:pt x="17836" y="1"/>
                    <a:pt x="17793" y="2"/>
                    <a:pt x="17748" y="5"/>
                  </a:cubicBezTo>
                  <a:cubicBezTo>
                    <a:pt x="16098" y="119"/>
                    <a:pt x="9443" y="1598"/>
                    <a:pt x="5632" y="5068"/>
                  </a:cubicBezTo>
                  <a:cubicBezTo>
                    <a:pt x="3755" y="6717"/>
                    <a:pt x="2390" y="8993"/>
                    <a:pt x="1423" y="10870"/>
                  </a:cubicBezTo>
                  <a:cubicBezTo>
                    <a:pt x="115" y="13543"/>
                    <a:pt x="1" y="16672"/>
                    <a:pt x="1138" y="19459"/>
                  </a:cubicBezTo>
                  <a:cubicBezTo>
                    <a:pt x="1707" y="20881"/>
                    <a:pt x="2504" y="22303"/>
                    <a:pt x="3527" y="23327"/>
                  </a:cubicBezTo>
                  <a:cubicBezTo>
                    <a:pt x="4429" y="24272"/>
                    <a:pt x="5551" y="24691"/>
                    <a:pt x="6806" y="24691"/>
                  </a:cubicBezTo>
                  <a:cubicBezTo>
                    <a:pt x="8797" y="24691"/>
                    <a:pt x="11122" y="23636"/>
                    <a:pt x="13425" y="21961"/>
                  </a:cubicBezTo>
                  <a:cubicBezTo>
                    <a:pt x="17122" y="19231"/>
                    <a:pt x="20080" y="16387"/>
                    <a:pt x="19966" y="13600"/>
                  </a:cubicBezTo>
                  <a:cubicBezTo>
                    <a:pt x="22184" y="11495"/>
                    <a:pt x="21047" y="8651"/>
                    <a:pt x="21047" y="8651"/>
                  </a:cubicBezTo>
                  <a:cubicBezTo>
                    <a:pt x="21047" y="8651"/>
                    <a:pt x="22810" y="7912"/>
                    <a:pt x="23663" y="6888"/>
                  </a:cubicBezTo>
                  <a:cubicBezTo>
                    <a:pt x="24516" y="5921"/>
                    <a:pt x="24289" y="4158"/>
                    <a:pt x="22071" y="4044"/>
                  </a:cubicBezTo>
                  <a:cubicBezTo>
                    <a:pt x="22012" y="4041"/>
                    <a:pt x="21951" y="4039"/>
                    <a:pt x="21887" y="4039"/>
                  </a:cubicBezTo>
                  <a:cubicBezTo>
                    <a:pt x="19510" y="4039"/>
                    <a:pt x="13254" y="6035"/>
                    <a:pt x="13254" y="6035"/>
                  </a:cubicBezTo>
                  <a:cubicBezTo>
                    <a:pt x="13254" y="6035"/>
                    <a:pt x="14278" y="5295"/>
                    <a:pt x="16724" y="3589"/>
                  </a:cubicBezTo>
                  <a:cubicBezTo>
                    <a:pt x="19156" y="1875"/>
                    <a:pt x="19332" y="1"/>
                    <a:pt x="1787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74;p52">
              <a:extLst>
                <a:ext uri="{FF2B5EF4-FFF2-40B4-BE49-F238E27FC236}">
                  <a16:creationId xmlns:a16="http://schemas.microsoft.com/office/drawing/2014/main" xmlns="" id="{0D8A4C35-0616-7391-1959-F2DA5F3A1715}"/>
                </a:ext>
              </a:extLst>
            </p:cNvPr>
            <p:cNvSpPr/>
            <p:nvPr/>
          </p:nvSpPr>
          <p:spPr>
            <a:xfrm>
              <a:off x="1742029" y="3008675"/>
              <a:ext cx="173242" cy="89743"/>
            </a:xfrm>
            <a:custGeom>
              <a:avLst/>
              <a:gdLst/>
              <a:ahLst/>
              <a:cxnLst/>
              <a:rect l="l" t="t" r="r" b="b"/>
              <a:pathLst>
                <a:path w="7907" h="4096" fill="none" extrusionOk="0">
                  <a:moveTo>
                    <a:pt x="7907" y="0"/>
                  </a:moveTo>
                  <a:lnTo>
                    <a:pt x="0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1975;p52">
              <a:extLst>
                <a:ext uri="{FF2B5EF4-FFF2-40B4-BE49-F238E27FC236}">
                  <a16:creationId xmlns:a16="http://schemas.microsoft.com/office/drawing/2014/main" xmlns="" id="{CC20F20F-4444-62E0-D5C9-F3F9618BA554}"/>
                </a:ext>
              </a:extLst>
            </p:cNvPr>
            <p:cNvSpPr/>
            <p:nvPr/>
          </p:nvSpPr>
          <p:spPr>
            <a:xfrm>
              <a:off x="1728314" y="3117080"/>
              <a:ext cx="163273" cy="104708"/>
            </a:xfrm>
            <a:custGeom>
              <a:avLst/>
              <a:gdLst/>
              <a:ahLst/>
              <a:cxnLst/>
              <a:rect l="l" t="t" r="r" b="b"/>
              <a:pathLst>
                <a:path w="7452" h="4779" fill="none" extrusionOk="0">
                  <a:moveTo>
                    <a:pt x="7452" y="1"/>
                  </a:moveTo>
                  <a:lnTo>
                    <a:pt x="1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1976;p52">
              <a:extLst>
                <a:ext uri="{FF2B5EF4-FFF2-40B4-BE49-F238E27FC236}">
                  <a16:creationId xmlns:a16="http://schemas.microsoft.com/office/drawing/2014/main" xmlns="" id="{ACAEB063-8A58-5BCD-0AE8-FF3FED5FDF69}"/>
                </a:ext>
              </a:extLst>
            </p:cNvPr>
            <p:cNvSpPr/>
            <p:nvPr/>
          </p:nvSpPr>
          <p:spPr>
            <a:xfrm>
              <a:off x="2699092" y="578595"/>
              <a:ext cx="411295" cy="302862"/>
            </a:xfrm>
            <a:custGeom>
              <a:avLst/>
              <a:gdLst/>
              <a:ahLst/>
              <a:cxnLst/>
              <a:rect l="l" t="t" r="r" b="b"/>
              <a:pathLst>
                <a:path w="18772" h="13823" extrusionOk="0">
                  <a:moveTo>
                    <a:pt x="18772" y="0"/>
                  </a:moveTo>
                  <a:cubicBezTo>
                    <a:pt x="17406" y="2787"/>
                    <a:pt x="12685" y="10751"/>
                    <a:pt x="2105" y="12343"/>
                  </a:cubicBezTo>
                  <a:cubicBezTo>
                    <a:pt x="1864" y="12358"/>
                    <a:pt x="1640" y="12365"/>
                    <a:pt x="1433" y="12365"/>
                  </a:cubicBezTo>
                  <a:cubicBezTo>
                    <a:pt x="811" y="12365"/>
                    <a:pt x="342" y="12301"/>
                    <a:pt x="1" y="12173"/>
                  </a:cubicBezTo>
                  <a:lnTo>
                    <a:pt x="1" y="12173"/>
                  </a:lnTo>
                  <a:cubicBezTo>
                    <a:pt x="228" y="13140"/>
                    <a:pt x="1138" y="13765"/>
                    <a:pt x="2276" y="13822"/>
                  </a:cubicBezTo>
                  <a:cubicBezTo>
                    <a:pt x="17406" y="12230"/>
                    <a:pt x="18771" y="1"/>
                    <a:pt x="18772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1977;p52">
              <a:extLst>
                <a:ext uri="{FF2B5EF4-FFF2-40B4-BE49-F238E27FC236}">
                  <a16:creationId xmlns:a16="http://schemas.microsoft.com/office/drawing/2014/main" xmlns="" id="{AC8D29A4-D376-233E-FC1A-1B338709A840}"/>
                </a:ext>
              </a:extLst>
            </p:cNvPr>
            <p:cNvSpPr/>
            <p:nvPr/>
          </p:nvSpPr>
          <p:spPr>
            <a:xfrm>
              <a:off x="2403762" y="701963"/>
              <a:ext cx="381365" cy="262986"/>
            </a:xfrm>
            <a:custGeom>
              <a:avLst/>
              <a:gdLst/>
              <a:ahLst/>
              <a:cxnLst/>
              <a:rect l="l" t="t" r="r" b="b"/>
              <a:pathLst>
                <a:path w="17406" h="12003" extrusionOk="0">
                  <a:moveTo>
                    <a:pt x="17406" y="0"/>
                  </a:moveTo>
                  <a:cubicBezTo>
                    <a:pt x="17405" y="0"/>
                    <a:pt x="3754" y="3129"/>
                    <a:pt x="0" y="12002"/>
                  </a:cubicBezTo>
                  <a:cubicBezTo>
                    <a:pt x="2901" y="7964"/>
                    <a:pt x="8418" y="4380"/>
                    <a:pt x="15017" y="1991"/>
                  </a:cubicBezTo>
                  <a:cubicBezTo>
                    <a:pt x="16211" y="910"/>
                    <a:pt x="17406" y="0"/>
                    <a:pt x="174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1978;p52">
              <a:extLst>
                <a:ext uri="{FF2B5EF4-FFF2-40B4-BE49-F238E27FC236}">
                  <a16:creationId xmlns:a16="http://schemas.microsoft.com/office/drawing/2014/main" xmlns="" id="{167DB9E2-1A49-3007-C909-12C2B258D5ED}"/>
                </a:ext>
              </a:extLst>
            </p:cNvPr>
            <p:cNvSpPr/>
            <p:nvPr/>
          </p:nvSpPr>
          <p:spPr>
            <a:xfrm>
              <a:off x="2697844" y="2121369"/>
              <a:ext cx="296639" cy="1555369"/>
            </a:xfrm>
            <a:custGeom>
              <a:avLst/>
              <a:gdLst/>
              <a:ahLst/>
              <a:cxnLst/>
              <a:rect l="l" t="t" r="r" b="b"/>
              <a:pathLst>
                <a:path w="13539" h="70989" extrusionOk="0">
                  <a:moveTo>
                    <a:pt x="1" y="1"/>
                  </a:moveTo>
                  <a:lnTo>
                    <a:pt x="2845" y="68998"/>
                  </a:lnTo>
                  <a:cubicBezTo>
                    <a:pt x="4495" y="70989"/>
                    <a:pt x="6770" y="70989"/>
                    <a:pt x="6770" y="70989"/>
                  </a:cubicBezTo>
                  <a:cubicBezTo>
                    <a:pt x="6770" y="70989"/>
                    <a:pt x="9102" y="70989"/>
                    <a:pt x="10751" y="68998"/>
                  </a:cubicBezTo>
                  <a:lnTo>
                    <a:pt x="13539" y="1"/>
                  </a:lnTo>
                  <a:lnTo>
                    <a:pt x="13539" y="1"/>
                  </a:lnTo>
                  <a:cubicBezTo>
                    <a:pt x="13538" y="1"/>
                    <a:pt x="10069" y="2674"/>
                    <a:pt x="6770" y="2674"/>
                  </a:cubicBezTo>
                  <a:cubicBezTo>
                    <a:pt x="3471" y="267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1979;p52">
              <a:extLst>
                <a:ext uri="{FF2B5EF4-FFF2-40B4-BE49-F238E27FC236}">
                  <a16:creationId xmlns:a16="http://schemas.microsoft.com/office/drawing/2014/main" xmlns="" id="{8911AFBE-590E-E49E-0056-DCFECC5A52CC}"/>
                </a:ext>
              </a:extLst>
            </p:cNvPr>
            <p:cNvSpPr/>
            <p:nvPr/>
          </p:nvSpPr>
          <p:spPr>
            <a:xfrm>
              <a:off x="2697844" y="2121369"/>
              <a:ext cx="296639" cy="58609"/>
            </a:xfrm>
            <a:custGeom>
              <a:avLst/>
              <a:gdLst/>
              <a:ahLst/>
              <a:cxnLst/>
              <a:rect l="l" t="t" r="r" b="b"/>
              <a:pathLst>
                <a:path w="13539" h="2675" fill="none" extrusionOk="0">
                  <a:moveTo>
                    <a:pt x="13539" y="1"/>
                  </a:moveTo>
                  <a:cubicBezTo>
                    <a:pt x="13539" y="1"/>
                    <a:pt x="10865" y="2674"/>
                    <a:pt x="6770" y="2674"/>
                  </a:cubicBezTo>
                  <a:cubicBezTo>
                    <a:pt x="2674" y="2674"/>
                    <a:pt x="1" y="1"/>
                    <a:pt x="1" y="1"/>
                  </a:cubicBezTo>
                </a:path>
              </a:pathLst>
            </a:custGeom>
            <a:noFill/>
            <a:ln w="18475" cap="flat" cmpd="sng">
              <a:solidFill>
                <a:schemeClr val="lt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1980;p52">
              <a:extLst>
                <a:ext uri="{FF2B5EF4-FFF2-40B4-BE49-F238E27FC236}">
                  <a16:creationId xmlns:a16="http://schemas.microsoft.com/office/drawing/2014/main" xmlns="" id="{B9475376-6A6A-25F6-BFC9-7CF0AD0A7D46}"/>
                </a:ext>
              </a:extLst>
            </p:cNvPr>
            <p:cNvSpPr/>
            <p:nvPr/>
          </p:nvSpPr>
          <p:spPr>
            <a:xfrm>
              <a:off x="2714056" y="2537614"/>
              <a:ext cx="262986" cy="197913"/>
            </a:xfrm>
            <a:custGeom>
              <a:avLst/>
              <a:gdLst/>
              <a:ahLst/>
              <a:cxnLst/>
              <a:rect l="l" t="t" r="r" b="b"/>
              <a:pathLst>
                <a:path w="12003" h="9033" extrusionOk="0">
                  <a:moveTo>
                    <a:pt x="0" y="0"/>
                  </a:moveTo>
                  <a:cubicBezTo>
                    <a:pt x="114" y="2219"/>
                    <a:pt x="228" y="4721"/>
                    <a:pt x="342" y="7509"/>
                  </a:cubicBezTo>
                  <a:cubicBezTo>
                    <a:pt x="2243" y="8629"/>
                    <a:pt x="4193" y="9033"/>
                    <a:pt x="6020" y="9033"/>
                  </a:cubicBezTo>
                  <a:cubicBezTo>
                    <a:pt x="8183" y="9033"/>
                    <a:pt x="10176" y="8466"/>
                    <a:pt x="11718" y="7850"/>
                  </a:cubicBezTo>
                  <a:cubicBezTo>
                    <a:pt x="11832" y="5233"/>
                    <a:pt x="11945" y="2844"/>
                    <a:pt x="12002" y="740"/>
                  </a:cubicBezTo>
                  <a:lnTo>
                    <a:pt x="12002" y="740"/>
                  </a:lnTo>
                  <a:cubicBezTo>
                    <a:pt x="10082" y="1492"/>
                    <a:pt x="8300" y="1776"/>
                    <a:pt x="6704" y="1776"/>
                  </a:cubicBezTo>
                  <a:cubicBezTo>
                    <a:pt x="3712" y="1776"/>
                    <a:pt x="1373" y="779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CAFA072-0CC2-EE94-DF6E-DC49E855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738" y="2121036"/>
            <a:ext cx="3868485" cy="2176023"/>
          </a:xfrm>
          <a:prstGeom prst="rect">
            <a:avLst/>
          </a:prstGeom>
        </p:spPr>
      </p:pic>
      <p:sp>
        <p:nvSpPr>
          <p:cNvPr id="852" name="Google Shape;852;p45"/>
          <p:cNvSpPr/>
          <p:nvPr/>
        </p:nvSpPr>
        <p:spPr>
          <a:xfrm flipH="1">
            <a:off x="7503981" y="0"/>
            <a:ext cx="1640019" cy="1904350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5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5" name="Google Shape;875;p45"/>
          <p:cNvGrpSpPr/>
          <p:nvPr/>
        </p:nvGrpSpPr>
        <p:grpSpPr>
          <a:xfrm rot="-2865292" flipH="1">
            <a:off x="8207460" y="1374202"/>
            <a:ext cx="652696" cy="822418"/>
            <a:chOff x="11435300" y="1056650"/>
            <a:chExt cx="568775" cy="716675"/>
          </a:xfrm>
        </p:grpSpPr>
        <p:sp>
          <p:nvSpPr>
            <p:cNvPr id="876" name="Google Shape;876;p45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5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5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5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5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5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5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5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5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5"/>
          <p:cNvGrpSpPr/>
          <p:nvPr/>
        </p:nvGrpSpPr>
        <p:grpSpPr>
          <a:xfrm>
            <a:off x="287640" y="3826152"/>
            <a:ext cx="851174" cy="920527"/>
            <a:chOff x="-3072100" y="1722825"/>
            <a:chExt cx="1906325" cy="2061650"/>
          </a:xfrm>
        </p:grpSpPr>
        <p:sp>
          <p:nvSpPr>
            <p:cNvPr id="887" name="Google Shape;887;p45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5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5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5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5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5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5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5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5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5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5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5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5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5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5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5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45"/>
          <p:cNvSpPr/>
          <p:nvPr/>
        </p:nvSpPr>
        <p:spPr>
          <a:xfrm flipH="1">
            <a:off x="7146445" y="42811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5" name="Google Shape;905;p45"/>
          <p:cNvGrpSpPr/>
          <p:nvPr/>
        </p:nvGrpSpPr>
        <p:grpSpPr>
          <a:xfrm rot="2700000" flipH="1">
            <a:off x="8182403" y="4204206"/>
            <a:ext cx="588064" cy="501420"/>
            <a:chOff x="10024450" y="2274100"/>
            <a:chExt cx="762700" cy="650325"/>
          </a:xfrm>
        </p:grpSpPr>
        <p:sp>
          <p:nvSpPr>
            <p:cNvPr id="906" name="Google Shape;906;p4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24E70D4-8045-9621-E699-006FE08BEE9A}"/>
              </a:ext>
            </a:extLst>
          </p:cNvPr>
          <p:cNvSpPr/>
          <p:nvPr/>
        </p:nvSpPr>
        <p:spPr>
          <a:xfrm>
            <a:off x="4182587" y="1161169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2FC6198-3684-18CF-1BEA-567080C9E81B}"/>
              </a:ext>
            </a:extLst>
          </p:cNvPr>
          <p:cNvGrpSpPr/>
          <p:nvPr/>
        </p:nvGrpSpPr>
        <p:grpSpPr>
          <a:xfrm>
            <a:off x="526339" y="216101"/>
            <a:ext cx="2114343" cy="739140"/>
            <a:chOff x="1624734" y="1360680"/>
            <a:chExt cx="5309466" cy="156977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09E95BD-972C-456E-3F1E-0DE5F9BDD87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3BCA642-197A-1F19-9829-7147CEF5C77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A718E162-261B-4C08-3F7C-5231149D60FD}"/>
                  </a:ext>
                </a:extLst>
              </p:cNvPr>
              <p:cNvSpPr txBox="1"/>
              <p:nvPr/>
            </p:nvSpPr>
            <p:spPr>
              <a:xfrm>
                <a:off x="2716190" y="312403"/>
                <a:ext cx="5651757" cy="496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 defTabSz="60963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rằng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18E162-261B-4C08-3F7C-5231149D6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190" y="312403"/>
                <a:ext cx="5651757" cy="496996"/>
              </a:xfrm>
              <a:prstGeom prst="rect">
                <a:avLst/>
              </a:prstGeom>
              <a:blipFill>
                <a:blip r:embed="rId4"/>
                <a:stretch>
                  <a:fillRect l="-1187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4B035716-2E58-00B4-6E0E-373D54561FA3}"/>
                  </a:ext>
                </a:extLst>
              </p:cNvPr>
              <p:cNvSpPr txBox="1"/>
              <p:nvPr/>
            </p:nvSpPr>
            <p:spPr>
              <a:xfrm>
                <a:off x="1501967" y="1841045"/>
                <a:ext cx="5038561" cy="3227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200" i="1" kern="100" dirty="0"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err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err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</m:t>
                    </m:r>
                    <m:d>
                      <m:dPr>
                        <m:ctrlPr>
                          <a:rPr lang="en-US" sz="2200" i="1" kern="100" dirty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err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200" i="1" kern="100" dirty="0" err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0 + 0 = 0 </m:t>
                    </m:r>
                  </m:oMath>
                </a14:m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200" kern="1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đpcm</a:t>
                </a:r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035716-2E58-00B4-6E0E-373D54561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967" y="1841045"/>
                <a:ext cx="5038561" cy="3227358"/>
              </a:xfrm>
              <a:prstGeom prst="rect">
                <a:avLst/>
              </a:prstGeom>
              <a:blipFill>
                <a:blip r:embed="rId5"/>
                <a:stretch>
                  <a:fillRect l="-1572" b="-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64"/>
          <p:cNvSpPr/>
          <p:nvPr/>
        </p:nvSpPr>
        <p:spPr>
          <a:xfrm rot="10800000" flipH="1">
            <a:off x="-595301" y="207269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64"/>
          <p:cNvSpPr/>
          <p:nvPr/>
        </p:nvSpPr>
        <p:spPr>
          <a:xfrm flipH="1">
            <a:off x="6806510" y="-684993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64"/>
          <p:cNvSpPr txBox="1">
            <a:spLocks noGrp="1"/>
          </p:cNvSpPr>
          <p:nvPr>
            <p:ph type="title"/>
          </p:nvPr>
        </p:nvSpPr>
        <p:spPr>
          <a:xfrm>
            <a:off x="485847" y="2789363"/>
            <a:ext cx="8172294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HẰNG ĐẲNG THỨC ĐÁNG NHỚ</a:t>
            </a:r>
            <a:endParaRPr sz="4000" dirty="0">
              <a:latin typeface="+mj-lt"/>
            </a:endParaRPr>
          </a:p>
        </p:txBody>
      </p:sp>
      <p:sp>
        <p:nvSpPr>
          <p:cNvPr id="1865" name="Google Shape;1865;p64"/>
          <p:cNvSpPr txBox="1">
            <a:spLocks noGrp="1"/>
          </p:cNvSpPr>
          <p:nvPr>
            <p:ph type="title" idx="2"/>
          </p:nvPr>
        </p:nvSpPr>
        <p:spPr>
          <a:xfrm>
            <a:off x="3801450" y="948902"/>
            <a:ext cx="1541100" cy="1538100"/>
          </a:xfrm>
          <a:prstGeom prst="rect">
            <a:avLst/>
          </a:prstGeom>
        </p:spPr>
        <p:txBody>
          <a:bodyPr spcFirstLastPara="1" wrap="square" lIns="91425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II.</a:t>
            </a:r>
            <a:endParaRPr sz="4000" dirty="0">
              <a:latin typeface="+mj-lt"/>
            </a:endParaRPr>
          </a:p>
        </p:txBody>
      </p:sp>
      <p:sp>
        <p:nvSpPr>
          <p:cNvPr id="1867" name="Google Shape;1867;p64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64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64"/>
          <p:cNvSpPr/>
          <p:nvPr/>
        </p:nvSpPr>
        <p:spPr>
          <a:xfrm>
            <a:off x="7153850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64"/>
          <p:cNvSpPr/>
          <p:nvPr/>
        </p:nvSpPr>
        <p:spPr>
          <a:xfrm>
            <a:off x="8529075" y="4169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1" name="Google Shape;1871;p64"/>
          <p:cNvGrpSpPr/>
          <p:nvPr/>
        </p:nvGrpSpPr>
        <p:grpSpPr>
          <a:xfrm>
            <a:off x="7167760" y="204185"/>
            <a:ext cx="876767" cy="1104755"/>
            <a:chOff x="11435300" y="1056650"/>
            <a:chExt cx="568775" cy="716675"/>
          </a:xfrm>
        </p:grpSpPr>
        <p:sp>
          <p:nvSpPr>
            <p:cNvPr id="1872" name="Google Shape;1872;p64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4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4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4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4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4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4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4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4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4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2" name="Google Shape;1882;p64"/>
          <p:cNvGrpSpPr/>
          <p:nvPr/>
        </p:nvGrpSpPr>
        <p:grpSpPr>
          <a:xfrm rot="-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1883" name="Google Shape;1883;p6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0" name="Google Shape;1890;p64"/>
          <p:cNvGrpSpPr/>
          <p:nvPr/>
        </p:nvGrpSpPr>
        <p:grpSpPr>
          <a:xfrm rot="2700000">
            <a:off x="8110787" y="1627714"/>
            <a:ext cx="817896" cy="813580"/>
            <a:chOff x="10440625" y="1291025"/>
            <a:chExt cx="630000" cy="626675"/>
          </a:xfrm>
        </p:grpSpPr>
        <p:sp>
          <p:nvSpPr>
            <p:cNvPr id="1891" name="Google Shape;1891;p6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4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4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4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4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4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4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9" name="Google Shape;1899;p64"/>
          <p:cNvSpPr/>
          <p:nvPr/>
        </p:nvSpPr>
        <p:spPr>
          <a:xfrm flipH="1">
            <a:off x="873145" y="696967"/>
            <a:ext cx="332355" cy="42261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64"/>
          <p:cNvSpPr/>
          <p:nvPr/>
        </p:nvSpPr>
        <p:spPr>
          <a:xfrm>
            <a:off x="770113" y="393525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1" name="Google Shape;1901;p64"/>
          <p:cNvGrpSpPr/>
          <p:nvPr/>
        </p:nvGrpSpPr>
        <p:grpSpPr>
          <a:xfrm rot="2700000">
            <a:off x="175776" y="1473868"/>
            <a:ext cx="1020927" cy="685715"/>
            <a:chOff x="133625" y="4024950"/>
            <a:chExt cx="1244878" cy="836133"/>
          </a:xfrm>
        </p:grpSpPr>
        <p:sp>
          <p:nvSpPr>
            <p:cNvPr id="1902" name="Google Shape;1902;p64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4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4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4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4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4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4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4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4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4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4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4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4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4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4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4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4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4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0" name="Google Shape;1920;p64"/>
          <p:cNvSpPr/>
          <p:nvPr/>
        </p:nvSpPr>
        <p:spPr>
          <a:xfrm>
            <a:off x="319670" y="2599567"/>
            <a:ext cx="332355" cy="42261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64"/>
          <p:cNvSpPr/>
          <p:nvPr/>
        </p:nvSpPr>
        <p:spPr>
          <a:xfrm flipH="1">
            <a:off x="7146445" y="422353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64"/>
          <p:cNvSpPr/>
          <p:nvPr/>
        </p:nvSpPr>
        <p:spPr>
          <a:xfrm flipH="1">
            <a:off x="7688398" y="46873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3" name="Google Shape;1923;p64"/>
          <p:cNvGrpSpPr/>
          <p:nvPr/>
        </p:nvGrpSpPr>
        <p:grpSpPr>
          <a:xfrm rot="-2700000">
            <a:off x="8026909" y="4040052"/>
            <a:ext cx="898707" cy="766293"/>
            <a:chOff x="10024450" y="2274100"/>
            <a:chExt cx="762700" cy="650325"/>
          </a:xfrm>
        </p:grpSpPr>
        <p:sp>
          <p:nvSpPr>
            <p:cNvPr id="1924" name="Google Shape;1924;p6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6"/>
          <p:cNvSpPr/>
          <p:nvPr/>
        </p:nvSpPr>
        <p:spPr>
          <a:xfrm rot="10800000" flipH="1">
            <a:off x="-866293" y="3280645"/>
            <a:ext cx="2466621" cy="286418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>
            <a:off x="411313" y="4466600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6"/>
          <p:cNvSpPr/>
          <p:nvPr/>
        </p:nvSpPr>
        <p:spPr>
          <a:xfrm flipH="1">
            <a:off x="1784826" y="4785973"/>
            <a:ext cx="169626" cy="2156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335125" y="34762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6"/>
          <p:cNvSpPr/>
          <p:nvPr/>
        </p:nvSpPr>
        <p:spPr>
          <a:xfrm>
            <a:off x="7928325" y="11631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6"/>
          <p:cNvGrpSpPr/>
          <p:nvPr/>
        </p:nvGrpSpPr>
        <p:grpSpPr>
          <a:xfrm>
            <a:off x="8265175" y="867175"/>
            <a:ext cx="568775" cy="716675"/>
            <a:chOff x="8265175" y="867175"/>
            <a:chExt cx="568775" cy="716675"/>
          </a:xfrm>
        </p:grpSpPr>
        <p:sp>
          <p:nvSpPr>
            <p:cNvPr id="951" name="Google Shape;951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8265175" y="867175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8722150" y="1344450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8380100" y="1091125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8559625" y="1037675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8408675" y="1098575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8426075" y="1166125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8437800" y="1235350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8447025" y="1307075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6"/>
          <p:cNvSpPr/>
          <p:nvPr/>
        </p:nvSpPr>
        <p:spPr>
          <a:xfrm>
            <a:off x="8721589" y="1680839"/>
            <a:ext cx="201732" cy="2564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6"/>
          <p:cNvGrpSpPr/>
          <p:nvPr/>
        </p:nvGrpSpPr>
        <p:grpSpPr>
          <a:xfrm rot="-2700000" flipH="1">
            <a:off x="422692" y="4191965"/>
            <a:ext cx="581348" cy="578280"/>
            <a:chOff x="10440625" y="1291025"/>
            <a:chExt cx="630000" cy="626675"/>
          </a:xfrm>
        </p:grpSpPr>
        <p:sp>
          <p:nvSpPr>
            <p:cNvPr id="963" name="Google Shape;963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6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6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6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6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6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6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xmlns="" id="{485FD20B-E6AA-3ABE-523D-7F423A718AFD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1. Bình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F60EA7AE-DEB7-21B0-1CF0-1C9911AC5CEF}"/>
                  </a:ext>
                </a:extLst>
              </p:cNvPr>
              <p:cNvSpPr/>
              <p:nvPr/>
            </p:nvSpPr>
            <p:spPr>
              <a:xfrm>
                <a:off x="1488861" y="2499117"/>
                <a:ext cx="5464227" cy="2018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Giải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bài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toán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nêu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phần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mở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đầu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sánh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So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sánh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861" y="2499117"/>
                <a:ext cx="5464227" cy="2018438"/>
              </a:xfrm>
              <a:prstGeom prst="rect">
                <a:avLst/>
              </a:prstGeom>
              <a:blipFill>
                <a:blip r:embed="rId3"/>
                <a:stretch>
                  <a:fillRect l="-892" b="-5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5FFBD14-7513-6F8B-1AAA-95A9CD4FEE68}"/>
              </a:ext>
            </a:extLst>
          </p:cNvPr>
          <p:cNvSpPr/>
          <p:nvPr/>
        </p:nvSpPr>
        <p:spPr>
          <a:xfrm>
            <a:off x="550397" y="2226057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59F60A1-1DA9-D3F3-2B19-502F9BD5614D}"/>
              </a:ext>
            </a:extLst>
          </p:cNvPr>
          <p:cNvGrpSpPr/>
          <p:nvPr/>
        </p:nvGrpSpPr>
        <p:grpSpPr>
          <a:xfrm>
            <a:off x="1581988" y="1240686"/>
            <a:ext cx="6031643" cy="521131"/>
            <a:chOff x="4328566" y="978669"/>
            <a:chExt cx="6031643" cy="521131"/>
          </a:xfrm>
        </p:grpSpPr>
        <p:sp>
          <p:nvSpPr>
            <p:cNvPr id="25" name="Rectangle 1">
              <a:extLst>
                <a:ext uri="{FF2B5EF4-FFF2-40B4-BE49-F238E27FC236}">
                  <a16:creationId xmlns:a16="http://schemas.microsoft.com/office/drawing/2014/main" xmlns="" id="{28A062BD-7F2A-FECC-7C3A-E33312C32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13CCBCF5-C9B8-7074-E5AA-94E85EE01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D9E87DB-A5EB-17DF-4869-CDB17834B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0" y="2997408"/>
            <a:ext cx="3817620" cy="2147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6"/>
          <p:cNvSpPr/>
          <p:nvPr/>
        </p:nvSpPr>
        <p:spPr>
          <a:xfrm rot="10800000" flipH="1">
            <a:off x="-1130608" y="3947752"/>
            <a:ext cx="2466621" cy="286418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>
            <a:off x="102703" y="4615190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6"/>
          <p:cNvSpPr/>
          <p:nvPr/>
        </p:nvSpPr>
        <p:spPr>
          <a:xfrm flipH="1">
            <a:off x="1476216" y="4934563"/>
            <a:ext cx="169626" cy="2156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26515" y="362480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6"/>
          <p:cNvSpPr/>
          <p:nvPr/>
        </p:nvSpPr>
        <p:spPr>
          <a:xfrm>
            <a:off x="7928325" y="11631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6"/>
          <p:cNvGrpSpPr/>
          <p:nvPr/>
        </p:nvGrpSpPr>
        <p:grpSpPr>
          <a:xfrm>
            <a:off x="8265175" y="867175"/>
            <a:ext cx="568775" cy="716675"/>
            <a:chOff x="8265175" y="867175"/>
            <a:chExt cx="568775" cy="716675"/>
          </a:xfrm>
        </p:grpSpPr>
        <p:sp>
          <p:nvSpPr>
            <p:cNvPr id="951" name="Google Shape;951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8265175" y="867175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8722150" y="1344450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8380100" y="1091125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8559625" y="1037675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8408675" y="1098575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8426075" y="1166125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8437800" y="1235350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8447025" y="1307075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6"/>
          <p:cNvSpPr/>
          <p:nvPr/>
        </p:nvSpPr>
        <p:spPr>
          <a:xfrm>
            <a:off x="8721589" y="1680839"/>
            <a:ext cx="201732" cy="2564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6"/>
          <p:cNvGrpSpPr/>
          <p:nvPr/>
        </p:nvGrpSpPr>
        <p:grpSpPr>
          <a:xfrm rot="-2700000" flipH="1">
            <a:off x="114082" y="4340555"/>
            <a:ext cx="581348" cy="578280"/>
            <a:chOff x="10440625" y="1291025"/>
            <a:chExt cx="630000" cy="626675"/>
          </a:xfrm>
        </p:grpSpPr>
        <p:sp>
          <p:nvSpPr>
            <p:cNvPr id="963" name="Google Shape;963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6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6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6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6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6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6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xmlns="" id="{485FD20B-E6AA-3ABE-523D-7F423A718AFD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1. Bình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F60EA7AE-DEB7-21B0-1CF0-1C9911AC5CEF}"/>
                  </a:ext>
                </a:extLst>
              </p:cNvPr>
              <p:cNvSpPr/>
              <p:nvPr/>
            </p:nvSpPr>
            <p:spPr>
              <a:xfrm>
                <a:off x="973546" y="1825731"/>
                <a:ext cx="5875544" cy="2831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b="1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Cách 1:</a:t>
                </a: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𝑀𝑁𝑃𝑄</m:t>
                          </m:r>
                        </m:sub>
                      </m:sSub>
                      <m:r>
                        <a:rPr lang="en-US" sz="2200" b="0" i="1" kern="120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𝑎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𝑎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𝑏</m:t>
                          </m:r>
                        </m:e>
                      </m:d>
                      <m:r>
                        <a:rPr lang="en-US" sz="2200" b="0" i="1" kern="120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𝑎</m:t>
                              </m:r>
                              <m: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b="1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b="1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2:</a:t>
                </a: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𝑀𝑁𝑃𝑄</m:t>
                        </m:r>
                      </m:sub>
                    </m:sSub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546" y="1825731"/>
                <a:ext cx="5875544" cy="2831353"/>
              </a:xfrm>
              <a:prstGeom prst="rect">
                <a:avLst/>
              </a:prstGeom>
              <a:blipFill>
                <a:blip r:embed="rId3"/>
                <a:stretch>
                  <a:fillRect l="-830" b="-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5FFBD14-7513-6F8B-1AAA-95A9CD4FEE68}"/>
              </a:ext>
            </a:extLst>
          </p:cNvPr>
          <p:cNvSpPr/>
          <p:nvPr/>
        </p:nvSpPr>
        <p:spPr>
          <a:xfrm>
            <a:off x="355958" y="1105661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596668-E6E9-AD44-7D72-8501C2E5613B}"/>
              </a:ext>
            </a:extLst>
          </p:cNvPr>
          <p:cNvGrpSpPr/>
          <p:nvPr/>
        </p:nvGrpSpPr>
        <p:grpSpPr>
          <a:xfrm>
            <a:off x="4040993" y="1349378"/>
            <a:ext cx="1062013" cy="596516"/>
            <a:chOff x="8403160" y="4587772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8CC55C9-4981-F56C-1A93-68A4A0C2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8326228-734C-5A10-417B-FA500EDCCCC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4AAE66-CCEC-8C39-2B92-49BDFF2E9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201" y="2093131"/>
            <a:ext cx="2149749" cy="257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06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6"/>
          <p:cNvSpPr/>
          <p:nvPr/>
        </p:nvSpPr>
        <p:spPr>
          <a:xfrm rot="10800000" flipH="1">
            <a:off x="-1130608" y="3947752"/>
            <a:ext cx="2466621" cy="286418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>
            <a:off x="102703" y="4615190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6"/>
          <p:cNvSpPr/>
          <p:nvPr/>
        </p:nvSpPr>
        <p:spPr>
          <a:xfrm flipH="1">
            <a:off x="1476216" y="4934563"/>
            <a:ext cx="169626" cy="2156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26515" y="362480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6"/>
          <p:cNvSpPr/>
          <p:nvPr/>
        </p:nvSpPr>
        <p:spPr>
          <a:xfrm>
            <a:off x="7928325" y="11631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6"/>
          <p:cNvGrpSpPr/>
          <p:nvPr/>
        </p:nvGrpSpPr>
        <p:grpSpPr>
          <a:xfrm>
            <a:off x="8265175" y="867175"/>
            <a:ext cx="568775" cy="716675"/>
            <a:chOff x="8265175" y="867175"/>
            <a:chExt cx="568775" cy="716675"/>
          </a:xfrm>
        </p:grpSpPr>
        <p:sp>
          <p:nvSpPr>
            <p:cNvPr id="951" name="Google Shape;951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8265175" y="867175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8722150" y="1344450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8380100" y="1091125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8559625" y="1037675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8408675" y="1098575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8426075" y="1166125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8437800" y="1235350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8447025" y="1307075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6"/>
          <p:cNvSpPr/>
          <p:nvPr/>
        </p:nvSpPr>
        <p:spPr>
          <a:xfrm>
            <a:off x="8721589" y="1680839"/>
            <a:ext cx="201732" cy="2564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6"/>
          <p:cNvGrpSpPr/>
          <p:nvPr/>
        </p:nvGrpSpPr>
        <p:grpSpPr>
          <a:xfrm rot="-2700000" flipH="1">
            <a:off x="114082" y="4340555"/>
            <a:ext cx="581348" cy="578280"/>
            <a:chOff x="10440625" y="1291025"/>
            <a:chExt cx="630000" cy="626675"/>
          </a:xfrm>
        </p:grpSpPr>
        <p:sp>
          <p:nvSpPr>
            <p:cNvPr id="963" name="Google Shape;963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6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6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6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6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6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6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xmlns="" id="{485FD20B-E6AA-3ABE-523D-7F423A718AFD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1. Bình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F60EA7AE-DEB7-21B0-1CF0-1C9911AC5CEF}"/>
                  </a:ext>
                </a:extLst>
              </p:cNvPr>
              <p:cNvSpPr/>
              <p:nvPr/>
            </p:nvSpPr>
            <p:spPr>
              <a:xfrm>
                <a:off x="1103221" y="2316816"/>
                <a:ext cx="5949089" cy="2695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</m:d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b="0" kern="1200" dirty="0">
                    <a:ea typeface="Times New Roman" panose="02020603050405020304" pitchFamily="18" charset="0"/>
                    <a:cs typeface="+mn-cs"/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2200" kern="1200" dirty="0"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ea typeface="Times New Roman" panose="02020603050405020304" pitchFamily="18" charset="0"/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𝑎𝑏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ea typeface="Times New Roman" panose="02020603050405020304" pitchFamily="18" charset="0"/>
                  </a:rPr>
                  <a:t> 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221" y="2316816"/>
                <a:ext cx="5949089" cy="2695546"/>
              </a:xfrm>
              <a:prstGeom prst="rect">
                <a:avLst/>
              </a:prstGeom>
              <a:blipFill>
                <a:blip r:embed="rId3"/>
                <a:stretch>
                  <a:fillRect l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5FFBD14-7513-6F8B-1AAA-95A9CD4FEE68}"/>
              </a:ext>
            </a:extLst>
          </p:cNvPr>
          <p:cNvSpPr/>
          <p:nvPr/>
        </p:nvSpPr>
        <p:spPr>
          <a:xfrm>
            <a:off x="572148" y="1194068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596668-E6E9-AD44-7D72-8501C2E5613B}"/>
              </a:ext>
            </a:extLst>
          </p:cNvPr>
          <p:cNvGrpSpPr/>
          <p:nvPr/>
        </p:nvGrpSpPr>
        <p:grpSpPr>
          <a:xfrm>
            <a:off x="4040993" y="1612074"/>
            <a:ext cx="1062013" cy="596516"/>
            <a:chOff x="8403160" y="4587772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8CC55C9-4981-F56C-1A93-68A4A0C2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8326228-734C-5A10-417B-FA500EDCCCC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C61C9F-90F7-F380-CD61-660978EA0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0" y="2997408"/>
            <a:ext cx="3817620" cy="21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82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7"/>
          <p:cNvSpPr/>
          <p:nvPr/>
        </p:nvSpPr>
        <p:spPr>
          <a:xfrm>
            <a:off x="-505475" y="2810877"/>
            <a:ext cx="1911223" cy="2670671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47"/>
          <p:cNvSpPr/>
          <p:nvPr/>
        </p:nvSpPr>
        <p:spPr>
          <a:xfrm rot="10800000">
            <a:off x="7191018" y="2875744"/>
            <a:ext cx="1952982" cy="226775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47"/>
          <p:cNvSpPr/>
          <p:nvPr/>
        </p:nvSpPr>
        <p:spPr>
          <a:xfrm>
            <a:off x="7778800" y="46039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7"/>
          <p:cNvSpPr/>
          <p:nvPr/>
        </p:nvSpPr>
        <p:spPr>
          <a:xfrm>
            <a:off x="308388" y="4662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7"/>
          <p:cNvSpPr/>
          <p:nvPr/>
        </p:nvSpPr>
        <p:spPr>
          <a:xfrm>
            <a:off x="353738" y="37996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7"/>
          <p:cNvSpPr/>
          <p:nvPr/>
        </p:nvSpPr>
        <p:spPr>
          <a:xfrm>
            <a:off x="8613925" y="3897889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7"/>
          <p:cNvSpPr/>
          <p:nvPr/>
        </p:nvSpPr>
        <p:spPr>
          <a:xfrm>
            <a:off x="466100" y="44501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1279D0D3-C595-E7F1-FA6D-01519743E3A5}"/>
                  </a:ext>
                </a:extLst>
              </p:cNvPr>
              <p:cNvSpPr/>
              <p:nvPr/>
            </p:nvSpPr>
            <p:spPr>
              <a:xfrm>
                <a:off x="1604319" y="334302"/>
                <a:ext cx="1911223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3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3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3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279D0D3-C595-E7F1-FA6D-01519743E3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19" y="334302"/>
                <a:ext cx="1911223" cy="7848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8AFC50E8-9A22-48C5-A5A2-6517B9B1B2F1}"/>
                  </a:ext>
                </a:extLst>
              </p:cNvPr>
              <p:cNvSpPr/>
              <p:nvPr/>
            </p:nvSpPr>
            <p:spPr>
              <a:xfrm>
                <a:off x="4837692" y="318212"/>
                <a:ext cx="2941108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baseline="30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+ 2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𝑎𝑏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FC50E8-9A22-48C5-A5A2-6517B9B1B2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692" y="318212"/>
                <a:ext cx="2941108" cy="7848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0DB0289-A599-4624-B17C-C25736C7A817}"/>
              </a:ext>
            </a:extLst>
          </p:cNvPr>
          <p:cNvGrpSpPr/>
          <p:nvPr/>
        </p:nvGrpSpPr>
        <p:grpSpPr>
          <a:xfrm>
            <a:off x="3678119" y="472381"/>
            <a:ext cx="1106266" cy="564355"/>
            <a:chOff x="6582817" y="7034075"/>
            <a:chExt cx="3879758" cy="169082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21BE038A-C606-9658-29AD-727315C25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88479EC4-C23B-945D-88FE-8939D2D67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CEFF4CEB-897A-41C7-D6B5-5E7924E7FCAE}"/>
                  </a:ext>
                </a:extLst>
              </p:cNvPr>
              <p:cNvSpPr/>
              <p:nvPr/>
            </p:nvSpPr>
            <p:spPr>
              <a:xfrm>
                <a:off x="4837692" y="1228236"/>
                <a:ext cx="2941108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baseline="30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𝑎𝑏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EFF4CEB-897A-41C7-D6B5-5E7924E7F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692" y="1228236"/>
                <a:ext cx="2941108" cy="7848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2E1BC1BB-C4B2-CB55-0D03-822FBCF9AD1A}"/>
              </a:ext>
            </a:extLst>
          </p:cNvPr>
          <p:cNvGrpSpPr/>
          <p:nvPr/>
        </p:nvGrpSpPr>
        <p:grpSpPr>
          <a:xfrm>
            <a:off x="3678119" y="1382405"/>
            <a:ext cx="1106266" cy="564355"/>
            <a:chOff x="6582817" y="7034075"/>
            <a:chExt cx="3879758" cy="169082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B636AB40-0874-5F0B-0EAA-9E7DDD2A9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638EAE18-0D33-261D-5EBA-CDDF3795D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94AFB24D-01E2-3DCF-A6CE-9A78B3EA720A}"/>
                  </a:ext>
                </a:extLst>
              </p:cNvPr>
              <p:cNvSpPr/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ý, ta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4AFB24D-01E2-3DCF-A6CE-9A78B3EA7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  <a:blipFill>
                <a:blip r:embed="rId8"/>
                <a:stretch>
                  <a:fillRect l="-1134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0C902BEA-D296-ADAF-AD8E-534BC647A56E}"/>
                  </a:ext>
                </a:extLst>
              </p:cNvPr>
              <p:cNvSpPr/>
              <p:nvPr/>
            </p:nvSpPr>
            <p:spPr>
              <a:xfrm>
                <a:off x="1120284" y="3316128"/>
                <a:ext cx="7328201" cy="603853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𝟐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𝑨𝑩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;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𝟐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𝑨𝑩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0C902BEA-D296-ADAF-AD8E-534BC647A5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284" y="3316128"/>
                <a:ext cx="7328201" cy="603853"/>
              </a:xfrm>
              <a:prstGeom prst="roundRect">
                <a:avLst/>
              </a:prstGeom>
              <a:blipFill>
                <a:blip r:embed="rId9"/>
                <a:stretch>
                  <a:fillRect b="-13592"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69151B43-E62A-9466-9D36-ADBD301AE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3838" y="3764883"/>
            <a:ext cx="2213341" cy="124500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974B8C11-8E37-4CD1-B196-7907A08C226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767" y="2431443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99503" y="1179316"/>
                <a:ext cx="150634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3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3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503" y="1179316"/>
                <a:ext cx="1506349" cy="830997"/>
              </a:xfrm>
              <a:prstGeom prst="rect">
                <a:avLst/>
              </a:prstGeom>
              <a:blipFill>
                <a:blip r:embed="rId13"/>
                <a:stretch>
                  <a:fillRect r="-1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9" grpId="0"/>
      <p:bldP spid="53" grpId="0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5646338" y="-147910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321685" y="32190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31123C-DDE2-20A3-A9D9-A906E0008A4A}"/>
              </a:ext>
            </a:extLst>
          </p:cNvPr>
          <p:cNvSpPr/>
          <p:nvPr/>
        </p:nvSpPr>
        <p:spPr>
          <a:xfrm>
            <a:off x="1752083" y="299130"/>
            <a:ext cx="992494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6223879E-C5EE-126B-3686-B98CD2A98724}"/>
                  </a:ext>
                </a:extLst>
              </p:cNvPr>
              <p:cNvSpPr/>
              <p:nvPr/>
            </p:nvSpPr>
            <p:spPr>
              <a:xfrm>
                <a:off x="796820" y="1056201"/>
                <a:ext cx="7326630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20" y="1056201"/>
                <a:ext cx="7326630" cy="545406"/>
              </a:xfrm>
              <a:prstGeom prst="rect">
                <a:avLst/>
              </a:prstGeom>
              <a:blipFill>
                <a:blip r:embed="rId3"/>
                <a:stretch>
                  <a:fillRect l="-10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9D68B9-E725-9B9B-76A3-788C5BBC0808}"/>
              </a:ext>
            </a:extLst>
          </p:cNvPr>
          <p:cNvSpPr/>
          <p:nvPr/>
        </p:nvSpPr>
        <p:spPr>
          <a:xfrm>
            <a:off x="190742" y="1807872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1089131" y="2233660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2+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31" y="2233660"/>
                <a:ext cx="5724526" cy="675634"/>
              </a:xfrm>
              <a:prstGeom prst="rect">
                <a:avLst/>
              </a:prstGeom>
              <a:blipFill>
                <a:blip r:embed="rId4"/>
                <a:stretch>
                  <a:fillRect l="-1384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0DBD4E5E-B80F-A048-B6D0-605C3B48D070}"/>
                  </a:ext>
                </a:extLst>
              </p:cNvPr>
              <p:cNvSpPr/>
              <p:nvPr/>
            </p:nvSpPr>
            <p:spPr>
              <a:xfrm>
                <a:off x="1752083" y="2909294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1+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083" y="2909294"/>
                <a:ext cx="5724526" cy="675634"/>
              </a:xfrm>
              <a:prstGeom prst="rect">
                <a:avLst/>
              </a:prstGeom>
              <a:blipFill>
                <a:blip r:embed="rId5"/>
                <a:stretch>
                  <a:fillRect l="-1384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8DCE9DB-FD3C-66F8-563D-EB28D2574AB0}"/>
                  </a:ext>
                </a:extLst>
              </p:cNvPr>
              <p:cNvSpPr/>
              <p:nvPr/>
            </p:nvSpPr>
            <p:spPr>
              <a:xfrm>
                <a:off x="1752083" y="3644841"/>
                <a:ext cx="5347568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 smtClean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−2 . 2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b="0" i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b="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	  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+9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baseline="30000" dirty="0" smtClean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2</a:t>
                </a:r>
                <a:r>
                  <a:rPr lang="en-US" sz="2200" kern="1200" baseline="300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8DCE9DB-FD3C-66F8-563D-EB28D2574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083" y="3644841"/>
                <a:ext cx="5347568" cy="1446550"/>
              </a:xfrm>
              <a:prstGeom prst="rect">
                <a:avLst/>
              </a:prstGeom>
              <a:blipFill rotWithShape="0">
                <a:blip r:embed="rId6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"/>
          <p:cNvSpPr/>
          <p:nvPr/>
        </p:nvSpPr>
        <p:spPr>
          <a:xfrm>
            <a:off x="482950" y="26476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53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2" name="Google Shape;1442;p53"/>
          <p:cNvGrpSpPr/>
          <p:nvPr/>
        </p:nvGrpSpPr>
        <p:grpSpPr>
          <a:xfrm flipH="1">
            <a:off x="7934978" y="1714412"/>
            <a:ext cx="782123" cy="985500"/>
            <a:chOff x="11435300" y="1056650"/>
            <a:chExt cx="568775" cy="716675"/>
          </a:xfrm>
        </p:grpSpPr>
        <p:sp>
          <p:nvSpPr>
            <p:cNvPr id="1443" name="Google Shape;1443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3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3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3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3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3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3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53"/>
          <p:cNvGrpSpPr/>
          <p:nvPr/>
        </p:nvGrpSpPr>
        <p:grpSpPr>
          <a:xfrm rot="-2700000">
            <a:off x="8240197" y="3514914"/>
            <a:ext cx="898707" cy="766293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304285" y="2850750"/>
            <a:ext cx="817896" cy="813580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C12FC84-E887-38AC-E05D-B0B4CB9A9C7F}"/>
              </a:ext>
            </a:extLst>
          </p:cNvPr>
          <p:cNvSpPr/>
          <p:nvPr/>
        </p:nvSpPr>
        <p:spPr>
          <a:xfrm>
            <a:off x="2686391" y="301128"/>
            <a:ext cx="992494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458C6C42-F27B-EA71-629F-D578AA2F5532}"/>
                  </a:ext>
                </a:extLst>
              </p:cNvPr>
              <p:cNvSpPr/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3−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−4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  <a:blipFill>
                <a:blip r:embed="rId3"/>
                <a:stretch>
                  <a:fillRect l="-1224" b="-8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3782849-0B14-AE7A-E928-375701ACFDFE}"/>
              </a:ext>
            </a:extLst>
          </p:cNvPr>
          <p:cNvGrpSpPr/>
          <p:nvPr/>
        </p:nvGrpSpPr>
        <p:grpSpPr>
          <a:xfrm>
            <a:off x="469280" y="220327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AE284A1-2B7E-B330-DCA3-F6FC998CCC51}"/>
              </a:ext>
            </a:extLst>
          </p:cNvPr>
          <p:cNvSpPr/>
          <p:nvPr/>
        </p:nvSpPr>
        <p:spPr>
          <a:xfrm>
            <a:off x="4182586" y="239404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FE8E9F99-EF6F-23FC-6FDC-5CB055E5536D}"/>
                  </a:ext>
                </a:extLst>
              </p:cNvPr>
              <p:cNvSpPr txBox="1"/>
              <p:nvPr/>
            </p:nvSpPr>
            <p:spPr>
              <a:xfrm>
                <a:off x="1661071" y="2862958"/>
                <a:ext cx="6217318" cy="892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</m:t>
                    </m:r>
                    <m:f>
                      <m:f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8E9F99-EF6F-23FC-6FDC-5CB055E55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071" y="2862958"/>
                <a:ext cx="6217318" cy="892873"/>
              </a:xfrm>
              <a:prstGeom prst="rect">
                <a:avLst/>
              </a:prstGeom>
              <a:blipFill>
                <a:blip r:embed="rId4"/>
                <a:stretch>
                  <a:fillRect l="-1275" b="-3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84DAE95-DD82-7E07-D168-E4F8637A7F14}"/>
                  </a:ext>
                </a:extLst>
              </p:cNvPr>
              <p:cNvSpPr txBox="1"/>
              <p:nvPr/>
            </p:nvSpPr>
            <p:spPr>
              <a:xfrm>
                <a:off x="693004" y="3866559"/>
                <a:ext cx="7699966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)2 = (2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)2 + 2 .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4DAE95-DD82-7E07-D168-E4F8637A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04" y="3866559"/>
                <a:ext cx="7699966" cy="583942"/>
              </a:xfrm>
              <a:prstGeom prst="rect">
                <a:avLst/>
              </a:prstGeom>
              <a:blipFill>
                <a:blip r:embed="rId5"/>
                <a:stretch>
                  <a:fillRect l="-1029" r="-317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4" grpId="0"/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7"/>
          <p:cNvSpPr/>
          <p:nvPr/>
        </p:nvSpPr>
        <p:spPr>
          <a:xfrm>
            <a:off x="0" y="76200"/>
            <a:ext cx="2122135" cy="246417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7"/>
          <p:cNvSpPr txBox="1">
            <a:spLocks noGrp="1"/>
          </p:cNvSpPr>
          <p:nvPr>
            <p:ph type="ctrTitle"/>
          </p:nvPr>
        </p:nvSpPr>
        <p:spPr>
          <a:xfrm>
            <a:off x="1099250" y="1589064"/>
            <a:ext cx="6958163" cy="16776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312F61"/>
                </a:solidFill>
                <a:latin typeface="+mj-lt"/>
              </a:rPr>
              <a:t>CHÀO MỪNG CÁC EM</a:t>
            </a:r>
            <a:br>
              <a:rPr lang="en" sz="3500" dirty="0">
                <a:solidFill>
                  <a:srgbClr val="312F61"/>
                </a:solidFill>
                <a:latin typeface="+mj-lt"/>
              </a:rPr>
            </a:br>
            <a:r>
              <a:rPr lang="en" sz="3500" dirty="0">
                <a:solidFill>
                  <a:srgbClr val="312F61"/>
                </a:solidFill>
                <a:latin typeface="+mj-lt"/>
              </a:rPr>
              <a:t>ĐẾN VỚI BÀI GIẢNG HÔM NAY</a:t>
            </a:r>
            <a:endParaRPr sz="3500" dirty="0">
              <a:solidFill>
                <a:srgbClr val="312F61"/>
              </a:solidFill>
              <a:latin typeface="+mj-lt"/>
            </a:endParaRPr>
          </a:p>
        </p:txBody>
      </p:sp>
      <p:grpSp>
        <p:nvGrpSpPr>
          <p:cNvPr id="358" name="Google Shape;358;p37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359" name="Google Shape;359;p37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37"/>
          <p:cNvSpPr/>
          <p:nvPr/>
        </p:nvSpPr>
        <p:spPr>
          <a:xfrm>
            <a:off x="8441438" y="2239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7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7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7"/>
          <p:cNvSpPr/>
          <p:nvPr/>
        </p:nvSpPr>
        <p:spPr>
          <a:xfrm>
            <a:off x="157625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7"/>
          <p:cNvSpPr/>
          <p:nvPr/>
        </p:nvSpPr>
        <p:spPr>
          <a:xfrm>
            <a:off x="1532850" y="4169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37"/>
          <p:cNvGrpSpPr/>
          <p:nvPr/>
        </p:nvGrpSpPr>
        <p:grpSpPr>
          <a:xfrm>
            <a:off x="7360920" y="3383280"/>
            <a:ext cx="1463609" cy="1581118"/>
            <a:chOff x="9898625" y="1841950"/>
            <a:chExt cx="2427040" cy="3301545"/>
          </a:xfrm>
        </p:grpSpPr>
        <p:sp>
          <p:nvSpPr>
            <p:cNvPr id="367" name="Google Shape;367;p37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37"/>
          <p:cNvGrpSpPr/>
          <p:nvPr/>
        </p:nvGrpSpPr>
        <p:grpSpPr>
          <a:xfrm>
            <a:off x="171535" y="204185"/>
            <a:ext cx="876767" cy="1104755"/>
            <a:chOff x="11435300" y="1056650"/>
            <a:chExt cx="568775" cy="716675"/>
          </a:xfrm>
        </p:grpSpPr>
        <p:sp>
          <p:nvSpPr>
            <p:cNvPr id="429" name="Google Shape;429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37"/>
          <p:cNvGrpSpPr/>
          <p:nvPr/>
        </p:nvGrpSpPr>
        <p:grpSpPr>
          <a:xfrm rot="-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440" name="Google Shape;440;p37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37"/>
          <p:cNvGrpSpPr/>
          <p:nvPr/>
        </p:nvGrpSpPr>
        <p:grpSpPr>
          <a:xfrm rot="2700000">
            <a:off x="358364" y="2164950"/>
            <a:ext cx="817896" cy="813580"/>
            <a:chOff x="10440625" y="1291025"/>
            <a:chExt cx="630000" cy="626675"/>
          </a:xfrm>
        </p:grpSpPr>
        <p:sp>
          <p:nvSpPr>
            <p:cNvPr id="448" name="Google Shape;448;p37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"/>
          <p:cNvSpPr/>
          <p:nvPr/>
        </p:nvSpPr>
        <p:spPr>
          <a:xfrm>
            <a:off x="482950" y="26476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53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2" name="Google Shape;1442;p53"/>
          <p:cNvGrpSpPr/>
          <p:nvPr/>
        </p:nvGrpSpPr>
        <p:grpSpPr>
          <a:xfrm flipH="1">
            <a:off x="7934978" y="1714412"/>
            <a:ext cx="782123" cy="985500"/>
            <a:chOff x="11435300" y="1056650"/>
            <a:chExt cx="568775" cy="716675"/>
          </a:xfrm>
        </p:grpSpPr>
        <p:sp>
          <p:nvSpPr>
            <p:cNvPr id="1443" name="Google Shape;1443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3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3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3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3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3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3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53"/>
          <p:cNvGrpSpPr/>
          <p:nvPr/>
        </p:nvGrpSpPr>
        <p:grpSpPr>
          <a:xfrm rot="-2700000">
            <a:off x="8240197" y="3514914"/>
            <a:ext cx="898707" cy="766293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304285" y="2850750"/>
            <a:ext cx="817896" cy="813580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C12FC84-E887-38AC-E05D-B0B4CB9A9C7F}"/>
              </a:ext>
            </a:extLst>
          </p:cNvPr>
          <p:cNvSpPr/>
          <p:nvPr/>
        </p:nvSpPr>
        <p:spPr>
          <a:xfrm>
            <a:off x="2686391" y="301128"/>
            <a:ext cx="992494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458C6C42-F27B-EA71-629F-D578AA2F5532}"/>
                  </a:ext>
                </a:extLst>
              </p:cNvPr>
              <p:cNvSpPr/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3−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−4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  <a:blipFill>
                <a:blip r:embed="rId3"/>
                <a:stretch>
                  <a:fillRect l="-1224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3782849-0B14-AE7A-E928-375701ACFDFE}"/>
              </a:ext>
            </a:extLst>
          </p:cNvPr>
          <p:cNvGrpSpPr/>
          <p:nvPr/>
        </p:nvGrpSpPr>
        <p:grpSpPr>
          <a:xfrm>
            <a:off x="469280" y="220327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AE284A1-2B7E-B330-DCA3-F6FC998CCC51}"/>
              </a:ext>
            </a:extLst>
          </p:cNvPr>
          <p:cNvSpPr/>
          <p:nvPr/>
        </p:nvSpPr>
        <p:spPr>
          <a:xfrm>
            <a:off x="4182586" y="239404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64E5508D-CD9A-004A-BDB6-E6B5B76F533E}"/>
                  </a:ext>
                </a:extLst>
              </p:cNvPr>
              <p:cNvSpPr txBox="1"/>
              <p:nvPr/>
            </p:nvSpPr>
            <p:spPr>
              <a:xfrm>
                <a:off x="1397843" y="3058645"/>
                <a:ext cx="6137300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 – 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 . 3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=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9 – 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4E5508D-CD9A-004A-BDB6-E6B5B76F5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843" y="3058645"/>
                <a:ext cx="6137300" cy="583942"/>
              </a:xfrm>
              <a:prstGeom prst="rect">
                <a:avLst/>
              </a:prstGeom>
              <a:blipFill>
                <a:blip r:embed="rId4"/>
                <a:stretch>
                  <a:fillRect l="-1291" b="-19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3F8234CB-1DE7-37F7-2991-1793DD076C9F}"/>
                  </a:ext>
                </a:extLst>
              </p:cNvPr>
              <p:cNvSpPr txBox="1"/>
              <p:nvPr/>
            </p:nvSpPr>
            <p:spPr>
              <a:xfrm>
                <a:off x="579593" y="3833240"/>
                <a:ext cx="7654322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i="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)2  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 .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 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(4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)2  =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8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𝑥𝑦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+ 16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8234CB-1DE7-37F7-2991-1793DD076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3" y="3833240"/>
                <a:ext cx="7654322" cy="583942"/>
              </a:xfrm>
              <a:prstGeom prst="rect">
                <a:avLst/>
              </a:prstGeom>
              <a:blipFill>
                <a:blip r:embed="rId5"/>
                <a:stretch>
                  <a:fillRect l="-1035" b="-19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8967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361FBF9-A02A-C1E2-10D8-63C6A4809B36}"/>
              </a:ext>
            </a:extLst>
          </p:cNvPr>
          <p:cNvSpPr/>
          <p:nvPr/>
        </p:nvSpPr>
        <p:spPr>
          <a:xfrm>
            <a:off x="321685" y="78190"/>
            <a:ext cx="8196615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92" name="Google Shape;1492;p54"/>
          <p:cNvGrpSpPr/>
          <p:nvPr/>
        </p:nvGrpSpPr>
        <p:grpSpPr>
          <a:xfrm rot="-2700000">
            <a:off x="75192" y="2653589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6A998BEC-E3DC-7E39-5474-5102A71CAB1B}"/>
              </a:ext>
            </a:extLst>
          </p:cNvPr>
          <p:cNvSpPr/>
          <p:nvPr/>
        </p:nvSpPr>
        <p:spPr>
          <a:xfrm>
            <a:off x="321685" y="196170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6D9FC61-7DC4-2892-10A4-70D00ACE2CDB}"/>
                  </a:ext>
                </a:extLst>
              </p:cNvPr>
              <p:cNvSpPr/>
              <p:nvPr/>
            </p:nvSpPr>
            <p:spPr>
              <a:xfrm>
                <a:off x="321684" y="1453417"/>
                <a:ext cx="8196615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4+12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84" y="1453417"/>
                <a:ext cx="8196615" cy="537263"/>
              </a:xfrm>
              <a:prstGeom prst="rect">
                <a:avLst/>
              </a:prstGeom>
              <a:blipFill>
                <a:blip r:embed="rId3"/>
                <a:stretch>
                  <a:fillRect l="-967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E900725-DCBE-C568-D8F8-AFD0E618B628}"/>
              </a:ext>
            </a:extLst>
          </p:cNvPr>
          <p:cNvSpPr/>
          <p:nvPr/>
        </p:nvSpPr>
        <p:spPr>
          <a:xfrm>
            <a:off x="4212767" y="2164955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71DB34D9-5036-9961-9B03-1015323703BE}"/>
                  </a:ext>
                </a:extLst>
              </p:cNvPr>
              <p:cNvSpPr/>
              <p:nvPr/>
            </p:nvSpPr>
            <p:spPr>
              <a:xfrm>
                <a:off x="1061367" y="2522764"/>
                <a:ext cx="5724526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1+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67" y="2522764"/>
                <a:ext cx="5724526" cy="664221"/>
              </a:xfrm>
              <a:prstGeom prst="rect">
                <a:avLst/>
              </a:prstGeom>
              <a:blipFill>
                <a:blip r:embed="rId4"/>
                <a:stretch>
                  <a:fillRect l="-1384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93BEAF80-D9E2-5082-4F12-59638CBB99D3}"/>
                  </a:ext>
                </a:extLst>
              </p:cNvPr>
              <p:cNvSpPr/>
              <p:nvPr/>
            </p:nvSpPr>
            <p:spPr>
              <a:xfrm>
                <a:off x="807738" y="3122628"/>
                <a:ext cx="6953232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4+12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 . 2 . (3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2+3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38" y="3122628"/>
                <a:ext cx="6953232" cy="664221"/>
              </a:xfrm>
              <a:prstGeom prst="rect">
                <a:avLst/>
              </a:prstGeom>
              <a:blipFill>
                <a:blip r:embed="rId5"/>
                <a:stretch>
                  <a:fillRect l="-1140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8E491112-F63B-F761-C951-F9E80149DFD7}"/>
                  </a:ext>
                </a:extLst>
              </p:cNvPr>
              <p:cNvSpPr/>
              <p:nvPr/>
            </p:nvSpPr>
            <p:spPr>
              <a:xfrm>
                <a:off x="1061367" y="3708891"/>
                <a:ext cx="7456932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491112-F63B-F761-C951-F9E80149D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67" y="3708891"/>
                <a:ext cx="7456932" cy="1341457"/>
              </a:xfrm>
              <a:prstGeom prst="rect">
                <a:avLst/>
              </a:prstGeom>
              <a:blipFill>
                <a:blip r:embed="rId6"/>
                <a:stretch>
                  <a:fillRect l="-1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D1DF24-E736-41FB-FD55-B43F16FABDF0}"/>
              </a:ext>
            </a:extLst>
          </p:cNvPr>
          <p:cNvSpPr/>
          <p:nvPr/>
        </p:nvSpPr>
        <p:spPr>
          <a:xfrm>
            <a:off x="562909" y="307714"/>
            <a:ext cx="7638264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	 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06" name="Google Shape;1506;p55"/>
          <p:cNvSpPr/>
          <p:nvPr/>
        </p:nvSpPr>
        <p:spPr>
          <a:xfrm rot="10800000">
            <a:off x="7782620" y="120321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55"/>
          <p:cNvSpPr/>
          <p:nvPr/>
        </p:nvSpPr>
        <p:spPr>
          <a:xfrm flipH="1">
            <a:off x="7146445" y="4118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4" name="Google Shape;1514;p55"/>
          <p:cNvGrpSpPr/>
          <p:nvPr/>
        </p:nvGrpSpPr>
        <p:grpSpPr>
          <a:xfrm rot="-2700000">
            <a:off x="8026909" y="3935377"/>
            <a:ext cx="898707" cy="766293"/>
            <a:chOff x="10024450" y="2274100"/>
            <a:chExt cx="762700" cy="650325"/>
          </a:xfrm>
        </p:grpSpPr>
        <p:sp>
          <p:nvSpPr>
            <p:cNvPr id="1515" name="Google Shape;1515;p5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3" name="Google Shape;1523;p55"/>
          <p:cNvGrpSpPr/>
          <p:nvPr/>
        </p:nvGrpSpPr>
        <p:grpSpPr>
          <a:xfrm>
            <a:off x="8060860" y="202699"/>
            <a:ext cx="917750" cy="492447"/>
            <a:chOff x="6798725" y="2381225"/>
            <a:chExt cx="560350" cy="336200"/>
          </a:xfrm>
        </p:grpSpPr>
        <p:sp>
          <p:nvSpPr>
            <p:cNvPr id="1524" name="Google Shape;1524;p55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5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9893AABB-FE38-E712-12C3-5DF0DBB497D6}"/>
                  </a:ext>
                </a:extLst>
              </p:cNvPr>
              <p:cNvSpPr/>
              <p:nvPr/>
            </p:nvSpPr>
            <p:spPr>
              <a:xfrm>
                <a:off x="1407419" y="1623093"/>
                <a:ext cx="6055950" cy="749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+49−14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93AABB-FE38-E712-12C3-5DF0DBB49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419" y="1623093"/>
                <a:ext cx="6055950" cy="749692"/>
              </a:xfrm>
              <a:prstGeom prst="rect">
                <a:avLst/>
              </a:prstGeom>
              <a:blipFill>
                <a:blip r:embed="rId3"/>
                <a:stretch>
                  <a:fillRect l="-1309" r="-201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0BC08F7-4EA7-3E99-BAB8-1CF509B16A46}"/>
              </a:ext>
            </a:extLst>
          </p:cNvPr>
          <p:cNvGrpSpPr/>
          <p:nvPr/>
        </p:nvGrpSpPr>
        <p:grpSpPr>
          <a:xfrm>
            <a:off x="636066" y="346354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738E5FB-38B9-9DBE-677B-3B277C45D7D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2211185-2CF6-4D3E-4004-F41FFB2440AA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30D30C-FEC9-E6BE-AFD0-AE3458E7EE4B}"/>
              </a:ext>
            </a:extLst>
          </p:cNvPr>
          <p:cNvSpPr/>
          <p:nvPr/>
        </p:nvSpPr>
        <p:spPr>
          <a:xfrm>
            <a:off x="4182587" y="2453046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EC6B806F-FBC7-6FDD-5508-AAD04A788969}"/>
                  </a:ext>
                </a:extLst>
              </p:cNvPr>
              <p:cNvSpPr txBox="1"/>
              <p:nvPr/>
            </p:nvSpPr>
            <p:spPr>
              <a:xfrm>
                <a:off x="927048" y="3047990"/>
                <a:ext cx="7016692" cy="789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f>
                      <m:f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f>
                      <m:f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2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6B806F-FBC7-6FDD-5508-AAD04A788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48" y="3047990"/>
                <a:ext cx="7016692" cy="789062"/>
              </a:xfrm>
              <a:prstGeom prst="rect">
                <a:avLst/>
              </a:prstGeom>
              <a:blipFill>
                <a:blip r:embed="rId4"/>
                <a:stretch>
                  <a:fillRect l="-1129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4BF49BC-2780-91FF-B870-5BD90EBF6328}"/>
                  </a:ext>
                </a:extLst>
              </p:cNvPr>
              <p:cNvSpPr txBox="1"/>
              <p:nvPr/>
            </p:nvSpPr>
            <p:spPr>
              <a:xfrm>
                <a:off x="1439145" y="3950799"/>
                <a:ext cx="6541506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+ 49 – 14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 . 7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+ 72 =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7)2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BF49BC-2780-91FF-B870-5BD90EBF6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145" y="3950799"/>
                <a:ext cx="6541506" cy="583942"/>
              </a:xfrm>
              <a:prstGeom prst="rect">
                <a:avLst/>
              </a:prstGeom>
              <a:blipFill>
                <a:blip r:embed="rId5"/>
                <a:stretch>
                  <a:fillRect l="-1212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1" grpId="0"/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695104" y="446253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9831123C-DDE2-20A3-A9D9-A906E0008A4A}"/>
                  </a:ext>
                </a:extLst>
              </p:cNvPr>
              <p:cNvSpPr/>
              <p:nvPr/>
            </p:nvSpPr>
            <p:spPr>
              <a:xfrm>
                <a:off x="2125502" y="423483"/>
                <a:ext cx="2433334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502" y="423483"/>
                <a:ext cx="2433334" cy="545534"/>
              </a:xfrm>
              <a:prstGeom prst="rect">
                <a:avLst/>
              </a:prstGeom>
              <a:blipFill>
                <a:blip r:embed="rId3"/>
                <a:stretch>
                  <a:fillRect l="-3258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100−1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−2 . 100 . 1+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=10 000 −200+1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=9 801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  <a:blipFill>
                <a:blip r:embed="rId4"/>
                <a:stretch>
                  <a:fillRect l="-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496E4609-5712-73EE-073E-B7530D6A3320}"/>
                  </a:ext>
                </a:extLst>
              </p:cNvPr>
              <p:cNvSpPr/>
              <p:nvPr/>
            </p:nvSpPr>
            <p:spPr>
              <a:xfrm>
                <a:off x="2847159" y="2671521"/>
                <a:ext cx="2251731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159" y="2671521"/>
                <a:ext cx="2251731" cy="545406"/>
              </a:xfrm>
              <a:prstGeom prst="rect">
                <a:avLst/>
              </a:prstGeom>
              <a:blipFill>
                <a:blip r:embed="rId5"/>
                <a:stretch>
                  <a:fillRect l="-3523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C775A6E-BE37-80FE-77AC-969538940D62}"/>
              </a:ext>
            </a:extLst>
          </p:cNvPr>
          <p:cNvGrpSpPr/>
          <p:nvPr/>
        </p:nvGrpSpPr>
        <p:grpSpPr>
          <a:xfrm>
            <a:off x="630049" y="2571750"/>
            <a:ext cx="2114343" cy="739140"/>
            <a:chOff x="1624734" y="1360680"/>
            <a:chExt cx="5309466" cy="15697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1F42E5E-F766-1DA6-8D5D-685F33906AC5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D23978BB-0755-2884-7B1F-8FCCCF955491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67FCFC39-4C9F-F56E-FCD0-B3AEEB6E515C}"/>
                  </a:ext>
                </a:extLst>
              </p:cNvPr>
              <p:cNvSpPr/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có</a:t>
                </a: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50−1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50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−2 . 50 . 1+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  	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=2 500 −100+1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=2 401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  <a:blipFill>
                <a:blip r:embed="rId6"/>
                <a:stretch>
                  <a:fillRect l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178780" y="2948310"/>
            <a:ext cx="1505082" cy="19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145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7564026" y="3073103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49"/>
          <p:cNvSpPr/>
          <p:nvPr/>
        </p:nvSpPr>
        <p:spPr>
          <a:xfrm>
            <a:off x="319550" y="19157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4" name="Google Shape;1154;p49"/>
          <p:cNvGrpSpPr/>
          <p:nvPr/>
        </p:nvGrpSpPr>
        <p:grpSpPr>
          <a:xfrm>
            <a:off x="8083082" y="3872100"/>
            <a:ext cx="932024" cy="888697"/>
            <a:chOff x="9898625" y="1841950"/>
            <a:chExt cx="2427040" cy="3301545"/>
          </a:xfrm>
        </p:grpSpPr>
        <p:sp>
          <p:nvSpPr>
            <p:cNvPr id="1155" name="Google Shape;1155;p49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9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9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9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9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9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9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9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9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9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9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9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9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9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9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9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9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9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9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9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9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9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9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9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9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9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9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9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9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9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9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9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9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9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9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9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xmlns="" id="{9F1743BA-18C0-F29F-2712-EAE74A9DD691}"/>
              </a:ext>
            </a:extLst>
          </p:cNvPr>
          <p:cNvSpPr/>
          <p:nvPr/>
        </p:nvSpPr>
        <p:spPr>
          <a:xfrm>
            <a:off x="2566739" y="349774"/>
            <a:ext cx="4019359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2.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Hiệu</a:t>
            </a: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bình</a:t>
            </a: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phương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12A2F98-03B7-11F5-C8A7-AB36B5EE827B}"/>
                  </a:ext>
                </a:extLst>
              </p:cNvPr>
              <p:cNvSpPr/>
              <p:nvPr/>
            </p:nvSpPr>
            <p:spPr>
              <a:xfrm>
                <a:off x="1012871" y="1254913"/>
                <a:ext cx="6698686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	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,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là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số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bất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kì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(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)(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71" y="1254913"/>
                <a:ext cx="6698686" cy="1341457"/>
              </a:xfrm>
              <a:prstGeom prst="rect">
                <a:avLst/>
              </a:prstGeom>
              <a:blipFill>
                <a:blip r:embed="rId3"/>
                <a:stretch>
                  <a:fillRect l="-728" r="-728" b="-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CEBDE5-EDFD-5D6D-0C2F-34E816E965DE}"/>
              </a:ext>
            </a:extLst>
          </p:cNvPr>
          <p:cNvSpPr/>
          <p:nvPr/>
        </p:nvSpPr>
        <p:spPr>
          <a:xfrm>
            <a:off x="1023358" y="1482317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3.</a:t>
            </a:r>
          </a:p>
        </p:txBody>
      </p:sp>
      <p:sp>
        <p:nvSpPr>
          <p:cNvPr id="10" name="Oval Callout 29">
            <a:extLst>
              <a:ext uri="{FF2B5EF4-FFF2-40B4-BE49-F238E27FC236}">
                <a16:creationId xmlns:a16="http://schemas.microsoft.com/office/drawing/2014/main" xmlns="" id="{3833847F-4B46-A96A-B07D-B2759AA9B2E9}"/>
              </a:ext>
            </a:extLst>
          </p:cNvPr>
          <p:cNvSpPr/>
          <p:nvPr/>
        </p:nvSpPr>
        <p:spPr>
          <a:xfrm>
            <a:off x="4085624" y="2800855"/>
            <a:ext cx="972752" cy="425555"/>
          </a:xfrm>
          <a:prstGeom prst="wedgeEllipseCallout">
            <a:avLst>
              <a:gd name="adj1" fmla="val 2663"/>
              <a:gd name="adj2" fmla="val 64565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73DAD02-62FF-8848-FAB2-E2D2E5B1436B}"/>
                  </a:ext>
                </a:extLst>
              </p:cNvPr>
              <p:cNvSpPr txBox="1"/>
              <p:nvPr/>
            </p:nvSpPr>
            <p:spPr>
              <a:xfrm>
                <a:off x="879536" y="3229070"/>
                <a:ext cx="7326796" cy="1194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3DAD02-62FF-8848-FAB2-E2D2E5B14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36" y="3229070"/>
                <a:ext cx="7326796" cy="1194366"/>
              </a:xfrm>
              <a:prstGeom prst="rect">
                <a:avLst/>
              </a:prstGeom>
              <a:blipFill>
                <a:blip r:embed="rId4"/>
                <a:stretch>
                  <a:fillRect l="-1082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56"/>
          <p:cNvSpPr/>
          <p:nvPr/>
        </p:nvSpPr>
        <p:spPr>
          <a:xfrm>
            <a:off x="-1090400" y="1172023"/>
            <a:ext cx="3944836" cy="551128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56"/>
          <p:cNvSpPr/>
          <p:nvPr/>
        </p:nvSpPr>
        <p:spPr>
          <a:xfrm>
            <a:off x="981438" y="4058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0" name="Google Shape;1540;p56"/>
          <p:cNvGrpSpPr/>
          <p:nvPr/>
        </p:nvGrpSpPr>
        <p:grpSpPr>
          <a:xfrm>
            <a:off x="338102" y="3378852"/>
            <a:ext cx="851174" cy="920527"/>
            <a:chOff x="-3072100" y="1722825"/>
            <a:chExt cx="1906325" cy="2061650"/>
          </a:xfrm>
        </p:grpSpPr>
        <p:sp>
          <p:nvSpPr>
            <p:cNvPr id="1541" name="Google Shape;1541;p56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6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6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6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6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6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6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6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6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6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6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6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6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6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6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6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56"/>
          <p:cNvGrpSpPr/>
          <p:nvPr/>
        </p:nvGrpSpPr>
        <p:grpSpPr>
          <a:xfrm>
            <a:off x="199816" y="731390"/>
            <a:ext cx="609806" cy="572680"/>
            <a:chOff x="10900125" y="2923225"/>
            <a:chExt cx="484550" cy="455050"/>
          </a:xfrm>
        </p:grpSpPr>
        <p:sp>
          <p:nvSpPr>
            <p:cNvPr id="1558" name="Google Shape;1558;p5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5" name="Google Shape;1565;p56"/>
          <p:cNvSpPr/>
          <p:nvPr/>
        </p:nvSpPr>
        <p:spPr>
          <a:xfrm>
            <a:off x="616826" y="352750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5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56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8" name="Google Shape;1568;p56"/>
          <p:cNvGrpSpPr/>
          <p:nvPr/>
        </p:nvGrpSpPr>
        <p:grpSpPr>
          <a:xfrm rot="2700000">
            <a:off x="7712215" y="401293"/>
            <a:ext cx="870931" cy="584968"/>
            <a:chOff x="133625" y="4024950"/>
            <a:chExt cx="1244878" cy="836133"/>
          </a:xfrm>
        </p:grpSpPr>
        <p:sp>
          <p:nvSpPr>
            <p:cNvPr id="1569" name="Google Shape;1569;p5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7" name="Google Shape;1587;p56"/>
          <p:cNvSpPr/>
          <p:nvPr/>
        </p:nvSpPr>
        <p:spPr>
          <a:xfrm>
            <a:off x="8611988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xmlns="" id="{DBCD4E7F-7D09-8854-4777-F549AF1F8282}"/>
              </a:ext>
            </a:extLst>
          </p:cNvPr>
          <p:cNvSpPr/>
          <p:nvPr/>
        </p:nvSpPr>
        <p:spPr>
          <a:xfrm>
            <a:off x="3537163" y="287829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CC8745B4-A8DF-EADA-C997-112115E8C076}"/>
                  </a:ext>
                </a:extLst>
              </p:cNvPr>
              <p:cNvSpPr/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ý, ta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8745B4-A8DF-EADA-C997-112115E8C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  <a:blipFill>
                <a:blip r:embed="rId3"/>
                <a:stretch>
                  <a:fillRect l="-1134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DE253C6B-B70F-F027-4CD4-C75CCAA3A926}"/>
                  </a:ext>
                </a:extLst>
              </p:cNvPr>
              <p:cNvSpPr/>
              <p:nvPr/>
            </p:nvSpPr>
            <p:spPr>
              <a:xfrm>
                <a:off x="1656646" y="3251349"/>
                <a:ext cx="5830707" cy="847040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)(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53C6B-B70F-F027-4CD4-C75CCAA3A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646" y="3251349"/>
                <a:ext cx="5830707" cy="84704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7AC53A-5C85-D00F-901F-E01486515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62376" y="3543912"/>
            <a:ext cx="2487637" cy="1399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BA8AE28-5B80-4045-2B0B-B102C7614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767" y="2431443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860D4E17-678A-B05F-A689-A873DF54572A}"/>
                  </a:ext>
                </a:extLst>
              </p:cNvPr>
              <p:cNvSpPr/>
              <p:nvPr/>
            </p:nvSpPr>
            <p:spPr>
              <a:xfrm>
                <a:off x="1749685" y="1366180"/>
                <a:ext cx="2735859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−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)(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0D4E17-678A-B05F-A689-A873DF545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685" y="1366180"/>
                <a:ext cx="2735859" cy="7848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D454160D-193B-5A9D-D398-821BAB4E55AC}"/>
                  </a:ext>
                </a:extLst>
              </p:cNvPr>
              <p:cNvSpPr/>
              <p:nvPr/>
            </p:nvSpPr>
            <p:spPr>
              <a:xfrm>
                <a:off x="5649641" y="1350090"/>
                <a:ext cx="1869830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baseline="30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454160D-193B-5A9D-D398-821BAB4E5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641" y="1350090"/>
                <a:ext cx="1869830" cy="7848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85B2C40-A5EC-B07C-17D9-AD03C5B4215D}"/>
              </a:ext>
            </a:extLst>
          </p:cNvPr>
          <p:cNvGrpSpPr/>
          <p:nvPr/>
        </p:nvGrpSpPr>
        <p:grpSpPr>
          <a:xfrm>
            <a:off x="4490068" y="1504259"/>
            <a:ext cx="1106266" cy="564355"/>
            <a:chOff x="6582817" y="7034075"/>
            <a:chExt cx="3879758" cy="169082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05A7609-09AB-AABB-C0FC-BBB5CA435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0519021E-65BB-8CFF-C955-953B1731D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1"/>
          <p:cNvSpPr/>
          <p:nvPr/>
        </p:nvSpPr>
        <p:spPr>
          <a:xfrm rot="10800000">
            <a:off x="5646338" y="-147910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9FA707-066C-2461-57C2-5B6D155BF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318" y="2076682"/>
            <a:ext cx="2466651" cy="1387491"/>
          </a:xfrm>
          <a:prstGeom prst="rect">
            <a:avLst/>
          </a:prstGeom>
        </p:spPr>
      </p:pic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510076" y="32270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430074" y="644606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31123C-DDE2-20A3-A9D9-A906E0008A4A}"/>
              </a:ext>
            </a:extLst>
          </p:cNvPr>
          <p:cNvSpPr/>
          <p:nvPr/>
        </p:nvSpPr>
        <p:spPr>
          <a:xfrm>
            <a:off x="1860471" y="621836"/>
            <a:ext cx="5173599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6223879E-C5EE-126B-3686-B98CD2A98724}"/>
                  </a:ext>
                </a:extLst>
              </p:cNvPr>
              <p:cNvSpPr/>
              <p:nvPr/>
            </p:nvSpPr>
            <p:spPr>
              <a:xfrm>
                <a:off x="2076335" y="1423136"/>
                <a:ext cx="5292797" cy="545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−4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4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−9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335" y="1423136"/>
                <a:ext cx="5292797" cy="545790"/>
              </a:xfrm>
              <a:prstGeom prst="rect">
                <a:avLst/>
              </a:prstGeom>
              <a:blipFill>
                <a:blip r:embed="rId4"/>
                <a:stretch>
                  <a:fillRect l="-1498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9D68B9-E725-9B9B-76A3-788C5BBC0808}"/>
              </a:ext>
            </a:extLst>
          </p:cNvPr>
          <p:cNvSpPr/>
          <p:nvPr/>
        </p:nvSpPr>
        <p:spPr>
          <a:xfrm>
            <a:off x="430074" y="222782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1471840" y="2590381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−4=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−2)(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+2)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840" y="2590381"/>
                <a:ext cx="5724526" cy="675634"/>
              </a:xfrm>
              <a:prstGeom prst="rect">
                <a:avLst/>
              </a:prstGeom>
              <a:blipFill>
                <a:blip r:embed="rId5"/>
                <a:stretch>
                  <a:fillRect l="-138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0DBD4E5E-B80F-A048-B6D0-605C3B48D070}"/>
                  </a:ext>
                </a:extLst>
              </p:cNvPr>
              <p:cNvSpPr/>
              <p:nvPr/>
            </p:nvSpPr>
            <p:spPr>
              <a:xfrm>
                <a:off x="1860471" y="3447469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4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−9=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−3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+3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471" y="3447469"/>
                <a:ext cx="5724526" cy="675634"/>
              </a:xfrm>
              <a:prstGeom prst="rect">
                <a:avLst/>
              </a:prstGeom>
              <a:blipFill>
                <a:blip r:embed="rId6"/>
                <a:stretch>
                  <a:fillRect l="-1384" b="-1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76634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"/>
          <p:cNvSpPr/>
          <p:nvPr/>
        </p:nvSpPr>
        <p:spPr>
          <a:xfrm>
            <a:off x="482950" y="26476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53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2" name="Google Shape;1442;p53"/>
          <p:cNvGrpSpPr/>
          <p:nvPr/>
        </p:nvGrpSpPr>
        <p:grpSpPr>
          <a:xfrm flipH="1">
            <a:off x="7934978" y="1714412"/>
            <a:ext cx="782123" cy="985500"/>
            <a:chOff x="11435300" y="1056650"/>
            <a:chExt cx="568775" cy="716675"/>
          </a:xfrm>
        </p:grpSpPr>
        <p:sp>
          <p:nvSpPr>
            <p:cNvPr id="1443" name="Google Shape;1443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53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53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53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53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53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53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3" name="Google Shape;1453;p53"/>
          <p:cNvGrpSpPr/>
          <p:nvPr/>
        </p:nvGrpSpPr>
        <p:grpSpPr>
          <a:xfrm rot="-2700000">
            <a:off x="8240197" y="3514914"/>
            <a:ext cx="898707" cy="766293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304285" y="2850750"/>
            <a:ext cx="817896" cy="813580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458C6C42-F27B-EA71-629F-D578AA2F5532}"/>
                  </a:ext>
                </a:extLst>
              </p:cNvPr>
              <p:cNvSpPr/>
              <p:nvPr/>
            </p:nvSpPr>
            <p:spPr>
              <a:xfrm>
                <a:off x="1745680" y="1435970"/>
                <a:ext cx="5652638" cy="545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−16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25 −16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80" y="1435970"/>
                <a:ext cx="5652638" cy="545790"/>
              </a:xfrm>
              <a:prstGeom prst="rect">
                <a:avLst/>
              </a:prstGeom>
              <a:blipFill>
                <a:blip r:embed="rId3"/>
                <a:stretch>
                  <a:fillRect l="-1401" b="-2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3782849-0B14-AE7A-E928-375701ACFDFE}"/>
              </a:ext>
            </a:extLst>
          </p:cNvPr>
          <p:cNvGrpSpPr/>
          <p:nvPr/>
        </p:nvGrpSpPr>
        <p:grpSpPr>
          <a:xfrm>
            <a:off x="469280" y="437497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AE284A1-2B7E-B330-DCA3-F6FC998CCC51}"/>
              </a:ext>
            </a:extLst>
          </p:cNvPr>
          <p:cNvSpPr/>
          <p:nvPr/>
        </p:nvSpPr>
        <p:spPr>
          <a:xfrm>
            <a:off x="4182586" y="201422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FE8E9F99-EF6F-23FC-6FDC-5CB055E5536D}"/>
                  </a:ext>
                </a:extLst>
              </p:cNvPr>
              <p:cNvSpPr txBox="1"/>
              <p:nvPr/>
            </p:nvSpPr>
            <p:spPr>
              <a:xfrm>
                <a:off x="1620293" y="2808413"/>
                <a:ext cx="6217318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a) 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−16=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=(3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−4)(3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+4)</m:t>
                    </m:r>
                  </m:oMath>
                </a14:m>
                <a:endParaRPr kumimoji="0" lang="en-US" sz="22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8E9F99-EF6F-23FC-6FDC-5CB055E55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293" y="2808413"/>
                <a:ext cx="6217318" cy="537391"/>
              </a:xfrm>
              <a:prstGeom prst="rect">
                <a:avLst/>
              </a:prstGeom>
              <a:blipFill>
                <a:blip r:embed="rId4"/>
                <a:stretch>
                  <a:fillRect l="-127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84DAE95-DD82-7E07-D168-E4F8637A7F14}"/>
                  </a:ext>
                </a:extLst>
              </p:cNvPr>
              <p:cNvSpPr txBox="1"/>
              <p:nvPr/>
            </p:nvSpPr>
            <p:spPr>
              <a:xfrm>
                <a:off x="703745" y="3774653"/>
                <a:ext cx="7699966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25−16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5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4</m:t>
                            </m:r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=(5−4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)(5+4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endParaRPr kumimoji="0" lang="en-US" sz="22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4DAE95-DD82-7E07-D168-E4F8637A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45" y="3774653"/>
                <a:ext cx="7699966" cy="537391"/>
              </a:xfrm>
              <a:prstGeom prst="rect">
                <a:avLst/>
              </a:prstGeom>
              <a:blipFill>
                <a:blip r:embed="rId5"/>
                <a:stretch>
                  <a:fillRect l="-1028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FCBD552-0B57-BC64-DB44-4FB7812ED995}"/>
              </a:ext>
            </a:extLst>
          </p:cNvPr>
          <p:cNvSpPr/>
          <p:nvPr/>
        </p:nvSpPr>
        <p:spPr>
          <a:xfrm>
            <a:off x="2761379" y="528196"/>
            <a:ext cx="5173599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2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6" grpId="0"/>
      <p:bldP spid="28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361FBF9-A02A-C1E2-10D8-63C6A4809B36}"/>
              </a:ext>
            </a:extLst>
          </p:cNvPr>
          <p:cNvSpPr/>
          <p:nvPr/>
        </p:nvSpPr>
        <p:spPr>
          <a:xfrm>
            <a:off x="517619" y="1223570"/>
            <a:ext cx="798455" cy="672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492" name="Google Shape;1492;p54"/>
          <p:cNvGrpSpPr/>
          <p:nvPr/>
        </p:nvGrpSpPr>
        <p:grpSpPr>
          <a:xfrm rot="-2700000">
            <a:off x="75192" y="2653589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6A998BEC-E3DC-7E39-5474-5102A71CAB1B}"/>
              </a:ext>
            </a:extLst>
          </p:cNvPr>
          <p:cNvSpPr/>
          <p:nvPr/>
        </p:nvSpPr>
        <p:spPr>
          <a:xfrm>
            <a:off x="3908348" y="514572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6D9FC61-7DC4-2892-10A4-70D00ACE2CDB}"/>
                  </a:ext>
                </a:extLst>
              </p:cNvPr>
              <p:cNvSpPr/>
              <p:nvPr/>
            </p:nvSpPr>
            <p:spPr>
              <a:xfrm>
                <a:off x="1501970" y="1349079"/>
                <a:ext cx="6681909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+1)(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−1)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970" y="1349079"/>
                <a:ext cx="6681909" cy="537391"/>
              </a:xfrm>
              <a:prstGeom prst="rect">
                <a:avLst/>
              </a:prstGeom>
              <a:blipFill>
                <a:blip r:embed="rId3"/>
                <a:stretch>
                  <a:fillRect l="-1186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E900725-DCBE-C568-D8F8-AFD0E618B628}"/>
              </a:ext>
            </a:extLst>
          </p:cNvPr>
          <p:cNvSpPr/>
          <p:nvPr/>
        </p:nvSpPr>
        <p:spPr>
          <a:xfrm>
            <a:off x="4212766" y="227690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71DB34D9-5036-9961-9B03-1015323703BE}"/>
                  </a:ext>
                </a:extLst>
              </p:cNvPr>
              <p:cNvSpPr/>
              <p:nvPr/>
            </p:nvSpPr>
            <p:spPr>
              <a:xfrm>
                <a:off x="1061367" y="2807780"/>
                <a:ext cx="5724526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−1</m:t>
                        </m:r>
                      </m:e>
                    </m:d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67" y="2807780"/>
                <a:ext cx="5724526" cy="664221"/>
              </a:xfrm>
              <a:prstGeom prst="rect">
                <a:avLst/>
              </a:prstGeom>
              <a:blipFill>
                <a:blip r:embed="rId4"/>
                <a:stretch>
                  <a:fillRect l="-1384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93BEAF80-D9E2-5082-4F12-59638CBB99D3}"/>
                  </a:ext>
                </a:extLst>
              </p:cNvPr>
              <p:cNvSpPr/>
              <p:nvPr/>
            </p:nvSpPr>
            <p:spPr>
              <a:xfrm>
                <a:off x="900743" y="3837340"/>
                <a:ext cx="6953232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=4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−9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43" y="3837340"/>
                <a:ext cx="6953232" cy="664221"/>
              </a:xfrm>
              <a:prstGeom prst="rect">
                <a:avLst/>
              </a:prstGeom>
              <a:blipFill>
                <a:blip r:embed="rId5"/>
                <a:stretch>
                  <a:fillRect l="-1140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7AA965-DC9D-E98B-2AE2-ED3C62819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18" y="2426364"/>
            <a:ext cx="2802445" cy="15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4121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4" grpId="0"/>
      <p:bldP spid="25" grpId="0"/>
      <p:bldP spid="2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55"/>
          <p:cNvSpPr/>
          <p:nvPr/>
        </p:nvSpPr>
        <p:spPr>
          <a:xfrm rot="10800000">
            <a:off x="7782620" y="120321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2" name="Google Shape;1512;p55"/>
          <p:cNvSpPr/>
          <p:nvPr/>
        </p:nvSpPr>
        <p:spPr>
          <a:xfrm flipH="1">
            <a:off x="7146445" y="4118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4" name="Google Shape;1514;p55"/>
          <p:cNvGrpSpPr/>
          <p:nvPr/>
        </p:nvGrpSpPr>
        <p:grpSpPr>
          <a:xfrm rot="-2700000">
            <a:off x="8034166" y="3935377"/>
            <a:ext cx="898707" cy="766293"/>
            <a:chOff x="10024450" y="2274100"/>
            <a:chExt cx="762700" cy="650325"/>
          </a:xfrm>
        </p:grpSpPr>
        <p:sp>
          <p:nvSpPr>
            <p:cNvPr id="1515" name="Google Shape;1515;p5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5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5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5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5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5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5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23" name="Google Shape;1523;p55"/>
          <p:cNvGrpSpPr/>
          <p:nvPr/>
        </p:nvGrpSpPr>
        <p:grpSpPr>
          <a:xfrm>
            <a:off x="8060860" y="202699"/>
            <a:ext cx="917750" cy="492447"/>
            <a:chOff x="6798725" y="2381225"/>
            <a:chExt cx="560350" cy="336200"/>
          </a:xfrm>
        </p:grpSpPr>
        <p:sp>
          <p:nvSpPr>
            <p:cNvPr id="1524" name="Google Shape;1524;p55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5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9893AABB-FE38-E712-12C3-5DF0DBB497D6}"/>
                  </a:ext>
                </a:extLst>
              </p:cNvPr>
              <p:cNvSpPr/>
              <p:nvPr/>
            </p:nvSpPr>
            <p:spPr>
              <a:xfrm>
                <a:off x="410139" y="1441996"/>
                <a:ext cx="8323719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−3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)(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)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  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+5)(2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−5)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   c)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(4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−1)(4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93AABB-FE38-E712-12C3-5DF0DBB49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139" y="1441996"/>
                <a:ext cx="8323719" cy="537391"/>
              </a:xfrm>
              <a:prstGeom prst="rect">
                <a:avLst/>
              </a:prstGeom>
              <a:blipFill>
                <a:blip r:embed="rId3"/>
                <a:stretch>
                  <a:fillRect l="-952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0BC08F7-4EA7-3E99-BAB8-1CF509B16A46}"/>
              </a:ext>
            </a:extLst>
          </p:cNvPr>
          <p:cNvGrpSpPr/>
          <p:nvPr/>
        </p:nvGrpSpPr>
        <p:grpSpPr>
          <a:xfrm>
            <a:off x="487998" y="476820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738E5FB-38B9-9DBE-677B-3B277C45D7D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2211185-2CF6-4D3E-4004-F41FFB2440AA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30D30C-FEC9-E6BE-AFD0-AE3458E7EE4B}"/>
              </a:ext>
            </a:extLst>
          </p:cNvPr>
          <p:cNvSpPr/>
          <p:nvPr/>
        </p:nvSpPr>
        <p:spPr>
          <a:xfrm>
            <a:off x="4182585" y="2074754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4CB83AB-5F02-E040-35FA-3C220530B656}"/>
              </a:ext>
            </a:extLst>
          </p:cNvPr>
          <p:cNvSpPr/>
          <p:nvPr/>
        </p:nvSpPr>
        <p:spPr>
          <a:xfrm>
            <a:off x="2665892" y="577694"/>
            <a:ext cx="91775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ea typeface="+mn-ea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ea typeface="+mn-ea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5A8D4962-34EB-7C2E-8975-6FA2122EE8F4}"/>
                  </a:ext>
                </a:extLst>
              </p:cNvPr>
              <p:cNvSpPr txBox="1"/>
              <p:nvPr/>
            </p:nvSpPr>
            <p:spPr>
              <a:xfrm>
                <a:off x="1141303" y="2813002"/>
                <a:ext cx="591015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3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+ 3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 =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(3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)2 =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9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A8D4962-34EB-7C2E-8975-6FA2122EE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303" y="2813002"/>
                <a:ext cx="5910154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1340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95C1226A-EC53-6D4E-D2EF-C5B1966A21B1}"/>
                  </a:ext>
                </a:extLst>
              </p:cNvPr>
              <p:cNvSpPr txBox="1"/>
              <p:nvPr/>
            </p:nvSpPr>
            <p:spPr>
              <a:xfrm>
                <a:off x="768589" y="3612287"/>
                <a:ext cx="628286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(2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+ 5)(2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5) = (2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)2 – 52 = 4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2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</m:oMath>
                </a14:m>
                <a:endParaRPr lang="en-US" sz="2200" baseline="30000" dirty="0">
                  <a:latin typeface="+mj-l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5C1226A-EC53-6D4E-D2EF-C5B1966A2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89" y="3612287"/>
                <a:ext cx="6282868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261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68D6FAF-6CAB-F46B-2064-1FE43164E958}"/>
                  </a:ext>
                </a:extLst>
              </p:cNvPr>
              <p:cNvSpPr txBox="1"/>
              <p:nvPr/>
            </p:nvSpPr>
            <p:spPr>
              <a:xfrm>
                <a:off x="1820313" y="4355218"/>
                <a:ext cx="585787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(4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1)(4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+ 1) = (4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)2 – 1 = 16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1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68D6FAF-6CAB-F46B-2064-1FE43164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313" y="4355218"/>
                <a:ext cx="5857874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1353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0920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" grpId="0"/>
      <p:bldP spid="4" grpId="0"/>
      <p:bldP spid="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9129A66-F4CB-BB52-0616-1D8C5CB63A3D}"/>
              </a:ext>
            </a:extLst>
          </p:cNvPr>
          <p:cNvSpPr/>
          <p:nvPr/>
        </p:nvSpPr>
        <p:spPr>
          <a:xfrm>
            <a:off x="3035766" y="322623"/>
            <a:ext cx="3072467" cy="673829"/>
          </a:xfrm>
          <a:prstGeom prst="roundRect">
            <a:avLst>
              <a:gd name="adj" fmla="val 3301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15BCF3-147D-355D-7A62-E7DD0CC951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32170" y="1338895"/>
            <a:ext cx="2857499" cy="3420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99B103-76EB-AA59-2D22-5D0E48779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8954" y="3523297"/>
            <a:ext cx="2880360" cy="1620203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C9866444-DA9C-6116-B639-F987FF8923C5}"/>
              </a:ext>
            </a:extLst>
          </p:cNvPr>
          <p:cNvSpPr/>
          <p:nvPr/>
        </p:nvSpPr>
        <p:spPr>
          <a:xfrm>
            <a:off x="178268" y="1620203"/>
            <a:ext cx="5753902" cy="1701210"/>
          </a:xfrm>
          <a:prstGeom prst="cloudCallout">
            <a:avLst>
              <a:gd name="adj1" fmla="val -31523"/>
              <a:gd name="adj2" fmla="val 68718"/>
            </a:avLst>
          </a:prstGeom>
          <a:ln w="3175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rgbClr val="000000"/>
                </a:solidFill>
                <a:latin typeface="Arial"/>
              </a:rPr>
              <a:t>Diện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tích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của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hình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vuông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MNPQ (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Hình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5)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có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tính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những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cách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nào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?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695104" y="446253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9831123C-DDE2-20A3-A9D9-A906E0008A4A}"/>
                  </a:ext>
                </a:extLst>
              </p:cNvPr>
              <p:cNvSpPr/>
              <p:nvPr/>
            </p:nvSpPr>
            <p:spPr>
              <a:xfrm>
                <a:off x="2125502" y="423483"/>
                <a:ext cx="2732248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98 . 102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502" y="423483"/>
                <a:ext cx="2732248" cy="545534"/>
              </a:xfrm>
              <a:prstGeom prst="rect">
                <a:avLst/>
              </a:prstGeom>
              <a:blipFill>
                <a:blip r:embed="rId3"/>
                <a:stretch>
                  <a:fillRect l="-2902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98 . 102=(100 −2)(100+2)=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=10 000 −4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=9 996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  <a:blipFill>
                <a:blip r:embed="rId4"/>
                <a:stretch>
                  <a:fillRect l="-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496E4609-5712-73EE-073E-B7530D6A3320}"/>
                  </a:ext>
                </a:extLst>
              </p:cNvPr>
              <p:cNvSpPr/>
              <p:nvPr/>
            </p:nvSpPr>
            <p:spPr>
              <a:xfrm>
                <a:off x="2847159" y="2671521"/>
                <a:ext cx="2547801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48 . 52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159" y="2671521"/>
                <a:ext cx="2547801" cy="545534"/>
              </a:xfrm>
              <a:prstGeom prst="rect">
                <a:avLst/>
              </a:prstGeom>
              <a:blipFill>
                <a:blip r:embed="rId5"/>
                <a:stretch>
                  <a:fillRect l="-3110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C775A6E-BE37-80FE-77AC-969538940D62}"/>
              </a:ext>
            </a:extLst>
          </p:cNvPr>
          <p:cNvGrpSpPr/>
          <p:nvPr/>
        </p:nvGrpSpPr>
        <p:grpSpPr>
          <a:xfrm>
            <a:off x="630049" y="2571750"/>
            <a:ext cx="2114343" cy="739140"/>
            <a:chOff x="1624734" y="1360680"/>
            <a:chExt cx="5309466" cy="15697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1F42E5E-F766-1DA6-8D5D-685F33906AC5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D23978BB-0755-2884-7B1F-8FCCCF955491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67FCFC39-4C9F-F56E-FCD0-B3AEEB6E515C}"/>
                  </a:ext>
                </a:extLst>
              </p:cNvPr>
              <p:cNvSpPr/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48 . 52=(50−2)(50+2)=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50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      	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=2 500 −4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=2 496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  <a:blipFill>
                <a:blip r:embed="rId6"/>
                <a:stretch>
                  <a:fillRect l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178780" y="2948310"/>
            <a:ext cx="1505082" cy="19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87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xmlns="" id="{9F1743BA-18C0-F29F-2712-EAE74A9DD691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12A2F98-03B7-11F5-C8A7-AB36B5EE827B}"/>
                  </a:ext>
                </a:extLst>
              </p:cNvPr>
              <p:cNvSpPr/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         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  <a:blipFill>
                <a:blip r:embed="rId3"/>
                <a:stretch>
                  <a:fillRect l="-528" r="-528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CEBDE5-EDFD-5D6D-0C2F-34E816E965DE}"/>
              </a:ext>
            </a:extLst>
          </p:cNvPr>
          <p:cNvSpPr/>
          <p:nvPr/>
        </p:nvSpPr>
        <p:spPr>
          <a:xfrm>
            <a:off x="282557" y="1313803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000" b="1" kern="1200" noProof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A8876FE6-35C9-7BB0-1E0F-E647EF947A43}"/>
                  </a:ext>
                </a:extLst>
              </p:cNvPr>
              <p:cNvSpPr/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1800" kern="1200" dirty="0"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;</a:t>
                </a:r>
              </a:p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  <a:blipFill>
                <a:blip r:embed="rId4"/>
                <a:stretch>
                  <a:fillRect l="-61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xmlns="" id="{A58CA4FE-9B63-1460-C35E-121D17560643}"/>
              </a:ext>
            </a:extLst>
          </p:cNvPr>
          <p:cNvSpPr/>
          <p:nvPr/>
        </p:nvSpPr>
        <p:spPr>
          <a:xfrm>
            <a:off x="7962219" y="1187578"/>
            <a:ext cx="1036044" cy="402376"/>
          </a:xfrm>
          <a:prstGeom prst="wedgeEllipseCallout">
            <a:avLst>
              <a:gd name="adj1" fmla="val -39000"/>
              <a:gd name="adj2" fmla="val 75773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654EAA0-0377-38ED-75D5-48AA0FF74296}"/>
              </a:ext>
            </a:extLst>
          </p:cNvPr>
          <p:cNvCxnSpPr>
            <a:cxnSpLocks/>
          </p:cNvCxnSpPr>
          <p:nvPr/>
        </p:nvCxnSpPr>
        <p:spPr>
          <a:xfrm>
            <a:off x="3753234" y="1313803"/>
            <a:ext cx="34204" cy="37268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C02A3473-A962-62E5-5AED-3994C404AFEA}"/>
                  </a:ext>
                </a:extLst>
              </p:cNvPr>
              <p:cNvSpPr txBox="1"/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b="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2A3473-A962-62E5-5AED-3994C404A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blipFill>
                <a:blip r:embed="rId5"/>
                <a:stretch>
                  <a:fillRect l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5277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2" grpId="0"/>
      <p:bldP spid="14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xmlns="" id="{9F1743BA-18C0-F29F-2712-EAE74A9DD691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12A2F98-03B7-11F5-C8A7-AB36B5EE827B}"/>
                  </a:ext>
                </a:extLst>
              </p:cNvPr>
              <p:cNvSpPr/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         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  <a:blipFill>
                <a:blip r:embed="rId3"/>
                <a:stretch>
                  <a:fillRect l="-528" r="-528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CEBDE5-EDFD-5D6D-0C2F-34E816E965DE}"/>
              </a:ext>
            </a:extLst>
          </p:cNvPr>
          <p:cNvSpPr/>
          <p:nvPr/>
        </p:nvSpPr>
        <p:spPr>
          <a:xfrm>
            <a:off x="282557" y="1313803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000" b="1" kern="1200" noProof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A8876FE6-35C9-7BB0-1E0F-E647EF947A43}"/>
                  </a:ext>
                </a:extLst>
              </p:cNvPr>
              <p:cNvSpPr/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1800" kern="1200" dirty="0"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;</a:t>
                </a:r>
              </a:p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  <a:blipFill>
                <a:blip r:embed="rId4"/>
                <a:stretch>
                  <a:fillRect l="-61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A2852F98-62C5-2221-64E0-FA4A51E24486}"/>
                  </a:ext>
                </a:extLst>
              </p:cNvPr>
              <p:cNvSpPr txBox="1"/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− 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 − 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−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2852F98-62C5-2221-64E0-FA4A51E24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blipFill>
                <a:blip r:embed="rId5"/>
                <a:stretch>
                  <a:fillRect l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xmlns="" id="{A58CA4FE-9B63-1460-C35E-121D17560643}"/>
              </a:ext>
            </a:extLst>
          </p:cNvPr>
          <p:cNvSpPr/>
          <p:nvPr/>
        </p:nvSpPr>
        <p:spPr>
          <a:xfrm>
            <a:off x="7962219" y="1187578"/>
            <a:ext cx="1036044" cy="402376"/>
          </a:xfrm>
          <a:prstGeom prst="wedgeEllipseCallout">
            <a:avLst>
              <a:gd name="adj1" fmla="val -39000"/>
              <a:gd name="adj2" fmla="val 75773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654EAA0-0377-38ED-75D5-48AA0FF74296}"/>
              </a:ext>
            </a:extLst>
          </p:cNvPr>
          <p:cNvCxnSpPr>
            <a:cxnSpLocks/>
          </p:cNvCxnSpPr>
          <p:nvPr/>
        </p:nvCxnSpPr>
        <p:spPr>
          <a:xfrm>
            <a:off x="3753234" y="1313803"/>
            <a:ext cx="34204" cy="37268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594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56"/>
          <p:cNvSpPr/>
          <p:nvPr/>
        </p:nvSpPr>
        <p:spPr>
          <a:xfrm>
            <a:off x="-1090400" y="1172023"/>
            <a:ext cx="3944836" cy="551128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7" name="Google Shape;1557;p56"/>
          <p:cNvGrpSpPr/>
          <p:nvPr/>
        </p:nvGrpSpPr>
        <p:grpSpPr>
          <a:xfrm>
            <a:off x="199816" y="731390"/>
            <a:ext cx="609806" cy="572680"/>
            <a:chOff x="10900125" y="2923225"/>
            <a:chExt cx="484550" cy="455050"/>
          </a:xfrm>
        </p:grpSpPr>
        <p:sp>
          <p:nvSpPr>
            <p:cNvPr id="1558" name="Google Shape;1558;p5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5" name="Google Shape;1565;p56"/>
          <p:cNvSpPr/>
          <p:nvPr/>
        </p:nvSpPr>
        <p:spPr>
          <a:xfrm>
            <a:off x="616826" y="352750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6" name="Google Shape;1566;p5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7" name="Google Shape;1567;p56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8" name="Google Shape;1568;p56"/>
          <p:cNvGrpSpPr/>
          <p:nvPr/>
        </p:nvGrpSpPr>
        <p:grpSpPr>
          <a:xfrm rot="2700000">
            <a:off x="7712215" y="401293"/>
            <a:ext cx="870931" cy="584968"/>
            <a:chOff x="133625" y="4024950"/>
            <a:chExt cx="1244878" cy="836133"/>
          </a:xfrm>
        </p:grpSpPr>
        <p:sp>
          <p:nvSpPr>
            <p:cNvPr id="1569" name="Google Shape;1569;p5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7" name="Google Shape;1587;p56"/>
          <p:cNvSpPr/>
          <p:nvPr/>
        </p:nvSpPr>
        <p:spPr>
          <a:xfrm>
            <a:off x="8611988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xmlns="" id="{DBCD4E7F-7D09-8854-4777-F549AF1F8282}"/>
              </a:ext>
            </a:extLst>
          </p:cNvPr>
          <p:cNvSpPr/>
          <p:nvPr/>
        </p:nvSpPr>
        <p:spPr>
          <a:xfrm>
            <a:off x="3701731" y="197552"/>
            <a:ext cx="1740538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631411B1-564A-4FC3-CBD1-8AF5AA9E2AFE}"/>
                  </a:ext>
                </a:extLst>
              </p:cNvPr>
              <p:cNvSpPr/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i="1" kern="1200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1411B1-564A-4FC3-CBD1-8AF5AA9E2A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65578BD0-4F94-08D1-93B9-C9665189A50D}"/>
                  </a:ext>
                </a:extLst>
              </p:cNvPr>
              <p:cNvSpPr/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578BD0-4F94-08D1-93B9-C9665189A5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A7D3568-93B6-7860-B9CB-96A8BD593C2A}"/>
              </a:ext>
            </a:extLst>
          </p:cNvPr>
          <p:cNvGrpSpPr/>
          <p:nvPr/>
        </p:nvGrpSpPr>
        <p:grpSpPr>
          <a:xfrm>
            <a:off x="3663517" y="1230488"/>
            <a:ext cx="778304" cy="326333"/>
            <a:chOff x="6582817" y="7034075"/>
            <a:chExt cx="3879758" cy="16908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7F166F6-7FDA-9101-F594-D1DA9600C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348EA0C-1CA3-B423-F8A0-61FA52112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254BCD6E-CD6B-540B-8D93-14785CCDA45F}"/>
                  </a:ext>
                </a:extLst>
              </p:cNvPr>
              <p:cNvSpPr/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i="1" kern="1200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− 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4BCD6E-CD6B-540B-8D93-14785CCDA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5600BE8-6EFE-ADB7-54B3-CE7C45BC7936}"/>
              </a:ext>
            </a:extLst>
          </p:cNvPr>
          <p:cNvGrpSpPr/>
          <p:nvPr/>
        </p:nvGrpSpPr>
        <p:grpSpPr>
          <a:xfrm>
            <a:off x="3663517" y="2140512"/>
            <a:ext cx="778304" cy="326333"/>
            <a:chOff x="6582817" y="7034075"/>
            <a:chExt cx="3879758" cy="16908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4371E56-035F-663D-F6A8-C18A11BAC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0386240-73BB-AB42-E576-18B7ABCF6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3C804B69-1F38-761C-8295-599C5E0651CC}"/>
                  </a:ext>
                </a:extLst>
              </p:cNvPr>
              <p:cNvSpPr/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ý, ta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804B69-1F38-761C-8295-599C5E065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  <a:blipFill>
                <a:blip r:embed="rId7"/>
                <a:stretch>
                  <a:fillRect l="-113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2B3E0B4A-4167-B1CB-D915-8E1FAD15E5F9}"/>
                  </a:ext>
                </a:extLst>
              </p:cNvPr>
              <p:cNvSpPr/>
              <p:nvPr/>
            </p:nvSpPr>
            <p:spPr>
              <a:xfrm>
                <a:off x="1435225" y="3273960"/>
                <a:ext cx="6273549" cy="1487499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3E0B4A-4167-B1CB-D915-8E1FAD15E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225" y="3273960"/>
                <a:ext cx="6273549" cy="148749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C88D384-3B59-8AD2-7AF2-2CC6467434D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199" y="2718412"/>
            <a:ext cx="438150" cy="391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7AC53A-5C85-D00F-901F-E01486515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835983" y="3796942"/>
            <a:ext cx="2131523" cy="1198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115F3238-ADA6-5F0B-645E-3563ADFD9E5C}"/>
                  </a:ext>
                </a:extLst>
              </p:cNvPr>
              <p:cNvSpPr/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−3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5F3238-ADA6-5F0B-645E-3563ADFD9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19678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8" grpId="0"/>
      <p:bldP spid="22" grpId="0"/>
      <p:bldP spid="23" grpId="0" animBg="1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1"/>
          <p:cNvSpPr/>
          <p:nvPr/>
        </p:nvSpPr>
        <p:spPr>
          <a:xfrm rot="10800000">
            <a:off x="6328195" y="-1783279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5" name="Google Shape;1285;p51"/>
          <p:cNvSpPr/>
          <p:nvPr/>
        </p:nvSpPr>
        <p:spPr>
          <a:xfrm rot="10800000" flipH="1">
            <a:off x="-685621" y="3313813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50056" y="32270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221958" y="570155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31123C-DDE2-20A3-A9D9-A906E0008A4A}"/>
              </a:ext>
            </a:extLst>
          </p:cNvPr>
          <p:cNvSpPr/>
          <p:nvPr/>
        </p:nvSpPr>
        <p:spPr>
          <a:xfrm>
            <a:off x="1652355" y="547385"/>
            <a:ext cx="985599" cy="50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6223879E-C5EE-126B-3686-B98CD2A98724}"/>
                  </a:ext>
                </a:extLst>
              </p:cNvPr>
              <p:cNvSpPr/>
              <p:nvPr/>
            </p:nvSpPr>
            <p:spPr>
              <a:xfrm>
                <a:off x="441193" y="1634429"/>
                <a:ext cx="2162248" cy="2343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−3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3" y="1634429"/>
                <a:ext cx="2162248" cy="2343527"/>
              </a:xfrm>
              <a:prstGeom prst="rect">
                <a:avLst/>
              </a:prstGeom>
              <a:blipFill>
                <a:blip r:embed="rId3"/>
                <a:stretch>
                  <a:fillRect l="-2817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9D68B9-E725-9B9B-76A3-788C5BBC0808}"/>
              </a:ext>
            </a:extLst>
          </p:cNvPr>
          <p:cNvSpPr/>
          <p:nvPr/>
        </p:nvSpPr>
        <p:spPr>
          <a:xfrm>
            <a:off x="5562222" y="61530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2809331" y="1140991"/>
                <a:ext cx="5137549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1+3 .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+1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1" y="1140991"/>
                <a:ext cx="5137549" cy="1227837"/>
              </a:xfrm>
              <a:prstGeom prst="rect">
                <a:avLst/>
              </a:prstGeom>
              <a:blipFill>
                <a:blip r:embed="rId4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03B7375E-A0F4-8445-5BD2-F64D4C657954}"/>
                  </a:ext>
                </a:extLst>
              </p:cNvPr>
              <p:cNvSpPr/>
              <p:nvPr/>
            </p:nvSpPr>
            <p:spPr>
              <a:xfrm>
                <a:off x="2809330" y="2331349"/>
                <a:ext cx="6174650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+ 3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(2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)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=8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+1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B7375E-A0F4-8445-5BD2-F64D4C657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0" y="2331349"/>
                <a:ext cx="6174650" cy="1227837"/>
              </a:xfrm>
              <a:prstGeom prst="rect">
                <a:avLst/>
              </a:prstGeom>
              <a:blipFill>
                <a:blip r:embed="rId5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3251D92D-2B77-F83A-9C4A-BAF4D5754259}"/>
                  </a:ext>
                </a:extLst>
              </p:cNvPr>
              <p:cNvSpPr/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−3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(3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−9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+27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−27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251D92D-2B77-F83A-9C4A-BAF4D5754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  <a:blipFill>
                <a:blip r:embed="rId6"/>
                <a:stretch>
                  <a:fillRect l="-957" b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909925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8" name="Google Shape;1438;p53"/>
          <p:cNvSpPr/>
          <p:nvPr/>
        </p:nvSpPr>
        <p:spPr>
          <a:xfrm>
            <a:off x="280473" y="4274247"/>
            <a:ext cx="884174" cy="210275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53"/>
          <p:cNvSpPr/>
          <p:nvPr/>
        </p:nvSpPr>
        <p:spPr>
          <a:xfrm flipH="1">
            <a:off x="7201436" y="4537262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3" name="Google Shape;1453;p53"/>
          <p:cNvGrpSpPr/>
          <p:nvPr/>
        </p:nvGrpSpPr>
        <p:grpSpPr>
          <a:xfrm rot="-2700000">
            <a:off x="8250911" y="4279227"/>
            <a:ext cx="898707" cy="734178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76053" y="4493972"/>
            <a:ext cx="535023" cy="623567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3782849-0B14-AE7A-E928-375701ACFDFE}"/>
              </a:ext>
            </a:extLst>
          </p:cNvPr>
          <p:cNvGrpSpPr/>
          <p:nvPr/>
        </p:nvGrpSpPr>
        <p:grpSpPr>
          <a:xfrm>
            <a:off x="341653" y="431393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8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AE284A1-2B7E-B330-DCA3-F6FC998CCC51}"/>
              </a:ext>
            </a:extLst>
          </p:cNvPr>
          <p:cNvSpPr/>
          <p:nvPr/>
        </p:nvSpPr>
        <p:spPr>
          <a:xfrm>
            <a:off x="6422610" y="552465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FCBD552-0B57-BC64-DB44-4FB7812ED995}"/>
              </a:ext>
            </a:extLst>
          </p:cNvPr>
          <p:cNvSpPr/>
          <p:nvPr/>
        </p:nvSpPr>
        <p:spPr>
          <a:xfrm>
            <a:off x="235303" y="1349508"/>
            <a:ext cx="1101961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B2018C0A-57A7-1454-50C8-4235121C19C3}"/>
                  </a:ext>
                </a:extLst>
              </p:cNvPr>
              <p:cNvSpPr/>
              <p:nvPr/>
            </p:nvSpPr>
            <p:spPr>
              <a:xfrm>
                <a:off x="427846" y="2002900"/>
                <a:ext cx="2162248" cy="2343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+2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018C0A-57A7-1454-50C8-4235121C1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46" y="2002900"/>
                <a:ext cx="2162248" cy="2343527"/>
              </a:xfrm>
              <a:prstGeom prst="rect">
                <a:avLst/>
              </a:prstGeom>
              <a:blipFill>
                <a:blip r:embed="rId3"/>
                <a:stretch>
                  <a:fillRect l="-2817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8538F8EE-96B4-5A16-F8C1-921C7883CB05}"/>
                  </a:ext>
                </a:extLst>
              </p:cNvPr>
              <p:cNvSpPr/>
              <p:nvPr/>
            </p:nvSpPr>
            <p:spPr>
              <a:xfrm>
                <a:off x="2809331" y="1140991"/>
                <a:ext cx="5137549" cy="1267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+3 . 3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=27+27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+9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538F8EE-96B4-5A16-F8C1-921C7883CB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1" y="1140991"/>
                <a:ext cx="5137549" cy="1267270"/>
              </a:xfrm>
              <a:prstGeom prst="rect">
                <a:avLst/>
              </a:prstGeom>
              <a:blipFill>
                <a:blip r:embed="rId4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A3232226-6D1E-77E4-0466-24A1B94D51B3}"/>
                  </a:ext>
                </a:extLst>
              </p:cNvPr>
              <p:cNvSpPr/>
              <p:nvPr/>
            </p:nvSpPr>
            <p:spPr>
              <a:xfrm>
                <a:off x="2809330" y="2331349"/>
                <a:ext cx="6174650" cy="1267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+ 3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𝑏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+12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𝑎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𝑏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+8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𝑏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3232226-6D1E-77E4-0466-24A1B94D5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0" y="2331349"/>
                <a:ext cx="6174650" cy="1267270"/>
              </a:xfrm>
              <a:prstGeom prst="rect">
                <a:avLst/>
              </a:prstGeom>
              <a:blipFill>
                <a:blip r:embed="rId5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9674CEF6-0888-5850-680C-F6BACDD58026}"/>
                  </a:ext>
                </a:extLst>
              </p:cNvPr>
              <p:cNvSpPr/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+3 . 2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=8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−12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+6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674CEF6-0888-5850-680C-F6BACDD580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  <a:blipFill>
                <a:blip r:embed="rId6"/>
                <a:stretch>
                  <a:fillRect l="-957" b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27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3" grpId="0"/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6A998BEC-E3DC-7E39-5474-5102A71CAB1B}"/>
              </a:ext>
            </a:extLst>
          </p:cNvPr>
          <p:cNvSpPr/>
          <p:nvPr/>
        </p:nvSpPr>
        <p:spPr>
          <a:xfrm>
            <a:off x="698632" y="427769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6D9FC61-7DC4-2892-10A4-70D00ACE2CDB}"/>
                  </a:ext>
                </a:extLst>
              </p:cNvPr>
              <p:cNvSpPr/>
              <p:nvPr/>
            </p:nvSpPr>
            <p:spPr>
              <a:xfrm>
                <a:off x="887559" y="1667655"/>
                <a:ext cx="7360592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+8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b)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59" y="1667655"/>
                <a:ext cx="7360592" cy="537263"/>
              </a:xfrm>
              <a:prstGeom prst="rect">
                <a:avLst/>
              </a:prstGeom>
              <a:blipFill>
                <a:blip r:embed="rId3"/>
                <a:stretch>
                  <a:fillRect l="-107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E900725-DCBE-C568-D8F8-AFD0E618B628}"/>
              </a:ext>
            </a:extLst>
          </p:cNvPr>
          <p:cNvSpPr/>
          <p:nvPr/>
        </p:nvSpPr>
        <p:spPr>
          <a:xfrm>
            <a:off x="4208621" y="2426591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71DB34D9-5036-9961-9B03-1015323703BE}"/>
                  </a:ext>
                </a:extLst>
              </p:cNvPr>
              <p:cNvSpPr/>
              <p:nvPr/>
            </p:nvSpPr>
            <p:spPr>
              <a:xfrm>
                <a:off x="445954" y="2839685"/>
                <a:ext cx="8243798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+8=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+3 .  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 2+3 . 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54" y="2839685"/>
                <a:ext cx="8243798" cy="664221"/>
              </a:xfrm>
              <a:prstGeom prst="rect">
                <a:avLst/>
              </a:prstGeom>
              <a:blipFill>
                <a:blip r:embed="rId4"/>
                <a:stretch>
                  <a:fillRect l="-962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7AA965-DC9D-E98B-2AE2-ED3C62819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975" y="4303750"/>
            <a:ext cx="1460631" cy="8216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3C629F-B1F7-152A-21CC-04078F4730F9}"/>
              </a:ext>
            </a:extLst>
          </p:cNvPr>
          <p:cNvSpPr/>
          <p:nvPr/>
        </p:nvSpPr>
        <p:spPr>
          <a:xfrm>
            <a:off x="690343" y="302260"/>
            <a:ext cx="7755025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9F2F05A7-6D54-27C4-6E66-90C6C73B5754}"/>
                  </a:ext>
                </a:extLst>
              </p:cNvPr>
              <p:cNvSpPr/>
              <p:nvPr/>
            </p:nvSpPr>
            <p:spPr>
              <a:xfrm>
                <a:off x="166360" y="3519462"/>
                <a:ext cx="8802989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−3 .  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+3 .  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(2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	  	   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−2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2F05A7-6D54-27C4-6E66-90C6C73B57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60" y="3519462"/>
                <a:ext cx="8802989" cy="1341329"/>
              </a:xfrm>
              <a:prstGeom prst="rect">
                <a:avLst/>
              </a:prstGeom>
              <a:blipFill>
                <a:blip r:embed="rId6"/>
                <a:stretch>
                  <a:fillRect l="-900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266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6" grpId="0"/>
      <p:bldP spid="2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1F6FCD-CD9F-2F69-890B-D46761AFB883}"/>
              </a:ext>
            </a:extLst>
          </p:cNvPr>
          <p:cNvSpPr/>
          <p:nvPr/>
        </p:nvSpPr>
        <p:spPr>
          <a:xfrm>
            <a:off x="472155" y="227719"/>
            <a:ext cx="8081079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	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506" name="Google Shape;1506;p55"/>
          <p:cNvSpPr/>
          <p:nvPr/>
        </p:nvSpPr>
        <p:spPr>
          <a:xfrm rot="10800000">
            <a:off x="7782620" y="120321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BDED60A3-041F-2B1E-ADC7-8BA2E7890E46}"/>
                  </a:ext>
                </a:extLst>
              </p:cNvPr>
              <p:cNvSpPr/>
              <p:nvPr/>
            </p:nvSpPr>
            <p:spPr>
              <a:xfrm>
                <a:off x="1603928" y="2780696"/>
                <a:ext cx="6949306" cy="2018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−36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+54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−27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(2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− 3 . 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 .  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(3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−3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ED60A3-041F-2B1E-ADC7-8BA2E7890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928" y="2780696"/>
                <a:ext cx="6949306" cy="2018438"/>
              </a:xfrm>
              <a:prstGeom prst="rect">
                <a:avLst/>
              </a:prstGeom>
              <a:blipFill>
                <a:blip r:embed="rId3"/>
                <a:stretch>
                  <a:fillRect l="-1140" b="-3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23" name="Google Shape;1523;p55"/>
          <p:cNvGrpSpPr/>
          <p:nvPr/>
        </p:nvGrpSpPr>
        <p:grpSpPr>
          <a:xfrm>
            <a:off x="8060860" y="202699"/>
            <a:ext cx="917750" cy="492447"/>
            <a:chOff x="6798725" y="2381225"/>
            <a:chExt cx="560350" cy="336200"/>
          </a:xfrm>
        </p:grpSpPr>
        <p:sp>
          <p:nvSpPr>
            <p:cNvPr id="1524" name="Google Shape;1524;p55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5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0BC08F7-4EA7-3E99-BAB8-1CF509B16A46}"/>
              </a:ext>
            </a:extLst>
          </p:cNvPr>
          <p:cNvGrpSpPr/>
          <p:nvPr/>
        </p:nvGrpSpPr>
        <p:grpSpPr>
          <a:xfrm>
            <a:off x="487998" y="293940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738E5FB-38B9-9DBE-677B-3B277C45D7D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2211185-2CF6-4D3E-4004-F41FFB2440AA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9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30D30C-FEC9-E6BE-AFD0-AE3458E7EE4B}"/>
              </a:ext>
            </a:extLst>
          </p:cNvPr>
          <p:cNvSpPr/>
          <p:nvPr/>
        </p:nvSpPr>
        <p:spPr>
          <a:xfrm>
            <a:off x="4178441" y="2323252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D4660531-022D-B1EE-347B-D9C01107A95A}"/>
                  </a:ext>
                </a:extLst>
              </p:cNvPr>
              <p:cNvSpPr/>
              <p:nvPr/>
            </p:nvSpPr>
            <p:spPr>
              <a:xfrm>
                <a:off x="2535527" y="1686823"/>
                <a:ext cx="4064654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8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−36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𝑦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+54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𝑥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−27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4660531-022D-B1EE-347B-D9C01107A9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527" y="1686823"/>
                <a:ext cx="4064654" cy="600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0703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1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63545" y="202669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309979" y="40734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10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9831123C-DDE2-20A3-A9D9-A906E0008A4A}"/>
                  </a:ext>
                </a:extLst>
              </p:cNvPr>
              <p:cNvSpPr/>
              <p:nvPr/>
            </p:nvSpPr>
            <p:spPr>
              <a:xfrm>
                <a:off x="1742824" y="409334"/>
                <a:ext cx="5014791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 . 99+1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824" y="409334"/>
                <a:ext cx="5014791" cy="545534"/>
              </a:xfrm>
              <a:prstGeom prst="rect">
                <a:avLst/>
              </a:prstGeom>
              <a:blipFill>
                <a:blip r:embed="rId3"/>
                <a:stretch>
                  <a:fillRect l="-1580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1276213" y="1622205"/>
                <a:ext cx="5341237" cy="3372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99+1</m:t>
                    </m:r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. 1+3 . 99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99+1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=1 000 000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	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213" y="1622205"/>
                <a:ext cx="5341237" cy="3372783"/>
              </a:xfrm>
              <a:prstGeom prst="rect">
                <a:avLst/>
              </a:prstGeom>
              <a:blipFill>
                <a:blip r:embed="rId4"/>
                <a:stretch>
                  <a:fillRect l="-1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42386" y="2446459"/>
            <a:ext cx="1739727" cy="21987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3A5E0DA-377A-5143-40DD-D3A2F75E285F}"/>
              </a:ext>
            </a:extLst>
          </p:cNvPr>
          <p:cNvSpPr/>
          <p:nvPr/>
        </p:nvSpPr>
        <p:spPr>
          <a:xfrm>
            <a:off x="4238415" y="118512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4781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F78E93-9C20-3019-FF97-C5F55BB6C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10" y="2405300"/>
            <a:ext cx="4400550" cy="24753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8628D33-FE10-21F8-3644-F53411FD4A17}"/>
              </a:ext>
            </a:extLst>
          </p:cNvPr>
          <p:cNvGrpSpPr/>
          <p:nvPr/>
        </p:nvGrpSpPr>
        <p:grpSpPr>
          <a:xfrm>
            <a:off x="447169" y="331470"/>
            <a:ext cx="2114343" cy="739140"/>
            <a:chOff x="1624734" y="1360680"/>
            <a:chExt cx="5309466" cy="15697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09371A3-3296-2FBD-BFE8-D3DBD2D7792A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149FD64C-5795-EFEF-7380-3C54A686C183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49B22F58-BC8A-4CA3-B5D6-82A86B01B2E1}"/>
                  </a:ext>
                </a:extLst>
              </p:cNvPr>
              <p:cNvSpPr/>
              <p:nvPr/>
            </p:nvSpPr>
            <p:spPr>
              <a:xfrm>
                <a:off x="2664280" y="420405"/>
                <a:ext cx="5341237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 . 101−1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9B22F58-BC8A-4CA3-B5D6-82A86B01B2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280" y="420405"/>
                <a:ext cx="5341237" cy="545406"/>
              </a:xfrm>
              <a:prstGeom prst="rect">
                <a:avLst/>
              </a:prstGeom>
              <a:blipFill>
                <a:blip r:embed="rId4"/>
                <a:stretch>
                  <a:fillRect l="-1484" b="-2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6DAB0F8C-3035-2C87-5EA8-270AB6747854}"/>
                  </a:ext>
                </a:extLst>
              </p:cNvPr>
              <p:cNvSpPr/>
              <p:nvPr/>
            </p:nvSpPr>
            <p:spPr>
              <a:xfrm>
                <a:off x="1168969" y="1643851"/>
                <a:ext cx="5529011" cy="3476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101−1</m:t>
                    </m:r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. 1+3 . 101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100−1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=1 000 000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	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AB0F8C-3035-2C87-5EA8-270AB67478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969" y="1643851"/>
                <a:ext cx="5529011" cy="3476401"/>
              </a:xfrm>
              <a:prstGeom prst="rect">
                <a:avLst/>
              </a:prstGeom>
              <a:blipFill>
                <a:blip r:embed="rId5"/>
                <a:stretch>
                  <a:fillRect l="-1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2DF50F-CCB7-6307-E14C-598BF21F67AB}"/>
              </a:ext>
            </a:extLst>
          </p:cNvPr>
          <p:cNvSpPr/>
          <p:nvPr/>
        </p:nvSpPr>
        <p:spPr>
          <a:xfrm>
            <a:off x="4182587" y="110873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0"/>
          <p:cNvSpPr/>
          <p:nvPr/>
        </p:nvSpPr>
        <p:spPr>
          <a:xfrm>
            <a:off x="482950" y="19618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0"/>
          <p:cNvSpPr txBox="1">
            <a:spLocks noGrp="1"/>
          </p:cNvSpPr>
          <p:nvPr>
            <p:ph type="title"/>
          </p:nvPr>
        </p:nvSpPr>
        <p:spPr>
          <a:xfrm>
            <a:off x="249478" y="1550977"/>
            <a:ext cx="8645043" cy="20363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latin typeface="+mj-lt"/>
              </a:rPr>
              <a:t>BÀI 3:</a:t>
            </a:r>
            <a:br>
              <a:rPr lang="en" sz="4300" dirty="0">
                <a:latin typeface="+mj-lt"/>
              </a:rPr>
            </a:br>
            <a:r>
              <a:rPr lang="en" sz="4300" dirty="0">
                <a:latin typeface="+mj-lt"/>
              </a:rPr>
              <a:t>HẰNG ĐẲNG THỨC ĐÁNG NHỚ</a:t>
            </a:r>
            <a:endParaRPr sz="4300" dirty="0">
              <a:latin typeface="+mj-lt"/>
            </a:endParaRPr>
          </a:p>
        </p:txBody>
      </p:sp>
      <p:grpSp>
        <p:nvGrpSpPr>
          <p:cNvPr id="535" name="Google Shape;535;p40"/>
          <p:cNvGrpSpPr/>
          <p:nvPr/>
        </p:nvGrpSpPr>
        <p:grpSpPr>
          <a:xfrm flipH="1">
            <a:off x="3241665" y="3832764"/>
            <a:ext cx="2660670" cy="958907"/>
            <a:chOff x="2748679" y="3610157"/>
            <a:chExt cx="3646752" cy="1314292"/>
          </a:xfrm>
        </p:grpSpPr>
        <p:sp>
          <p:nvSpPr>
            <p:cNvPr id="536" name="Google Shape;536;p40"/>
            <p:cNvSpPr/>
            <p:nvPr/>
          </p:nvSpPr>
          <p:spPr>
            <a:xfrm>
              <a:off x="2748679" y="3610157"/>
              <a:ext cx="3646752" cy="1314292"/>
            </a:xfrm>
            <a:custGeom>
              <a:avLst/>
              <a:gdLst/>
              <a:ahLst/>
              <a:cxnLst/>
              <a:rect l="l" t="t" r="r" b="b"/>
              <a:pathLst>
                <a:path w="142730" h="51440" extrusionOk="0">
                  <a:moveTo>
                    <a:pt x="3997" y="33420"/>
                  </a:moveTo>
                  <a:lnTo>
                    <a:pt x="3997" y="33420"/>
                  </a:lnTo>
                  <a:cubicBezTo>
                    <a:pt x="3996" y="33422"/>
                    <a:pt x="3995" y="33424"/>
                    <a:pt x="3994" y="33427"/>
                  </a:cubicBezTo>
                  <a:cubicBezTo>
                    <a:pt x="3980" y="33448"/>
                    <a:pt x="3974" y="33456"/>
                    <a:pt x="3974" y="33456"/>
                  </a:cubicBezTo>
                  <a:cubicBezTo>
                    <a:pt x="3974" y="33456"/>
                    <a:pt x="3984" y="33441"/>
                    <a:pt x="3997" y="33420"/>
                  </a:cubicBezTo>
                  <a:close/>
                  <a:moveTo>
                    <a:pt x="38225" y="1334"/>
                  </a:moveTo>
                  <a:lnTo>
                    <a:pt x="38225" y="1334"/>
                  </a:lnTo>
                  <a:cubicBezTo>
                    <a:pt x="39342" y="3884"/>
                    <a:pt x="42512" y="5876"/>
                    <a:pt x="44675" y="7144"/>
                  </a:cubicBezTo>
                  <a:cubicBezTo>
                    <a:pt x="48779" y="9563"/>
                    <a:pt x="53262" y="10868"/>
                    <a:pt x="57793" y="12291"/>
                  </a:cubicBezTo>
                  <a:cubicBezTo>
                    <a:pt x="61873" y="13572"/>
                    <a:pt x="65597" y="15921"/>
                    <a:pt x="68230" y="19360"/>
                  </a:cubicBezTo>
                  <a:cubicBezTo>
                    <a:pt x="70317" y="22112"/>
                    <a:pt x="71598" y="25409"/>
                    <a:pt x="72191" y="28801"/>
                  </a:cubicBezTo>
                  <a:cubicBezTo>
                    <a:pt x="72221" y="28950"/>
                    <a:pt x="72357" y="29008"/>
                    <a:pt x="72533" y="29008"/>
                  </a:cubicBezTo>
                  <a:cubicBezTo>
                    <a:pt x="72915" y="29008"/>
                    <a:pt x="73486" y="28735"/>
                    <a:pt x="73567" y="28540"/>
                  </a:cubicBezTo>
                  <a:cubicBezTo>
                    <a:pt x="76508" y="21115"/>
                    <a:pt x="82747" y="16276"/>
                    <a:pt x="90741" y="15541"/>
                  </a:cubicBezTo>
                  <a:cubicBezTo>
                    <a:pt x="97430" y="14948"/>
                    <a:pt x="105211" y="14260"/>
                    <a:pt x="110714" y="9943"/>
                  </a:cubicBezTo>
                  <a:cubicBezTo>
                    <a:pt x="111131" y="9620"/>
                    <a:pt x="111579" y="9251"/>
                    <a:pt x="111966" y="8841"/>
                  </a:cubicBezTo>
                  <a:lnTo>
                    <a:pt x="111966" y="8841"/>
                  </a:lnTo>
                  <a:lnTo>
                    <a:pt x="130639" y="30438"/>
                  </a:lnTo>
                  <a:lnTo>
                    <a:pt x="132091" y="32125"/>
                  </a:lnTo>
                  <a:lnTo>
                    <a:pt x="132091" y="32125"/>
                  </a:lnTo>
                  <a:cubicBezTo>
                    <a:pt x="130230" y="31543"/>
                    <a:pt x="128342" y="31015"/>
                    <a:pt x="126464" y="30509"/>
                  </a:cubicBezTo>
                  <a:cubicBezTo>
                    <a:pt x="126436" y="30498"/>
                    <a:pt x="126393" y="30493"/>
                    <a:pt x="126340" y="30493"/>
                  </a:cubicBezTo>
                  <a:cubicBezTo>
                    <a:pt x="125914" y="30493"/>
                    <a:pt x="124835" y="30819"/>
                    <a:pt x="125278" y="31221"/>
                  </a:cubicBezTo>
                  <a:lnTo>
                    <a:pt x="134126" y="39143"/>
                  </a:lnTo>
                  <a:lnTo>
                    <a:pt x="136427" y="41231"/>
                  </a:lnTo>
                  <a:cubicBezTo>
                    <a:pt x="136759" y="41515"/>
                    <a:pt x="137400" y="41895"/>
                    <a:pt x="137613" y="42274"/>
                  </a:cubicBezTo>
                  <a:cubicBezTo>
                    <a:pt x="137756" y="42512"/>
                    <a:pt x="137779" y="43935"/>
                    <a:pt x="137850" y="44457"/>
                  </a:cubicBezTo>
                  <a:lnTo>
                    <a:pt x="138118" y="47087"/>
                  </a:lnTo>
                  <a:lnTo>
                    <a:pt x="138118" y="47087"/>
                  </a:lnTo>
                  <a:cubicBezTo>
                    <a:pt x="138086" y="47174"/>
                    <a:pt x="138094" y="47264"/>
                    <a:pt x="138159" y="47351"/>
                  </a:cubicBezTo>
                  <a:lnTo>
                    <a:pt x="140248" y="50159"/>
                  </a:lnTo>
                  <a:lnTo>
                    <a:pt x="140248" y="50159"/>
                  </a:lnTo>
                  <a:cubicBezTo>
                    <a:pt x="133468" y="48717"/>
                    <a:pt x="126669" y="47429"/>
                    <a:pt x="119870" y="46260"/>
                  </a:cubicBezTo>
                  <a:cubicBezTo>
                    <a:pt x="113560" y="45168"/>
                    <a:pt x="107227" y="44172"/>
                    <a:pt x="100893" y="43437"/>
                  </a:cubicBezTo>
                  <a:cubicBezTo>
                    <a:pt x="96152" y="42875"/>
                    <a:pt x="91337" y="42387"/>
                    <a:pt x="86545" y="42387"/>
                  </a:cubicBezTo>
                  <a:cubicBezTo>
                    <a:pt x="85872" y="42387"/>
                    <a:pt x="85199" y="42396"/>
                    <a:pt x="84526" y="42417"/>
                  </a:cubicBezTo>
                  <a:cubicBezTo>
                    <a:pt x="82676" y="42464"/>
                    <a:pt x="80755" y="42583"/>
                    <a:pt x="78952" y="43081"/>
                  </a:cubicBezTo>
                  <a:cubicBezTo>
                    <a:pt x="78572" y="43176"/>
                    <a:pt x="78359" y="43342"/>
                    <a:pt x="78098" y="43342"/>
                  </a:cubicBezTo>
                  <a:cubicBezTo>
                    <a:pt x="77268" y="43342"/>
                    <a:pt x="77149" y="42749"/>
                    <a:pt x="76841" y="42156"/>
                  </a:cubicBezTo>
                  <a:cubicBezTo>
                    <a:pt x="76319" y="41160"/>
                    <a:pt x="75512" y="40377"/>
                    <a:pt x="74516" y="39879"/>
                  </a:cubicBezTo>
                  <a:cubicBezTo>
                    <a:pt x="73557" y="39399"/>
                    <a:pt x="72524" y="39173"/>
                    <a:pt x="71497" y="39173"/>
                  </a:cubicBezTo>
                  <a:cubicBezTo>
                    <a:pt x="69626" y="39173"/>
                    <a:pt x="67775" y="39922"/>
                    <a:pt x="66427" y="41254"/>
                  </a:cubicBezTo>
                  <a:cubicBezTo>
                    <a:pt x="66139" y="41565"/>
                    <a:pt x="65871" y="42020"/>
                    <a:pt x="65411" y="42020"/>
                  </a:cubicBezTo>
                  <a:cubicBezTo>
                    <a:pt x="65379" y="42020"/>
                    <a:pt x="65346" y="42018"/>
                    <a:pt x="65312" y="42014"/>
                  </a:cubicBezTo>
                  <a:cubicBezTo>
                    <a:pt x="65051" y="41990"/>
                    <a:pt x="64648" y="41658"/>
                    <a:pt x="64411" y="41539"/>
                  </a:cubicBezTo>
                  <a:cubicBezTo>
                    <a:pt x="63628" y="41160"/>
                    <a:pt x="62798" y="40851"/>
                    <a:pt x="61968" y="40590"/>
                  </a:cubicBezTo>
                  <a:cubicBezTo>
                    <a:pt x="57224" y="39096"/>
                    <a:pt x="52147" y="38503"/>
                    <a:pt x="47213" y="37981"/>
                  </a:cubicBezTo>
                  <a:cubicBezTo>
                    <a:pt x="40975" y="37317"/>
                    <a:pt x="34689" y="36961"/>
                    <a:pt x="28403" y="36724"/>
                  </a:cubicBezTo>
                  <a:cubicBezTo>
                    <a:pt x="22615" y="36487"/>
                    <a:pt x="16851" y="36368"/>
                    <a:pt x="11039" y="36321"/>
                  </a:cubicBezTo>
                  <a:cubicBezTo>
                    <a:pt x="9047" y="36297"/>
                    <a:pt x="7030" y="36297"/>
                    <a:pt x="5014" y="36297"/>
                  </a:cubicBezTo>
                  <a:cubicBezTo>
                    <a:pt x="4346" y="36297"/>
                    <a:pt x="3561" y="36219"/>
                    <a:pt x="2810" y="36219"/>
                  </a:cubicBezTo>
                  <a:cubicBezTo>
                    <a:pt x="2581" y="36219"/>
                    <a:pt x="2355" y="36226"/>
                    <a:pt x="2137" y="36245"/>
                  </a:cubicBezTo>
                  <a:lnTo>
                    <a:pt x="2137" y="36245"/>
                  </a:lnTo>
                  <a:lnTo>
                    <a:pt x="3567" y="34945"/>
                  </a:lnTo>
                  <a:cubicBezTo>
                    <a:pt x="4089" y="34470"/>
                    <a:pt x="4943" y="33972"/>
                    <a:pt x="5322" y="33355"/>
                  </a:cubicBezTo>
                  <a:cubicBezTo>
                    <a:pt x="5702" y="32739"/>
                    <a:pt x="5821" y="31814"/>
                    <a:pt x="6034" y="31126"/>
                  </a:cubicBezTo>
                  <a:lnTo>
                    <a:pt x="6791" y="28726"/>
                  </a:lnTo>
                  <a:lnTo>
                    <a:pt x="6791" y="28726"/>
                  </a:lnTo>
                  <a:lnTo>
                    <a:pt x="20812" y="20499"/>
                  </a:lnTo>
                  <a:cubicBezTo>
                    <a:pt x="21175" y="20272"/>
                    <a:pt x="21386" y="19784"/>
                    <a:pt x="20843" y="19784"/>
                  </a:cubicBezTo>
                  <a:cubicBezTo>
                    <a:pt x="20818" y="19784"/>
                    <a:pt x="20792" y="19785"/>
                    <a:pt x="20765" y="19787"/>
                  </a:cubicBezTo>
                  <a:cubicBezTo>
                    <a:pt x="18340" y="19926"/>
                    <a:pt x="15915" y="20115"/>
                    <a:pt x="13504" y="20396"/>
                  </a:cubicBezTo>
                  <a:lnTo>
                    <a:pt x="13504" y="20396"/>
                  </a:lnTo>
                  <a:lnTo>
                    <a:pt x="35804" y="3206"/>
                  </a:lnTo>
                  <a:lnTo>
                    <a:pt x="38225" y="1334"/>
                  </a:lnTo>
                  <a:close/>
                  <a:moveTo>
                    <a:pt x="39024" y="1"/>
                  </a:moveTo>
                  <a:cubicBezTo>
                    <a:pt x="38733" y="1"/>
                    <a:pt x="38357" y="161"/>
                    <a:pt x="38223" y="265"/>
                  </a:cubicBezTo>
                  <a:lnTo>
                    <a:pt x="14953" y="18198"/>
                  </a:lnTo>
                  <a:lnTo>
                    <a:pt x="11585" y="20807"/>
                  </a:lnTo>
                  <a:cubicBezTo>
                    <a:pt x="11138" y="21147"/>
                    <a:pt x="11416" y="21411"/>
                    <a:pt x="11820" y="21411"/>
                  </a:cubicBezTo>
                  <a:cubicBezTo>
                    <a:pt x="11866" y="21411"/>
                    <a:pt x="11915" y="21407"/>
                    <a:pt x="11964" y="21400"/>
                  </a:cubicBezTo>
                  <a:cubicBezTo>
                    <a:pt x="14234" y="21087"/>
                    <a:pt x="16519" y="20903"/>
                    <a:pt x="18808" y="20742"/>
                  </a:cubicBezTo>
                  <a:lnTo>
                    <a:pt x="18808" y="20742"/>
                  </a:lnTo>
                  <a:lnTo>
                    <a:pt x="10067" y="25860"/>
                  </a:lnTo>
                  <a:cubicBezTo>
                    <a:pt x="8714" y="26666"/>
                    <a:pt x="7173" y="27354"/>
                    <a:pt x="5915" y="28303"/>
                  </a:cubicBezTo>
                  <a:cubicBezTo>
                    <a:pt x="5441" y="28659"/>
                    <a:pt x="5394" y="28943"/>
                    <a:pt x="5228" y="29489"/>
                  </a:cubicBezTo>
                  <a:lnTo>
                    <a:pt x="4160" y="32857"/>
                  </a:lnTo>
                  <a:cubicBezTo>
                    <a:pt x="4122" y="33009"/>
                    <a:pt x="4084" y="33161"/>
                    <a:pt x="4034" y="33313"/>
                  </a:cubicBezTo>
                  <a:lnTo>
                    <a:pt x="4034" y="33313"/>
                  </a:lnTo>
                  <a:cubicBezTo>
                    <a:pt x="4024" y="33322"/>
                    <a:pt x="4011" y="33336"/>
                    <a:pt x="3994" y="33355"/>
                  </a:cubicBezTo>
                  <a:cubicBezTo>
                    <a:pt x="3615" y="33735"/>
                    <a:pt x="3235" y="34067"/>
                    <a:pt x="2855" y="34375"/>
                  </a:cubicBezTo>
                  <a:lnTo>
                    <a:pt x="317" y="36653"/>
                  </a:lnTo>
                  <a:cubicBezTo>
                    <a:pt x="1" y="36924"/>
                    <a:pt x="331" y="37152"/>
                    <a:pt x="609" y="37152"/>
                  </a:cubicBezTo>
                  <a:cubicBezTo>
                    <a:pt x="623" y="37152"/>
                    <a:pt x="636" y="37152"/>
                    <a:pt x="649" y="37151"/>
                  </a:cubicBezTo>
                  <a:cubicBezTo>
                    <a:pt x="2586" y="37126"/>
                    <a:pt x="4521" y="37114"/>
                    <a:pt x="6455" y="37114"/>
                  </a:cubicBezTo>
                  <a:cubicBezTo>
                    <a:pt x="12006" y="37114"/>
                    <a:pt x="17548" y="37212"/>
                    <a:pt x="23089" y="37388"/>
                  </a:cubicBezTo>
                  <a:cubicBezTo>
                    <a:pt x="29470" y="37578"/>
                    <a:pt x="35827" y="37862"/>
                    <a:pt x="42185" y="38408"/>
                  </a:cubicBezTo>
                  <a:cubicBezTo>
                    <a:pt x="47617" y="38859"/>
                    <a:pt x="53144" y="39404"/>
                    <a:pt x="58481" y="40685"/>
                  </a:cubicBezTo>
                  <a:cubicBezTo>
                    <a:pt x="60260" y="41065"/>
                    <a:pt x="61991" y="41658"/>
                    <a:pt x="63628" y="42464"/>
                  </a:cubicBezTo>
                  <a:cubicBezTo>
                    <a:pt x="64211" y="42764"/>
                    <a:pt x="64742" y="42990"/>
                    <a:pt x="65310" y="42990"/>
                  </a:cubicBezTo>
                  <a:cubicBezTo>
                    <a:pt x="65598" y="42990"/>
                    <a:pt x="65895" y="42932"/>
                    <a:pt x="66214" y="42796"/>
                  </a:cubicBezTo>
                  <a:cubicBezTo>
                    <a:pt x="67186" y="42369"/>
                    <a:pt x="67542" y="41302"/>
                    <a:pt x="68420" y="40709"/>
                  </a:cubicBezTo>
                  <a:cubicBezTo>
                    <a:pt x="69086" y="40265"/>
                    <a:pt x="69929" y="40062"/>
                    <a:pt x="70796" y="40062"/>
                  </a:cubicBezTo>
                  <a:cubicBezTo>
                    <a:pt x="72153" y="40062"/>
                    <a:pt x="73571" y="40558"/>
                    <a:pt x="74469" y="41397"/>
                  </a:cubicBezTo>
                  <a:cubicBezTo>
                    <a:pt x="75204" y="42085"/>
                    <a:pt x="75394" y="43176"/>
                    <a:pt x="76082" y="43793"/>
                  </a:cubicBezTo>
                  <a:cubicBezTo>
                    <a:pt x="76432" y="44121"/>
                    <a:pt x="76889" y="44239"/>
                    <a:pt x="77392" y="44239"/>
                  </a:cubicBezTo>
                  <a:cubicBezTo>
                    <a:pt x="78523" y="44239"/>
                    <a:pt x="79890" y="43647"/>
                    <a:pt x="80826" y="43532"/>
                  </a:cubicBezTo>
                  <a:cubicBezTo>
                    <a:pt x="82548" y="43300"/>
                    <a:pt x="84297" y="43210"/>
                    <a:pt x="86054" y="43210"/>
                  </a:cubicBezTo>
                  <a:cubicBezTo>
                    <a:pt x="89328" y="43210"/>
                    <a:pt x="92630" y="43523"/>
                    <a:pt x="95841" y="43816"/>
                  </a:cubicBezTo>
                  <a:cubicBezTo>
                    <a:pt x="102174" y="44433"/>
                    <a:pt x="108460" y="45358"/>
                    <a:pt x="114746" y="46378"/>
                  </a:cubicBezTo>
                  <a:cubicBezTo>
                    <a:pt x="123523" y="47825"/>
                    <a:pt x="132205" y="49652"/>
                    <a:pt x="140910" y="51336"/>
                  </a:cubicBezTo>
                  <a:cubicBezTo>
                    <a:pt x="141076" y="51360"/>
                    <a:pt x="141219" y="51407"/>
                    <a:pt x="141361" y="51431"/>
                  </a:cubicBezTo>
                  <a:cubicBezTo>
                    <a:pt x="141388" y="51437"/>
                    <a:pt x="141420" y="51440"/>
                    <a:pt x="141457" y="51440"/>
                  </a:cubicBezTo>
                  <a:cubicBezTo>
                    <a:pt x="141847" y="51440"/>
                    <a:pt x="142730" y="51107"/>
                    <a:pt x="142405" y="50695"/>
                  </a:cubicBezTo>
                  <a:lnTo>
                    <a:pt x="139511" y="46783"/>
                  </a:lnTo>
                  <a:lnTo>
                    <a:pt x="139511" y="46783"/>
                  </a:lnTo>
                  <a:cubicBezTo>
                    <a:pt x="139511" y="46782"/>
                    <a:pt x="139511" y="46782"/>
                    <a:pt x="139511" y="46781"/>
                  </a:cubicBezTo>
                  <a:lnTo>
                    <a:pt x="139226" y="43982"/>
                  </a:lnTo>
                  <a:cubicBezTo>
                    <a:pt x="139155" y="43342"/>
                    <a:pt x="139250" y="42251"/>
                    <a:pt x="138918" y="41681"/>
                  </a:cubicBezTo>
                  <a:cubicBezTo>
                    <a:pt x="138728" y="41326"/>
                    <a:pt x="138183" y="41017"/>
                    <a:pt x="137898" y="40756"/>
                  </a:cubicBezTo>
                  <a:lnTo>
                    <a:pt x="135597" y="38693"/>
                  </a:lnTo>
                  <a:lnTo>
                    <a:pt x="128258" y="32085"/>
                  </a:lnTo>
                  <a:lnTo>
                    <a:pt x="128258" y="32085"/>
                  </a:lnTo>
                  <a:cubicBezTo>
                    <a:pt x="130020" y="32597"/>
                    <a:pt x="131774" y="33136"/>
                    <a:pt x="133510" y="33735"/>
                  </a:cubicBezTo>
                  <a:cubicBezTo>
                    <a:pt x="133542" y="33746"/>
                    <a:pt x="133589" y="33751"/>
                    <a:pt x="133646" y="33751"/>
                  </a:cubicBezTo>
                  <a:cubicBezTo>
                    <a:pt x="134078" y="33751"/>
                    <a:pt x="135073" y="33443"/>
                    <a:pt x="134696" y="33023"/>
                  </a:cubicBezTo>
                  <a:lnTo>
                    <a:pt x="115458" y="10749"/>
                  </a:lnTo>
                  <a:lnTo>
                    <a:pt x="112683" y="7547"/>
                  </a:lnTo>
                  <a:cubicBezTo>
                    <a:pt x="112602" y="7453"/>
                    <a:pt x="112476" y="7414"/>
                    <a:pt x="112333" y="7414"/>
                  </a:cubicBezTo>
                  <a:cubicBezTo>
                    <a:pt x="111970" y="7414"/>
                    <a:pt x="111497" y="7665"/>
                    <a:pt x="111378" y="7903"/>
                  </a:cubicBezTo>
                  <a:cubicBezTo>
                    <a:pt x="111046" y="8567"/>
                    <a:pt x="110382" y="9113"/>
                    <a:pt x="109789" y="9587"/>
                  </a:cubicBezTo>
                  <a:cubicBezTo>
                    <a:pt x="107678" y="11271"/>
                    <a:pt x="105045" y="12244"/>
                    <a:pt x="102483" y="12979"/>
                  </a:cubicBezTo>
                  <a:cubicBezTo>
                    <a:pt x="100253" y="13572"/>
                    <a:pt x="98000" y="14023"/>
                    <a:pt x="95722" y="14308"/>
                  </a:cubicBezTo>
                  <a:cubicBezTo>
                    <a:pt x="93113" y="14640"/>
                    <a:pt x="90456" y="14663"/>
                    <a:pt x="87871" y="15209"/>
                  </a:cubicBezTo>
                  <a:cubicBezTo>
                    <a:pt x="84123" y="15992"/>
                    <a:pt x="80636" y="17747"/>
                    <a:pt x="77789" y="20309"/>
                  </a:cubicBezTo>
                  <a:cubicBezTo>
                    <a:pt x="75917" y="22073"/>
                    <a:pt x="74350" y="24157"/>
                    <a:pt x="73176" y="26455"/>
                  </a:cubicBezTo>
                  <a:lnTo>
                    <a:pt x="73176" y="26455"/>
                  </a:lnTo>
                  <a:cubicBezTo>
                    <a:pt x="71626" y="20549"/>
                    <a:pt x="67828" y="15608"/>
                    <a:pt x="62205" y="12861"/>
                  </a:cubicBezTo>
                  <a:cubicBezTo>
                    <a:pt x="59833" y="11722"/>
                    <a:pt x="57295" y="11153"/>
                    <a:pt x="54804" y="10322"/>
                  </a:cubicBezTo>
                  <a:cubicBezTo>
                    <a:pt x="52551" y="9611"/>
                    <a:pt x="50344" y="8733"/>
                    <a:pt x="48210" y="7689"/>
                  </a:cubicBezTo>
                  <a:cubicBezTo>
                    <a:pt x="45624" y="6432"/>
                    <a:pt x="43038" y="4890"/>
                    <a:pt x="41070" y="2732"/>
                  </a:cubicBezTo>
                  <a:cubicBezTo>
                    <a:pt x="40405" y="2020"/>
                    <a:pt x="39670" y="1166"/>
                    <a:pt x="39385" y="217"/>
                  </a:cubicBezTo>
                  <a:cubicBezTo>
                    <a:pt x="39341" y="58"/>
                    <a:pt x="39197" y="1"/>
                    <a:pt x="39024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40"/>
            <p:cNvGrpSpPr/>
            <p:nvPr/>
          </p:nvGrpSpPr>
          <p:grpSpPr>
            <a:xfrm>
              <a:off x="2748679" y="3610157"/>
              <a:ext cx="3646752" cy="1314292"/>
              <a:chOff x="2026850" y="4187550"/>
              <a:chExt cx="3568250" cy="1286000"/>
            </a:xfrm>
          </p:grpSpPr>
          <p:sp>
            <p:nvSpPr>
              <p:cNvPr id="538" name="Google Shape;538;p40"/>
              <p:cNvSpPr/>
              <p:nvPr/>
            </p:nvSpPr>
            <p:spPr>
              <a:xfrm>
                <a:off x="2049000" y="4198900"/>
                <a:ext cx="3521975" cy="1263750"/>
              </a:xfrm>
              <a:custGeom>
                <a:avLst/>
                <a:gdLst/>
                <a:ahLst/>
                <a:cxnLst/>
                <a:rect l="l" t="t" r="r" b="b"/>
                <a:pathLst>
                  <a:path w="140879" h="50550" extrusionOk="0">
                    <a:moveTo>
                      <a:pt x="37812" y="1"/>
                    </a:moveTo>
                    <a:lnTo>
                      <a:pt x="11149" y="20543"/>
                    </a:lnTo>
                    <a:cubicBezTo>
                      <a:pt x="11149" y="20543"/>
                      <a:pt x="14518" y="20068"/>
                      <a:pt x="19618" y="19784"/>
                    </a:cubicBezTo>
                    <a:lnTo>
                      <a:pt x="19618" y="19784"/>
                    </a:lnTo>
                    <a:lnTo>
                      <a:pt x="5267" y="28181"/>
                    </a:lnTo>
                    <a:lnTo>
                      <a:pt x="3772" y="32925"/>
                    </a:lnTo>
                    <a:lnTo>
                      <a:pt x="1" y="36293"/>
                    </a:lnTo>
                    <a:cubicBezTo>
                      <a:pt x="1" y="36293"/>
                      <a:pt x="1953" y="36266"/>
                      <a:pt x="5183" y="36266"/>
                    </a:cubicBezTo>
                    <a:cubicBezTo>
                      <a:pt x="18625" y="36266"/>
                      <a:pt x="54203" y="36744"/>
                      <a:pt x="63383" y="41678"/>
                    </a:cubicBezTo>
                    <a:cubicBezTo>
                      <a:pt x="63383" y="41678"/>
                      <a:pt x="63958" y="42114"/>
                      <a:pt x="64606" y="42114"/>
                    </a:cubicBezTo>
                    <a:cubicBezTo>
                      <a:pt x="65059" y="42114"/>
                      <a:pt x="65546" y="41902"/>
                      <a:pt x="65897" y="41180"/>
                    </a:cubicBezTo>
                    <a:cubicBezTo>
                      <a:pt x="65897" y="41180"/>
                      <a:pt x="67280" y="39189"/>
                      <a:pt x="69785" y="39189"/>
                    </a:cubicBezTo>
                    <a:cubicBezTo>
                      <a:pt x="70122" y="39189"/>
                      <a:pt x="70478" y="39225"/>
                      <a:pt x="70855" y="39306"/>
                    </a:cubicBezTo>
                    <a:cubicBezTo>
                      <a:pt x="70868" y="39306"/>
                      <a:pt x="70882" y="39306"/>
                      <a:pt x="70895" y="39306"/>
                    </a:cubicBezTo>
                    <a:cubicBezTo>
                      <a:pt x="74138" y="39306"/>
                      <a:pt x="75362" y="42129"/>
                      <a:pt x="75362" y="42129"/>
                    </a:cubicBezTo>
                    <a:cubicBezTo>
                      <a:pt x="75605" y="43102"/>
                      <a:pt x="76222" y="43339"/>
                      <a:pt x="76766" y="43339"/>
                    </a:cubicBezTo>
                    <a:cubicBezTo>
                      <a:pt x="77283" y="43339"/>
                      <a:pt x="77734" y="43125"/>
                      <a:pt x="77734" y="43125"/>
                    </a:cubicBezTo>
                    <a:cubicBezTo>
                      <a:pt x="79496" y="42597"/>
                      <a:pt x="82040" y="42371"/>
                      <a:pt x="85106" y="42371"/>
                    </a:cubicBezTo>
                    <a:cubicBezTo>
                      <a:pt x="103543" y="42371"/>
                      <a:pt x="140878" y="50550"/>
                      <a:pt x="140878" y="50550"/>
                    </a:cubicBezTo>
                    <a:lnTo>
                      <a:pt x="137937" y="46565"/>
                    </a:lnTo>
                    <a:lnTo>
                      <a:pt x="137391" y="41560"/>
                    </a:lnTo>
                    <a:lnTo>
                      <a:pt x="125009" y="30434"/>
                    </a:lnTo>
                    <a:lnTo>
                      <a:pt x="125009" y="30434"/>
                    </a:lnTo>
                    <a:cubicBezTo>
                      <a:pt x="129943" y="31763"/>
                      <a:pt x="133145" y="32878"/>
                      <a:pt x="133145" y="32878"/>
                    </a:cubicBezTo>
                    <a:lnTo>
                      <a:pt x="111156" y="7401"/>
                    </a:lnTo>
                    <a:cubicBezTo>
                      <a:pt x="111156" y="7401"/>
                      <a:pt x="108120" y="13450"/>
                      <a:pt x="90590" y="14636"/>
                    </a:cubicBezTo>
                    <a:cubicBezTo>
                      <a:pt x="78849" y="15443"/>
                      <a:pt x="73962" y="23128"/>
                      <a:pt x="72017" y="28134"/>
                    </a:cubicBezTo>
                    <a:cubicBezTo>
                      <a:pt x="71116" y="22844"/>
                      <a:pt x="67866" y="14328"/>
                      <a:pt x="56504" y="11197"/>
                    </a:cubicBezTo>
                    <a:cubicBezTo>
                      <a:pt x="39591" y="6524"/>
                      <a:pt x="37812" y="1"/>
                      <a:pt x="37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40"/>
              <p:cNvSpPr/>
              <p:nvPr/>
            </p:nvSpPr>
            <p:spPr>
              <a:xfrm>
                <a:off x="2026850" y="4187550"/>
                <a:ext cx="3568250" cy="1286000"/>
              </a:xfrm>
              <a:custGeom>
                <a:avLst/>
                <a:gdLst/>
                <a:ahLst/>
                <a:cxnLst/>
                <a:rect l="l" t="t" r="r" b="b"/>
                <a:pathLst>
                  <a:path w="142730" h="51440" extrusionOk="0">
                    <a:moveTo>
                      <a:pt x="3997" y="33420"/>
                    </a:moveTo>
                    <a:lnTo>
                      <a:pt x="3997" y="33420"/>
                    </a:lnTo>
                    <a:cubicBezTo>
                      <a:pt x="3996" y="33422"/>
                      <a:pt x="3995" y="33424"/>
                      <a:pt x="3994" y="33427"/>
                    </a:cubicBezTo>
                    <a:cubicBezTo>
                      <a:pt x="3980" y="33448"/>
                      <a:pt x="3974" y="33456"/>
                      <a:pt x="3974" y="33456"/>
                    </a:cubicBezTo>
                    <a:cubicBezTo>
                      <a:pt x="3974" y="33456"/>
                      <a:pt x="3984" y="33441"/>
                      <a:pt x="3997" y="33420"/>
                    </a:cubicBezTo>
                    <a:close/>
                    <a:moveTo>
                      <a:pt x="38225" y="1334"/>
                    </a:moveTo>
                    <a:lnTo>
                      <a:pt x="38225" y="1334"/>
                    </a:lnTo>
                    <a:cubicBezTo>
                      <a:pt x="39342" y="3884"/>
                      <a:pt x="42512" y="5876"/>
                      <a:pt x="44675" y="7144"/>
                    </a:cubicBezTo>
                    <a:cubicBezTo>
                      <a:pt x="48779" y="9563"/>
                      <a:pt x="53262" y="10868"/>
                      <a:pt x="57793" y="12291"/>
                    </a:cubicBezTo>
                    <a:cubicBezTo>
                      <a:pt x="61873" y="13572"/>
                      <a:pt x="65597" y="15921"/>
                      <a:pt x="68230" y="19360"/>
                    </a:cubicBezTo>
                    <a:cubicBezTo>
                      <a:pt x="70317" y="22112"/>
                      <a:pt x="71598" y="25409"/>
                      <a:pt x="72191" y="28801"/>
                    </a:cubicBezTo>
                    <a:cubicBezTo>
                      <a:pt x="72221" y="28950"/>
                      <a:pt x="72357" y="29008"/>
                      <a:pt x="72533" y="29008"/>
                    </a:cubicBezTo>
                    <a:cubicBezTo>
                      <a:pt x="72915" y="29008"/>
                      <a:pt x="73486" y="28735"/>
                      <a:pt x="73567" y="28540"/>
                    </a:cubicBezTo>
                    <a:cubicBezTo>
                      <a:pt x="76508" y="21115"/>
                      <a:pt x="82747" y="16276"/>
                      <a:pt x="90741" y="15541"/>
                    </a:cubicBezTo>
                    <a:cubicBezTo>
                      <a:pt x="97430" y="14948"/>
                      <a:pt x="105211" y="14260"/>
                      <a:pt x="110714" y="9943"/>
                    </a:cubicBezTo>
                    <a:cubicBezTo>
                      <a:pt x="111131" y="9620"/>
                      <a:pt x="111579" y="9251"/>
                      <a:pt x="111966" y="8841"/>
                    </a:cubicBezTo>
                    <a:lnTo>
                      <a:pt x="111966" y="8841"/>
                    </a:lnTo>
                    <a:lnTo>
                      <a:pt x="130639" y="30438"/>
                    </a:lnTo>
                    <a:lnTo>
                      <a:pt x="132091" y="32125"/>
                    </a:lnTo>
                    <a:lnTo>
                      <a:pt x="132091" y="32125"/>
                    </a:lnTo>
                    <a:cubicBezTo>
                      <a:pt x="130230" y="31543"/>
                      <a:pt x="128342" y="31015"/>
                      <a:pt x="126464" y="30509"/>
                    </a:cubicBezTo>
                    <a:cubicBezTo>
                      <a:pt x="126436" y="30498"/>
                      <a:pt x="126393" y="30493"/>
                      <a:pt x="126340" y="30493"/>
                    </a:cubicBezTo>
                    <a:cubicBezTo>
                      <a:pt x="125914" y="30493"/>
                      <a:pt x="124835" y="30819"/>
                      <a:pt x="125278" y="31221"/>
                    </a:cubicBezTo>
                    <a:lnTo>
                      <a:pt x="134126" y="39143"/>
                    </a:lnTo>
                    <a:lnTo>
                      <a:pt x="136427" y="41231"/>
                    </a:lnTo>
                    <a:cubicBezTo>
                      <a:pt x="136759" y="41515"/>
                      <a:pt x="137400" y="41895"/>
                      <a:pt x="137613" y="42274"/>
                    </a:cubicBezTo>
                    <a:cubicBezTo>
                      <a:pt x="137756" y="42512"/>
                      <a:pt x="137779" y="43935"/>
                      <a:pt x="137850" y="44457"/>
                    </a:cubicBezTo>
                    <a:lnTo>
                      <a:pt x="138118" y="47087"/>
                    </a:lnTo>
                    <a:lnTo>
                      <a:pt x="138118" y="47087"/>
                    </a:lnTo>
                    <a:cubicBezTo>
                      <a:pt x="138086" y="47174"/>
                      <a:pt x="138094" y="47264"/>
                      <a:pt x="138159" y="47351"/>
                    </a:cubicBezTo>
                    <a:lnTo>
                      <a:pt x="140248" y="50159"/>
                    </a:lnTo>
                    <a:lnTo>
                      <a:pt x="140248" y="50159"/>
                    </a:lnTo>
                    <a:cubicBezTo>
                      <a:pt x="133468" y="48717"/>
                      <a:pt x="126669" y="47429"/>
                      <a:pt x="119870" y="46260"/>
                    </a:cubicBezTo>
                    <a:cubicBezTo>
                      <a:pt x="113560" y="45168"/>
                      <a:pt x="107227" y="44172"/>
                      <a:pt x="100893" y="43437"/>
                    </a:cubicBezTo>
                    <a:cubicBezTo>
                      <a:pt x="96152" y="42875"/>
                      <a:pt x="91337" y="42387"/>
                      <a:pt x="86545" y="42387"/>
                    </a:cubicBezTo>
                    <a:cubicBezTo>
                      <a:pt x="85872" y="42387"/>
                      <a:pt x="85199" y="42396"/>
                      <a:pt x="84526" y="42417"/>
                    </a:cubicBezTo>
                    <a:cubicBezTo>
                      <a:pt x="82676" y="42464"/>
                      <a:pt x="80755" y="42583"/>
                      <a:pt x="78952" y="43081"/>
                    </a:cubicBezTo>
                    <a:cubicBezTo>
                      <a:pt x="78572" y="43176"/>
                      <a:pt x="78359" y="43342"/>
                      <a:pt x="78098" y="43342"/>
                    </a:cubicBezTo>
                    <a:cubicBezTo>
                      <a:pt x="77268" y="43342"/>
                      <a:pt x="77149" y="42749"/>
                      <a:pt x="76841" y="42156"/>
                    </a:cubicBezTo>
                    <a:cubicBezTo>
                      <a:pt x="76319" y="41160"/>
                      <a:pt x="75512" y="40377"/>
                      <a:pt x="74516" y="39879"/>
                    </a:cubicBezTo>
                    <a:cubicBezTo>
                      <a:pt x="73557" y="39399"/>
                      <a:pt x="72524" y="39173"/>
                      <a:pt x="71497" y="39173"/>
                    </a:cubicBezTo>
                    <a:cubicBezTo>
                      <a:pt x="69626" y="39173"/>
                      <a:pt x="67775" y="39922"/>
                      <a:pt x="66427" y="41254"/>
                    </a:cubicBezTo>
                    <a:cubicBezTo>
                      <a:pt x="66139" y="41565"/>
                      <a:pt x="65871" y="42020"/>
                      <a:pt x="65411" y="42020"/>
                    </a:cubicBezTo>
                    <a:cubicBezTo>
                      <a:pt x="65379" y="42020"/>
                      <a:pt x="65346" y="42018"/>
                      <a:pt x="65312" y="42014"/>
                    </a:cubicBezTo>
                    <a:cubicBezTo>
                      <a:pt x="65051" y="41990"/>
                      <a:pt x="64648" y="41658"/>
                      <a:pt x="64411" y="41539"/>
                    </a:cubicBezTo>
                    <a:cubicBezTo>
                      <a:pt x="63628" y="41160"/>
                      <a:pt x="62798" y="40851"/>
                      <a:pt x="61968" y="40590"/>
                    </a:cubicBezTo>
                    <a:cubicBezTo>
                      <a:pt x="57224" y="39096"/>
                      <a:pt x="52147" y="38503"/>
                      <a:pt x="47213" y="37981"/>
                    </a:cubicBezTo>
                    <a:cubicBezTo>
                      <a:pt x="40975" y="37317"/>
                      <a:pt x="34689" y="36961"/>
                      <a:pt x="28403" y="36724"/>
                    </a:cubicBezTo>
                    <a:cubicBezTo>
                      <a:pt x="22615" y="36487"/>
                      <a:pt x="16851" y="36368"/>
                      <a:pt x="11039" y="36321"/>
                    </a:cubicBezTo>
                    <a:cubicBezTo>
                      <a:pt x="9047" y="36297"/>
                      <a:pt x="7030" y="36297"/>
                      <a:pt x="5014" y="36297"/>
                    </a:cubicBezTo>
                    <a:cubicBezTo>
                      <a:pt x="4346" y="36297"/>
                      <a:pt x="3561" y="36219"/>
                      <a:pt x="2810" y="36219"/>
                    </a:cubicBezTo>
                    <a:cubicBezTo>
                      <a:pt x="2581" y="36219"/>
                      <a:pt x="2355" y="36226"/>
                      <a:pt x="2137" y="36245"/>
                    </a:cubicBezTo>
                    <a:lnTo>
                      <a:pt x="2137" y="36245"/>
                    </a:lnTo>
                    <a:lnTo>
                      <a:pt x="3567" y="34945"/>
                    </a:lnTo>
                    <a:cubicBezTo>
                      <a:pt x="4089" y="34470"/>
                      <a:pt x="4943" y="33972"/>
                      <a:pt x="5322" y="33355"/>
                    </a:cubicBezTo>
                    <a:cubicBezTo>
                      <a:pt x="5702" y="32739"/>
                      <a:pt x="5821" y="31814"/>
                      <a:pt x="6034" y="31126"/>
                    </a:cubicBezTo>
                    <a:lnTo>
                      <a:pt x="6791" y="28726"/>
                    </a:lnTo>
                    <a:lnTo>
                      <a:pt x="6791" y="28726"/>
                    </a:lnTo>
                    <a:lnTo>
                      <a:pt x="20812" y="20499"/>
                    </a:lnTo>
                    <a:cubicBezTo>
                      <a:pt x="21175" y="20272"/>
                      <a:pt x="21386" y="19784"/>
                      <a:pt x="20843" y="19784"/>
                    </a:cubicBezTo>
                    <a:cubicBezTo>
                      <a:pt x="20818" y="19784"/>
                      <a:pt x="20792" y="19785"/>
                      <a:pt x="20765" y="19787"/>
                    </a:cubicBezTo>
                    <a:cubicBezTo>
                      <a:pt x="18340" y="19926"/>
                      <a:pt x="15915" y="20115"/>
                      <a:pt x="13504" y="20396"/>
                    </a:cubicBezTo>
                    <a:lnTo>
                      <a:pt x="13504" y="20396"/>
                    </a:lnTo>
                    <a:lnTo>
                      <a:pt x="35804" y="3206"/>
                    </a:lnTo>
                    <a:lnTo>
                      <a:pt x="38225" y="1334"/>
                    </a:lnTo>
                    <a:close/>
                    <a:moveTo>
                      <a:pt x="39024" y="1"/>
                    </a:moveTo>
                    <a:cubicBezTo>
                      <a:pt x="38733" y="1"/>
                      <a:pt x="38357" y="161"/>
                      <a:pt x="38223" y="265"/>
                    </a:cubicBezTo>
                    <a:lnTo>
                      <a:pt x="14953" y="18198"/>
                    </a:lnTo>
                    <a:lnTo>
                      <a:pt x="11585" y="20807"/>
                    </a:lnTo>
                    <a:cubicBezTo>
                      <a:pt x="11138" y="21147"/>
                      <a:pt x="11416" y="21411"/>
                      <a:pt x="11820" y="21411"/>
                    </a:cubicBezTo>
                    <a:cubicBezTo>
                      <a:pt x="11866" y="21411"/>
                      <a:pt x="11915" y="21407"/>
                      <a:pt x="11964" y="21400"/>
                    </a:cubicBezTo>
                    <a:cubicBezTo>
                      <a:pt x="14234" y="21087"/>
                      <a:pt x="16519" y="20903"/>
                      <a:pt x="18808" y="20742"/>
                    </a:cubicBezTo>
                    <a:lnTo>
                      <a:pt x="18808" y="20742"/>
                    </a:lnTo>
                    <a:lnTo>
                      <a:pt x="10067" y="25860"/>
                    </a:lnTo>
                    <a:cubicBezTo>
                      <a:pt x="8714" y="26666"/>
                      <a:pt x="7173" y="27354"/>
                      <a:pt x="5915" y="28303"/>
                    </a:cubicBezTo>
                    <a:cubicBezTo>
                      <a:pt x="5441" y="28659"/>
                      <a:pt x="5394" y="28943"/>
                      <a:pt x="5228" y="29489"/>
                    </a:cubicBezTo>
                    <a:lnTo>
                      <a:pt x="4160" y="32857"/>
                    </a:lnTo>
                    <a:cubicBezTo>
                      <a:pt x="4122" y="33009"/>
                      <a:pt x="4084" y="33161"/>
                      <a:pt x="4034" y="33313"/>
                    </a:cubicBezTo>
                    <a:lnTo>
                      <a:pt x="4034" y="33313"/>
                    </a:lnTo>
                    <a:cubicBezTo>
                      <a:pt x="4024" y="33322"/>
                      <a:pt x="4011" y="33336"/>
                      <a:pt x="3994" y="33355"/>
                    </a:cubicBezTo>
                    <a:cubicBezTo>
                      <a:pt x="3615" y="33735"/>
                      <a:pt x="3235" y="34067"/>
                      <a:pt x="2855" y="34375"/>
                    </a:cubicBezTo>
                    <a:lnTo>
                      <a:pt x="317" y="36653"/>
                    </a:lnTo>
                    <a:cubicBezTo>
                      <a:pt x="1" y="36924"/>
                      <a:pt x="331" y="37152"/>
                      <a:pt x="609" y="37152"/>
                    </a:cubicBezTo>
                    <a:cubicBezTo>
                      <a:pt x="623" y="37152"/>
                      <a:pt x="636" y="37152"/>
                      <a:pt x="649" y="37151"/>
                    </a:cubicBezTo>
                    <a:cubicBezTo>
                      <a:pt x="2586" y="37126"/>
                      <a:pt x="4521" y="37114"/>
                      <a:pt x="6455" y="37114"/>
                    </a:cubicBezTo>
                    <a:cubicBezTo>
                      <a:pt x="12006" y="37114"/>
                      <a:pt x="17548" y="37212"/>
                      <a:pt x="23089" y="37388"/>
                    </a:cubicBezTo>
                    <a:cubicBezTo>
                      <a:pt x="29470" y="37578"/>
                      <a:pt x="35827" y="37862"/>
                      <a:pt x="42185" y="38408"/>
                    </a:cubicBezTo>
                    <a:cubicBezTo>
                      <a:pt x="47617" y="38859"/>
                      <a:pt x="53144" y="39404"/>
                      <a:pt x="58481" y="40685"/>
                    </a:cubicBezTo>
                    <a:cubicBezTo>
                      <a:pt x="60260" y="41065"/>
                      <a:pt x="61991" y="41658"/>
                      <a:pt x="63628" y="42464"/>
                    </a:cubicBezTo>
                    <a:cubicBezTo>
                      <a:pt x="64211" y="42764"/>
                      <a:pt x="64742" y="42990"/>
                      <a:pt x="65310" y="42990"/>
                    </a:cubicBezTo>
                    <a:cubicBezTo>
                      <a:pt x="65598" y="42990"/>
                      <a:pt x="65895" y="42932"/>
                      <a:pt x="66214" y="42796"/>
                    </a:cubicBezTo>
                    <a:cubicBezTo>
                      <a:pt x="67186" y="42369"/>
                      <a:pt x="67542" y="41302"/>
                      <a:pt x="68420" y="40709"/>
                    </a:cubicBezTo>
                    <a:cubicBezTo>
                      <a:pt x="69086" y="40265"/>
                      <a:pt x="69929" y="40062"/>
                      <a:pt x="70796" y="40062"/>
                    </a:cubicBezTo>
                    <a:cubicBezTo>
                      <a:pt x="72153" y="40062"/>
                      <a:pt x="73571" y="40558"/>
                      <a:pt x="74469" y="41397"/>
                    </a:cubicBezTo>
                    <a:cubicBezTo>
                      <a:pt x="75204" y="42085"/>
                      <a:pt x="75394" y="43176"/>
                      <a:pt x="76082" y="43793"/>
                    </a:cubicBezTo>
                    <a:cubicBezTo>
                      <a:pt x="76432" y="44121"/>
                      <a:pt x="76889" y="44239"/>
                      <a:pt x="77392" y="44239"/>
                    </a:cubicBezTo>
                    <a:cubicBezTo>
                      <a:pt x="78523" y="44239"/>
                      <a:pt x="79890" y="43647"/>
                      <a:pt x="80826" y="43532"/>
                    </a:cubicBezTo>
                    <a:cubicBezTo>
                      <a:pt x="82548" y="43300"/>
                      <a:pt x="84297" y="43210"/>
                      <a:pt x="86054" y="43210"/>
                    </a:cubicBezTo>
                    <a:cubicBezTo>
                      <a:pt x="89328" y="43210"/>
                      <a:pt x="92630" y="43523"/>
                      <a:pt x="95841" y="43816"/>
                    </a:cubicBezTo>
                    <a:cubicBezTo>
                      <a:pt x="102174" y="44433"/>
                      <a:pt x="108460" y="45358"/>
                      <a:pt x="114746" y="46378"/>
                    </a:cubicBezTo>
                    <a:cubicBezTo>
                      <a:pt x="123523" y="47825"/>
                      <a:pt x="132205" y="49652"/>
                      <a:pt x="140910" y="51336"/>
                    </a:cubicBezTo>
                    <a:cubicBezTo>
                      <a:pt x="141076" y="51360"/>
                      <a:pt x="141219" y="51407"/>
                      <a:pt x="141361" y="51431"/>
                    </a:cubicBezTo>
                    <a:cubicBezTo>
                      <a:pt x="141388" y="51437"/>
                      <a:pt x="141420" y="51440"/>
                      <a:pt x="141457" y="51440"/>
                    </a:cubicBezTo>
                    <a:cubicBezTo>
                      <a:pt x="141847" y="51440"/>
                      <a:pt x="142730" y="51107"/>
                      <a:pt x="142405" y="50695"/>
                    </a:cubicBezTo>
                    <a:lnTo>
                      <a:pt x="139511" y="46783"/>
                    </a:lnTo>
                    <a:lnTo>
                      <a:pt x="139511" y="46783"/>
                    </a:lnTo>
                    <a:cubicBezTo>
                      <a:pt x="139511" y="46782"/>
                      <a:pt x="139511" y="46782"/>
                      <a:pt x="139511" y="46781"/>
                    </a:cubicBezTo>
                    <a:lnTo>
                      <a:pt x="139226" y="43982"/>
                    </a:lnTo>
                    <a:cubicBezTo>
                      <a:pt x="139155" y="43342"/>
                      <a:pt x="139250" y="42251"/>
                      <a:pt x="138918" y="41681"/>
                    </a:cubicBezTo>
                    <a:cubicBezTo>
                      <a:pt x="138728" y="41326"/>
                      <a:pt x="138183" y="41017"/>
                      <a:pt x="137898" y="40756"/>
                    </a:cubicBezTo>
                    <a:lnTo>
                      <a:pt x="135597" y="38693"/>
                    </a:lnTo>
                    <a:lnTo>
                      <a:pt x="128258" y="32085"/>
                    </a:lnTo>
                    <a:lnTo>
                      <a:pt x="128258" y="32085"/>
                    </a:lnTo>
                    <a:cubicBezTo>
                      <a:pt x="130020" y="32597"/>
                      <a:pt x="131774" y="33136"/>
                      <a:pt x="133510" y="33735"/>
                    </a:cubicBezTo>
                    <a:cubicBezTo>
                      <a:pt x="133542" y="33746"/>
                      <a:pt x="133589" y="33751"/>
                      <a:pt x="133646" y="33751"/>
                    </a:cubicBezTo>
                    <a:cubicBezTo>
                      <a:pt x="134078" y="33751"/>
                      <a:pt x="135073" y="33443"/>
                      <a:pt x="134696" y="33023"/>
                    </a:cubicBezTo>
                    <a:lnTo>
                      <a:pt x="115458" y="10749"/>
                    </a:lnTo>
                    <a:lnTo>
                      <a:pt x="112683" y="7547"/>
                    </a:lnTo>
                    <a:cubicBezTo>
                      <a:pt x="112602" y="7453"/>
                      <a:pt x="112476" y="7414"/>
                      <a:pt x="112333" y="7414"/>
                    </a:cubicBezTo>
                    <a:cubicBezTo>
                      <a:pt x="111970" y="7414"/>
                      <a:pt x="111497" y="7665"/>
                      <a:pt x="111378" y="7903"/>
                    </a:cubicBezTo>
                    <a:cubicBezTo>
                      <a:pt x="111046" y="8567"/>
                      <a:pt x="110382" y="9113"/>
                      <a:pt x="109789" y="9587"/>
                    </a:cubicBezTo>
                    <a:cubicBezTo>
                      <a:pt x="107678" y="11271"/>
                      <a:pt x="105045" y="12244"/>
                      <a:pt x="102483" y="12979"/>
                    </a:cubicBezTo>
                    <a:cubicBezTo>
                      <a:pt x="100253" y="13572"/>
                      <a:pt x="98000" y="14023"/>
                      <a:pt x="95722" y="14308"/>
                    </a:cubicBezTo>
                    <a:cubicBezTo>
                      <a:pt x="93113" y="14640"/>
                      <a:pt x="90456" y="14663"/>
                      <a:pt x="87871" y="15209"/>
                    </a:cubicBezTo>
                    <a:cubicBezTo>
                      <a:pt x="84123" y="15992"/>
                      <a:pt x="80636" y="17747"/>
                      <a:pt x="77789" y="20309"/>
                    </a:cubicBezTo>
                    <a:cubicBezTo>
                      <a:pt x="75917" y="22073"/>
                      <a:pt x="74350" y="24157"/>
                      <a:pt x="73176" y="26455"/>
                    </a:cubicBezTo>
                    <a:lnTo>
                      <a:pt x="73176" y="26455"/>
                    </a:lnTo>
                    <a:cubicBezTo>
                      <a:pt x="71626" y="20549"/>
                      <a:pt x="67828" y="15608"/>
                      <a:pt x="62205" y="12861"/>
                    </a:cubicBezTo>
                    <a:cubicBezTo>
                      <a:pt x="59833" y="11722"/>
                      <a:pt x="57295" y="11153"/>
                      <a:pt x="54804" y="10322"/>
                    </a:cubicBezTo>
                    <a:cubicBezTo>
                      <a:pt x="52551" y="9611"/>
                      <a:pt x="50344" y="8733"/>
                      <a:pt x="48210" y="7689"/>
                    </a:cubicBezTo>
                    <a:cubicBezTo>
                      <a:pt x="45624" y="6432"/>
                      <a:pt x="43038" y="4890"/>
                      <a:pt x="41070" y="2732"/>
                    </a:cubicBezTo>
                    <a:cubicBezTo>
                      <a:pt x="40405" y="2020"/>
                      <a:pt x="39670" y="1166"/>
                      <a:pt x="39385" y="217"/>
                    </a:cubicBezTo>
                    <a:cubicBezTo>
                      <a:pt x="39341" y="58"/>
                      <a:pt x="39197" y="1"/>
                      <a:pt x="390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762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40"/>
              <p:cNvSpPr/>
              <p:nvPr/>
            </p:nvSpPr>
            <p:spPr>
              <a:xfrm>
                <a:off x="2049000" y="4956200"/>
                <a:ext cx="1794500" cy="295575"/>
              </a:xfrm>
              <a:custGeom>
                <a:avLst/>
                <a:gdLst/>
                <a:ahLst/>
                <a:cxnLst/>
                <a:rect l="l" t="t" r="r" b="b"/>
                <a:pathLst>
                  <a:path w="71780" h="11823" extrusionOk="0">
                    <a:moveTo>
                      <a:pt x="71780" y="0"/>
                    </a:moveTo>
                    <a:lnTo>
                      <a:pt x="4840" y="1661"/>
                    </a:lnTo>
                    <a:lnTo>
                      <a:pt x="1" y="6001"/>
                    </a:lnTo>
                    <a:cubicBezTo>
                      <a:pt x="1" y="6001"/>
                      <a:pt x="1953" y="5974"/>
                      <a:pt x="5183" y="5974"/>
                    </a:cubicBezTo>
                    <a:cubicBezTo>
                      <a:pt x="18625" y="5974"/>
                      <a:pt x="54203" y="6452"/>
                      <a:pt x="63383" y="11386"/>
                    </a:cubicBezTo>
                    <a:cubicBezTo>
                      <a:pt x="63383" y="11386"/>
                      <a:pt x="63958" y="11822"/>
                      <a:pt x="64606" y="11822"/>
                    </a:cubicBezTo>
                    <a:cubicBezTo>
                      <a:pt x="65059" y="11822"/>
                      <a:pt x="65546" y="11610"/>
                      <a:pt x="65897" y="10888"/>
                    </a:cubicBezTo>
                    <a:cubicBezTo>
                      <a:pt x="65897" y="10888"/>
                      <a:pt x="67280" y="8897"/>
                      <a:pt x="69785" y="8897"/>
                    </a:cubicBezTo>
                    <a:cubicBezTo>
                      <a:pt x="70122" y="8897"/>
                      <a:pt x="70478" y="8933"/>
                      <a:pt x="70855" y="9014"/>
                    </a:cubicBezTo>
                    <a:lnTo>
                      <a:pt x="7178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40"/>
              <p:cNvSpPr/>
              <p:nvPr/>
            </p:nvSpPr>
            <p:spPr>
              <a:xfrm>
                <a:off x="2127275" y="4956200"/>
                <a:ext cx="1716225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68649" h="8588" extrusionOk="0">
                    <a:moveTo>
                      <a:pt x="68649" y="0"/>
                    </a:moveTo>
                    <a:lnTo>
                      <a:pt x="1543" y="3463"/>
                    </a:lnTo>
                    <a:lnTo>
                      <a:pt x="1" y="4531"/>
                    </a:lnTo>
                    <a:cubicBezTo>
                      <a:pt x="1" y="4531"/>
                      <a:pt x="8992" y="3981"/>
                      <a:pt x="20342" y="3981"/>
                    </a:cubicBezTo>
                    <a:cubicBezTo>
                      <a:pt x="34381" y="3981"/>
                      <a:pt x="52029" y="4822"/>
                      <a:pt x="60726" y="8587"/>
                    </a:cubicBezTo>
                    <a:cubicBezTo>
                      <a:pt x="60726" y="8587"/>
                      <a:pt x="63622" y="6507"/>
                      <a:pt x="67145" y="6507"/>
                    </a:cubicBezTo>
                    <a:cubicBezTo>
                      <a:pt x="67421" y="6507"/>
                      <a:pt x="67702" y="6519"/>
                      <a:pt x="67985" y="6547"/>
                    </a:cubicBezTo>
                    <a:lnTo>
                      <a:pt x="6864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40"/>
              <p:cNvSpPr/>
              <p:nvPr/>
            </p:nvSpPr>
            <p:spPr>
              <a:xfrm>
                <a:off x="3820950" y="5011050"/>
                <a:ext cx="32625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36" extrusionOk="0">
                    <a:moveTo>
                      <a:pt x="644" y="0"/>
                    </a:moveTo>
                    <a:cubicBezTo>
                      <a:pt x="427" y="0"/>
                      <a:pt x="214" y="12"/>
                      <a:pt x="0" y="36"/>
                    </a:cubicBezTo>
                    <a:lnTo>
                      <a:pt x="1305" y="36"/>
                    </a:lnTo>
                    <a:cubicBezTo>
                      <a:pt x="1080" y="12"/>
                      <a:pt x="860" y="0"/>
                      <a:pt x="644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40"/>
              <p:cNvSpPr/>
              <p:nvPr/>
            </p:nvSpPr>
            <p:spPr>
              <a:xfrm>
                <a:off x="2180650" y="4607500"/>
                <a:ext cx="1576875" cy="404450"/>
              </a:xfrm>
              <a:custGeom>
                <a:avLst/>
                <a:gdLst/>
                <a:ahLst/>
                <a:cxnLst/>
                <a:rect l="l" t="t" r="r" b="b"/>
                <a:pathLst>
                  <a:path w="63075" h="16178" extrusionOk="0">
                    <a:moveTo>
                      <a:pt x="20211" y="0"/>
                    </a:moveTo>
                    <a:lnTo>
                      <a:pt x="1" y="11837"/>
                    </a:lnTo>
                    <a:lnTo>
                      <a:pt x="1282" y="14802"/>
                    </a:lnTo>
                    <a:lnTo>
                      <a:pt x="21397" y="15988"/>
                    </a:lnTo>
                    <a:lnTo>
                      <a:pt x="63074" y="16178"/>
                    </a:lnTo>
                    <a:cubicBezTo>
                      <a:pt x="56195" y="3108"/>
                      <a:pt x="33091" y="427"/>
                      <a:pt x="20211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40"/>
              <p:cNvSpPr/>
              <p:nvPr/>
            </p:nvSpPr>
            <p:spPr>
              <a:xfrm>
                <a:off x="2128475" y="4768850"/>
                <a:ext cx="1713850" cy="402050"/>
              </a:xfrm>
              <a:custGeom>
                <a:avLst/>
                <a:gdLst/>
                <a:ahLst/>
                <a:cxnLst/>
                <a:rect l="l" t="t" r="r" b="b"/>
                <a:pathLst>
                  <a:path w="68554" h="16082" extrusionOk="0">
                    <a:moveTo>
                      <a:pt x="68394" y="9698"/>
                    </a:moveTo>
                    <a:cubicBezTo>
                      <a:pt x="68348" y="9698"/>
                      <a:pt x="68302" y="9699"/>
                      <a:pt x="68257" y="9700"/>
                    </a:cubicBezTo>
                    <a:lnTo>
                      <a:pt x="68257" y="9700"/>
                    </a:lnTo>
                    <a:cubicBezTo>
                      <a:pt x="68302" y="9699"/>
                      <a:pt x="68347" y="9699"/>
                      <a:pt x="68392" y="9699"/>
                    </a:cubicBezTo>
                    <a:cubicBezTo>
                      <a:pt x="68446" y="9699"/>
                      <a:pt x="68499" y="9699"/>
                      <a:pt x="68553" y="9700"/>
                    </a:cubicBezTo>
                    <a:cubicBezTo>
                      <a:pt x="68500" y="9699"/>
                      <a:pt x="68447" y="9698"/>
                      <a:pt x="68394" y="9698"/>
                    </a:cubicBezTo>
                    <a:close/>
                    <a:moveTo>
                      <a:pt x="68257" y="9700"/>
                    </a:moveTo>
                    <a:lnTo>
                      <a:pt x="68257" y="9700"/>
                    </a:lnTo>
                    <a:cubicBezTo>
                      <a:pt x="67212" y="9717"/>
                      <a:pt x="66298" y="9940"/>
                      <a:pt x="65501" y="10292"/>
                    </a:cubicBezTo>
                    <a:lnTo>
                      <a:pt x="65501" y="10292"/>
                    </a:lnTo>
                    <a:cubicBezTo>
                      <a:pt x="65503" y="10329"/>
                      <a:pt x="65492" y="10353"/>
                      <a:pt x="65470" y="10364"/>
                    </a:cubicBezTo>
                    <a:cubicBezTo>
                      <a:pt x="66352" y="9934"/>
                      <a:pt x="67293" y="9718"/>
                      <a:pt x="68257" y="9700"/>
                    </a:cubicBezTo>
                    <a:close/>
                    <a:moveTo>
                      <a:pt x="49519" y="0"/>
                    </a:moveTo>
                    <a:cubicBezTo>
                      <a:pt x="46474" y="0"/>
                      <a:pt x="43316" y="747"/>
                      <a:pt x="40397" y="1350"/>
                    </a:cubicBezTo>
                    <a:cubicBezTo>
                      <a:pt x="34419" y="2584"/>
                      <a:pt x="28868" y="5003"/>
                      <a:pt x="22914" y="6118"/>
                    </a:cubicBezTo>
                    <a:cubicBezTo>
                      <a:pt x="19524" y="6761"/>
                      <a:pt x="15926" y="7272"/>
                      <a:pt x="12363" y="7272"/>
                    </a:cubicBezTo>
                    <a:cubicBezTo>
                      <a:pt x="8822" y="7272"/>
                      <a:pt x="5316" y="6767"/>
                      <a:pt x="2088" y="5383"/>
                    </a:cubicBezTo>
                    <a:lnTo>
                      <a:pt x="0" y="12025"/>
                    </a:lnTo>
                    <a:cubicBezTo>
                      <a:pt x="0" y="12025"/>
                      <a:pt x="15727" y="11432"/>
                      <a:pt x="27659" y="10815"/>
                    </a:cubicBezTo>
                    <a:cubicBezTo>
                      <a:pt x="32009" y="10589"/>
                      <a:pt x="36142" y="10400"/>
                      <a:pt x="39954" y="10400"/>
                    </a:cubicBezTo>
                    <a:cubicBezTo>
                      <a:pt x="49339" y="10400"/>
                      <a:pt x="56778" y="11543"/>
                      <a:pt x="60725" y="16081"/>
                    </a:cubicBezTo>
                    <a:cubicBezTo>
                      <a:pt x="60725" y="16081"/>
                      <a:pt x="61922" y="11876"/>
                      <a:pt x="65501" y="10292"/>
                    </a:cubicBezTo>
                    <a:lnTo>
                      <a:pt x="65501" y="10292"/>
                    </a:lnTo>
                    <a:cubicBezTo>
                      <a:pt x="65483" y="9649"/>
                      <a:pt x="61890" y="5292"/>
                      <a:pt x="61508" y="4932"/>
                    </a:cubicBezTo>
                    <a:cubicBezTo>
                      <a:pt x="58614" y="2157"/>
                      <a:pt x="55507" y="591"/>
                      <a:pt x="51498" y="117"/>
                    </a:cubicBezTo>
                    <a:cubicBezTo>
                      <a:pt x="50846" y="36"/>
                      <a:pt x="50185" y="0"/>
                      <a:pt x="49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40"/>
              <p:cNvSpPr/>
              <p:nvPr/>
            </p:nvSpPr>
            <p:spPr>
              <a:xfrm>
                <a:off x="2897675" y="4841675"/>
                <a:ext cx="7199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28799" h="4067" extrusionOk="0">
                    <a:moveTo>
                      <a:pt x="19085" y="0"/>
                    </a:moveTo>
                    <a:cubicBezTo>
                      <a:pt x="18167" y="0"/>
                      <a:pt x="17235" y="74"/>
                      <a:pt x="16294" y="216"/>
                    </a:cubicBezTo>
                    <a:cubicBezTo>
                      <a:pt x="10838" y="1047"/>
                      <a:pt x="5596" y="2802"/>
                      <a:pt x="212" y="3869"/>
                    </a:cubicBezTo>
                    <a:cubicBezTo>
                      <a:pt x="0" y="3912"/>
                      <a:pt x="15" y="4067"/>
                      <a:pt x="171" y="4067"/>
                    </a:cubicBezTo>
                    <a:cubicBezTo>
                      <a:pt x="190" y="4067"/>
                      <a:pt x="212" y="4064"/>
                      <a:pt x="235" y="4059"/>
                    </a:cubicBezTo>
                    <a:cubicBezTo>
                      <a:pt x="4885" y="3134"/>
                      <a:pt x="9392" y="1711"/>
                      <a:pt x="14041" y="809"/>
                    </a:cubicBezTo>
                    <a:cubicBezTo>
                      <a:pt x="15782" y="467"/>
                      <a:pt x="17554" y="166"/>
                      <a:pt x="19330" y="166"/>
                    </a:cubicBezTo>
                    <a:cubicBezTo>
                      <a:pt x="20263" y="166"/>
                      <a:pt x="21198" y="249"/>
                      <a:pt x="22130" y="454"/>
                    </a:cubicBezTo>
                    <a:cubicBezTo>
                      <a:pt x="24430" y="952"/>
                      <a:pt x="26589" y="2019"/>
                      <a:pt x="28392" y="3561"/>
                    </a:cubicBezTo>
                    <a:cubicBezTo>
                      <a:pt x="28412" y="3576"/>
                      <a:pt x="28443" y="3583"/>
                      <a:pt x="28478" y="3583"/>
                    </a:cubicBezTo>
                    <a:cubicBezTo>
                      <a:pt x="28609" y="3583"/>
                      <a:pt x="28799" y="3493"/>
                      <a:pt x="28724" y="3419"/>
                    </a:cubicBezTo>
                    <a:cubicBezTo>
                      <a:pt x="25904" y="1069"/>
                      <a:pt x="22593" y="0"/>
                      <a:pt x="190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0"/>
              <p:cNvSpPr/>
              <p:nvPr/>
            </p:nvSpPr>
            <p:spPr>
              <a:xfrm>
                <a:off x="2595175" y="4927650"/>
                <a:ext cx="82802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3121" h="2936" extrusionOk="0">
                    <a:moveTo>
                      <a:pt x="26163" y="0"/>
                    </a:moveTo>
                    <a:cubicBezTo>
                      <a:pt x="26045" y="0"/>
                      <a:pt x="25927" y="1"/>
                      <a:pt x="25809" y="3"/>
                    </a:cubicBezTo>
                    <a:cubicBezTo>
                      <a:pt x="23057" y="75"/>
                      <a:pt x="20329" y="620"/>
                      <a:pt x="17625" y="1142"/>
                    </a:cubicBezTo>
                    <a:cubicBezTo>
                      <a:pt x="12568" y="2107"/>
                      <a:pt x="7437" y="2590"/>
                      <a:pt x="2297" y="2590"/>
                    </a:cubicBezTo>
                    <a:cubicBezTo>
                      <a:pt x="1626" y="2590"/>
                      <a:pt x="956" y="2582"/>
                      <a:pt x="285" y="2565"/>
                    </a:cubicBezTo>
                    <a:cubicBezTo>
                      <a:pt x="48" y="2565"/>
                      <a:pt x="0" y="2897"/>
                      <a:pt x="238" y="2897"/>
                    </a:cubicBezTo>
                    <a:cubicBezTo>
                      <a:pt x="1042" y="2923"/>
                      <a:pt x="1846" y="2935"/>
                      <a:pt x="2651" y="2935"/>
                    </a:cubicBezTo>
                    <a:cubicBezTo>
                      <a:pt x="7117" y="2935"/>
                      <a:pt x="11590" y="2546"/>
                      <a:pt x="16012" y="1783"/>
                    </a:cubicBezTo>
                    <a:cubicBezTo>
                      <a:pt x="18621" y="1308"/>
                      <a:pt x="21231" y="739"/>
                      <a:pt x="23887" y="478"/>
                    </a:cubicBezTo>
                    <a:cubicBezTo>
                      <a:pt x="24614" y="405"/>
                      <a:pt x="25326" y="371"/>
                      <a:pt x="26029" y="371"/>
                    </a:cubicBezTo>
                    <a:cubicBezTo>
                      <a:pt x="28309" y="371"/>
                      <a:pt x="30492" y="734"/>
                      <a:pt x="32759" y="1332"/>
                    </a:cubicBezTo>
                    <a:cubicBezTo>
                      <a:pt x="32775" y="1335"/>
                      <a:pt x="32791" y="1337"/>
                      <a:pt x="32807" y="1337"/>
                    </a:cubicBezTo>
                    <a:cubicBezTo>
                      <a:pt x="32995" y="1337"/>
                      <a:pt x="33120" y="1089"/>
                      <a:pt x="32901" y="1023"/>
                    </a:cubicBezTo>
                    <a:lnTo>
                      <a:pt x="32925" y="1023"/>
                    </a:lnTo>
                    <a:cubicBezTo>
                      <a:pt x="30690" y="437"/>
                      <a:pt x="28477" y="0"/>
                      <a:pt x="26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0"/>
              <p:cNvSpPr/>
              <p:nvPr/>
            </p:nvSpPr>
            <p:spPr>
              <a:xfrm>
                <a:off x="2327725" y="4198900"/>
                <a:ext cx="1557300" cy="829075"/>
              </a:xfrm>
              <a:custGeom>
                <a:avLst/>
                <a:gdLst/>
                <a:ahLst/>
                <a:cxnLst/>
                <a:rect l="l" t="t" r="r" b="b"/>
                <a:pathLst>
                  <a:path w="62292" h="33163" extrusionOk="0">
                    <a:moveTo>
                      <a:pt x="26663" y="1"/>
                    </a:moveTo>
                    <a:lnTo>
                      <a:pt x="0" y="20543"/>
                    </a:lnTo>
                    <a:cubicBezTo>
                      <a:pt x="0" y="20543"/>
                      <a:pt x="7980" y="19464"/>
                      <a:pt x="18068" y="19464"/>
                    </a:cubicBezTo>
                    <a:cubicBezTo>
                      <a:pt x="32834" y="19464"/>
                      <a:pt x="52116" y="21775"/>
                      <a:pt x="57500" y="33162"/>
                    </a:cubicBezTo>
                    <a:cubicBezTo>
                      <a:pt x="58396" y="32714"/>
                      <a:pt x="59388" y="32490"/>
                      <a:pt x="60385" y="32490"/>
                    </a:cubicBezTo>
                    <a:cubicBezTo>
                      <a:pt x="60601" y="32490"/>
                      <a:pt x="60818" y="32501"/>
                      <a:pt x="61034" y="32522"/>
                    </a:cubicBezTo>
                    <a:lnTo>
                      <a:pt x="61129" y="32546"/>
                    </a:lnTo>
                    <a:lnTo>
                      <a:pt x="61200" y="32546"/>
                    </a:lnTo>
                    <a:cubicBezTo>
                      <a:pt x="61200" y="32546"/>
                      <a:pt x="62291" y="15870"/>
                      <a:pt x="45355" y="11197"/>
                    </a:cubicBezTo>
                    <a:cubicBezTo>
                      <a:pt x="28442" y="6524"/>
                      <a:pt x="26663" y="1"/>
                      <a:pt x="26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0"/>
              <p:cNvSpPr/>
              <p:nvPr/>
            </p:nvSpPr>
            <p:spPr>
              <a:xfrm>
                <a:off x="3133400" y="4985650"/>
                <a:ext cx="471000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18840" h="3521" extrusionOk="0">
                    <a:moveTo>
                      <a:pt x="5812" y="1"/>
                    </a:moveTo>
                    <a:cubicBezTo>
                      <a:pt x="3939" y="1"/>
                      <a:pt x="2059" y="192"/>
                      <a:pt x="200" y="577"/>
                    </a:cubicBezTo>
                    <a:cubicBezTo>
                      <a:pt x="0" y="622"/>
                      <a:pt x="132" y="914"/>
                      <a:pt x="305" y="914"/>
                    </a:cubicBezTo>
                    <a:cubicBezTo>
                      <a:pt x="317" y="914"/>
                      <a:pt x="329" y="913"/>
                      <a:pt x="342" y="910"/>
                    </a:cubicBezTo>
                    <a:cubicBezTo>
                      <a:pt x="2162" y="533"/>
                      <a:pt x="4005" y="347"/>
                      <a:pt x="5843" y="347"/>
                    </a:cubicBezTo>
                    <a:cubicBezTo>
                      <a:pt x="10254" y="347"/>
                      <a:pt x="14631" y="1419"/>
                      <a:pt x="18583" y="3495"/>
                    </a:cubicBezTo>
                    <a:cubicBezTo>
                      <a:pt x="18615" y="3513"/>
                      <a:pt x="18644" y="3520"/>
                      <a:pt x="18669" y="3520"/>
                    </a:cubicBezTo>
                    <a:cubicBezTo>
                      <a:pt x="18812" y="3520"/>
                      <a:pt x="18840" y="3271"/>
                      <a:pt x="18678" y="3210"/>
                    </a:cubicBezTo>
                    <a:lnTo>
                      <a:pt x="18678" y="3187"/>
                    </a:lnTo>
                    <a:cubicBezTo>
                      <a:pt x="14686" y="1082"/>
                      <a:pt x="10270" y="1"/>
                      <a:pt x="58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40"/>
              <p:cNvSpPr/>
              <p:nvPr/>
            </p:nvSpPr>
            <p:spPr>
              <a:xfrm>
                <a:off x="2211650" y="4960100"/>
                <a:ext cx="32780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3112" h="1810" extrusionOk="0">
                    <a:moveTo>
                      <a:pt x="170" y="0"/>
                    </a:moveTo>
                    <a:cubicBezTo>
                      <a:pt x="0" y="0"/>
                      <a:pt x="38" y="276"/>
                      <a:pt x="231" y="319"/>
                    </a:cubicBezTo>
                    <a:cubicBezTo>
                      <a:pt x="3624" y="1299"/>
                      <a:pt x="7130" y="1809"/>
                      <a:pt x="10656" y="1809"/>
                    </a:cubicBezTo>
                    <a:cubicBezTo>
                      <a:pt x="11395" y="1809"/>
                      <a:pt x="12135" y="1787"/>
                      <a:pt x="12875" y="1742"/>
                    </a:cubicBezTo>
                    <a:cubicBezTo>
                      <a:pt x="13112" y="1742"/>
                      <a:pt x="12993" y="1410"/>
                      <a:pt x="12803" y="1410"/>
                    </a:cubicBezTo>
                    <a:lnTo>
                      <a:pt x="12803" y="1433"/>
                    </a:lnTo>
                    <a:cubicBezTo>
                      <a:pt x="12096" y="1473"/>
                      <a:pt x="11387" y="1493"/>
                      <a:pt x="10679" y="1493"/>
                    </a:cubicBezTo>
                    <a:cubicBezTo>
                      <a:pt x="7140" y="1493"/>
                      <a:pt x="3612" y="999"/>
                      <a:pt x="231" y="10"/>
                    </a:cubicBezTo>
                    <a:cubicBezTo>
                      <a:pt x="209" y="3"/>
                      <a:pt x="188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40"/>
              <p:cNvSpPr/>
              <p:nvPr/>
            </p:nvSpPr>
            <p:spPr>
              <a:xfrm>
                <a:off x="3820950" y="4956200"/>
                <a:ext cx="1750025" cy="506450"/>
              </a:xfrm>
              <a:custGeom>
                <a:avLst/>
                <a:gdLst/>
                <a:ahLst/>
                <a:cxnLst/>
                <a:rect l="l" t="t" r="r" b="b"/>
                <a:pathLst>
                  <a:path w="70001" h="20258" extrusionOk="0">
                    <a:moveTo>
                      <a:pt x="902" y="0"/>
                    </a:moveTo>
                    <a:lnTo>
                      <a:pt x="0" y="9014"/>
                    </a:lnTo>
                    <a:cubicBezTo>
                      <a:pt x="14" y="9014"/>
                      <a:pt x="27" y="9014"/>
                      <a:pt x="41" y="9014"/>
                    </a:cubicBezTo>
                    <a:cubicBezTo>
                      <a:pt x="3260" y="9014"/>
                      <a:pt x="4484" y="11837"/>
                      <a:pt x="4484" y="11837"/>
                    </a:cubicBezTo>
                    <a:cubicBezTo>
                      <a:pt x="4727" y="12810"/>
                      <a:pt x="5344" y="13047"/>
                      <a:pt x="5888" y="13047"/>
                    </a:cubicBezTo>
                    <a:cubicBezTo>
                      <a:pt x="6405" y="13047"/>
                      <a:pt x="6856" y="12833"/>
                      <a:pt x="6856" y="12833"/>
                    </a:cubicBezTo>
                    <a:cubicBezTo>
                      <a:pt x="8618" y="12305"/>
                      <a:pt x="11162" y="12079"/>
                      <a:pt x="14228" y="12079"/>
                    </a:cubicBezTo>
                    <a:cubicBezTo>
                      <a:pt x="32665" y="12079"/>
                      <a:pt x="70000" y="20258"/>
                      <a:pt x="70000" y="20258"/>
                    </a:cubicBezTo>
                    <a:lnTo>
                      <a:pt x="66134" y="15039"/>
                    </a:lnTo>
                    <a:lnTo>
                      <a:pt x="90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40"/>
              <p:cNvSpPr/>
              <p:nvPr/>
            </p:nvSpPr>
            <p:spPr>
              <a:xfrm>
                <a:off x="3826875" y="4956200"/>
                <a:ext cx="1675300" cy="454850"/>
              </a:xfrm>
              <a:custGeom>
                <a:avLst/>
                <a:gdLst/>
                <a:ahLst/>
                <a:cxnLst/>
                <a:rect l="l" t="t" r="r" b="b"/>
                <a:pathLst>
                  <a:path w="67012" h="18194" extrusionOk="0">
                    <a:moveTo>
                      <a:pt x="665" y="0"/>
                    </a:moveTo>
                    <a:lnTo>
                      <a:pt x="1" y="6547"/>
                    </a:lnTo>
                    <a:cubicBezTo>
                      <a:pt x="3891" y="6950"/>
                      <a:pt x="6714" y="10010"/>
                      <a:pt x="6714" y="10010"/>
                    </a:cubicBezTo>
                    <a:cubicBezTo>
                      <a:pt x="8908" y="9547"/>
                      <a:pt x="11563" y="9346"/>
                      <a:pt x="14520" y="9346"/>
                    </a:cubicBezTo>
                    <a:cubicBezTo>
                      <a:pt x="34127" y="9346"/>
                      <a:pt x="67012" y="18194"/>
                      <a:pt x="67012" y="18194"/>
                    </a:cubicBezTo>
                    <a:lnTo>
                      <a:pt x="65731" y="16842"/>
                    </a:lnTo>
                    <a:lnTo>
                      <a:pt x="66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0"/>
              <p:cNvSpPr/>
              <p:nvPr/>
            </p:nvSpPr>
            <p:spPr>
              <a:xfrm>
                <a:off x="3822125" y="5008975"/>
                <a:ext cx="332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285" extrusionOk="0">
                    <a:moveTo>
                      <a:pt x="1" y="0"/>
                    </a:moveTo>
                    <a:lnTo>
                      <a:pt x="1329" y="285"/>
                    </a:lnTo>
                    <a:cubicBezTo>
                      <a:pt x="902" y="143"/>
                      <a:pt x="475" y="48"/>
                      <a:pt x="48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0"/>
              <p:cNvSpPr/>
              <p:nvPr/>
            </p:nvSpPr>
            <p:spPr>
              <a:xfrm>
                <a:off x="3917025" y="4804875"/>
                <a:ext cx="1566775" cy="499450"/>
              </a:xfrm>
              <a:custGeom>
                <a:avLst/>
                <a:gdLst/>
                <a:ahLst/>
                <a:cxnLst/>
                <a:rect l="l" t="t" r="r" b="b"/>
                <a:pathLst>
                  <a:path w="62671" h="19978" extrusionOk="0">
                    <a:moveTo>
                      <a:pt x="26973" y="0"/>
                    </a:moveTo>
                    <a:cubicBezTo>
                      <a:pt x="16515" y="0"/>
                      <a:pt x="5702" y="1980"/>
                      <a:pt x="0" y="8923"/>
                    </a:cubicBezTo>
                    <a:lnTo>
                      <a:pt x="40871" y="17107"/>
                    </a:lnTo>
                    <a:lnTo>
                      <a:pt x="60820" y="19977"/>
                    </a:lnTo>
                    <a:lnTo>
                      <a:pt x="62670" y="17321"/>
                    </a:lnTo>
                    <a:lnTo>
                      <a:pt x="45259" y="1665"/>
                    </a:lnTo>
                    <a:cubicBezTo>
                      <a:pt x="40282" y="820"/>
                      <a:pt x="33701" y="0"/>
                      <a:pt x="26973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0"/>
              <p:cNvSpPr/>
              <p:nvPr/>
            </p:nvSpPr>
            <p:spPr>
              <a:xfrm>
                <a:off x="3834575" y="4859650"/>
                <a:ext cx="1667600" cy="551400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22056" extrusionOk="0">
                    <a:moveTo>
                      <a:pt x="1" y="6044"/>
                    </a:moveTo>
                    <a:cubicBezTo>
                      <a:pt x="119" y="6066"/>
                      <a:pt x="234" y="6090"/>
                      <a:pt x="348" y="6117"/>
                    </a:cubicBezTo>
                    <a:lnTo>
                      <a:pt x="348" y="6117"/>
                    </a:lnTo>
                    <a:cubicBezTo>
                      <a:pt x="233" y="6090"/>
                      <a:pt x="117" y="6066"/>
                      <a:pt x="1" y="6044"/>
                    </a:cubicBezTo>
                    <a:close/>
                    <a:moveTo>
                      <a:pt x="348" y="6117"/>
                    </a:moveTo>
                    <a:cubicBezTo>
                      <a:pt x="1265" y="6332"/>
                      <a:pt x="2133" y="6733"/>
                      <a:pt x="2871" y="7302"/>
                    </a:cubicBezTo>
                    <a:cubicBezTo>
                      <a:pt x="2853" y="7287"/>
                      <a:pt x="2848" y="7262"/>
                      <a:pt x="2857" y="7228"/>
                    </a:cubicBezTo>
                    <a:lnTo>
                      <a:pt x="2857" y="7228"/>
                    </a:lnTo>
                    <a:cubicBezTo>
                      <a:pt x="2163" y="6737"/>
                      <a:pt x="1335" y="6345"/>
                      <a:pt x="348" y="6117"/>
                    </a:cubicBezTo>
                    <a:close/>
                    <a:moveTo>
                      <a:pt x="17054" y="1"/>
                    </a:moveTo>
                    <a:cubicBezTo>
                      <a:pt x="13703" y="1"/>
                      <a:pt x="10795" y="942"/>
                      <a:pt x="7853" y="2795"/>
                    </a:cubicBezTo>
                    <a:cubicBezTo>
                      <a:pt x="7403" y="3064"/>
                      <a:pt x="3012" y="6615"/>
                      <a:pt x="2857" y="7228"/>
                    </a:cubicBezTo>
                    <a:lnTo>
                      <a:pt x="2857" y="7228"/>
                    </a:lnTo>
                    <a:cubicBezTo>
                      <a:pt x="6067" y="9498"/>
                      <a:pt x="6406" y="13872"/>
                      <a:pt x="6406" y="13872"/>
                    </a:cubicBezTo>
                    <a:cubicBezTo>
                      <a:pt x="9023" y="11865"/>
                      <a:pt x="12462" y="11070"/>
                      <a:pt x="16549" y="11070"/>
                    </a:cubicBezTo>
                    <a:cubicBezTo>
                      <a:pt x="22945" y="11070"/>
                      <a:pt x="30927" y="13018"/>
                      <a:pt x="39828" y="15319"/>
                    </a:cubicBezTo>
                    <a:cubicBezTo>
                      <a:pt x="51404" y="18332"/>
                      <a:pt x="66704" y="22056"/>
                      <a:pt x="66704" y="22056"/>
                    </a:cubicBezTo>
                    <a:lnTo>
                      <a:pt x="65968" y="15130"/>
                    </a:lnTo>
                    <a:cubicBezTo>
                      <a:pt x="64499" y="15433"/>
                      <a:pt x="63011" y="15568"/>
                      <a:pt x="61520" y="15568"/>
                    </a:cubicBezTo>
                    <a:cubicBezTo>
                      <a:pt x="56006" y="15568"/>
                      <a:pt x="50430" y="13720"/>
                      <a:pt x="45426" y="11666"/>
                    </a:cubicBezTo>
                    <a:cubicBezTo>
                      <a:pt x="39804" y="9389"/>
                      <a:pt x="34870" y="5902"/>
                      <a:pt x="29249" y="3506"/>
                    </a:cubicBezTo>
                    <a:cubicBezTo>
                      <a:pt x="25904" y="2083"/>
                      <a:pt x="22275" y="351"/>
                      <a:pt x="18622" y="67"/>
                    </a:cubicBezTo>
                    <a:cubicBezTo>
                      <a:pt x="18088" y="23"/>
                      <a:pt x="17566" y="1"/>
                      <a:pt x="17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0"/>
              <p:cNvSpPr/>
              <p:nvPr/>
            </p:nvSpPr>
            <p:spPr>
              <a:xfrm>
                <a:off x="4070200" y="4929650"/>
                <a:ext cx="705250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28210" h="8087" extrusionOk="0">
                    <a:moveTo>
                      <a:pt x="7199" y="0"/>
                    </a:moveTo>
                    <a:cubicBezTo>
                      <a:pt x="4800" y="0"/>
                      <a:pt x="2425" y="569"/>
                      <a:pt x="159" y="1774"/>
                    </a:cubicBezTo>
                    <a:cubicBezTo>
                      <a:pt x="1" y="1862"/>
                      <a:pt x="130" y="1911"/>
                      <a:pt x="255" y="1911"/>
                    </a:cubicBezTo>
                    <a:cubicBezTo>
                      <a:pt x="299" y="1911"/>
                      <a:pt x="342" y="1905"/>
                      <a:pt x="373" y="1892"/>
                    </a:cubicBezTo>
                    <a:cubicBezTo>
                      <a:pt x="2484" y="752"/>
                      <a:pt x="4839" y="157"/>
                      <a:pt x="7239" y="157"/>
                    </a:cubicBezTo>
                    <a:cubicBezTo>
                      <a:pt x="7535" y="157"/>
                      <a:pt x="7832" y="166"/>
                      <a:pt x="8129" y="184"/>
                    </a:cubicBezTo>
                    <a:cubicBezTo>
                      <a:pt x="10620" y="350"/>
                      <a:pt x="12921" y="1276"/>
                      <a:pt x="15198" y="2248"/>
                    </a:cubicBezTo>
                    <a:cubicBezTo>
                      <a:pt x="19468" y="4051"/>
                      <a:pt x="23524" y="6281"/>
                      <a:pt x="27794" y="8083"/>
                    </a:cubicBezTo>
                    <a:cubicBezTo>
                      <a:pt x="27801" y="8085"/>
                      <a:pt x="27810" y="8086"/>
                      <a:pt x="27819" y="8086"/>
                    </a:cubicBezTo>
                    <a:cubicBezTo>
                      <a:pt x="27936" y="8086"/>
                      <a:pt x="28210" y="7961"/>
                      <a:pt x="28078" y="7917"/>
                    </a:cubicBezTo>
                    <a:cubicBezTo>
                      <a:pt x="23002" y="5759"/>
                      <a:pt x="18211" y="2983"/>
                      <a:pt x="13040" y="1086"/>
                    </a:cubicBezTo>
                    <a:cubicBezTo>
                      <a:pt x="11106" y="374"/>
                      <a:pt x="9144" y="0"/>
                      <a:pt x="7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0"/>
              <p:cNvSpPr/>
              <p:nvPr/>
            </p:nvSpPr>
            <p:spPr>
              <a:xfrm>
                <a:off x="4256425" y="5036750"/>
                <a:ext cx="8019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32079" h="8451" extrusionOk="0">
                    <a:moveTo>
                      <a:pt x="2486" y="0"/>
                    </a:moveTo>
                    <a:cubicBezTo>
                      <a:pt x="1743" y="0"/>
                      <a:pt x="993" y="28"/>
                      <a:pt x="230" y="75"/>
                    </a:cubicBezTo>
                    <a:cubicBezTo>
                      <a:pt x="1" y="75"/>
                      <a:pt x="59" y="385"/>
                      <a:pt x="255" y="385"/>
                    </a:cubicBezTo>
                    <a:cubicBezTo>
                      <a:pt x="262" y="385"/>
                      <a:pt x="270" y="384"/>
                      <a:pt x="277" y="384"/>
                    </a:cubicBezTo>
                    <a:cubicBezTo>
                      <a:pt x="917" y="353"/>
                      <a:pt x="1548" y="336"/>
                      <a:pt x="2173" y="336"/>
                    </a:cubicBezTo>
                    <a:cubicBezTo>
                      <a:pt x="4492" y="336"/>
                      <a:pt x="6727" y="575"/>
                      <a:pt x="9006" y="1285"/>
                    </a:cubicBezTo>
                    <a:cubicBezTo>
                      <a:pt x="11521" y="2044"/>
                      <a:pt x="13940" y="3135"/>
                      <a:pt x="16383" y="4108"/>
                    </a:cubicBezTo>
                    <a:cubicBezTo>
                      <a:pt x="21365" y="6077"/>
                      <a:pt x="26560" y="7547"/>
                      <a:pt x="31826" y="8449"/>
                    </a:cubicBezTo>
                    <a:cubicBezTo>
                      <a:pt x="31834" y="8450"/>
                      <a:pt x="31843" y="8450"/>
                      <a:pt x="31851" y="8450"/>
                    </a:cubicBezTo>
                    <a:cubicBezTo>
                      <a:pt x="32064" y="8450"/>
                      <a:pt x="32079" y="8162"/>
                      <a:pt x="31873" y="8117"/>
                    </a:cubicBezTo>
                    <a:cubicBezTo>
                      <a:pt x="26109" y="7097"/>
                      <a:pt x="20487" y="5436"/>
                      <a:pt x="15079" y="3206"/>
                    </a:cubicBezTo>
                    <a:cubicBezTo>
                      <a:pt x="12778" y="2281"/>
                      <a:pt x="10501" y="1309"/>
                      <a:pt x="8105" y="692"/>
                    </a:cubicBezTo>
                    <a:cubicBezTo>
                      <a:pt x="6215" y="181"/>
                      <a:pt x="4374" y="0"/>
                      <a:pt x="24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40"/>
              <p:cNvSpPr/>
              <p:nvPr/>
            </p:nvSpPr>
            <p:spPr>
              <a:xfrm>
                <a:off x="3819175" y="4383925"/>
                <a:ext cx="1559075" cy="658275"/>
              </a:xfrm>
              <a:custGeom>
                <a:avLst/>
                <a:gdLst/>
                <a:ahLst/>
                <a:cxnLst/>
                <a:rect l="l" t="t" r="r" b="b"/>
                <a:pathLst>
                  <a:path w="62363" h="26331" extrusionOk="0">
                    <a:moveTo>
                      <a:pt x="40349" y="0"/>
                    </a:moveTo>
                    <a:cubicBezTo>
                      <a:pt x="40349" y="0"/>
                      <a:pt x="37313" y="6049"/>
                      <a:pt x="19783" y="7235"/>
                    </a:cubicBezTo>
                    <a:cubicBezTo>
                      <a:pt x="2277" y="8445"/>
                      <a:pt x="0" y="24979"/>
                      <a:pt x="0" y="24979"/>
                    </a:cubicBezTo>
                    <a:lnTo>
                      <a:pt x="48" y="25002"/>
                    </a:lnTo>
                    <a:lnTo>
                      <a:pt x="166" y="25002"/>
                    </a:lnTo>
                    <a:cubicBezTo>
                      <a:pt x="1376" y="25121"/>
                      <a:pt x="2538" y="25595"/>
                      <a:pt x="3511" y="26331"/>
                    </a:cubicBezTo>
                    <a:cubicBezTo>
                      <a:pt x="7896" y="20481"/>
                      <a:pt x="16258" y="18565"/>
                      <a:pt x="25331" y="18565"/>
                    </a:cubicBezTo>
                    <a:cubicBezTo>
                      <a:pt x="42563" y="18565"/>
                      <a:pt x="62362" y="25477"/>
                      <a:pt x="62362" y="25477"/>
                    </a:cubicBezTo>
                    <a:lnTo>
                      <a:pt x="403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0"/>
              <p:cNvSpPr/>
              <p:nvPr/>
            </p:nvSpPr>
            <p:spPr>
              <a:xfrm>
                <a:off x="4085350" y="5089200"/>
                <a:ext cx="388575" cy="46650"/>
              </a:xfrm>
              <a:custGeom>
                <a:avLst/>
                <a:gdLst/>
                <a:ahLst/>
                <a:cxnLst/>
                <a:rect l="l" t="t" r="r" b="b"/>
                <a:pathLst>
                  <a:path w="15543" h="1866" extrusionOk="0">
                    <a:moveTo>
                      <a:pt x="7135" y="1"/>
                    </a:moveTo>
                    <a:cubicBezTo>
                      <a:pt x="4774" y="1"/>
                      <a:pt x="2411" y="402"/>
                      <a:pt x="146" y="1203"/>
                    </a:cubicBezTo>
                    <a:cubicBezTo>
                      <a:pt x="0" y="1266"/>
                      <a:pt x="220" y="1401"/>
                      <a:pt x="356" y="1401"/>
                    </a:cubicBezTo>
                    <a:cubicBezTo>
                      <a:pt x="375" y="1401"/>
                      <a:pt x="393" y="1399"/>
                      <a:pt x="407" y="1393"/>
                    </a:cubicBezTo>
                    <a:cubicBezTo>
                      <a:pt x="2614" y="610"/>
                      <a:pt x="4921" y="221"/>
                      <a:pt x="7225" y="221"/>
                    </a:cubicBezTo>
                    <a:cubicBezTo>
                      <a:pt x="9947" y="221"/>
                      <a:pt x="12665" y="765"/>
                      <a:pt x="15209" y="1844"/>
                    </a:cubicBezTo>
                    <a:cubicBezTo>
                      <a:pt x="15244" y="1859"/>
                      <a:pt x="15282" y="1866"/>
                      <a:pt x="15317" y="1866"/>
                    </a:cubicBezTo>
                    <a:cubicBezTo>
                      <a:pt x="15446" y="1866"/>
                      <a:pt x="15543" y="1776"/>
                      <a:pt x="15375" y="1701"/>
                    </a:cubicBezTo>
                    <a:cubicBezTo>
                      <a:pt x="12746" y="568"/>
                      <a:pt x="9943" y="1"/>
                      <a:pt x="7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40"/>
              <p:cNvSpPr/>
              <p:nvPr/>
            </p:nvSpPr>
            <p:spPr>
              <a:xfrm>
                <a:off x="5089175" y="5251475"/>
                <a:ext cx="341250" cy="32850"/>
              </a:xfrm>
              <a:custGeom>
                <a:avLst/>
                <a:gdLst/>
                <a:ahLst/>
                <a:cxnLst/>
                <a:rect l="l" t="t" r="r" b="b"/>
                <a:pathLst>
                  <a:path w="13650" h="1314" extrusionOk="0">
                    <a:moveTo>
                      <a:pt x="135" y="1"/>
                    </a:moveTo>
                    <a:cubicBezTo>
                      <a:pt x="0" y="1"/>
                      <a:pt x="181" y="287"/>
                      <a:pt x="295" y="287"/>
                    </a:cubicBezTo>
                    <a:lnTo>
                      <a:pt x="295" y="310"/>
                    </a:lnTo>
                    <a:cubicBezTo>
                      <a:pt x="3463" y="824"/>
                      <a:pt x="6644" y="1313"/>
                      <a:pt x="9838" y="1313"/>
                    </a:cubicBezTo>
                    <a:cubicBezTo>
                      <a:pt x="11067" y="1313"/>
                      <a:pt x="12298" y="1241"/>
                      <a:pt x="13531" y="1070"/>
                    </a:cubicBezTo>
                    <a:cubicBezTo>
                      <a:pt x="13650" y="1046"/>
                      <a:pt x="13460" y="761"/>
                      <a:pt x="13317" y="761"/>
                    </a:cubicBezTo>
                    <a:cubicBezTo>
                      <a:pt x="12085" y="940"/>
                      <a:pt x="10854" y="1015"/>
                      <a:pt x="9625" y="1015"/>
                    </a:cubicBezTo>
                    <a:cubicBezTo>
                      <a:pt x="6455" y="1015"/>
                      <a:pt x="3298" y="515"/>
                      <a:pt x="152" y="2"/>
                    </a:cubicBezTo>
                    <a:cubicBezTo>
                      <a:pt x="146" y="1"/>
                      <a:pt x="141" y="1"/>
                      <a:pt x="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0" name="Google Shape;560;p40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0"/>
          <p:cNvSpPr/>
          <p:nvPr/>
        </p:nvSpPr>
        <p:spPr>
          <a:xfrm flipH="1">
            <a:off x="7688398" y="424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0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" name="Google Shape;563;p40"/>
          <p:cNvGrpSpPr/>
          <p:nvPr/>
        </p:nvGrpSpPr>
        <p:grpSpPr>
          <a:xfrm flipH="1">
            <a:off x="8095706" y="204185"/>
            <a:ext cx="876767" cy="1104755"/>
            <a:chOff x="11435300" y="1056650"/>
            <a:chExt cx="568775" cy="716675"/>
          </a:xfrm>
        </p:grpSpPr>
        <p:sp>
          <p:nvSpPr>
            <p:cNvPr id="564" name="Google Shape;564;p40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40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575" name="Google Shape;575;p40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40"/>
          <p:cNvGrpSpPr/>
          <p:nvPr/>
        </p:nvGrpSpPr>
        <p:grpSpPr>
          <a:xfrm rot="-2700000" flipH="1">
            <a:off x="54713" y="1345176"/>
            <a:ext cx="817896" cy="813580"/>
            <a:chOff x="10440625" y="1291025"/>
            <a:chExt cx="630000" cy="626675"/>
          </a:xfrm>
        </p:grpSpPr>
        <p:sp>
          <p:nvSpPr>
            <p:cNvPr id="583" name="Google Shape;583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40"/>
          <p:cNvSpPr/>
          <p:nvPr/>
        </p:nvSpPr>
        <p:spPr>
          <a:xfrm>
            <a:off x="1059750" y="350262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xmlns="" id="{9F1743BA-18C0-F29F-2712-EAE74A9DD691}"/>
              </a:ext>
            </a:extLst>
          </p:cNvPr>
          <p:cNvSpPr/>
          <p:nvPr/>
        </p:nvSpPr>
        <p:spPr>
          <a:xfrm>
            <a:off x="2374388" y="279739"/>
            <a:ext cx="4395224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hiệu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lập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phương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12A2F98-03B7-11F5-C8A7-AB36B5EE827B}"/>
                  </a:ext>
                </a:extLst>
              </p:cNvPr>
              <p:cNvSpPr/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  <a:blipFill>
                <a:blip r:embed="rId3"/>
                <a:stretch>
                  <a:fillRect l="-766" r="-287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CEBDE5-EDFD-5D6D-0C2F-34E816E965DE}"/>
              </a:ext>
            </a:extLst>
          </p:cNvPr>
          <p:cNvSpPr/>
          <p:nvPr/>
        </p:nvSpPr>
        <p:spPr>
          <a:xfrm>
            <a:off x="705906" y="1214459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200" b="1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A8876FE6-35C9-7BB0-1E0F-E647EF947A43}"/>
                  </a:ext>
                </a:extLst>
              </p:cNvPr>
              <p:cNvSpPr/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;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  <a:blipFill>
                <a:blip r:embed="rId4"/>
                <a:stretch>
                  <a:fillRect l="-612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xmlns="" id="{A58CA4FE-9B63-1460-C35E-121D17560643}"/>
              </a:ext>
            </a:extLst>
          </p:cNvPr>
          <p:cNvSpPr/>
          <p:nvPr/>
        </p:nvSpPr>
        <p:spPr>
          <a:xfrm>
            <a:off x="208852" y="2605316"/>
            <a:ext cx="1036044" cy="402376"/>
          </a:xfrm>
          <a:prstGeom prst="wedgeEllipseCallout">
            <a:avLst>
              <a:gd name="adj1" fmla="val 30504"/>
              <a:gd name="adj2" fmla="val 78614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1B63497-E5AF-9083-B758-9A64C2DC4533}"/>
                  </a:ext>
                </a:extLst>
              </p:cNvPr>
              <p:cNvSpPr txBox="1"/>
              <p:nvPr/>
            </p:nvSpPr>
            <p:spPr>
              <a:xfrm>
                <a:off x="1909338" y="2445391"/>
                <a:ext cx="6371946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pt-BR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63497-E5AF-9083-B758-9A64C2DC4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338" y="2445391"/>
                <a:ext cx="6371946" cy="2601418"/>
              </a:xfrm>
              <a:prstGeom prst="rect">
                <a:avLst/>
              </a:prstGeom>
              <a:blipFill>
                <a:blip r:embed="rId5"/>
                <a:stretch>
                  <a:fillRect b="-3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537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2" grpId="0"/>
      <p:bldP spid="14" grpId="0" animBg="1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xmlns="" id="{9F1743BA-18C0-F29F-2712-EAE74A9DD691}"/>
              </a:ext>
            </a:extLst>
          </p:cNvPr>
          <p:cNvSpPr/>
          <p:nvPr/>
        </p:nvSpPr>
        <p:spPr>
          <a:xfrm>
            <a:off x="2374388" y="279739"/>
            <a:ext cx="4395224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hiệu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lập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phương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12A2F98-03B7-11F5-C8A7-AB36B5EE827B}"/>
                  </a:ext>
                </a:extLst>
              </p:cNvPr>
              <p:cNvSpPr/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  <a:blipFill>
                <a:blip r:embed="rId3"/>
                <a:stretch>
                  <a:fillRect l="-766" r="-287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CEBDE5-EDFD-5D6D-0C2F-34E816E965DE}"/>
              </a:ext>
            </a:extLst>
          </p:cNvPr>
          <p:cNvSpPr/>
          <p:nvPr/>
        </p:nvSpPr>
        <p:spPr>
          <a:xfrm>
            <a:off x="705906" y="1214459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200" b="1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A8876FE6-35C9-7BB0-1E0F-E647EF947A43}"/>
                  </a:ext>
                </a:extLst>
              </p:cNvPr>
              <p:cNvSpPr/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;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  <a:blipFill>
                <a:blip r:embed="rId4"/>
                <a:stretch>
                  <a:fillRect l="-612" b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xmlns="" id="{A58CA4FE-9B63-1460-C35E-121D17560643}"/>
              </a:ext>
            </a:extLst>
          </p:cNvPr>
          <p:cNvSpPr/>
          <p:nvPr/>
        </p:nvSpPr>
        <p:spPr>
          <a:xfrm>
            <a:off x="208852" y="2605316"/>
            <a:ext cx="1036044" cy="402376"/>
          </a:xfrm>
          <a:prstGeom prst="wedgeEllipseCallout">
            <a:avLst>
              <a:gd name="adj1" fmla="val 30504"/>
              <a:gd name="adj2" fmla="val 78614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1B63497-E5AF-9083-B758-9A64C2DC4533}"/>
                  </a:ext>
                </a:extLst>
              </p:cNvPr>
              <p:cNvSpPr txBox="1"/>
              <p:nvPr/>
            </p:nvSpPr>
            <p:spPr>
              <a:xfrm>
                <a:off x="1909338" y="2445391"/>
                <a:ext cx="6371946" cy="236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pt-BR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pt-BR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63497-E5AF-9083-B758-9A64C2DC4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338" y="2445391"/>
                <a:ext cx="6371946" cy="2368662"/>
              </a:xfrm>
              <a:prstGeom prst="rect">
                <a:avLst/>
              </a:prstGeom>
              <a:blipFill>
                <a:blip r:embed="rId5"/>
                <a:stretch>
                  <a:fillRect b="-4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215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56"/>
          <p:cNvSpPr/>
          <p:nvPr/>
        </p:nvSpPr>
        <p:spPr>
          <a:xfrm>
            <a:off x="-1090400" y="1172023"/>
            <a:ext cx="3944836" cy="551128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7" name="Google Shape;1557;p56"/>
          <p:cNvGrpSpPr/>
          <p:nvPr/>
        </p:nvGrpSpPr>
        <p:grpSpPr>
          <a:xfrm>
            <a:off x="199816" y="731390"/>
            <a:ext cx="609806" cy="572680"/>
            <a:chOff x="10900125" y="2923225"/>
            <a:chExt cx="484550" cy="455050"/>
          </a:xfrm>
        </p:grpSpPr>
        <p:sp>
          <p:nvSpPr>
            <p:cNvPr id="1558" name="Google Shape;1558;p5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5" name="Google Shape;1565;p56"/>
          <p:cNvSpPr/>
          <p:nvPr/>
        </p:nvSpPr>
        <p:spPr>
          <a:xfrm>
            <a:off x="616826" y="352750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6" name="Google Shape;1566;p5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7" name="Google Shape;1567;p56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8" name="Google Shape;1568;p56"/>
          <p:cNvGrpSpPr/>
          <p:nvPr/>
        </p:nvGrpSpPr>
        <p:grpSpPr>
          <a:xfrm rot="2700000">
            <a:off x="7712215" y="401293"/>
            <a:ext cx="870931" cy="584968"/>
            <a:chOff x="133625" y="4024950"/>
            <a:chExt cx="1244878" cy="836133"/>
          </a:xfrm>
        </p:grpSpPr>
        <p:sp>
          <p:nvSpPr>
            <p:cNvPr id="1569" name="Google Shape;1569;p5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7" name="Google Shape;1587;p56"/>
          <p:cNvSpPr/>
          <p:nvPr/>
        </p:nvSpPr>
        <p:spPr>
          <a:xfrm>
            <a:off x="8611988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xmlns="" id="{DBCD4E7F-7D09-8854-4777-F549AF1F8282}"/>
              </a:ext>
            </a:extLst>
          </p:cNvPr>
          <p:cNvSpPr/>
          <p:nvPr/>
        </p:nvSpPr>
        <p:spPr>
          <a:xfrm>
            <a:off x="3701731" y="197552"/>
            <a:ext cx="1740538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631411B1-564A-4FC3-CBD1-8AF5AA9E2AFE}"/>
                  </a:ext>
                </a:extLst>
              </p:cNvPr>
              <p:cNvSpPr/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1411B1-564A-4FC3-CBD1-8AF5AA9E2A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65578BD0-4F94-08D1-93B9-C9665189A50D}"/>
                  </a:ext>
                </a:extLst>
              </p:cNvPr>
              <p:cNvSpPr/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𝑎𝑏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𝑏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578BD0-4F94-08D1-93B9-C9665189A5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A7D3568-93B6-7860-B9CB-96A8BD593C2A}"/>
              </a:ext>
            </a:extLst>
          </p:cNvPr>
          <p:cNvGrpSpPr/>
          <p:nvPr/>
        </p:nvGrpSpPr>
        <p:grpSpPr>
          <a:xfrm>
            <a:off x="3663517" y="1230488"/>
            <a:ext cx="778304" cy="326333"/>
            <a:chOff x="6582817" y="7034075"/>
            <a:chExt cx="3879758" cy="16908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7F166F6-7FDA-9101-F594-D1DA9600C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348EA0C-1CA3-B423-F8A0-61FA52112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254BCD6E-CD6B-540B-8D93-14785CCDA45F}"/>
                  </a:ext>
                </a:extLst>
              </p:cNvPr>
              <p:cNvSpPr/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5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4BCD6E-CD6B-540B-8D93-14785CCDA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5600BE8-6EFE-ADB7-54B3-CE7C45BC7936}"/>
              </a:ext>
            </a:extLst>
          </p:cNvPr>
          <p:cNvGrpSpPr/>
          <p:nvPr/>
        </p:nvGrpSpPr>
        <p:grpSpPr>
          <a:xfrm>
            <a:off x="3663517" y="2140512"/>
            <a:ext cx="778304" cy="326333"/>
            <a:chOff x="6582817" y="7034075"/>
            <a:chExt cx="3879758" cy="16908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4371E56-035F-663D-F6A8-C18A11BAC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0386240-73BB-AB42-E576-18B7ABCF6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3C804B69-1F38-761C-8295-599C5E0651CC}"/>
                  </a:ext>
                </a:extLst>
              </p:cNvPr>
              <p:cNvSpPr/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Với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biểu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tùy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ý, ta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804B69-1F38-761C-8295-599C5E065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  <a:blipFill>
                <a:blip r:embed="rId7"/>
                <a:stretch>
                  <a:fillRect l="-113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2B3E0B4A-4167-B1CB-D915-8E1FAD15E5F9}"/>
                  </a:ext>
                </a:extLst>
              </p:cNvPr>
              <p:cNvSpPr/>
              <p:nvPr/>
            </p:nvSpPr>
            <p:spPr>
              <a:xfrm>
                <a:off x="1435225" y="3219832"/>
                <a:ext cx="6273549" cy="1595756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</m:d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𝑨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𝑨𝑩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𝑩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</m:d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𝑨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𝑨𝑩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𝑩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3E0B4A-4167-B1CB-D915-8E1FAD15E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225" y="3219832"/>
                <a:ext cx="6273549" cy="159575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C88D384-3B59-8AD2-7AF2-2CC6467434D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199" y="2718412"/>
            <a:ext cx="438150" cy="391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7AC53A-5C85-D00F-901F-E01486515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835983" y="3796942"/>
            <a:ext cx="2131523" cy="1198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115F3238-ADA6-5F0B-645E-3563ADFD9E5C}"/>
                  </a:ext>
                </a:extLst>
              </p:cNvPr>
              <p:cNvSpPr/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𝑎𝑏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𝑏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5F3238-ADA6-5F0B-645E-3563ADFD9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35147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8" grpId="0"/>
      <p:bldP spid="22" grpId="0"/>
      <p:bldP spid="23" grpId="0" animBg="1"/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1"/>
          <p:cNvSpPr/>
          <p:nvPr/>
        </p:nvSpPr>
        <p:spPr>
          <a:xfrm rot="10800000">
            <a:off x="6328195" y="-1783279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5" name="Google Shape;1285;p51"/>
          <p:cNvSpPr/>
          <p:nvPr/>
        </p:nvSpPr>
        <p:spPr>
          <a:xfrm rot="10800000" flipH="1">
            <a:off x="-685621" y="3313813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50056" y="32270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221958" y="387275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 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31123C-DDE2-20A3-A9D9-A906E0008A4A}"/>
              </a:ext>
            </a:extLst>
          </p:cNvPr>
          <p:cNvSpPr/>
          <p:nvPr/>
        </p:nvSpPr>
        <p:spPr>
          <a:xfrm>
            <a:off x="1652355" y="364505"/>
            <a:ext cx="510301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6223879E-C5EE-126B-3686-B98CD2A98724}"/>
                  </a:ext>
                </a:extLst>
              </p:cNvPr>
              <p:cNvSpPr/>
              <p:nvPr/>
            </p:nvSpPr>
            <p:spPr>
              <a:xfrm>
                <a:off x="873481" y="1050834"/>
                <a:ext cx="5808007" cy="545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a)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+8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−27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	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81" y="1050834"/>
                <a:ext cx="5808007" cy="545790"/>
              </a:xfrm>
              <a:prstGeom prst="rect">
                <a:avLst/>
              </a:prstGeom>
              <a:blipFill>
                <a:blip r:embed="rId3"/>
                <a:stretch>
                  <a:fillRect l="-1364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9D68B9-E725-9B9B-76A3-788C5BBC0808}"/>
              </a:ext>
            </a:extLst>
          </p:cNvPr>
          <p:cNvSpPr/>
          <p:nvPr/>
        </p:nvSpPr>
        <p:spPr>
          <a:xfrm>
            <a:off x="2962115" y="1745562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230468" y="2062281"/>
                <a:ext cx="8683063" cy="755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+8=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 . 2+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+4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68" y="2062281"/>
                <a:ext cx="8683063" cy="755400"/>
              </a:xfrm>
              <a:prstGeom prst="rect">
                <a:avLst/>
              </a:prstGeom>
              <a:blipFill>
                <a:blip r:embed="rId4"/>
                <a:stretch>
                  <a:fillRect l="-913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03B7375E-A0F4-8445-5BD2-F64D4C657954}"/>
                  </a:ext>
                </a:extLst>
              </p:cNvPr>
              <p:cNvSpPr/>
              <p:nvPr/>
            </p:nvSpPr>
            <p:spPr>
              <a:xfrm>
                <a:off x="1032966" y="2901664"/>
                <a:ext cx="7871767" cy="2018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−27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</m:d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 .  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</m:d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3</m:t>
                                </m:r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b="0" i="1" kern="1200" dirty="0">
                  <a:solidFill>
                    <a:prstClr val="black"/>
                  </a:solidFill>
                  <a:latin typeface="Cambria Math" panose="02040503050406030204" pitchFamily="18" charset="0"/>
                  <a:ea typeface="+mn-ea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b="0" kern="1200" dirty="0">
                    <a:solidFill>
                      <a:prstClr val="black"/>
                    </a:solidFill>
                    <a:ea typeface="+mn-ea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+6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𝑥𝑦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+9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B7375E-A0F4-8445-5BD2-F64D4C657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966" y="2901664"/>
                <a:ext cx="7871767" cy="2018438"/>
              </a:xfrm>
              <a:prstGeom prst="rect">
                <a:avLst/>
              </a:prstGeom>
              <a:blipFill>
                <a:blip r:embed="rId5"/>
                <a:stretch>
                  <a:fillRect l="-1006" b="-3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61831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8" name="Google Shape;1438;p53"/>
          <p:cNvSpPr/>
          <p:nvPr/>
        </p:nvSpPr>
        <p:spPr>
          <a:xfrm>
            <a:off x="280473" y="4274247"/>
            <a:ext cx="884174" cy="210275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53"/>
          <p:cNvSpPr/>
          <p:nvPr/>
        </p:nvSpPr>
        <p:spPr>
          <a:xfrm flipH="1">
            <a:off x="7201436" y="4537262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3" name="Google Shape;1453;p53"/>
          <p:cNvGrpSpPr/>
          <p:nvPr/>
        </p:nvGrpSpPr>
        <p:grpSpPr>
          <a:xfrm rot="-2700000">
            <a:off x="8250911" y="4279227"/>
            <a:ext cx="898707" cy="734178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76053" y="4493972"/>
            <a:ext cx="535023" cy="623567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3782849-0B14-AE7A-E928-375701ACFDFE}"/>
              </a:ext>
            </a:extLst>
          </p:cNvPr>
          <p:cNvGrpSpPr/>
          <p:nvPr/>
        </p:nvGrpSpPr>
        <p:grpSpPr>
          <a:xfrm>
            <a:off x="597798" y="529226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11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AE284A1-2B7E-B330-DCA3-F6FC998CCC51}"/>
              </a:ext>
            </a:extLst>
          </p:cNvPr>
          <p:cNvSpPr/>
          <p:nvPr/>
        </p:nvSpPr>
        <p:spPr>
          <a:xfrm>
            <a:off x="5788049" y="401800"/>
            <a:ext cx="778826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B2018C0A-57A7-1454-50C8-4235121C19C3}"/>
                  </a:ext>
                </a:extLst>
              </p:cNvPr>
              <p:cNvSpPr/>
              <p:nvPr/>
            </p:nvSpPr>
            <p:spPr>
              <a:xfrm>
                <a:off x="764269" y="2798960"/>
                <a:ext cx="2162248" cy="1552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27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64−8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018C0A-57A7-1454-50C8-4235121C1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69" y="2798960"/>
                <a:ext cx="2162248" cy="1552926"/>
              </a:xfrm>
              <a:prstGeom prst="rect">
                <a:avLst/>
              </a:prstGeom>
              <a:blipFill>
                <a:blip r:embed="rId3"/>
                <a:stretch>
                  <a:fillRect l="-3662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275178F-0E73-7B01-8C15-7C65021FD330}"/>
              </a:ext>
            </a:extLst>
          </p:cNvPr>
          <p:cNvSpPr/>
          <p:nvPr/>
        </p:nvSpPr>
        <p:spPr>
          <a:xfrm>
            <a:off x="562057" y="1511051"/>
            <a:ext cx="2698727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027B424-10E7-89C6-FC63-43066926551B}"/>
                  </a:ext>
                </a:extLst>
              </p:cNvPr>
              <p:cNvSpPr txBox="1"/>
              <p:nvPr/>
            </p:nvSpPr>
            <p:spPr>
              <a:xfrm>
                <a:off x="4089542" y="937530"/>
                <a:ext cx="4248931" cy="3652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+ 13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+ 1)[(3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1 + 12]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64 – 8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4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(2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(4 + 2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)(4 – 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027B424-10E7-89C6-FC63-430669265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542" y="937530"/>
                <a:ext cx="4248931" cy="3652282"/>
              </a:xfrm>
              <a:prstGeom prst="rect">
                <a:avLst/>
              </a:prstGeom>
              <a:blipFill rotWithShape="0">
                <a:blip r:embed="rId4"/>
                <a:stretch>
                  <a:fillRect l="-1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076973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F23C629F-B1F7-152A-21CC-04078F4730F9}"/>
                  </a:ext>
                </a:extLst>
              </p:cNvPr>
              <p:cNvSpPr/>
              <p:nvPr/>
            </p:nvSpPr>
            <p:spPr>
              <a:xfrm>
                <a:off x="694487" y="187832"/>
                <a:ext cx="7755025" cy="1683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trị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biểu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𝐸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phụ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thuộc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vào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giá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trị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hay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không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?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Vì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sao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?</a:t>
                </a: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87" y="187832"/>
                <a:ext cx="7755025" cy="1683859"/>
              </a:xfrm>
              <a:prstGeom prst="rect">
                <a:avLst/>
              </a:prstGeom>
              <a:blipFill>
                <a:blip r:embed="rId3"/>
                <a:stretch>
                  <a:fillRect l="-1022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6A998BEC-E3DC-7E39-5474-5102A71CAB1B}"/>
              </a:ext>
            </a:extLst>
          </p:cNvPr>
          <p:cNvSpPr/>
          <p:nvPr/>
        </p:nvSpPr>
        <p:spPr>
          <a:xfrm>
            <a:off x="694487" y="280098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12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E900725-DCBE-C568-D8F8-AFD0E618B628}"/>
              </a:ext>
            </a:extLst>
          </p:cNvPr>
          <p:cNvSpPr/>
          <p:nvPr/>
        </p:nvSpPr>
        <p:spPr>
          <a:xfrm>
            <a:off x="4204475" y="1877471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71DB34D9-5036-9961-9B03-1015323703BE}"/>
                  </a:ext>
                </a:extLst>
              </p:cNvPr>
              <p:cNvSpPr/>
              <p:nvPr/>
            </p:nvSpPr>
            <p:spPr>
              <a:xfrm>
                <a:off x="877354" y="2394858"/>
                <a:ext cx="7623626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Ta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𝐸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	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 . 1+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 . 1+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b="0" kern="1200" dirty="0">
                  <a:solidFill>
                    <a:prstClr val="black"/>
                  </a:solidFill>
                  <a:ea typeface="+mn-ea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	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−1−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−1=−2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54" y="2394858"/>
                <a:ext cx="7623626" cy="1553054"/>
              </a:xfrm>
              <a:prstGeom prst="rect">
                <a:avLst/>
              </a:prstGeom>
              <a:blipFill>
                <a:blip r:embed="rId4"/>
                <a:stretch>
                  <a:fillRect l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7AA965-DC9D-E98B-2AE2-ED3C62819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975" y="4303750"/>
            <a:ext cx="1460631" cy="821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D3A80DA-A4D1-C020-E745-289F8F721D9F}"/>
                  </a:ext>
                </a:extLst>
              </p:cNvPr>
              <p:cNvSpPr/>
              <p:nvPr/>
            </p:nvSpPr>
            <p:spPr>
              <a:xfrm>
                <a:off x="1451791" y="3922145"/>
                <a:ext cx="6286319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Vậy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𝐸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không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phụ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thuộc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vào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giá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trị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D3A80DA-A4D1-C020-E745-289F8F721D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791" y="3922145"/>
                <a:ext cx="6286319" cy="1045223"/>
              </a:xfrm>
              <a:prstGeom prst="rect">
                <a:avLst/>
              </a:prstGeom>
              <a:blipFill>
                <a:blip r:embed="rId6"/>
                <a:stretch>
                  <a:fillRect l="-1261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087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25" grpId="0"/>
      <p:bldP spid="26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63545" y="202669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309979" y="40734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31123C-DDE2-20A3-A9D9-A906E0008A4A}"/>
              </a:ext>
            </a:extLst>
          </p:cNvPr>
          <p:cNvSpPr/>
          <p:nvPr/>
        </p:nvSpPr>
        <p:spPr>
          <a:xfrm>
            <a:off x="1742825" y="409334"/>
            <a:ext cx="1777616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D333707-C1F9-43B5-9110-A414D0479348}"/>
              </a:ext>
            </a:extLst>
          </p:cNvPr>
          <p:cNvSpPr/>
          <p:nvPr/>
        </p:nvSpPr>
        <p:spPr>
          <a:xfrm>
            <a:off x="472922" y="1964052"/>
            <a:ext cx="1001416" cy="664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61255" y="3081459"/>
            <a:ext cx="1408112" cy="17796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3A5E0DA-377A-5143-40DD-D3A2F75E285F}"/>
              </a:ext>
            </a:extLst>
          </p:cNvPr>
          <p:cNvSpPr/>
          <p:nvPr/>
        </p:nvSpPr>
        <p:spPr>
          <a:xfrm>
            <a:off x="426073" y="1472091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42C11119-8E7A-BC22-7BFD-92D54271870C}"/>
                  </a:ext>
                </a:extLst>
              </p:cNvPr>
              <p:cNvSpPr/>
              <p:nvPr/>
            </p:nvSpPr>
            <p:spPr>
              <a:xfrm>
                <a:off x="3328846" y="72480"/>
                <a:ext cx="2032071" cy="1119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−1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+2 024</m:t>
                          </m:r>
                        </m:den>
                      </m:f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2C11119-8E7A-BC22-7BFD-92D542718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46" y="72480"/>
                <a:ext cx="2032071" cy="11198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37E4C434-0ACA-A997-E44E-0D88B6AC1519}"/>
                  </a:ext>
                </a:extLst>
              </p:cNvPr>
              <p:cNvSpPr/>
              <p:nvPr/>
            </p:nvSpPr>
            <p:spPr>
              <a:xfrm>
                <a:off x="901029" y="1479804"/>
                <a:ext cx="7406762" cy="1609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−1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+2 024</m:t>
                          </m:r>
                        </m:den>
                      </m:f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2 023 −1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2 </m:t>
                              </m:r>
                              <m:sSup>
                                <m:sSupPr>
                                  <m:ctrlPr>
                                    <a:rPr kumimoji="0" lang="en-US" sz="22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/>
                                      <a:sym typeface="Arial"/>
                                    </a:rPr>
                                    <m:t>023</m:t>
                                  </m:r>
                                </m:e>
                                <m:sup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+2 023+1</m:t>
                              </m:r>
                            </m:e>
                          </m:d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+(2 023+1)</m:t>
                          </m:r>
                        </m:den>
                      </m:f>
                    </m:oMath>
                  </m:oMathPara>
                </a14:m>
                <a:endParaRPr kumimoji="0" lang="en-US" sz="2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7E4C434-0ACA-A997-E44E-0D88B6AC15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29" y="1479804"/>
                <a:ext cx="7406762" cy="16099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F494E23-043F-8525-67EB-9BDD96A7B512}"/>
                  </a:ext>
                </a:extLst>
              </p:cNvPr>
              <p:cNvSpPr txBox="1"/>
              <p:nvPr/>
            </p:nvSpPr>
            <p:spPr>
              <a:xfrm>
                <a:off x="3281401" y="3211919"/>
                <a:ext cx="3818249" cy="777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2 022</m:t>
                          </m:r>
                          <m:d>
                            <m:d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2 </m:t>
                              </m:r>
                              <m:sSup>
                                <m:sSupPr>
                                  <m:ctrlPr>
                                    <a:rPr kumimoji="0" lang="en-US" sz="22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  <m:t>023</m:t>
                                  </m:r>
                                </m:e>
                                <m:sup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+2 023+1</m:t>
                              </m:r>
                            </m:e>
                          </m:d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+2 023+1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494E23-043F-8525-67EB-9BDD96A7B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401" y="3211919"/>
                <a:ext cx="3818249" cy="777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176BC48-D1FC-B14C-B31D-0D8D1C897A79}"/>
                  </a:ext>
                </a:extLst>
              </p:cNvPr>
              <p:cNvSpPr txBox="1"/>
              <p:nvPr/>
            </p:nvSpPr>
            <p:spPr>
              <a:xfrm>
                <a:off x="3328846" y="4275427"/>
                <a:ext cx="107069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=2 022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76BC48-D1FC-B14C-B31D-0D8D1C897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46" y="4275427"/>
                <a:ext cx="1070694" cy="430887"/>
              </a:xfrm>
              <a:prstGeom prst="rect">
                <a:avLst/>
              </a:prstGeom>
              <a:blipFill>
                <a:blip r:embed="rId8"/>
                <a:stretch>
                  <a:fillRect r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4604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9" grpId="0"/>
      <p:bldP spid="2" grpId="0"/>
      <p:bldP spid="3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F23C629F-B1F7-152A-21CC-04078F4730F9}"/>
                  </a:ext>
                </a:extLst>
              </p:cNvPr>
              <p:cNvSpPr/>
              <p:nvPr/>
            </p:nvSpPr>
            <p:spPr>
              <a:xfrm>
                <a:off x="763275" y="313741"/>
                <a:ext cx="7755025" cy="2343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Bác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Ngọc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gấp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lập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5 cm. 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Sau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Ngọc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(cm).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75" y="313741"/>
                <a:ext cx="7755025" cy="2343655"/>
              </a:xfrm>
              <a:prstGeom prst="rect">
                <a:avLst/>
              </a:prstGeom>
              <a:blipFill>
                <a:blip r:embed="rId3"/>
                <a:stretch>
                  <a:fillRect l="-786" r="-865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6A998BEC-E3DC-7E39-5474-5102A71CAB1B}"/>
              </a:ext>
            </a:extLst>
          </p:cNvPr>
          <p:cNvSpPr/>
          <p:nvPr/>
        </p:nvSpPr>
        <p:spPr>
          <a:xfrm>
            <a:off x="694487" y="280098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7076A4-8CB9-9A36-C9F3-A3CCFAA03616}"/>
              </a:ext>
            </a:extLst>
          </p:cNvPr>
          <p:cNvSpPr/>
          <p:nvPr/>
        </p:nvSpPr>
        <p:spPr>
          <a:xfrm>
            <a:off x="4238415" y="2730017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E6104CD4-4385-E4A9-936B-EF3E65BFCB6B}"/>
                  </a:ext>
                </a:extLst>
              </p:cNvPr>
              <p:cNvSpPr/>
              <p:nvPr/>
            </p:nvSpPr>
            <p:spPr>
              <a:xfrm>
                <a:off x="1028073" y="3207459"/>
                <a:ext cx="7372978" cy="1425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2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2000" b="0" i="1" kern="120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kern="120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Thể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lập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gấp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ban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đầu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5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𝑐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104CD4-4385-E4A9-936B-EF3E65BFC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73" y="3207459"/>
                <a:ext cx="7372978" cy="1425518"/>
              </a:xfrm>
              <a:prstGeom prst="rect">
                <a:avLst/>
              </a:prstGeom>
              <a:blipFill>
                <a:blip r:embed="rId4"/>
                <a:stretch>
                  <a:fillRect l="-910" r="-827" b="-6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903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4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F23C629F-B1F7-152A-21CC-04078F4730F9}"/>
                  </a:ext>
                </a:extLst>
              </p:cNvPr>
              <p:cNvSpPr/>
              <p:nvPr/>
            </p:nvSpPr>
            <p:spPr>
              <a:xfrm>
                <a:off x="763275" y="256591"/>
                <a:ext cx="7755025" cy="2343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Bác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Ngọc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gấp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lập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5 cm. 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Sau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Ngọc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(cm).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75" y="256591"/>
                <a:ext cx="7755025" cy="2343655"/>
              </a:xfrm>
              <a:prstGeom prst="rect">
                <a:avLst/>
              </a:prstGeom>
              <a:blipFill>
                <a:blip r:embed="rId3"/>
                <a:stretch>
                  <a:fillRect l="-786" r="-865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6A998BEC-E3DC-7E39-5474-5102A71CAB1B}"/>
              </a:ext>
            </a:extLst>
          </p:cNvPr>
          <p:cNvSpPr/>
          <p:nvPr/>
        </p:nvSpPr>
        <p:spPr>
          <a:xfrm>
            <a:off x="694487" y="222948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7076A4-8CB9-9A36-C9F3-A3CCFAA03616}"/>
              </a:ext>
            </a:extLst>
          </p:cNvPr>
          <p:cNvSpPr/>
          <p:nvPr/>
        </p:nvSpPr>
        <p:spPr>
          <a:xfrm>
            <a:off x="4238415" y="2672867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E6104CD4-4385-E4A9-936B-EF3E65BFCB6B}"/>
                  </a:ext>
                </a:extLst>
              </p:cNvPr>
              <p:cNvSpPr/>
              <p:nvPr/>
            </p:nvSpPr>
            <p:spPr>
              <a:xfrm>
                <a:off x="1028073" y="3150309"/>
                <a:ext cx="7372978" cy="188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+5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+3 . 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. 5+3 .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𝑥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.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		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+15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+75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cm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104CD4-4385-E4A9-936B-EF3E65BFC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73" y="3150309"/>
                <a:ext cx="7372978" cy="1881862"/>
              </a:xfrm>
              <a:prstGeom prst="rect">
                <a:avLst/>
              </a:prstGeom>
              <a:blipFill>
                <a:blip r:embed="rId4"/>
                <a:stretch>
                  <a:fillRect l="-910" r="-827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21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52"/>
          <p:cNvSpPr/>
          <p:nvPr/>
        </p:nvSpPr>
        <p:spPr>
          <a:xfrm>
            <a:off x="981438" y="4442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52"/>
          <p:cNvSpPr/>
          <p:nvPr/>
        </p:nvSpPr>
        <p:spPr>
          <a:xfrm>
            <a:off x="7463263" y="389015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52"/>
          <p:cNvSpPr/>
          <p:nvPr/>
        </p:nvSpPr>
        <p:spPr>
          <a:xfrm>
            <a:off x="0" y="0"/>
            <a:ext cx="2149537" cy="249599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2"/>
          <p:cNvSpPr/>
          <p:nvPr/>
        </p:nvSpPr>
        <p:spPr>
          <a:xfrm>
            <a:off x="7973813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52"/>
          <p:cNvSpPr/>
          <p:nvPr/>
        </p:nvSpPr>
        <p:spPr>
          <a:xfrm>
            <a:off x="801125" y="1790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52"/>
          <p:cNvSpPr/>
          <p:nvPr/>
        </p:nvSpPr>
        <p:spPr>
          <a:xfrm>
            <a:off x="317125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2"/>
          <p:cNvSpPr/>
          <p:nvPr/>
        </p:nvSpPr>
        <p:spPr>
          <a:xfrm>
            <a:off x="925300" y="259956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52"/>
          <p:cNvGrpSpPr/>
          <p:nvPr/>
        </p:nvGrpSpPr>
        <p:grpSpPr>
          <a:xfrm flipH="1">
            <a:off x="264867" y="3119825"/>
            <a:ext cx="1355987" cy="1844573"/>
            <a:chOff x="9898625" y="1841950"/>
            <a:chExt cx="2427040" cy="3301545"/>
          </a:xfrm>
        </p:grpSpPr>
        <p:sp>
          <p:nvSpPr>
            <p:cNvPr id="1318" name="Google Shape;1318;p52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52"/>
          <p:cNvGrpSpPr/>
          <p:nvPr/>
        </p:nvGrpSpPr>
        <p:grpSpPr>
          <a:xfrm rot="2700000">
            <a:off x="7663910" y="1738490"/>
            <a:ext cx="590488" cy="744033"/>
            <a:chOff x="11435300" y="1056650"/>
            <a:chExt cx="568775" cy="716675"/>
          </a:xfrm>
        </p:grpSpPr>
        <p:sp>
          <p:nvSpPr>
            <p:cNvPr id="1380" name="Google Shape;1380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52"/>
          <p:cNvGrpSpPr/>
          <p:nvPr/>
        </p:nvGrpSpPr>
        <p:grpSpPr>
          <a:xfrm rot="-2700000">
            <a:off x="618717" y="1352202"/>
            <a:ext cx="898707" cy="766293"/>
            <a:chOff x="10024450" y="2274100"/>
            <a:chExt cx="762700" cy="650325"/>
          </a:xfrm>
        </p:grpSpPr>
        <p:sp>
          <p:nvSpPr>
            <p:cNvPr id="1391" name="Google Shape;1391;p5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52"/>
          <p:cNvGrpSpPr/>
          <p:nvPr/>
        </p:nvGrpSpPr>
        <p:grpSpPr>
          <a:xfrm rot="-2700000" flipH="1">
            <a:off x="8057651" y="3254025"/>
            <a:ext cx="817896" cy="813580"/>
            <a:chOff x="10440625" y="1291025"/>
            <a:chExt cx="630000" cy="626675"/>
          </a:xfrm>
        </p:grpSpPr>
        <p:sp>
          <p:nvSpPr>
            <p:cNvPr id="1399" name="Google Shape;1399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7" name="Google Shape;1407;p52"/>
          <p:cNvSpPr txBox="1">
            <a:spLocks noGrp="1"/>
          </p:cNvSpPr>
          <p:nvPr>
            <p:ph type="title"/>
          </p:nvPr>
        </p:nvSpPr>
        <p:spPr>
          <a:xfrm>
            <a:off x="2149529" y="1915699"/>
            <a:ext cx="4845000" cy="8640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+mj-lt"/>
              </a:rPr>
              <a:t>LUYỆN TẬP</a:t>
            </a:r>
            <a:endParaRPr sz="3500" dirty="0">
              <a:latin typeface="+mj-lt"/>
            </a:endParaRPr>
          </a:p>
        </p:txBody>
      </p:sp>
      <p:grpSp>
        <p:nvGrpSpPr>
          <p:cNvPr id="1409" name="Google Shape;1409;p52"/>
          <p:cNvGrpSpPr/>
          <p:nvPr/>
        </p:nvGrpSpPr>
        <p:grpSpPr>
          <a:xfrm rot="2700000">
            <a:off x="8093215" y="401293"/>
            <a:ext cx="870931" cy="584968"/>
            <a:chOff x="133625" y="4024950"/>
            <a:chExt cx="1244878" cy="836133"/>
          </a:xfrm>
        </p:grpSpPr>
        <p:sp>
          <p:nvSpPr>
            <p:cNvPr id="1410" name="Google Shape;1410;p52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9"/>
          <p:cNvSpPr txBox="1">
            <a:spLocks noGrp="1"/>
          </p:cNvSpPr>
          <p:nvPr>
            <p:ph type="title"/>
          </p:nvPr>
        </p:nvSpPr>
        <p:spPr>
          <a:xfrm>
            <a:off x="720000" y="29671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NỘI DUNG BÀI HỌC</a:t>
            </a:r>
            <a:endParaRPr sz="3600" dirty="0">
              <a:latin typeface="+mj-lt"/>
            </a:endParaRPr>
          </a:p>
        </p:txBody>
      </p:sp>
      <p:sp>
        <p:nvSpPr>
          <p:cNvPr id="471" name="Google Shape;471;p39"/>
          <p:cNvSpPr txBox="1">
            <a:spLocks noGrp="1"/>
          </p:cNvSpPr>
          <p:nvPr>
            <p:ph type="subTitle" idx="1"/>
          </p:nvPr>
        </p:nvSpPr>
        <p:spPr>
          <a:xfrm>
            <a:off x="2999089" y="1737253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+mj-lt"/>
              </a:rPr>
              <a:t>H</a:t>
            </a:r>
            <a:r>
              <a:rPr lang="en" sz="2600" dirty="0">
                <a:latin typeface="+mj-lt"/>
              </a:rPr>
              <a:t>ằng đẳng thức</a:t>
            </a:r>
            <a:endParaRPr sz="2600" dirty="0">
              <a:latin typeface="+mj-lt"/>
            </a:endParaRPr>
          </a:p>
        </p:txBody>
      </p:sp>
      <p:sp>
        <p:nvSpPr>
          <p:cNvPr id="472" name="Google Shape;472;p39"/>
          <p:cNvSpPr txBox="1">
            <a:spLocks noGrp="1"/>
          </p:cNvSpPr>
          <p:nvPr>
            <p:ph type="subTitle" idx="2"/>
          </p:nvPr>
        </p:nvSpPr>
        <p:spPr>
          <a:xfrm>
            <a:off x="2999089" y="3076335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+mj-lt"/>
              </a:rPr>
              <a:t>Hằng đẳng thức đáng nhớ</a:t>
            </a:r>
            <a:endParaRPr sz="2600" dirty="0">
              <a:latin typeface="+mj-lt"/>
            </a:endParaRPr>
          </a:p>
        </p:txBody>
      </p:sp>
      <p:sp>
        <p:nvSpPr>
          <p:cNvPr id="474" name="Google Shape;474;p39"/>
          <p:cNvSpPr txBox="1">
            <a:spLocks noGrp="1"/>
          </p:cNvSpPr>
          <p:nvPr>
            <p:ph type="title" idx="5"/>
          </p:nvPr>
        </p:nvSpPr>
        <p:spPr>
          <a:xfrm>
            <a:off x="1930117" y="1654844"/>
            <a:ext cx="770400" cy="6450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I.</a:t>
            </a:r>
            <a:endParaRPr dirty="0">
              <a:latin typeface="+mj-lt"/>
            </a:endParaRPr>
          </a:p>
        </p:txBody>
      </p:sp>
      <p:sp>
        <p:nvSpPr>
          <p:cNvPr id="476" name="Google Shape;476;p39"/>
          <p:cNvSpPr txBox="1">
            <a:spLocks noGrp="1"/>
          </p:cNvSpPr>
          <p:nvPr>
            <p:ph type="title" idx="7"/>
          </p:nvPr>
        </p:nvSpPr>
        <p:spPr>
          <a:xfrm>
            <a:off x="1930052" y="2980917"/>
            <a:ext cx="770400" cy="6453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II.</a:t>
            </a:r>
            <a:endParaRPr dirty="0">
              <a:latin typeface="+mj-lt"/>
            </a:endParaRPr>
          </a:p>
        </p:txBody>
      </p:sp>
      <p:grpSp>
        <p:nvGrpSpPr>
          <p:cNvPr id="482" name="Google Shape;482;p39"/>
          <p:cNvGrpSpPr/>
          <p:nvPr/>
        </p:nvGrpSpPr>
        <p:grpSpPr>
          <a:xfrm>
            <a:off x="287640" y="3826152"/>
            <a:ext cx="851174" cy="920527"/>
            <a:chOff x="-3072100" y="1722825"/>
            <a:chExt cx="1906325" cy="2061650"/>
          </a:xfrm>
        </p:grpSpPr>
        <p:sp>
          <p:nvSpPr>
            <p:cNvPr id="483" name="Google Shape;483;p39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99" name="Google Shape;499;p39"/>
          <p:cNvGrpSpPr/>
          <p:nvPr/>
        </p:nvGrpSpPr>
        <p:grpSpPr>
          <a:xfrm rot="2700000">
            <a:off x="7428340" y="1461193"/>
            <a:ext cx="870931" cy="584968"/>
            <a:chOff x="133625" y="4024950"/>
            <a:chExt cx="1244878" cy="836133"/>
          </a:xfrm>
        </p:grpSpPr>
        <p:sp>
          <p:nvSpPr>
            <p:cNvPr id="500" name="Google Shape;500;p39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18" name="Google Shape;518;p39"/>
          <p:cNvGrpSpPr/>
          <p:nvPr/>
        </p:nvGrpSpPr>
        <p:grpSpPr>
          <a:xfrm>
            <a:off x="223178" y="2212678"/>
            <a:ext cx="609806" cy="572680"/>
            <a:chOff x="10900125" y="2923225"/>
            <a:chExt cx="484550" cy="455050"/>
          </a:xfrm>
        </p:grpSpPr>
        <p:sp>
          <p:nvSpPr>
            <p:cNvPr id="519" name="Google Shape;519;p39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526" name="Google Shape;526;p39"/>
          <p:cNvSpPr/>
          <p:nvPr/>
        </p:nvSpPr>
        <p:spPr>
          <a:xfrm rot="9405113" flipH="1">
            <a:off x="-303801" y="165347"/>
            <a:ext cx="1604001" cy="437796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527" name="Google Shape;527;p39"/>
          <p:cNvSpPr/>
          <p:nvPr/>
        </p:nvSpPr>
        <p:spPr>
          <a:xfrm>
            <a:off x="8234000" y="37616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/>
      <p:bldP spid="471" grpId="0" build="p"/>
      <p:bldP spid="472" grpId="0" build="p"/>
      <p:bldP spid="474" grpId="0" animBg="1"/>
      <p:bldP spid="47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DA5068A1-B05A-EF99-3C12-80EF54A36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260858" y="827653"/>
            <a:ext cx="4507007" cy="3974274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1" tIns="25401" rIns="25401" bIns="25401" rtlCol="0" anchor="ctr"/>
            <a:lstStyle/>
            <a:p>
              <a:pPr marL="0" marR="0" lvl="0" indent="0" algn="ctr" defTabSz="457223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94490" y="747385"/>
            <a:ext cx="4535161" cy="3957966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1" tIns="25401" rIns="25401" bIns="25401" rtlCol="0" anchor="ctr"/>
            <a:lstStyle/>
            <a:p>
              <a:pPr marL="0" marR="0" lvl="0" indent="0" algn="ctr" defTabSz="457223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7884"/>
          <a:stretch>
            <a:fillRect/>
          </a:stretch>
        </p:blipFill>
        <p:spPr>
          <a:xfrm>
            <a:off x="1049089" y="2744527"/>
            <a:ext cx="2455134" cy="20717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638" y="3770044"/>
            <a:ext cx="1615650" cy="11491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0041" y="204458"/>
            <a:ext cx="1036258" cy="7124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37228" y="987923"/>
            <a:ext cx="735840" cy="4543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9885" y="1575654"/>
            <a:ext cx="2139037" cy="23377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1662" y="4048081"/>
            <a:ext cx="1212505" cy="8815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84897" y="4048081"/>
            <a:ext cx="1274919" cy="9269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59487" y="3790740"/>
            <a:ext cx="1377741" cy="11284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6655" y="3790740"/>
            <a:ext cx="1665115" cy="118431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276833">
            <a:off x="5370575" y="499511"/>
            <a:ext cx="1982990" cy="495748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xmlns="" id="{A8737CD5-9130-F9CE-8471-6A936079A761}"/>
              </a:ext>
            </a:extLst>
          </p:cNvPr>
          <p:cNvSpPr txBox="1"/>
          <p:nvPr/>
        </p:nvSpPr>
        <p:spPr>
          <a:xfrm>
            <a:off x="4108566" y="1172220"/>
            <a:ext cx="4507007" cy="2144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950" b="1" i="0" u="none" strike="noStrike" kern="120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TƯỚI HOA TRONG CHẬU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EF462E3-0827-201B-F413-09715F40DBFA}"/>
              </a:ext>
            </a:extLst>
          </p:cNvPr>
          <p:cNvGrpSpPr/>
          <p:nvPr/>
        </p:nvGrpSpPr>
        <p:grpSpPr>
          <a:xfrm>
            <a:off x="5224087" y="3596795"/>
            <a:ext cx="2580548" cy="612276"/>
            <a:chOff x="4287650" y="2809970"/>
            <a:chExt cx="5161095" cy="1224551"/>
          </a:xfrm>
        </p:grpSpPr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xmlns="" id="{4C9777AA-6A64-B284-34B1-70FD042EA801}"/>
                </a:ext>
              </a:extLst>
            </p:cNvPr>
            <p:cNvGrpSpPr/>
            <p:nvPr/>
          </p:nvGrpSpPr>
          <p:grpSpPr>
            <a:xfrm rot="-254175">
              <a:off x="4287650" y="2809970"/>
              <a:ext cx="5161095" cy="1224551"/>
              <a:chOff x="0" y="0"/>
              <a:chExt cx="6276668" cy="1603629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xmlns="" id="{FA6D9567-572B-455E-CF65-73019F81D883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</p:sp>
        </p:grp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xmlns="" id="{67605260-D7A7-348B-BC3A-C3EA317548BF}"/>
                </a:ext>
              </a:extLst>
            </p:cNvPr>
            <p:cNvSpPr txBox="1"/>
            <p:nvPr/>
          </p:nvSpPr>
          <p:spPr>
            <a:xfrm rot="21319842">
              <a:off x="4554206" y="3005736"/>
              <a:ext cx="4700051" cy="830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700" b="1" i="0" u="none" strike="noStrike" kern="1200" cap="none" spc="0" normalizeH="0" baseline="0" noProof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TRÒ CHƠI</a:t>
              </a:r>
              <a:endPara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" name="Picture 12">
            <a:extLst>
              <a:ext uri="{FF2B5EF4-FFF2-40B4-BE49-F238E27FC236}">
                <a16:creationId xmlns:a16="http://schemas.microsoft.com/office/drawing/2014/main" xmlns="" id="{416DCB7B-92DA-0232-28F7-69DE89F9E54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4516" y="688112"/>
            <a:ext cx="1136547" cy="1083981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xmlns="" id="{95445AB8-B654-715C-C389-6E1A764F7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112" y="4623256"/>
            <a:ext cx="1000711" cy="51661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DB8ACD4-9895-9D1E-1913-68831693F578}"/>
              </a:ext>
            </a:extLst>
          </p:cNvPr>
          <p:cNvGrpSpPr/>
          <p:nvPr/>
        </p:nvGrpSpPr>
        <p:grpSpPr>
          <a:xfrm>
            <a:off x="-25386" y="4057969"/>
            <a:ext cx="1216478" cy="1085532"/>
            <a:chOff x="12922445" y="7368188"/>
            <a:chExt cx="2432955" cy="2171063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/>
            <a:srcRect l="219" r="219"/>
            <a:stretch>
              <a:fillRect/>
            </a:stretch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511033">
            <a:off x="85958" y="109596"/>
            <a:ext cx="665196" cy="67191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8286" y="139627"/>
            <a:ext cx="768052" cy="6038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69794" y="139627"/>
            <a:ext cx="522264" cy="37472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81393" y="449395"/>
            <a:ext cx="305704" cy="232080"/>
          </a:xfrm>
          <a:prstGeom prst="rect">
            <a:avLst/>
          </a:prstGeom>
        </p:spPr>
      </p:pic>
      <p:pic>
        <p:nvPicPr>
          <p:cNvPr id="7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D956176-F069-3820-2EA6-5278EF926C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662308" y="4708773"/>
            <a:ext cx="481692" cy="434727"/>
          </a:xfrm>
          <a:prstGeom prst="rect">
            <a:avLst/>
          </a:prstGeom>
        </p:spPr>
      </p:pic>
      <p:pic>
        <p:nvPicPr>
          <p:cNvPr id="37" name="Picture 3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DE5B274-D0AD-F325-2AE6-0EB7A56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986" y="1051173"/>
            <a:ext cx="1490601" cy="2098731"/>
          </a:xfrm>
          <a:prstGeom prst="rect">
            <a:avLst/>
          </a:prstGeom>
        </p:spPr>
      </p:pic>
      <p:pic>
        <p:nvPicPr>
          <p:cNvPr id="40" name="Picture 3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02EBF2B-1863-B8DB-FFD5-68F01ECF85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7560" y="1041368"/>
            <a:ext cx="1655208" cy="2176461"/>
          </a:xfrm>
          <a:prstGeom prst="rect">
            <a:avLst/>
          </a:prstGeom>
        </p:spPr>
      </p:pic>
      <p:pic>
        <p:nvPicPr>
          <p:cNvPr id="41" name="Picture 40">
            <a:hlinkClick r:id="rId17" action="ppaction://hlinksldjump"/>
            <a:extLst>
              <a:ext uri="{FF2B5EF4-FFF2-40B4-BE49-F238E27FC236}">
                <a16:creationId xmlns:a16="http://schemas.microsoft.com/office/drawing/2014/main" xmlns="" id="{D4EE69CE-D1CE-5686-8013-01ED01CD5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60461" y="1163005"/>
            <a:ext cx="973921" cy="2400508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8C1F1CA4-4257-DE23-FD53-3164005957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61832" y="2687209"/>
            <a:ext cx="1490601" cy="2144454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  <a:extLst>
              <a:ext uri="{FF2B5EF4-FFF2-40B4-BE49-F238E27FC236}">
                <a16:creationId xmlns:a16="http://schemas.microsoft.com/office/drawing/2014/main" xmlns="" id="{0AC8F2A6-C9E0-FB9E-77DC-5C6D383498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17893" y="2668920"/>
            <a:ext cx="1490601" cy="21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418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171450"/>
                <a:ext cx="7322128" cy="170675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1: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Khai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triển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)2 </m:t>
                    </m:r>
                  </m:oMath>
                </a14:m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71450"/>
                <a:ext cx="7322128" cy="1706759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1076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107624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1076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24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107624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400" i="1" noProof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+16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910936" y="2107624"/>
                <a:ext cx="3401292" cy="1058141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107624"/>
                <a:ext cx="3401292" cy="105814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2: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triển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−25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</a:t>
                </a:r>
                <a:r>
                  <a:rPr kumimoji="0" lang="en-US" sz="22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)2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2039164"/>
                <a:ext cx="3401292" cy="997528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039164"/>
                <a:ext cx="3401292" cy="99752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289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+(3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)3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9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 </m:t>
                        </m:r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 </m:t>
                        </m:r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9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2036553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 </m:t>
                        </m:r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036553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430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4: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+1)−(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−1)(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 </m:t>
                    </m:r>
                  </m:oMath>
                </a14:m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1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4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910935" y="2039164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039164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1690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361170" y="171450"/>
                <a:ext cx="8516130" cy="2001747"/>
              </a:xfrm>
              <a:prstGeom prst="roundRect">
                <a:avLst>
                  <a:gd name="adj" fmla="val 159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5: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trống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… = (2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−1)(4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endParaRPr kumimoji="0" 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70" y="171450"/>
                <a:ext cx="8516130" cy="2001747"/>
              </a:xfrm>
              <a:prstGeom prst="roundRect">
                <a:avLst>
                  <a:gd name="adj" fmla="val 1597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323788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1−8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23788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5935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1−4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93524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323788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−8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23788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−1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451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BF3B41-04E2-E16E-4C8D-5604DE08F304}"/>
              </a:ext>
            </a:extLst>
          </p:cNvPr>
          <p:cNvSpPr txBox="1"/>
          <p:nvPr/>
        </p:nvSpPr>
        <p:spPr>
          <a:xfrm>
            <a:off x="503855" y="169933"/>
            <a:ext cx="8246581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	   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94" name="Google Shape;1594;p57"/>
          <p:cNvSpPr/>
          <p:nvPr/>
        </p:nvSpPr>
        <p:spPr>
          <a:xfrm rot="10800000">
            <a:off x="6078450" y="1583850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57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57"/>
          <p:cNvSpPr/>
          <p:nvPr/>
        </p:nvSpPr>
        <p:spPr>
          <a:xfrm>
            <a:off x="6777741" y="4370004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3" name="Google Shape;1613;p57"/>
          <p:cNvSpPr/>
          <p:nvPr/>
        </p:nvSpPr>
        <p:spPr>
          <a:xfrm flipH="1">
            <a:off x="8430787" y="2810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57"/>
          <p:cNvGrpSpPr/>
          <p:nvPr/>
        </p:nvGrpSpPr>
        <p:grpSpPr>
          <a:xfrm>
            <a:off x="7945260" y="3852107"/>
            <a:ext cx="1074989" cy="1123918"/>
            <a:chOff x="9898625" y="1841950"/>
            <a:chExt cx="2427040" cy="3301545"/>
          </a:xfrm>
        </p:grpSpPr>
        <p:sp>
          <p:nvSpPr>
            <p:cNvPr id="1615" name="Google Shape;1615;p57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7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7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7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7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7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7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7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7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7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7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7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7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7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7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7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7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7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7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7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7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7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7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7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7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7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7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7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7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7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7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7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7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7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7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7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7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7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7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7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7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7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7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7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7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7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7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7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7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7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7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7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7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7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7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7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7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7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7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7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7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804122-74B4-D918-F80A-20F14769F5EE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E1F5E0F8-950E-BB4E-F95E-B6F590C37834}"/>
                  </a:ext>
                </a:extLst>
              </p:cNvPr>
              <p:cNvSpPr txBox="1"/>
              <p:nvPr/>
            </p:nvSpPr>
            <p:spPr>
              <a:xfrm>
                <a:off x="1541786" y="1685002"/>
                <a:ext cx="6068012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+49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F5E0F8-950E-BB4E-F95E-B6F590C37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786" y="1685002"/>
                <a:ext cx="6068012" cy="537263"/>
              </a:xfrm>
              <a:prstGeom prst="rect">
                <a:avLst/>
              </a:prstGeom>
              <a:blipFill>
                <a:blip r:embed="rId3"/>
                <a:stretch>
                  <a:fillRect l="-1307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Callout 29">
            <a:extLst>
              <a:ext uri="{FF2B5EF4-FFF2-40B4-BE49-F238E27FC236}">
                <a16:creationId xmlns:a16="http://schemas.microsoft.com/office/drawing/2014/main" xmlns="" id="{A11D0C82-1B6C-A918-E670-A0612C1DC42E}"/>
              </a:ext>
            </a:extLst>
          </p:cNvPr>
          <p:cNvSpPr/>
          <p:nvPr/>
        </p:nvSpPr>
        <p:spPr>
          <a:xfrm>
            <a:off x="4085624" y="2555956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303F71D4-C017-8ED3-97DC-6A9EC2D1D934}"/>
                  </a:ext>
                </a:extLst>
              </p:cNvPr>
              <p:cNvSpPr txBox="1"/>
              <p:nvPr/>
            </p:nvSpPr>
            <p:spPr>
              <a:xfrm>
                <a:off x="637108" y="3186221"/>
                <a:ext cx="7704305" cy="12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+ 28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+ 49 = (2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+ 2 .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7 + 72 = (2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+ 7)2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= (4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2 . 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1 + 12 = (4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1)2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3F71D4-C017-8ED3-97DC-6A9EC2D1D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08" y="3186221"/>
                <a:ext cx="7704305" cy="1256434"/>
              </a:xfrm>
              <a:prstGeom prst="rect">
                <a:avLst/>
              </a:prstGeom>
              <a:blipFill>
                <a:blip r:embed="rId4"/>
                <a:stretch>
                  <a:fillRect l="-1029" r="-792" b="-9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AF572E-B0DC-53E4-0707-4E920B96523B}"/>
              </a:ext>
            </a:extLst>
          </p:cNvPr>
          <p:cNvSpPr txBox="1"/>
          <p:nvPr/>
        </p:nvSpPr>
        <p:spPr>
          <a:xfrm>
            <a:off x="503855" y="169933"/>
            <a:ext cx="8246581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	   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DAFCE8-0D9E-8854-D60B-1DC6C22E7203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0A5F871-9BC4-AC79-3FF5-7E5773117FFB}"/>
                  </a:ext>
                </a:extLst>
              </p:cNvPr>
              <p:cNvSpPr txBox="1"/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+64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A5F871-9BC4-AC79-3FF5-7E5773117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blipFill>
                <a:blip r:embed="rId3"/>
                <a:stretch>
                  <a:fillRect l="-962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22820BC1-7F27-D925-8B70-70F1EF48BB5A}"/>
              </a:ext>
            </a:extLst>
          </p:cNvPr>
          <p:cNvSpPr/>
          <p:nvPr/>
        </p:nvSpPr>
        <p:spPr>
          <a:xfrm>
            <a:off x="4085624" y="2730453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2F455C24-9595-DA8C-3A98-9926288374DC}"/>
                  </a:ext>
                </a:extLst>
              </p:cNvPr>
              <p:cNvSpPr txBox="1"/>
              <p:nvPr/>
            </p:nvSpPr>
            <p:spPr>
              <a:xfrm>
                <a:off x="733801" y="3449401"/>
                <a:ext cx="7786688" cy="1209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+12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+ 64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4 + 3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42 + 43 </m:t>
                    </m:r>
                  </m:oMath>
                </a14:m>
                <a:endParaRPr lang="en-US" sz="22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        </a:t>
                </a:r>
                <a14:m>
                  <m:oMath xmlns:m="http://schemas.openxmlformats.org/officeDocument/2006/math"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+ 4)3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455C24-9595-DA8C-3A98-992628837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01" y="3449401"/>
                <a:ext cx="7786688" cy="1209883"/>
              </a:xfrm>
              <a:prstGeom prst="rect">
                <a:avLst/>
              </a:prstGeom>
              <a:blipFill>
                <a:blip r:embed="rId4"/>
                <a:stretch>
                  <a:fillRect l="-1017" b="-9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AF572E-B0DC-53E4-0707-4E920B96523B}"/>
              </a:ext>
            </a:extLst>
          </p:cNvPr>
          <p:cNvSpPr txBox="1"/>
          <p:nvPr/>
        </p:nvSpPr>
        <p:spPr>
          <a:xfrm>
            <a:off x="503855" y="169933"/>
            <a:ext cx="8246581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	   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DAFCE8-0D9E-8854-D60B-1DC6C22E7203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0A5F871-9BC4-AC79-3FF5-7E5773117FFB}"/>
                  </a:ext>
                </a:extLst>
              </p:cNvPr>
              <p:cNvSpPr txBox="1"/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+64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A5F871-9BC4-AC79-3FF5-7E5773117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blipFill>
                <a:blip r:embed="rId3"/>
                <a:stretch>
                  <a:fillRect l="-962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22820BC1-7F27-D925-8B70-70F1EF48BB5A}"/>
              </a:ext>
            </a:extLst>
          </p:cNvPr>
          <p:cNvSpPr/>
          <p:nvPr/>
        </p:nvSpPr>
        <p:spPr>
          <a:xfrm>
            <a:off x="4085624" y="2730453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4884A024-077A-0353-878A-75EA19BC0917}"/>
                  </a:ext>
                </a:extLst>
              </p:cNvPr>
              <p:cNvSpPr txBox="1"/>
              <p:nvPr/>
            </p:nvSpPr>
            <p:spPr>
              <a:xfrm>
                <a:off x="1088708" y="3541849"/>
                <a:ext cx="7198042" cy="1107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9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+ 27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27 =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3 .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. 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 + 3 . 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.  32 – 33 </m:t>
                    </m:r>
                  </m:oMath>
                </a14:m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			  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(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3)3</m:t>
                    </m:r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84A024-077A-0353-878A-75EA19BC0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708" y="3541849"/>
                <a:ext cx="7198042" cy="1107291"/>
              </a:xfrm>
              <a:prstGeom prst="rect">
                <a:avLst/>
              </a:prstGeom>
              <a:blipFill>
                <a:blip r:embed="rId4"/>
                <a:stretch>
                  <a:fillRect l="-1102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061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1"/>
          <p:cNvSpPr/>
          <p:nvPr/>
        </p:nvSpPr>
        <p:spPr>
          <a:xfrm>
            <a:off x="-597925" y="-58675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1"/>
          <p:cNvSpPr txBox="1">
            <a:spLocks noGrp="1"/>
          </p:cNvSpPr>
          <p:nvPr>
            <p:ph type="title"/>
          </p:nvPr>
        </p:nvSpPr>
        <p:spPr>
          <a:xfrm>
            <a:off x="3318136" y="2032498"/>
            <a:ext cx="4947363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HẰNG ĐẲNG THỨC</a:t>
            </a:r>
            <a:endParaRPr sz="4000" dirty="0">
              <a:latin typeface="+mj-lt"/>
            </a:endParaRPr>
          </a:p>
        </p:txBody>
      </p:sp>
      <p:sp>
        <p:nvSpPr>
          <p:cNvPr id="598" name="Google Shape;598;p41"/>
          <p:cNvSpPr txBox="1">
            <a:spLocks noGrp="1"/>
          </p:cNvSpPr>
          <p:nvPr>
            <p:ph type="title" idx="2"/>
          </p:nvPr>
        </p:nvSpPr>
        <p:spPr>
          <a:xfrm>
            <a:off x="1395950" y="1802698"/>
            <a:ext cx="1541100" cy="1538100"/>
          </a:xfrm>
          <a:prstGeom prst="rect">
            <a:avLst/>
          </a:prstGeom>
        </p:spPr>
        <p:txBody>
          <a:bodyPr spcFirstLastPara="1" wrap="square" lIns="91425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latin typeface="+mj-lt"/>
              </a:rPr>
              <a:t>I.</a:t>
            </a:r>
            <a:endParaRPr sz="5000" dirty="0">
              <a:latin typeface="+mj-lt"/>
            </a:endParaRPr>
          </a:p>
        </p:txBody>
      </p:sp>
      <p:sp>
        <p:nvSpPr>
          <p:cNvPr id="600" name="Google Shape;600;p41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41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602" name="Google Shape;602;p41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1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" name="Google Shape;604;p41"/>
          <p:cNvSpPr/>
          <p:nvPr/>
        </p:nvSpPr>
        <p:spPr>
          <a:xfrm>
            <a:off x="1855600" y="41240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41"/>
          <p:cNvGrpSpPr/>
          <p:nvPr/>
        </p:nvGrpSpPr>
        <p:grpSpPr>
          <a:xfrm rot="-2700000" flipH="1">
            <a:off x="304285" y="404400"/>
            <a:ext cx="817896" cy="813580"/>
            <a:chOff x="10440625" y="1291025"/>
            <a:chExt cx="630000" cy="626675"/>
          </a:xfrm>
        </p:grpSpPr>
        <p:sp>
          <p:nvSpPr>
            <p:cNvPr id="606" name="Google Shape;606;p4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1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1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1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1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1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1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41"/>
          <p:cNvSpPr/>
          <p:nvPr/>
        </p:nvSpPr>
        <p:spPr>
          <a:xfrm>
            <a:off x="1572125" y="8563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41"/>
          <p:cNvGrpSpPr/>
          <p:nvPr/>
        </p:nvGrpSpPr>
        <p:grpSpPr>
          <a:xfrm>
            <a:off x="433453" y="3961754"/>
            <a:ext cx="2147206" cy="868382"/>
            <a:chOff x="2174906" y="4114344"/>
            <a:chExt cx="2243450" cy="907400"/>
          </a:xfrm>
        </p:grpSpPr>
        <p:sp>
          <p:nvSpPr>
            <p:cNvPr id="616" name="Google Shape;616;p41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1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1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1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1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1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41"/>
          <p:cNvSpPr/>
          <p:nvPr/>
        </p:nvSpPr>
        <p:spPr>
          <a:xfrm>
            <a:off x="616825" y="35292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179FB86-26F5-AF72-8F30-EA08CB3E56E7}"/>
                  </a:ext>
                </a:extLst>
              </p:cNvPr>
              <p:cNvSpPr txBox="1"/>
              <p:nvPr/>
            </p:nvSpPr>
            <p:spPr>
              <a:xfrm>
                <a:off x="3622848" y="1966808"/>
                <a:ext cx="4548326" cy="1209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16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42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+ 4)(5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4)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79FB86-26F5-AF72-8F30-EA08CB3E5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848" y="1966808"/>
                <a:ext cx="4548326" cy="1209883"/>
              </a:xfrm>
              <a:prstGeom prst="rect">
                <a:avLst/>
              </a:prstGeom>
              <a:blipFill>
                <a:blip r:embed="rId4"/>
                <a:stretch>
                  <a:fillRect l="-1743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ACC277D7-9035-1B59-BCFE-1D5F99CC536B}"/>
                  </a:ext>
                </a:extLst>
              </p:cNvPr>
              <p:cNvSpPr txBox="1"/>
              <p:nvPr/>
            </p:nvSpPr>
            <p:spPr>
              <a:xfrm>
                <a:off x="3622848" y="3428173"/>
                <a:ext cx="4919129" cy="1209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9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(3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C277D7-9035-1B59-BCFE-1D5F99CC5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848" y="3428173"/>
                <a:ext cx="4919129" cy="1209883"/>
              </a:xfrm>
              <a:prstGeom prst="rect">
                <a:avLst/>
              </a:prstGeom>
              <a:blipFill>
                <a:blip r:embed="rId5"/>
                <a:stretch>
                  <a:fillRect l="-1611" b="-5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157EB1-05BC-DD8D-1563-A8E60EA8C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453A4E8E-C0E5-3088-DA6A-52FAFFA2BE22}"/>
                  </a:ext>
                </a:extLst>
              </p:cNvPr>
              <p:cNvSpPr txBox="1"/>
              <p:nvPr/>
            </p:nvSpPr>
            <p:spPr>
              <a:xfrm>
                <a:off x="4446270" y="1862242"/>
                <a:ext cx="4281306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+ 1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+ 1)[(2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1 + 12]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3A4E8E-C0E5-3088-DA6A-52FAFFA2B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270" y="1862242"/>
                <a:ext cx="4281306" cy="2601418"/>
              </a:xfrm>
              <a:prstGeom prst="rect">
                <a:avLst/>
              </a:prstGeom>
              <a:blipFill>
                <a:blip r:embed="rId4"/>
                <a:stretch>
                  <a:fillRect l="-1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C089C4-C9F2-CC8D-6B52-06328CA4E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90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E12D61-6B3A-567F-8C1D-903802603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B23EE2D8-1998-FF30-9396-4BD336079865}"/>
                  </a:ext>
                </a:extLst>
              </p:cNvPr>
              <p:cNvSpPr txBox="1"/>
              <p:nvPr/>
            </p:nvSpPr>
            <p:spPr>
              <a:xfrm>
                <a:off x="3836797" y="1726796"/>
                <a:ext cx="5061042" cy="2655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+ 27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+ (3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)[(5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(3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)2]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+ 3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baseline="300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2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– 15</m:t>
                        </m:r>
                        <m:r>
                          <a:rPr lang="en-US" sz="22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+ 9</m:t>
                        </m:r>
                        <m:r>
                          <a:rPr lang="en-US" sz="22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100" baseline="300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3EE2D8-1998-FF30-9396-4BD336079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797" y="1726796"/>
                <a:ext cx="5061042" cy="2655920"/>
              </a:xfrm>
              <a:prstGeom prst="rect">
                <a:avLst/>
              </a:prstGeom>
              <a:blipFill>
                <a:blip r:embed="rId5"/>
                <a:stretch>
                  <a:fillRect l="-1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2217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C94491-06E3-203C-CF7A-548739068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DFC60ECA-A7D5-FF11-5350-005A5EEFF961}"/>
                  </a:ext>
                </a:extLst>
              </p:cNvPr>
              <p:cNvSpPr txBox="1"/>
              <p:nvPr/>
            </p:nvSpPr>
            <p:spPr>
              <a:xfrm>
                <a:off x="4023330" y="1839700"/>
                <a:ext cx="4333246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125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– 53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5)[(2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+ 2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5 + 52]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5)(4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+ 10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+ 25)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C60ECA-A7D5-FF11-5350-005A5EEFF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30" y="1839700"/>
                <a:ext cx="4333246" cy="2601418"/>
              </a:xfrm>
              <a:prstGeom prst="rect">
                <a:avLst/>
              </a:prstGeom>
              <a:blipFill>
                <a:blip r:embed="rId5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364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C94491-06E3-203C-CF7A-548739068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B35865FF-4B8C-DCE7-FDCA-5DBCA8D56436}"/>
                  </a:ext>
                </a:extLst>
              </p:cNvPr>
              <p:cNvSpPr txBox="1"/>
              <p:nvPr/>
            </p:nvSpPr>
            <p:spPr>
              <a:xfrm>
                <a:off x="4144621" y="1839700"/>
                <a:ext cx="4211955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–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)[(3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+ 3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)(9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5865FF-4B8C-DCE7-FDCA-5DBCA8D56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621" y="1839700"/>
                <a:ext cx="4211955" cy="2601418"/>
              </a:xfrm>
              <a:prstGeom prst="rect">
                <a:avLst/>
              </a:prstGeom>
              <a:blipFill>
                <a:blip r:embed="rId5"/>
                <a:stretch>
                  <a:fillRect l="-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655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52"/>
          <p:cNvSpPr/>
          <p:nvPr/>
        </p:nvSpPr>
        <p:spPr>
          <a:xfrm>
            <a:off x="981438" y="4442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52"/>
          <p:cNvSpPr/>
          <p:nvPr/>
        </p:nvSpPr>
        <p:spPr>
          <a:xfrm>
            <a:off x="7463263" y="389015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52"/>
          <p:cNvSpPr/>
          <p:nvPr/>
        </p:nvSpPr>
        <p:spPr>
          <a:xfrm>
            <a:off x="0" y="0"/>
            <a:ext cx="2149537" cy="249599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2"/>
          <p:cNvSpPr/>
          <p:nvPr/>
        </p:nvSpPr>
        <p:spPr>
          <a:xfrm>
            <a:off x="7973813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52"/>
          <p:cNvSpPr/>
          <p:nvPr/>
        </p:nvSpPr>
        <p:spPr>
          <a:xfrm>
            <a:off x="801125" y="1790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52"/>
          <p:cNvSpPr/>
          <p:nvPr/>
        </p:nvSpPr>
        <p:spPr>
          <a:xfrm>
            <a:off x="317125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2"/>
          <p:cNvSpPr/>
          <p:nvPr/>
        </p:nvSpPr>
        <p:spPr>
          <a:xfrm>
            <a:off x="925300" y="259956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52"/>
          <p:cNvGrpSpPr/>
          <p:nvPr/>
        </p:nvGrpSpPr>
        <p:grpSpPr>
          <a:xfrm flipH="1">
            <a:off x="264867" y="3119825"/>
            <a:ext cx="1355987" cy="1844573"/>
            <a:chOff x="9898625" y="1841950"/>
            <a:chExt cx="2427040" cy="3301545"/>
          </a:xfrm>
        </p:grpSpPr>
        <p:sp>
          <p:nvSpPr>
            <p:cNvPr id="1318" name="Google Shape;1318;p52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52"/>
          <p:cNvGrpSpPr/>
          <p:nvPr/>
        </p:nvGrpSpPr>
        <p:grpSpPr>
          <a:xfrm rot="2700000">
            <a:off x="7663910" y="1738490"/>
            <a:ext cx="590488" cy="744033"/>
            <a:chOff x="11435300" y="1056650"/>
            <a:chExt cx="568775" cy="716675"/>
          </a:xfrm>
        </p:grpSpPr>
        <p:sp>
          <p:nvSpPr>
            <p:cNvPr id="1380" name="Google Shape;1380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52"/>
          <p:cNvGrpSpPr/>
          <p:nvPr/>
        </p:nvGrpSpPr>
        <p:grpSpPr>
          <a:xfrm rot="-2700000">
            <a:off x="618717" y="1352202"/>
            <a:ext cx="898707" cy="766293"/>
            <a:chOff x="10024450" y="2274100"/>
            <a:chExt cx="762700" cy="650325"/>
          </a:xfrm>
        </p:grpSpPr>
        <p:sp>
          <p:nvSpPr>
            <p:cNvPr id="1391" name="Google Shape;1391;p5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52"/>
          <p:cNvGrpSpPr/>
          <p:nvPr/>
        </p:nvGrpSpPr>
        <p:grpSpPr>
          <a:xfrm rot="-2700000" flipH="1">
            <a:off x="8057651" y="3254025"/>
            <a:ext cx="817896" cy="813580"/>
            <a:chOff x="10440625" y="1291025"/>
            <a:chExt cx="630000" cy="626675"/>
          </a:xfrm>
        </p:grpSpPr>
        <p:sp>
          <p:nvSpPr>
            <p:cNvPr id="1399" name="Google Shape;1399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7" name="Google Shape;1407;p52"/>
          <p:cNvSpPr txBox="1">
            <a:spLocks noGrp="1"/>
          </p:cNvSpPr>
          <p:nvPr>
            <p:ph type="title"/>
          </p:nvPr>
        </p:nvSpPr>
        <p:spPr>
          <a:xfrm>
            <a:off x="2149529" y="1915699"/>
            <a:ext cx="4845000" cy="8640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+mj-lt"/>
              </a:rPr>
              <a:t>VẬN DỤNG</a:t>
            </a:r>
            <a:endParaRPr sz="3500" dirty="0">
              <a:latin typeface="+mj-lt"/>
            </a:endParaRPr>
          </a:p>
        </p:txBody>
      </p:sp>
      <p:grpSp>
        <p:nvGrpSpPr>
          <p:cNvPr id="1409" name="Google Shape;1409;p52"/>
          <p:cNvGrpSpPr/>
          <p:nvPr/>
        </p:nvGrpSpPr>
        <p:grpSpPr>
          <a:xfrm rot="2700000">
            <a:off x="8093215" y="401293"/>
            <a:ext cx="870931" cy="584968"/>
            <a:chOff x="133625" y="4024950"/>
            <a:chExt cx="1244878" cy="836133"/>
          </a:xfrm>
        </p:grpSpPr>
        <p:sp>
          <p:nvSpPr>
            <p:cNvPr id="1410" name="Google Shape;1410;p52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6568641"/>
      </p:ext>
    </p:extLst>
  </p:cSld>
  <p:clrMapOvr>
    <a:masterClrMapping/>
  </p:clrMapOvr>
  <p:transition spd="med">
    <p:circl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A6282F-D880-E7D5-B4C9-9D3273715272}"/>
              </a:ext>
            </a:extLst>
          </p:cNvPr>
          <p:cNvSpPr txBox="1"/>
          <p:nvPr/>
        </p:nvSpPr>
        <p:spPr>
          <a:xfrm>
            <a:off x="4223325" y="334336"/>
            <a:ext cx="4000500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trị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43B340-3A11-CF2E-87F0-E64A0E23F798}"/>
              </a:ext>
            </a:extLst>
          </p:cNvPr>
          <p:cNvSpPr txBox="1"/>
          <p:nvPr/>
        </p:nvSpPr>
        <p:spPr>
          <a:xfrm>
            <a:off x="1125915" y="380191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xmlns="" id="{5D9132E6-248E-5530-6A8C-9085B0B14B4A}"/>
              </a:ext>
            </a:extLst>
          </p:cNvPr>
          <p:cNvSpPr/>
          <p:nvPr/>
        </p:nvSpPr>
        <p:spPr>
          <a:xfrm>
            <a:off x="4085624" y="1984796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12F24124-2D14-F910-DF98-340A0E5E6AE9}"/>
                  </a:ext>
                </a:extLst>
              </p:cNvPr>
              <p:cNvSpPr txBox="1"/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+10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=−103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F24124-2D14-F910-DF98-340A0E5E6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blipFill>
                <a:blip r:embed="rId3"/>
                <a:stretch>
                  <a:fillRect l="-1545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797EA53-4E75-346E-9B4F-EF94C9743859}"/>
                  </a:ext>
                </a:extLst>
              </p:cNvPr>
              <p:cNvSpPr txBox="1"/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=8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97EA53-4E75-346E-9B4F-EF94C9743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blipFill>
                <a:blip r:embed="rId4"/>
                <a:stretch>
                  <a:fillRect l="-1403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1DB18B0C-FAF9-AFEB-8317-CACEA6EDA3AB}"/>
                  </a:ext>
                </a:extLst>
              </p:cNvPr>
              <p:cNvSpPr txBox="1"/>
              <p:nvPr/>
            </p:nvSpPr>
            <p:spPr>
              <a:xfrm>
                <a:off x="525479" y="2571750"/>
                <a:ext cx="8093042" cy="23409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+ 10 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+ 9 + 1 = 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+ 3)2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−103 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(−103 + 3)2 + 1 = (−100)2 + 1 = 10 000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= 10 001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10 001 </m:t>
                    </m:r>
                  </m:oMath>
                </a14:m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−103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B18B0C-FAF9-AFEB-8317-CACEA6EDA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79" y="2571750"/>
                <a:ext cx="8093042" cy="2340962"/>
              </a:xfrm>
              <a:prstGeom prst="rect">
                <a:avLst/>
              </a:prstGeom>
              <a:blipFill>
                <a:blip r:embed="rId5"/>
                <a:stretch>
                  <a:fillRect l="-753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A6282F-D880-E7D5-B4C9-9D3273715272}"/>
              </a:ext>
            </a:extLst>
          </p:cNvPr>
          <p:cNvSpPr txBox="1"/>
          <p:nvPr/>
        </p:nvSpPr>
        <p:spPr>
          <a:xfrm>
            <a:off x="4223325" y="334336"/>
            <a:ext cx="4000500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trị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43B340-3A11-CF2E-87F0-E64A0E23F798}"/>
              </a:ext>
            </a:extLst>
          </p:cNvPr>
          <p:cNvSpPr txBox="1"/>
          <p:nvPr/>
        </p:nvSpPr>
        <p:spPr>
          <a:xfrm>
            <a:off x="1125915" y="380191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xmlns="" id="{5D9132E6-248E-5530-6A8C-9085B0B14B4A}"/>
              </a:ext>
            </a:extLst>
          </p:cNvPr>
          <p:cNvSpPr/>
          <p:nvPr/>
        </p:nvSpPr>
        <p:spPr>
          <a:xfrm>
            <a:off x="4085624" y="1984796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12F24124-2D14-F910-DF98-340A0E5E6AE9}"/>
                  </a:ext>
                </a:extLst>
              </p:cNvPr>
              <p:cNvSpPr txBox="1"/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+10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=−103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F24124-2D14-F910-DF98-340A0E5E6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blipFill>
                <a:blip r:embed="rId3"/>
                <a:stretch>
                  <a:fillRect l="-1545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797EA53-4E75-346E-9B4F-EF94C9743859}"/>
                  </a:ext>
                </a:extLst>
              </p:cNvPr>
              <p:cNvSpPr txBox="1"/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=8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97EA53-4E75-346E-9B4F-EF94C9743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blipFill>
                <a:blip r:embed="rId4"/>
                <a:stretch>
                  <a:fillRect l="-1403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250474DC-45C0-FE76-AA25-32414D111B15}"/>
                  </a:ext>
                </a:extLst>
              </p:cNvPr>
              <p:cNvSpPr txBox="1"/>
              <p:nvPr/>
            </p:nvSpPr>
            <p:spPr>
              <a:xfrm>
                <a:off x="228600" y="2464006"/>
                <a:ext cx="4829776" cy="2383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i="1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+ 12 </m:t>
                    </m:r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2 + 3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22 + 23 + 4 </m:t>
                    </m:r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+ 2)3 + 4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0474DC-45C0-FE76-AA25-32414D111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64006"/>
                <a:ext cx="4829776" cy="2383281"/>
              </a:xfrm>
              <a:prstGeom prst="rect">
                <a:avLst/>
              </a:prstGeom>
              <a:blipFill>
                <a:blip r:embed="rId5"/>
                <a:stretch>
                  <a:fillRect l="-1389" b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9DFB88E-BCB4-61E9-0BFB-79AC42A5D58F}"/>
                  </a:ext>
                </a:extLst>
              </p:cNvPr>
              <p:cNvSpPr txBox="1"/>
              <p:nvPr/>
            </p:nvSpPr>
            <p:spPr>
              <a:xfrm>
                <a:off x="5058376" y="2349167"/>
                <a:ext cx="3891314" cy="2689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Thay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8 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biểu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B, ta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:endParaRPr kumimoji="0" lang="en-US" sz="2000" b="0" i="1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d>
                      <m:dPr>
                        <m:ctrlPr>
                          <a:rPr kumimoji="0" lang="en-US" sz="2000" b="0" i="1" u="none" strike="noStrike" kern="1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8 + 2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 + 4 </m:t>
                    </m:r>
                  </m:oMath>
                </a14:m>
                <a:r>
                  <a:rPr kumimoji="0" lang="en-US" sz="2000" b="0" i="1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 103 + 4 = 1004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Vậy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1004 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8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DFB88E-BCB4-61E9-0BFB-79AC42A5D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376" y="2349167"/>
                <a:ext cx="3891314" cy="2689904"/>
              </a:xfrm>
              <a:prstGeom prst="rect">
                <a:avLst/>
              </a:prstGeom>
              <a:blipFill>
                <a:blip r:embed="rId6"/>
                <a:stretch>
                  <a:fillRect l="-1724" b="-3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01954D2-751D-BD48-79DD-60F39F5FEACD}"/>
              </a:ext>
            </a:extLst>
          </p:cNvPr>
          <p:cNvCxnSpPr>
            <a:cxnSpLocks/>
          </p:cNvCxnSpPr>
          <p:nvPr/>
        </p:nvCxnSpPr>
        <p:spPr>
          <a:xfrm>
            <a:off x="4955506" y="2486866"/>
            <a:ext cx="0" cy="257506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992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E93A7163-D8B4-BE71-92FA-3A3BF8106187}"/>
                  </a:ext>
                </a:extLst>
              </p:cNvPr>
              <p:cNvSpPr txBox="1"/>
              <p:nvPr/>
            </p:nvSpPr>
            <p:spPr>
              <a:xfrm>
                <a:off x="514470" y="526293"/>
                <a:ext cx="7840860" cy="1227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   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trị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phụ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trị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biến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3A7163-D8B4-BE71-92FA-3A3BF8106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0" y="526293"/>
                <a:ext cx="7840860" cy="1227965"/>
              </a:xfrm>
              <a:prstGeom prst="rect">
                <a:avLst/>
              </a:prstGeom>
              <a:blipFill>
                <a:blip r:embed="rId3"/>
                <a:stretch>
                  <a:fillRect l="-777" r="-777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13E5B8B-CB60-426F-312C-B87A2A3EEA93}"/>
                  </a:ext>
                </a:extLst>
              </p:cNvPr>
              <p:cNvSpPr txBox="1"/>
              <p:nvPr/>
            </p:nvSpPr>
            <p:spPr>
              <a:xfrm>
                <a:off x="1325940" y="1832275"/>
                <a:ext cx="6492120" cy="2459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−2(3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−1)(3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−2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−12(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−2)(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𝐺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−8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3E5B8B-CB60-426F-312C-B87A2A3EE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940" y="1832275"/>
                <a:ext cx="6492120" cy="2459071"/>
              </a:xfrm>
              <a:prstGeom prst="rect">
                <a:avLst/>
              </a:prstGeom>
              <a:blipFill>
                <a:blip r:embed="rId4"/>
                <a:stretch>
                  <a:fillRect l="-1034" b="-3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C2EF41FA-A899-3AAB-9B24-2ACE061D264F}"/>
                  </a:ext>
                </a:extLst>
              </p:cNvPr>
              <p:cNvSpPr txBox="1"/>
              <p:nvPr/>
            </p:nvSpPr>
            <p:spPr>
              <a:xfrm>
                <a:off x="697350" y="1555948"/>
                <a:ext cx="6880740" cy="3092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d>
                      <m:d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+ 1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</m:t>
                        </m:r>
                      </m:e>
                    </m:d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+ 1</m:t>
                        </m:r>
                      </m:e>
                    </m:d>
                  </m:oMath>
                </a14:m>
                <a:endParaRPr lang="en-US" sz="22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[(3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 – (3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+ 1)]2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 – 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1)2 = (– 1 – 1)2 = (–2)2 = 4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F41FA-A899-3AAB-9B24-2ACE061D2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50" y="1555948"/>
                <a:ext cx="6880740" cy="3092450"/>
              </a:xfrm>
              <a:prstGeom prst="rect">
                <a:avLst/>
              </a:prstGeom>
              <a:blipFill>
                <a:blip r:embed="rId4"/>
                <a:stretch>
                  <a:fillRect l="-709" b="-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048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7128AB90-554C-2059-7162-BBD86A020B2F}"/>
                  </a:ext>
                </a:extLst>
              </p:cNvPr>
              <p:cNvSpPr/>
              <p:nvPr/>
            </p:nvSpPr>
            <p:spPr>
              <a:xfrm>
                <a:off x="627614" y="1967537"/>
                <a:ext cx="7897963" cy="2060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Tìm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giá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trị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biểu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rồi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so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sánh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giá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trị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trường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hợp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Tại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=1;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=−1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Tại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=2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=−3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28AB90-554C-2059-7162-BBD86A020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14" y="1967537"/>
                <a:ext cx="7897963" cy="2060885"/>
              </a:xfrm>
              <a:prstGeom prst="rect">
                <a:avLst/>
              </a:prstGeom>
              <a:blipFill>
                <a:blip r:embed="rId3"/>
                <a:stretch>
                  <a:fillRect l="-617" r="-540" b="-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5" name="Google Shape;645;p42"/>
          <p:cNvGrpSpPr/>
          <p:nvPr/>
        </p:nvGrpSpPr>
        <p:grpSpPr>
          <a:xfrm>
            <a:off x="494597" y="4296004"/>
            <a:ext cx="660186" cy="713364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F08320-ED62-598C-1404-5509C5D57D70}"/>
              </a:ext>
            </a:extLst>
          </p:cNvPr>
          <p:cNvSpPr/>
          <p:nvPr/>
        </p:nvSpPr>
        <p:spPr>
          <a:xfrm>
            <a:off x="571876" y="1324701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87920018-8D72-A3B0-4900-1DFDDD17F29B}"/>
                  </a:ext>
                </a:extLst>
              </p:cNvPr>
              <p:cNvSpPr/>
              <p:nvPr/>
            </p:nvSpPr>
            <p:spPr>
              <a:xfrm>
                <a:off x="1325888" y="1222641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Xét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biểu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=2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920018-8D72-A3B0-4900-1DFDDD17F2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88" y="1222641"/>
                <a:ext cx="7501254" cy="537263"/>
              </a:xfrm>
              <a:prstGeom prst="rect">
                <a:avLst/>
              </a:prstGeom>
              <a:blipFill>
                <a:blip r:embed="rId4"/>
                <a:stretch>
                  <a:fillRect l="-65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C1209A1-FCA9-5DB4-C790-095A2EB93A73}"/>
              </a:ext>
            </a:extLst>
          </p:cNvPr>
          <p:cNvGrpSpPr/>
          <p:nvPr/>
        </p:nvGrpSpPr>
        <p:grpSpPr>
          <a:xfrm>
            <a:off x="1603467" y="339330"/>
            <a:ext cx="5937065" cy="521131"/>
            <a:chOff x="4328566" y="978669"/>
            <a:chExt cx="5937065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xmlns="" id="{6A41948C-FB29-C1B3-32B1-E8A46B81D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13153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đôi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52E405F-673E-C1B2-FA9B-17D95FF9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4AEA7A3-8CD0-951B-133E-FEE178B6C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174" y="3439383"/>
            <a:ext cx="3045762" cy="1713241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2DA32EBB-86D7-91FC-6A5B-8CAE4805E0F8}"/>
                  </a:ext>
                </a:extLst>
              </p:cNvPr>
              <p:cNvSpPr txBox="1"/>
              <p:nvPr/>
            </p:nvSpPr>
            <p:spPr>
              <a:xfrm>
                <a:off x="251460" y="1292303"/>
                <a:ext cx="8686800" cy="33647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+ 2)3 – 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2)3 – 12(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[(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 –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2)][(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+ 2)2 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+ 2</m:t>
                        </m:r>
                      </m:e>
                    </m:d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2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2)2] – 12(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 –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+ 2)[(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+ 2)2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2)2] – 12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4(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4 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4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 – 12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4(3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 – 12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12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+ 16 – 12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 = 4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A32EBB-86D7-91FC-6A5B-8CAE4805E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" y="1292303"/>
                <a:ext cx="8686800" cy="3364704"/>
              </a:xfrm>
              <a:prstGeom prst="rect">
                <a:avLst/>
              </a:prstGeom>
              <a:blipFill>
                <a:blip r:embed="rId3"/>
                <a:stretch>
                  <a:fillRect l="-211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0" y="3326130"/>
            <a:ext cx="2190750" cy="123229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646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7E36FF2A-D37C-18AE-18E9-EAB0D00BCBE7}"/>
                  </a:ext>
                </a:extLst>
              </p:cNvPr>
              <p:cNvSpPr txBox="1"/>
              <p:nvPr/>
            </p:nvSpPr>
            <p:spPr>
              <a:xfrm>
                <a:off x="514470" y="1515186"/>
                <a:ext cx="7440810" cy="3216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+ 3)(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 –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+ 27 –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+ 8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35.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36FF2A-D37C-18AE-18E9-EAB0D00BC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0" y="1515186"/>
                <a:ext cx="7440810" cy="3216586"/>
              </a:xfrm>
              <a:prstGeom prst="rect">
                <a:avLst/>
              </a:prstGeom>
              <a:blipFill>
                <a:blip r:embed="rId4"/>
                <a:stretch>
                  <a:fillRect l="-655" b="-3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841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04FD6416-EFE7-408C-A541-B8E2B8E26DBA}"/>
                  </a:ext>
                </a:extLst>
              </p:cNvPr>
              <p:cNvSpPr txBox="1"/>
              <p:nvPr/>
            </p:nvSpPr>
            <p:spPr>
              <a:xfrm>
                <a:off x="697230" y="1493880"/>
                <a:ext cx="7749540" cy="3216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(2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1)(4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+ 1) – 8(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[(2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)3 – 13]– 8(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= (8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 – 8(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+ 8)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8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1–8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64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– 65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FD6416-EFE7-408C-A541-B8E2B8E26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0" y="1493880"/>
                <a:ext cx="7749540" cy="3216586"/>
              </a:xfrm>
              <a:prstGeom prst="rect">
                <a:avLst/>
              </a:prstGeom>
              <a:blipFill>
                <a:blip r:embed="rId4"/>
                <a:stretch>
                  <a:fillRect l="-629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307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95A6EA2-64EB-FAF3-81AF-C611C7D1E1CF}"/>
                  </a:ext>
                </a:extLst>
              </p:cNvPr>
              <p:cNvSpPr txBox="1"/>
              <p:nvPr/>
            </p:nvSpPr>
            <p:spPr>
              <a:xfrm>
                <a:off x="1625887" y="1056967"/>
                <a:ext cx="5892226" cy="675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nhanh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0,76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0,24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+3 . 0,76  .  0,24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5A6EA2-64EB-FAF3-81AF-C611C7D1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887" y="1056967"/>
                <a:ext cx="5892226" cy="675634"/>
              </a:xfrm>
              <a:prstGeom prst="rect">
                <a:avLst/>
              </a:prstGeom>
              <a:blipFill>
                <a:blip r:embed="rId3"/>
                <a:stretch>
                  <a:fillRect l="-1346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271123-A48B-A8D0-746E-BADACC71F094}"/>
              </a:ext>
            </a:extLst>
          </p:cNvPr>
          <p:cNvSpPr txBox="1"/>
          <p:nvPr/>
        </p:nvSpPr>
        <p:spPr>
          <a:xfrm>
            <a:off x="3091875" y="354435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6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xmlns="" id="{B6FEE7B8-619E-E943-CDE8-B667401400D2}"/>
              </a:ext>
            </a:extLst>
          </p:cNvPr>
          <p:cNvSpPr/>
          <p:nvPr/>
        </p:nvSpPr>
        <p:spPr>
          <a:xfrm>
            <a:off x="4085624" y="1984796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B026EA77-5757-F3FD-6AA4-58E3E3845FBB}"/>
                  </a:ext>
                </a:extLst>
              </p:cNvPr>
              <p:cNvSpPr txBox="1"/>
              <p:nvPr/>
            </p:nvSpPr>
            <p:spPr>
              <a:xfrm>
                <a:off x="800100" y="2349167"/>
                <a:ext cx="8252460" cy="2500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0,76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0,24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 . 0,76 . 0,24</m:t>
                    </m:r>
                  </m:oMath>
                </a14:m>
                <a:r>
                  <a:rPr lang="en-US" sz="2200" i="1" kern="1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kern="10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2200" i="1" kern="10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 kern="10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0,76 + 0,24</m:t>
                          </m:r>
                        </m:e>
                      </m:d>
                      <m:r>
                        <a:rPr lang="en-US" sz="2200" i="1" kern="100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200" i="1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– 3 . 0,76 . 0,24 . </m:t>
                      </m:r>
                      <m:d>
                        <m:dPr>
                          <m:ctrlPr>
                            <a:rPr lang="en-US" sz="2200" i="1" kern="100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 kern="100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0,76 + 0,24</m:t>
                          </m:r>
                        </m:e>
                      </m:d>
                      <m:r>
                        <a:rPr lang="en-US" sz="2200" i="1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+ 3 . 0,76 . 0,24</m:t>
                      </m:r>
                    </m:oMath>
                  </m:oMathPara>
                </a14:m>
                <a:endParaRPr lang="en-US" sz="22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1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3 . 0,76 . 0,24 . 1 + 3 . 0,76 . 0,24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26EA77-5757-F3FD-6AA4-58E3E3845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2349167"/>
                <a:ext cx="8252460" cy="2500877"/>
              </a:xfrm>
              <a:prstGeom prst="rect">
                <a:avLst/>
              </a:prstGeom>
              <a:blipFill>
                <a:blip r:embed="rId4"/>
                <a:stretch>
                  <a:fillRect l="-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EBFBF6-1AA2-CA55-BCF0-9BA0905DC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327" y="1767233"/>
            <a:ext cx="3257550" cy="183237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p71"/>
          <p:cNvSpPr/>
          <p:nvPr/>
        </p:nvSpPr>
        <p:spPr>
          <a:xfrm>
            <a:off x="70357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71"/>
          <p:cNvSpPr/>
          <p:nvPr/>
        </p:nvSpPr>
        <p:spPr>
          <a:xfrm rot="10800000" flipH="1">
            <a:off x="0" y="2569757"/>
            <a:ext cx="2216498" cy="2573744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71"/>
          <p:cNvSpPr/>
          <p:nvPr/>
        </p:nvSpPr>
        <p:spPr>
          <a:xfrm rot="599051">
            <a:off x="8342926" y="13333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3" name="Google Shape;2093;p71"/>
          <p:cNvGrpSpPr/>
          <p:nvPr/>
        </p:nvGrpSpPr>
        <p:grpSpPr>
          <a:xfrm>
            <a:off x="7531886" y="429961"/>
            <a:ext cx="1356047" cy="813604"/>
            <a:chOff x="6798725" y="2381225"/>
            <a:chExt cx="560350" cy="336200"/>
          </a:xfrm>
        </p:grpSpPr>
        <p:sp>
          <p:nvSpPr>
            <p:cNvPr id="2094" name="Google Shape;2094;p71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1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6" name="Google Shape;2096;p71"/>
          <p:cNvSpPr/>
          <p:nvPr/>
        </p:nvSpPr>
        <p:spPr>
          <a:xfrm>
            <a:off x="8441438" y="3001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71"/>
          <p:cNvSpPr/>
          <p:nvPr/>
        </p:nvSpPr>
        <p:spPr>
          <a:xfrm>
            <a:off x="71101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71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71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71"/>
          <p:cNvSpPr/>
          <p:nvPr/>
        </p:nvSpPr>
        <p:spPr>
          <a:xfrm>
            <a:off x="257575" y="223839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71"/>
          <p:cNvSpPr/>
          <p:nvPr/>
        </p:nvSpPr>
        <p:spPr>
          <a:xfrm>
            <a:off x="1290050" y="2810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2" name="Google Shape;2102;p71"/>
          <p:cNvGrpSpPr/>
          <p:nvPr/>
        </p:nvGrpSpPr>
        <p:grpSpPr>
          <a:xfrm rot="2700000">
            <a:off x="7794060" y="3683271"/>
            <a:ext cx="876763" cy="1104749"/>
            <a:chOff x="11435300" y="1056650"/>
            <a:chExt cx="568775" cy="716675"/>
          </a:xfrm>
        </p:grpSpPr>
        <p:sp>
          <p:nvSpPr>
            <p:cNvPr id="2103" name="Google Shape;2103;p7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3" name="Google Shape;2113;p71"/>
          <p:cNvGrpSpPr/>
          <p:nvPr/>
        </p:nvGrpSpPr>
        <p:grpSpPr>
          <a:xfrm rot="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2114" name="Google Shape;2114;p71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1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1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1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1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1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1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71"/>
          <p:cNvGrpSpPr/>
          <p:nvPr/>
        </p:nvGrpSpPr>
        <p:grpSpPr>
          <a:xfrm rot="2700000">
            <a:off x="304276" y="2653575"/>
            <a:ext cx="817896" cy="813580"/>
            <a:chOff x="10440625" y="1291025"/>
            <a:chExt cx="630000" cy="626675"/>
          </a:xfrm>
        </p:grpSpPr>
        <p:sp>
          <p:nvSpPr>
            <p:cNvPr id="2122" name="Google Shape;2122;p7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1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1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1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1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1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1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4" name="Google Shape;2144;p71"/>
          <p:cNvSpPr/>
          <p:nvPr/>
        </p:nvSpPr>
        <p:spPr>
          <a:xfrm flipH="1">
            <a:off x="7302963" y="46523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9714;p58">
            <a:extLst>
              <a:ext uri="{FF2B5EF4-FFF2-40B4-BE49-F238E27FC236}">
                <a16:creationId xmlns:a16="http://schemas.microsoft.com/office/drawing/2014/main" xmlns="" id="{A4D21ECA-C343-7693-03D1-5EF1D415D69E}"/>
              </a:ext>
            </a:extLst>
          </p:cNvPr>
          <p:cNvSpPr txBox="1">
            <a:spLocks/>
          </p:cNvSpPr>
          <p:nvPr/>
        </p:nvSpPr>
        <p:spPr>
          <a:xfrm>
            <a:off x="961623" y="2170535"/>
            <a:ext cx="7705678" cy="572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CẢM ƠN CÁC EM </a:t>
            </a:r>
            <a:endParaRPr kumimoji="0" lang="en-US" sz="4000" b="1" i="0" u="none" strike="noStrike" kern="0" cap="none" spc="0" normalizeH="0" baseline="0" noProof="0" dirty="0"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ĐÃ LẮNG NGHE BÀI GIẢNG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42"/>
          <p:cNvGrpSpPr/>
          <p:nvPr/>
        </p:nvGrpSpPr>
        <p:grpSpPr>
          <a:xfrm>
            <a:off x="494597" y="4296004"/>
            <a:ext cx="660186" cy="713364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42"/>
          <p:cNvGrpSpPr/>
          <p:nvPr/>
        </p:nvGrpSpPr>
        <p:grpSpPr>
          <a:xfrm rot="2974562">
            <a:off x="8137326" y="4143538"/>
            <a:ext cx="609967" cy="768524"/>
            <a:chOff x="11435300" y="1056650"/>
            <a:chExt cx="568775" cy="716675"/>
          </a:xfrm>
        </p:grpSpPr>
        <p:sp>
          <p:nvSpPr>
            <p:cNvPr id="663" name="Google Shape;663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F08320-ED62-598C-1404-5509C5D57D70}"/>
              </a:ext>
            </a:extLst>
          </p:cNvPr>
          <p:cNvSpPr/>
          <p:nvPr/>
        </p:nvSpPr>
        <p:spPr>
          <a:xfrm>
            <a:off x="669220" y="1142002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C1209A1-FCA9-5DB4-C790-095A2EB93A73}"/>
              </a:ext>
            </a:extLst>
          </p:cNvPr>
          <p:cNvGrpSpPr/>
          <p:nvPr/>
        </p:nvGrpSpPr>
        <p:grpSpPr>
          <a:xfrm>
            <a:off x="1603465" y="279992"/>
            <a:ext cx="5937065" cy="521131"/>
            <a:chOff x="4328566" y="978669"/>
            <a:chExt cx="5937065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xmlns="" id="{6A41948C-FB29-C1B3-32B1-E8A46B81D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13153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đôi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52E405F-673E-C1B2-FA9B-17D95FF9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E0B842E-45BC-B973-C1F7-A017A9C06656}"/>
              </a:ext>
            </a:extLst>
          </p:cNvPr>
          <p:cNvGrpSpPr/>
          <p:nvPr/>
        </p:nvGrpSpPr>
        <p:grpSpPr>
          <a:xfrm>
            <a:off x="3925871" y="1452964"/>
            <a:ext cx="1292257" cy="712136"/>
            <a:chOff x="8403160" y="4587774"/>
            <a:chExt cx="1263473" cy="8236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E58C7DF-6F11-1590-00BF-00695F82C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F78368C-DDC7-419E-CD0F-26E6D4B95B42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7076B810-6F01-D4A0-E7FD-D07E73C931D8}"/>
                  </a:ext>
                </a:extLst>
              </p:cNvPr>
              <p:cNvSpPr txBox="1"/>
              <p:nvPr/>
            </p:nvSpPr>
            <p:spPr>
              <a:xfrm>
                <a:off x="1117720" y="2339907"/>
                <a:ext cx="7170835" cy="236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Thay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1;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−1 </m:t>
                    </m:r>
                  </m:oMath>
                </a14:m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[1 + (−1)] = 2 . 0 = 0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1 + 2 . (−1) = 2 – 2 = 0.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1;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−1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6B810-6F01-D4A0-E7FD-D07E73C93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720" y="2339907"/>
                <a:ext cx="7170835" cy="2368662"/>
              </a:xfrm>
              <a:prstGeom prst="rect">
                <a:avLst/>
              </a:prstGeom>
              <a:blipFill>
                <a:blip r:embed="rId5"/>
                <a:stretch>
                  <a:fillRect l="-1105" b="-4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391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42"/>
          <p:cNvGrpSpPr/>
          <p:nvPr/>
        </p:nvGrpSpPr>
        <p:grpSpPr>
          <a:xfrm>
            <a:off x="494597" y="4296004"/>
            <a:ext cx="660186" cy="713364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42"/>
          <p:cNvGrpSpPr/>
          <p:nvPr/>
        </p:nvGrpSpPr>
        <p:grpSpPr>
          <a:xfrm rot="2974562">
            <a:off x="8137326" y="4143538"/>
            <a:ext cx="609967" cy="768524"/>
            <a:chOff x="11435300" y="1056650"/>
            <a:chExt cx="568775" cy="716675"/>
          </a:xfrm>
        </p:grpSpPr>
        <p:sp>
          <p:nvSpPr>
            <p:cNvPr id="663" name="Google Shape;663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F08320-ED62-598C-1404-5509C5D57D70}"/>
              </a:ext>
            </a:extLst>
          </p:cNvPr>
          <p:cNvSpPr/>
          <p:nvPr/>
        </p:nvSpPr>
        <p:spPr>
          <a:xfrm>
            <a:off x="669220" y="1142002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C1209A1-FCA9-5DB4-C790-095A2EB93A73}"/>
              </a:ext>
            </a:extLst>
          </p:cNvPr>
          <p:cNvGrpSpPr/>
          <p:nvPr/>
        </p:nvGrpSpPr>
        <p:grpSpPr>
          <a:xfrm>
            <a:off x="1603465" y="279992"/>
            <a:ext cx="5937065" cy="521131"/>
            <a:chOff x="4328566" y="978669"/>
            <a:chExt cx="5937065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xmlns="" id="{6A41948C-FB29-C1B3-32B1-E8A46B81D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13153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đôi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52E405F-673E-C1B2-FA9B-17D95FF9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E0B842E-45BC-B973-C1F7-A017A9C06656}"/>
              </a:ext>
            </a:extLst>
          </p:cNvPr>
          <p:cNvGrpSpPr/>
          <p:nvPr/>
        </p:nvGrpSpPr>
        <p:grpSpPr>
          <a:xfrm>
            <a:off x="3925871" y="1452964"/>
            <a:ext cx="1292257" cy="712136"/>
            <a:chOff x="8403160" y="4587774"/>
            <a:chExt cx="1263473" cy="8236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E58C7DF-6F11-1590-00BF-00695F82C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F78368C-DDC7-419E-CD0F-26E6D4B95B42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643F11DE-EEF7-18D6-B7E5-415A2D5B1107}"/>
                  </a:ext>
                </a:extLst>
              </p:cNvPr>
              <p:cNvSpPr txBox="1"/>
              <p:nvPr/>
            </p:nvSpPr>
            <p:spPr>
              <a:xfrm>
                <a:off x="1078696" y="2312152"/>
                <a:ext cx="7275414" cy="236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−3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[2 + (−3)] = 2 . (−1) = −2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2 + 2 . (−3) = 4 – 6 = −2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−3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3F11DE-EEF7-18D6-B7E5-415A2D5B1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96" y="2312152"/>
                <a:ext cx="7275414" cy="2368662"/>
              </a:xfrm>
              <a:prstGeom prst="rect">
                <a:avLst/>
              </a:prstGeom>
              <a:blipFill>
                <a:blip r:embed="rId5"/>
                <a:stretch>
                  <a:fillRect l="-1090" b="-4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8617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nguage Arts Subject for Middle School: Textual Genres by Slidesgo">
  <a:themeElements>
    <a:clrScheme name="Simple Light">
      <a:dk1>
        <a:srgbClr val="312F61"/>
      </a:dk1>
      <a:lt1>
        <a:srgbClr val="242424"/>
      </a:lt1>
      <a:dk2>
        <a:srgbClr val="FFE7E3"/>
      </a:dk2>
      <a:lt2>
        <a:srgbClr val="FFFFFF"/>
      </a:lt2>
      <a:accent1>
        <a:srgbClr val="FE8F86"/>
      </a:accent1>
      <a:accent2>
        <a:srgbClr val="FF564B"/>
      </a:accent2>
      <a:accent3>
        <a:srgbClr val="FBBC3F"/>
      </a:accent3>
      <a:accent4>
        <a:srgbClr val="EFA329"/>
      </a:accent4>
      <a:accent5>
        <a:srgbClr val="8DCED4"/>
      </a:accent5>
      <a:accent6>
        <a:srgbClr val="4DB3B5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</TotalTime>
  <Words>2783</Words>
  <Application>Microsoft Office PowerPoint</Application>
  <PresentationFormat>On-screen Show (16:9)</PresentationFormat>
  <Paragraphs>511</Paragraphs>
  <Slides>74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74</vt:i4>
      </vt:variant>
    </vt:vector>
  </HeadingPairs>
  <TitlesOfParts>
    <vt:vector size="90" baseType="lpstr">
      <vt:lpstr>Arial</vt:lpstr>
      <vt:lpstr>DM Sans</vt:lpstr>
      <vt:lpstr>Figtree Medium</vt:lpstr>
      <vt:lpstr>Cambria Math</vt:lpstr>
      <vt:lpstr>Calibri</vt:lpstr>
      <vt:lpstr>Times New Roman</vt:lpstr>
      <vt:lpstr>Kavoon</vt:lpstr>
      <vt:lpstr>Bebas Neue</vt:lpstr>
      <vt:lpstr>PT Sans</vt:lpstr>
      <vt:lpstr>Kumbh Sans SemiBold</vt:lpstr>
      <vt:lpstr>Anaheim</vt:lpstr>
      <vt:lpstr>Figtree</vt:lpstr>
      <vt:lpstr>Kumbh Sans</vt:lpstr>
      <vt:lpstr>Language Arts Subject for Middle School: Textual Genres by Slidesgo</vt:lpstr>
      <vt:lpstr>1_Office Theme</vt:lpstr>
      <vt:lpstr>2_Office Theme</vt:lpstr>
      <vt:lpstr>KIỂM TRA 15 PHÚT Câu 1: Viết 7 hằng đẳng thức đã học  Câu 2: Viết mỗi biểu thức sau dưới dạng tích  a/    9x2-25y2  b/    8x^3-1 </vt:lpstr>
      <vt:lpstr>CHÀO MỪNG CÁC EM ĐẾN VỚI BÀI GIẢNG HÔM NAY</vt:lpstr>
      <vt:lpstr>PowerPoint Presentation</vt:lpstr>
      <vt:lpstr>BÀI 3: HẰNG ĐẲNG THỨC ĐÁNG NHỚ</vt:lpstr>
      <vt:lpstr>NỘI DUNG BÀI HỌC</vt:lpstr>
      <vt:lpstr>HẰNG ĐẲNG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HẰNG ĐẲNG THỨC ĐÁNG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Subject for Middle School: Textual Genres</dc:title>
  <dc:creator>tuyết nguyễn thị ánh</dc:creator>
  <cp:lastModifiedBy>THUAN</cp:lastModifiedBy>
  <cp:revision>11</cp:revision>
  <dcterms:modified xsi:type="dcterms:W3CDTF">2024-10-03T09:38:06Z</dcterms:modified>
</cp:coreProperties>
</file>