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1" r:id="rId1"/>
  </p:sldMasterIdLst>
  <p:notesMasterIdLst>
    <p:notesMasterId r:id="rId42"/>
  </p:notesMasterIdLst>
  <p:sldIdLst>
    <p:sldId id="257" r:id="rId2"/>
    <p:sldId id="260" r:id="rId3"/>
    <p:sldId id="283" r:id="rId4"/>
    <p:sldId id="281" r:id="rId5"/>
    <p:sldId id="261" r:id="rId6"/>
    <p:sldId id="263" r:id="rId7"/>
    <p:sldId id="265" r:id="rId8"/>
    <p:sldId id="272" r:id="rId9"/>
    <p:sldId id="271" r:id="rId10"/>
    <p:sldId id="316" r:id="rId11"/>
    <p:sldId id="320" r:id="rId12"/>
    <p:sldId id="317" r:id="rId13"/>
    <p:sldId id="279" r:id="rId14"/>
    <p:sldId id="286" r:id="rId15"/>
    <p:sldId id="318" r:id="rId16"/>
    <p:sldId id="276" r:id="rId17"/>
    <p:sldId id="287" r:id="rId18"/>
    <p:sldId id="288" r:id="rId19"/>
    <p:sldId id="290" r:id="rId20"/>
    <p:sldId id="291" r:id="rId21"/>
    <p:sldId id="292" r:id="rId22"/>
    <p:sldId id="294" r:id="rId23"/>
    <p:sldId id="295" r:id="rId24"/>
    <p:sldId id="322" r:id="rId25"/>
    <p:sldId id="321" r:id="rId26"/>
    <p:sldId id="298"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9" r:id="rId41"/>
  </p:sldIdLst>
  <p:sldSz cx="18288000" cy="10287000"/>
  <p:notesSz cx="6858000" cy="9144000"/>
  <p:embeddedFontLst>
    <p:embeddedFont>
      <p:font typeface="Rockwell Extra Bold" panose="02060903040505020403" pitchFamily="18" charset="0"/>
      <p:bold r:id="rId43"/>
    </p:embeddedFont>
    <p:embeddedFont>
      <p:font typeface=".VnTime" panose="020B7200000000000000" pitchFamily="34" charset="0"/>
      <p:regular r:id="rId44"/>
      <p:bold r:id="rId45"/>
      <p:italic r:id="rId46"/>
      <p:boldItalic r:id="rId47"/>
    </p:embeddedFont>
    <p:embeddedFont>
      <p:font typeface=".VnAristote" panose="020B7200000000000000" pitchFamily="34" charset="0"/>
      <p:regular r:id="rId48"/>
    </p:embeddedFont>
    <p:embeddedFont>
      <p:font typeface="Tahoma" panose="020B0604030504040204" pitchFamily="34" charset="0"/>
      <p:regular r:id="rId49"/>
      <p:bold r:id="rId50"/>
    </p:embeddedFont>
    <p:embeddedFont>
      <p:font typeface="Calibri" panose="020F0502020204030204" pitchFamily="34" charset="0"/>
      <p:regular r:id="rId51"/>
      <p:bold r:id="rId52"/>
      <p:italic r:id="rId53"/>
      <p:boldItalic r:id="rId54"/>
    </p:embeddedFont>
    <p:embeddedFont>
      <p:font typeface="Muli Bold Bold" panose="020B0604020202020204" charset="0"/>
      <p:regular r:id="rId55"/>
    </p:embeddedFont>
    <p:embeddedFont>
      <p:font typeface="Verdana" panose="020B0604030504040204" pitchFamily="34" charset="0"/>
      <p:regular r:id="rId56"/>
      <p:bold r:id="rId57"/>
      <p:italic r:id="rId58"/>
      <p:boldItalic r:id="rId59"/>
    </p:embeddedFont>
    <p:embeddedFont>
      <p:font typeface="VNI-Times" pitchFamily="2" charset="0"/>
      <p:regular r:id="rId60"/>
      <p:bold r:id="rId61"/>
      <p:italic r:id="rId62"/>
      <p:boldItalic r:id="rId63"/>
    </p:embeddedFont>
    <p:embeddedFont>
      <p:font typeface="Corbel" panose="020B0503020204020204" pitchFamily="34" charset="0"/>
      <p:regular r:id="rId64"/>
      <p:bold r:id="rId65"/>
      <p:italic r:id="rId66"/>
      <p:boldItalic r:id="rId67"/>
    </p:embeddedFont>
    <p:embeddedFont>
      <p:font typeface="Tw Cen MT Condensed Extra Bold" panose="020B0803020202020204" pitchFamily="34" charset="0"/>
      <p:regular r:id="rId68"/>
    </p:embeddedFont>
    <p:embeddedFont>
      <p:font typeface="VNI-Centur" pitchFamily="2"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8632"/>
    <a:srgbClr val="EDF5E1"/>
    <a:srgbClr val="33A67B"/>
    <a:srgbClr val="C5E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6" d="100"/>
          <a:sy n="46" d="100"/>
        </p:scale>
        <p:origin x="7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2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9.fntdata"/><Relationship Id="rId72"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4F743-900E-404C-989D-478C2CD579EC}"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EE1DD-2502-4077-B05E-4F3AA811305D}" type="slidenum">
              <a:rPr lang="en-US" smtClean="0"/>
              <a:t>‹#›</a:t>
            </a:fld>
            <a:endParaRPr lang="en-US"/>
          </a:p>
        </p:txBody>
      </p:sp>
    </p:spTree>
    <p:extLst>
      <p:ext uri="{BB962C8B-B14F-4D97-AF65-F5344CB8AC3E}">
        <p14:creationId xmlns:p14="http://schemas.microsoft.com/office/powerpoint/2010/main" val="97553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42 HS</a:t>
            </a:r>
            <a:endParaRPr lang="en-US"/>
          </a:p>
        </p:txBody>
      </p:sp>
      <p:sp>
        <p:nvSpPr>
          <p:cNvPr id="4" name="Slide Number Placeholder 3"/>
          <p:cNvSpPr>
            <a:spLocks noGrp="1"/>
          </p:cNvSpPr>
          <p:nvPr>
            <p:ph type="sldNum" sz="quarter" idx="10"/>
          </p:nvPr>
        </p:nvSpPr>
        <p:spPr/>
        <p:txBody>
          <a:bodyPr/>
          <a:lstStyle/>
          <a:p>
            <a:fld id="{BD8564B2-D413-4600-A044-CA18D8B5A4F0}" type="slidenum">
              <a:rPr lang="en-US" smtClean="0"/>
              <a:t>10</a:t>
            </a:fld>
            <a:endParaRPr lang="en-US"/>
          </a:p>
        </p:txBody>
      </p:sp>
    </p:spTree>
    <p:extLst>
      <p:ext uri="{BB962C8B-B14F-4D97-AF65-F5344CB8AC3E}">
        <p14:creationId xmlns:p14="http://schemas.microsoft.com/office/powerpoint/2010/main" val="108866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42 HS</a:t>
            </a:r>
            <a:endParaRPr lang="en-US"/>
          </a:p>
        </p:txBody>
      </p:sp>
      <p:sp>
        <p:nvSpPr>
          <p:cNvPr id="4" name="Slide Number Placeholder 3"/>
          <p:cNvSpPr>
            <a:spLocks noGrp="1"/>
          </p:cNvSpPr>
          <p:nvPr>
            <p:ph type="sldNum" sz="quarter" idx="10"/>
          </p:nvPr>
        </p:nvSpPr>
        <p:spPr/>
        <p:txBody>
          <a:bodyPr/>
          <a:lstStyle/>
          <a:p>
            <a:fld id="{BD8564B2-D413-4600-A044-CA18D8B5A4F0}" type="slidenum">
              <a:rPr lang="en-US" smtClean="0"/>
              <a:t>12</a:t>
            </a:fld>
            <a:endParaRPr lang="en-US"/>
          </a:p>
        </p:txBody>
      </p:sp>
    </p:spTree>
    <p:extLst>
      <p:ext uri="{BB962C8B-B14F-4D97-AF65-F5344CB8AC3E}">
        <p14:creationId xmlns:p14="http://schemas.microsoft.com/office/powerpoint/2010/main" val="4226670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42 HS</a:t>
            </a:r>
            <a:endParaRPr lang="en-US"/>
          </a:p>
        </p:txBody>
      </p:sp>
      <p:sp>
        <p:nvSpPr>
          <p:cNvPr id="4" name="Slide Number Placeholder 3"/>
          <p:cNvSpPr>
            <a:spLocks noGrp="1"/>
          </p:cNvSpPr>
          <p:nvPr>
            <p:ph type="sldNum" sz="quarter" idx="10"/>
          </p:nvPr>
        </p:nvSpPr>
        <p:spPr/>
        <p:txBody>
          <a:bodyPr/>
          <a:lstStyle/>
          <a:p>
            <a:fld id="{BD8564B2-D413-4600-A044-CA18D8B5A4F0}" type="slidenum">
              <a:rPr lang="en-US" smtClean="0"/>
              <a:t>15</a:t>
            </a:fld>
            <a:endParaRPr lang="en-US"/>
          </a:p>
        </p:txBody>
      </p:sp>
    </p:spTree>
    <p:extLst>
      <p:ext uri="{BB962C8B-B14F-4D97-AF65-F5344CB8AC3E}">
        <p14:creationId xmlns:p14="http://schemas.microsoft.com/office/powerpoint/2010/main" val="17115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19</a:t>
            </a:fld>
            <a:endParaRPr lang="en-US"/>
          </a:p>
        </p:txBody>
      </p:sp>
    </p:spTree>
    <p:extLst>
      <p:ext uri="{BB962C8B-B14F-4D97-AF65-F5344CB8AC3E}">
        <p14:creationId xmlns:p14="http://schemas.microsoft.com/office/powerpoint/2010/main" val="196366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20</a:t>
            </a:fld>
            <a:endParaRPr lang="en-US"/>
          </a:p>
        </p:txBody>
      </p:sp>
    </p:spTree>
    <p:extLst>
      <p:ext uri="{BB962C8B-B14F-4D97-AF65-F5344CB8AC3E}">
        <p14:creationId xmlns:p14="http://schemas.microsoft.com/office/powerpoint/2010/main" val="115670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21</a:t>
            </a:fld>
            <a:endParaRPr lang="en-US"/>
          </a:p>
        </p:txBody>
      </p:sp>
    </p:spTree>
    <p:extLst>
      <p:ext uri="{BB962C8B-B14F-4D97-AF65-F5344CB8AC3E}">
        <p14:creationId xmlns:p14="http://schemas.microsoft.com/office/powerpoint/2010/main" val="1781156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37FF0D-3108-4406-A6C2-4DB64F82457E}" type="slidenum">
              <a:rPr lang="en-US" smtClean="0"/>
              <a:t>22</a:t>
            </a:fld>
            <a:endParaRPr lang="en-US"/>
          </a:p>
        </p:txBody>
      </p:sp>
    </p:spTree>
    <p:extLst>
      <p:ext uri="{BB962C8B-B14F-4D97-AF65-F5344CB8AC3E}">
        <p14:creationId xmlns:p14="http://schemas.microsoft.com/office/powerpoint/2010/main" val="39120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B94D68-69D3-47D3-8636-E6F359176BC1}" type="slidenum">
              <a:rPr lang="en-US" sz="1200" smtClean="0"/>
              <a:pPr eaLnBrk="1" hangingPunct="1"/>
              <a:t>23</a:t>
            </a:fld>
            <a:endParaRPr lang="en-US" sz="1200" smtClean="0"/>
          </a:p>
        </p:txBody>
      </p:sp>
    </p:spTree>
    <p:extLst>
      <p:ext uri="{BB962C8B-B14F-4D97-AF65-F5344CB8AC3E}">
        <p14:creationId xmlns:p14="http://schemas.microsoft.com/office/powerpoint/2010/main" val="1641548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2B94D68-69D3-47D3-8636-E6F359176BC1}" type="slidenum">
              <a:rPr lang="en-US" sz="1200" smtClean="0"/>
              <a:pPr eaLnBrk="1" hangingPunct="1"/>
              <a:t>26</a:t>
            </a:fld>
            <a:endParaRPr lang="en-US" sz="1200" smtClean="0"/>
          </a:p>
        </p:txBody>
      </p:sp>
    </p:spTree>
    <p:extLst>
      <p:ext uri="{BB962C8B-B14F-4D97-AF65-F5344CB8AC3E}">
        <p14:creationId xmlns:p14="http://schemas.microsoft.com/office/powerpoint/2010/main" val="25481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346710" y="365761"/>
            <a:ext cx="17586960" cy="956690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64970" y="1323564"/>
            <a:ext cx="14950440" cy="4389120"/>
          </a:xfrm>
        </p:spPr>
        <p:txBody>
          <a:bodyPr anchor="b">
            <a:normAutofit/>
          </a:bodyPr>
          <a:lstStyle>
            <a:lvl1pPr algn="ctr">
              <a:lnSpc>
                <a:spcPct val="85000"/>
              </a:lnSpc>
              <a:defRPr sz="108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564295" y="5804452"/>
            <a:ext cx="13151790" cy="2082248"/>
          </a:xfrm>
        </p:spPr>
        <p:txBody>
          <a:bodyPr>
            <a:normAutofit/>
          </a:bodyPr>
          <a:lstStyle>
            <a:lvl1pPr marL="0" indent="0" algn="ctr">
              <a:buNone/>
              <a:defRPr sz="3300">
                <a:solidFill>
                  <a:srgbClr val="FFFFFF"/>
                </a:solidFill>
              </a:defRPr>
            </a:lvl1pPr>
            <a:lvl2pPr marL="685800" indent="0" algn="ctr">
              <a:buNone/>
              <a:defRPr sz="3300"/>
            </a:lvl2pPr>
            <a:lvl3pPr marL="1371600" indent="0" algn="ctr">
              <a:buNone/>
              <a:defRPr sz="33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cxnSp>
        <p:nvCxnSpPr>
          <p:cNvPr id="8" name="Straight Connector 7"/>
          <p:cNvCxnSpPr/>
          <p:nvPr/>
        </p:nvCxnSpPr>
        <p:spPr>
          <a:xfrm>
            <a:off x="2967991" y="5600700"/>
            <a:ext cx="1234440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997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228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1143000"/>
            <a:ext cx="3486150" cy="81153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714500" y="1143000"/>
            <a:ext cx="11144250" cy="81153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271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623430" y="4301885"/>
            <a:ext cx="17041896" cy="1683548"/>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98"/>
            </a:lvl1pPr>
            <a:lvl2pPr lvl="1" algn="ctr">
              <a:spcBef>
                <a:spcPts val="0"/>
              </a:spcBef>
              <a:spcAft>
                <a:spcPts val="0"/>
              </a:spcAft>
              <a:buSzPts val="3600"/>
              <a:buNone/>
              <a:defRPr sz="4898"/>
            </a:lvl2pPr>
            <a:lvl3pPr lvl="2" algn="ctr">
              <a:spcBef>
                <a:spcPts val="0"/>
              </a:spcBef>
              <a:spcAft>
                <a:spcPts val="0"/>
              </a:spcAft>
              <a:buSzPts val="3600"/>
              <a:buNone/>
              <a:defRPr sz="4898"/>
            </a:lvl3pPr>
            <a:lvl4pPr lvl="3" algn="ctr">
              <a:spcBef>
                <a:spcPts val="0"/>
              </a:spcBef>
              <a:spcAft>
                <a:spcPts val="0"/>
              </a:spcAft>
              <a:buSzPts val="3600"/>
              <a:buNone/>
              <a:defRPr sz="4898"/>
            </a:lvl4pPr>
            <a:lvl5pPr lvl="4" algn="ctr">
              <a:spcBef>
                <a:spcPts val="0"/>
              </a:spcBef>
              <a:spcAft>
                <a:spcPts val="0"/>
              </a:spcAft>
              <a:buSzPts val="3600"/>
              <a:buNone/>
              <a:defRPr sz="4898"/>
            </a:lvl5pPr>
            <a:lvl6pPr lvl="5" algn="ctr">
              <a:spcBef>
                <a:spcPts val="0"/>
              </a:spcBef>
              <a:spcAft>
                <a:spcPts val="0"/>
              </a:spcAft>
              <a:buSzPts val="3600"/>
              <a:buNone/>
              <a:defRPr sz="4898"/>
            </a:lvl6pPr>
            <a:lvl7pPr lvl="6" algn="ctr">
              <a:spcBef>
                <a:spcPts val="0"/>
              </a:spcBef>
              <a:spcAft>
                <a:spcPts val="0"/>
              </a:spcAft>
              <a:buSzPts val="3600"/>
              <a:buNone/>
              <a:defRPr sz="4898"/>
            </a:lvl7pPr>
            <a:lvl8pPr lvl="7" algn="ctr">
              <a:spcBef>
                <a:spcPts val="0"/>
              </a:spcBef>
              <a:spcAft>
                <a:spcPts val="0"/>
              </a:spcAft>
              <a:buSzPts val="3600"/>
              <a:buNone/>
              <a:defRPr sz="4898"/>
            </a:lvl8pPr>
            <a:lvl9pPr lvl="8" algn="ctr">
              <a:spcBef>
                <a:spcPts val="0"/>
              </a:spcBef>
              <a:spcAft>
                <a:spcPts val="0"/>
              </a:spcAft>
              <a:buSzPts val="3600"/>
              <a:buNone/>
              <a:defRPr sz="4898"/>
            </a:lvl9pPr>
          </a:lstStyle>
          <a:p>
            <a:endParaRPr/>
          </a:p>
        </p:txBody>
      </p:sp>
    </p:spTree>
    <p:extLst>
      <p:ext uri="{BB962C8B-B14F-4D97-AF65-F5344CB8AC3E}">
        <p14:creationId xmlns:p14="http://schemas.microsoft.com/office/powerpoint/2010/main" val="2057780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963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9636" y="1760363"/>
            <a:ext cx="14950440" cy="4389120"/>
          </a:xfrm>
        </p:spPr>
        <p:txBody>
          <a:bodyPr anchor="b">
            <a:noAutofit/>
          </a:bodyPr>
          <a:lstStyle>
            <a:lvl1pPr algn="ctr">
              <a:lnSpc>
                <a:spcPct val="85000"/>
              </a:lnSpc>
              <a:defRPr sz="108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564892" y="6231780"/>
            <a:ext cx="13153644" cy="2045709"/>
          </a:xfrm>
        </p:spPr>
        <p:txBody>
          <a:bodyPr anchor="t">
            <a:normAutofit/>
          </a:bodyPr>
          <a:lstStyle>
            <a:lvl1pPr marL="0" indent="0" algn="ctr">
              <a:buNone/>
              <a:defRPr sz="3300">
                <a:solidFill>
                  <a:schemeClr val="accent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2971801" y="6030612"/>
            <a:ext cx="1234440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69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714500" y="3086098"/>
            <a:ext cx="7132320" cy="6035040"/>
          </a:xfrm>
        </p:spPr>
        <p:txBody>
          <a:bodyPr/>
          <a:lstStyle>
            <a:lvl1pPr>
              <a:defRPr sz="33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401418" y="3086100"/>
            <a:ext cx="7132320" cy="6035040"/>
          </a:xfrm>
        </p:spPr>
        <p:txBody>
          <a:bodyPr/>
          <a:lstStyle>
            <a:lvl1pPr>
              <a:defRPr sz="33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77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714500" y="3002266"/>
            <a:ext cx="7132320" cy="1165860"/>
          </a:xfrm>
        </p:spPr>
        <p:txBody>
          <a:bodyPr anchor="ctr"/>
          <a:lstStyle>
            <a:lvl1pPr marL="0" indent="0">
              <a:spcBef>
                <a:spcPts val="0"/>
              </a:spcBef>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714500" y="4082225"/>
            <a:ext cx="7132320" cy="5074920"/>
          </a:xfrm>
        </p:spPr>
        <p:txBody>
          <a:bodyPr/>
          <a:lstStyle>
            <a:lvl1pPr>
              <a:defRPr sz="33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403760" y="2998548"/>
            <a:ext cx="7132320" cy="1165860"/>
          </a:xfrm>
        </p:spPr>
        <p:txBody>
          <a:bodyPr anchor="ctr"/>
          <a:lstStyle>
            <a:lvl1pPr marL="0" indent="0">
              <a:spcBef>
                <a:spcPts val="0"/>
              </a:spcBef>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403760" y="4078983"/>
            <a:ext cx="7132320" cy="5074920"/>
          </a:xfrm>
        </p:spPr>
        <p:txBody>
          <a:bodyPr/>
          <a:lstStyle>
            <a:lvl1pPr>
              <a:defRPr sz="33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287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428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72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00" y="1645920"/>
            <a:ext cx="5897880" cy="2606040"/>
          </a:xfrm>
        </p:spPr>
        <p:txBody>
          <a:bodyPr anchor="b">
            <a:noAutofit/>
          </a:bodyPr>
          <a:lstStyle>
            <a:lvl1pPr>
              <a:lnSpc>
                <a:spcPct val="90000"/>
              </a:lnSpc>
              <a:defRPr sz="6000" b="0"/>
            </a:lvl1pPr>
          </a:lstStyle>
          <a:p>
            <a:r>
              <a:rPr lang="en-US" smtClean="0"/>
              <a:t>Click to edit Master title style</a:t>
            </a:r>
            <a:endParaRPr lang="en-US" dirty="0"/>
          </a:p>
        </p:txBody>
      </p:sp>
      <p:sp>
        <p:nvSpPr>
          <p:cNvPr id="3" name="Content Placeholder 2"/>
          <p:cNvSpPr>
            <a:spLocks noGrp="1"/>
          </p:cNvSpPr>
          <p:nvPr>
            <p:ph idx="1"/>
          </p:nvPr>
        </p:nvSpPr>
        <p:spPr>
          <a:xfrm>
            <a:off x="8778239" y="1645920"/>
            <a:ext cx="7818120" cy="699516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714500" y="4251960"/>
            <a:ext cx="5897880" cy="4526280"/>
          </a:xfrm>
        </p:spPr>
        <p:txBody>
          <a:bodyPr>
            <a:normAutofit/>
          </a:bodyPr>
          <a:lstStyle>
            <a:lvl1pPr marL="0" indent="0">
              <a:lnSpc>
                <a:spcPct val="100000"/>
              </a:lnSpc>
              <a:spcBef>
                <a:spcPts val="1500"/>
              </a:spcBef>
              <a:buNone/>
              <a:defRPr sz="255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3695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4500" y="1645920"/>
            <a:ext cx="5897880" cy="2606040"/>
          </a:xfrm>
        </p:spPr>
        <p:txBody>
          <a:bodyPr anchor="b">
            <a:noAutofit/>
          </a:bodyPr>
          <a:lstStyle>
            <a:lvl1pPr>
              <a:lnSpc>
                <a:spcPct val="90000"/>
              </a:lnSpc>
              <a:defRPr sz="6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19872" y="1604771"/>
            <a:ext cx="9148572" cy="7200900"/>
          </a:xfrm>
        </p:spPr>
        <p:txBody>
          <a:bodyPr lIns="274320" tIns="182880" anchor="t">
            <a:normAutofit/>
          </a:bodyPr>
          <a:lstStyle>
            <a:lvl1pPr marL="0" indent="0">
              <a:buNone/>
              <a:defRPr sz="42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714500" y="4251960"/>
            <a:ext cx="5897880" cy="4320540"/>
          </a:xfrm>
        </p:spPr>
        <p:txBody>
          <a:bodyPr>
            <a:normAutofit/>
          </a:bodyPr>
          <a:lstStyle>
            <a:lvl1pPr marL="0" indent="0">
              <a:lnSpc>
                <a:spcPct val="100000"/>
              </a:lnSpc>
              <a:spcBef>
                <a:spcPts val="1500"/>
              </a:spcBef>
              <a:buNone/>
              <a:defRPr sz="255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97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346710" y="365761"/>
            <a:ext cx="17586960" cy="95669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714500" y="914400"/>
            <a:ext cx="14813280" cy="203454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714501" y="3086100"/>
            <a:ext cx="14809307" cy="60579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494" y="9335743"/>
            <a:ext cx="3493611" cy="547688"/>
          </a:xfrm>
          <a:prstGeom prst="rect">
            <a:avLst/>
          </a:prstGeom>
        </p:spPr>
        <p:txBody>
          <a:bodyPr vert="horz" lIns="91440" tIns="45720" rIns="91440" bIns="45720" rtlCol="0" anchor="ctr"/>
          <a:lstStyle>
            <a:lvl1pPr algn="l">
              <a:defRPr sz="1800">
                <a:solidFill>
                  <a:schemeClr val="accent1"/>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5923722" y="9335743"/>
            <a:ext cx="7076661" cy="547688"/>
          </a:xfrm>
          <a:prstGeom prst="rect">
            <a:avLst/>
          </a:prstGeom>
        </p:spPr>
        <p:txBody>
          <a:bodyPr vert="horz" lIns="91440" tIns="45720" rIns="91440" bIns="45720" rtlCol="0" anchor="ctr"/>
          <a:lstStyle>
            <a:lvl1pPr algn="ctr">
              <a:defRPr sz="1800">
                <a:solidFill>
                  <a:schemeClr val="accent1"/>
                </a:solidFill>
              </a:defRPr>
            </a:lvl1pPr>
          </a:lstStyle>
          <a:p>
            <a:endParaRPr lang="en-US"/>
          </a:p>
        </p:txBody>
      </p:sp>
      <p:sp>
        <p:nvSpPr>
          <p:cNvPr id="6" name="Slide Number Placeholder 5"/>
          <p:cNvSpPr>
            <a:spLocks noGrp="1"/>
          </p:cNvSpPr>
          <p:nvPr>
            <p:ph type="sldNum" sz="quarter" idx="4"/>
          </p:nvPr>
        </p:nvSpPr>
        <p:spPr>
          <a:xfrm>
            <a:off x="13994296" y="9335743"/>
            <a:ext cx="2559326" cy="547688"/>
          </a:xfrm>
          <a:prstGeom prst="rect">
            <a:avLst/>
          </a:prstGeom>
        </p:spPr>
        <p:txBody>
          <a:bodyPr vert="horz" lIns="91440" tIns="45720" rIns="91440" bIns="45720" rtlCol="0" anchor="ctr"/>
          <a:lstStyle>
            <a:lvl1pPr algn="r">
              <a:defRPr sz="1800">
                <a:solidFill>
                  <a:schemeClr val="accent1"/>
                </a:solidFill>
              </a:defRPr>
            </a:lvl1pPr>
          </a:lstStyle>
          <a:p>
            <a:fld id="{B6F15528-21DE-4FAA-801E-634DDDAF4B2B}" type="slidenum">
              <a:rPr lang="en-US" smtClean="0"/>
              <a:pPr/>
              <a:t>‹#›</a:t>
            </a:fld>
            <a:endParaRPr lang="en-US"/>
          </a:p>
        </p:txBody>
      </p:sp>
      <p:sp>
        <p:nvSpPr>
          <p:cNvPr id="8" name="9Slide.vn - 2019">
            <a:extLst>
              <a:ext uri="{FF2B5EF4-FFF2-40B4-BE49-F238E27FC236}">
                <a16:creationId xmlns:a16="http://schemas.microsoft.com/office/drawing/2014/main" id="{5C9A9929-95DC-4F0E-8205-212B38E36616}"/>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40944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1371600" rtl="0" eaLnBrk="1" latinLnBrk="0" hangingPunct="1">
        <a:lnSpc>
          <a:spcPct val="90000"/>
        </a:lnSpc>
        <a:spcBef>
          <a:spcPct val="0"/>
        </a:spcBef>
        <a:buNone/>
        <a:defRPr sz="6600" kern="1200">
          <a:solidFill>
            <a:schemeClr val="accent1"/>
          </a:solidFill>
          <a:latin typeface="+mj-lt"/>
          <a:ea typeface="+mj-ea"/>
          <a:cs typeface="+mj-cs"/>
        </a:defRPr>
      </a:lvl1pPr>
    </p:titleStyle>
    <p:bodyStyle>
      <a:lvl1pPr marL="342900" indent="-274320" algn="l" defTabSz="1371600" rtl="0" eaLnBrk="1" latinLnBrk="0" hangingPunct="1">
        <a:lnSpc>
          <a:spcPct val="90000"/>
        </a:lnSpc>
        <a:spcBef>
          <a:spcPts val="2100"/>
        </a:spcBef>
        <a:buClr>
          <a:schemeClr val="accent1"/>
        </a:buClr>
        <a:buSzPct val="80000"/>
        <a:buFont typeface="Corbel" pitchFamily="34" charset="0"/>
        <a:buChar char="•"/>
        <a:defRPr sz="3300" kern="1200">
          <a:solidFill>
            <a:schemeClr val="accent1"/>
          </a:solidFill>
          <a:latin typeface="+mn-lt"/>
          <a:ea typeface="+mn-ea"/>
          <a:cs typeface="+mn-cs"/>
        </a:defRPr>
      </a:lvl1pPr>
      <a:lvl2pPr marL="685800" indent="-27432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3000" kern="1200">
          <a:solidFill>
            <a:schemeClr val="accent1"/>
          </a:solidFill>
          <a:latin typeface="+mn-lt"/>
          <a:ea typeface="+mn-ea"/>
          <a:cs typeface="+mn-cs"/>
        </a:defRPr>
      </a:lvl2pPr>
      <a:lvl3pPr marL="1097280" indent="-27432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700" kern="1200">
          <a:solidFill>
            <a:schemeClr val="accent1"/>
          </a:solidFill>
          <a:latin typeface="+mn-lt"/>
          <a:ea typeface="+mn-ea"/>
          <a:cs typeface="+mn-cs"/>
        </a:defRPr>
      </a:lvl3pPr>
      <a:lvl4pPr marL="1508760" indent="-27432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400" kern="1200">
          <a:solidFill>
            <a:schemeClr val="accent1"/>
          </a:solidFill>
          <a:latin typeface="+mn-lt"/>
          <a:ea typeface="+mn-ea"/>
          <a:cs typeface="+mn-cs"/>
        </a:defRPr>
      </a:lvl4pPr>
      <a:lvl5pPr marL="1920240" indent="-27432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400" kern="1200">
          <a:solidFill>
            <a:schemeClr val="accent1"/>
          </a:solidFill>
          <a:latin typeface="+mn-lt"/>
          <a:ea typeface="+mn-ea"/>
          <a:cs typeface="+mn-cs"/>
        </a:defRPr>
      </a:lvl5pPr>
      <a:lvl6pPr marL="2400000" indent="-34290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400" kern="1200">
          <a:solidFill>
            <a:schemeClr val="accent1"/>
          </a:solidFill>
          <a:latin typeface="+mn-lt"/>
          <a:ea typeface="+mn-ea"/>
          <a:cs typeface="+mn-cs"/>
        </a:defRPr>
      </a:lvl6pPr>
      <a:lvl7pPr marL="2850000" indent="-34290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400" kern="1200">
          <a:solidFill>
            <a:schemeClr val="accent1"/>
          </a:solidFill>
          <a:latin typeface="+mn-lt"/>
          <a:ea typeface="+mn-ea"/>
          <a:cs typeface="+mn-cs"/>
        </a:defRPr>
      </a:lvl7pPr>
      <a:lvl8pPr marL="3300000" indent="-34290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400" kern="1200">
          <a:solidFill>
            <a:schemeClr val="accent1"/>
          </a:solidFill>
          <a:latin typeface="+mn-lt"/>
          <a:ea typeface="+mn-ea"/>
          <a:cs typeface="+mn-cs"/>
        </a:defRPr>
      </a:lvl8pPr>
      <a:lvl9pPr marL="3750000" indent="-342900" algn="l" defTabSz="1371600" rtl="0" eaLnBrk="1" latinLnBrk="0" hangingPunct="1">
        <a:lnSpc>
          <a:spcPct val="90000"/>
        </a:lnSpc>
        <a:spcBef>
          <a:spcPts val="300"/>
        </a:spcBef>
        <a:spcAft>
          <a:spcPts val="600"/>
        </a:spcAft>
        <a:buClr>
          <a:schemeClr val="accent1"/>
        </a:buClr>
        <a:buSzPct val="80000"/>
        <a:buFont typeface="Corbel" pitchFamily="34" charset="0"/>
        <a:buChar char="•"/>
        <a:defRPr sz="2400" kern="1200">
          <a:solidFill>
            <a:schemeClr val="accent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xm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15" Type="http://schemas.openxmlformats.org/officeDocument/2006/relationships/audio" Target="../media/audio3.wav"/><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5" Type="http://schemas.openxmlformats.org/officeDocument/2006/relationships/audio" Target="../media/audio3.wav"/><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4.png"/><Relationship Id="rId15" Type="http://schemas.openxmlformats.org/officeDocument/2006/relationships/audio" Target="../media/audio3.wav"/><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audio" Target="../media/audio3.wav"/><Relationship Id="rId15" Type="http://schemas.openxmlformats.org/officeDocument/2006/relationships/audio" Target="../media/audio3.wav"/><Relationship Id="rId4" Type="http://schemas.openxmlformats.org/officeDocument/2006/relationships/notesSlide" Target="../notesSlides/notesSlide7.xml"/><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notesSlide" Target="../notesSlides/notesSlide8.xml"/><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slide" Target="slide23.xml"/><Relationship Id="rId4" Type="http://schemas.openxmlformats.org/officeDocument/2006/relationships/slide" Target="slide13.xml"/><Relationship Id="rId9" Type="http://schemas.openxmlformats.org/officeDocument/2006/relationships/slide" Target="slide9.xml"/></Relationships>
</file>

<file path=ppt/slides/_rels/slide28.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40.xml"/><Relationship Id="rId3" Type="http://schemas.openxmlformats.org/officeDocument/2006/relationships/image" Target="../media/image26.png"/><Relationship Id="rId7" Type="http://schemas.openxmlformats.org/officeDocument/2006/relationships/slide" Target="slide30.xml"/><Relationship Id="rId12" Type="http://schemas.openxmlformats.org/officeDocument/2006/relationships/slide" Target="slide32.xml"/><Relationship Id="rId2" Type="http://schemas.openxmlformats.org/officeDocument/2006/relationships/slide" Target="slide22.xml"/><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slide" Target="slide35.xml"/><Relationship Id="rId5" Type="http://schemas.openxmlformats.org/officeDocument/2006/relationships/slide" Target="slide29.xml"/><Relationship Id="rId10" Type="http://schemas.openxmlformats.org/officeDocument/2006/relationships/slide" Target="slide37.xml"/><Relationship Id="rId4" Type="http://schemas.openxmlformats.org/officeDocument/2006/relationships/image" Target="../media/image45.jpeg"/><Relationship Id="rId9" Type="http://schemas.openxmlformats.org/officeDocument/2006/relationships/slide" Target="slide36.xml"/></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2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png"/><Relationship Id="rId5" Type="http://schemas.openxmlformats.org/officeDocument/2006/relationships/image" Target="../media/image49.jpe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jpeg"/><Relationship Id="rId5" Type="http://schemas.openxmlformats.org/officeDocument/2006/relationships/slide" Target="slide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slide" Target="slide28.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jpeg"/><Relationship Id="rId5" Type="http://schemas.openxmlformats.org/officeDocument/2006/relationships/slide" Target="slide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9.jpeg"/><Relationship Id="rId5" Type="http://schemas.openxmlformats.org/officeDocument/2006/relationships/slide" Target="slide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slide" Target="slide28.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slide" Target="slide28.xml"/><Relationship Id="rId5" Type="http://schemas.openxmlformats.org/officeDocument/2006/relationships/image" Target="../media/image48.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sp>
        <p:nvSpPr>
          <p:cNvPr id="2" name="Freeform 2"/>
          <p:cNvSpPr/>
          <p:nvPr/>
        </p:nvSpPr>
        <p:spPr>
          <a:xfrm>
            <a:off x="-574740" y="4188460"/>
            <a:ext cx="7064293" cy="6493208"/>
          </a:xfrm>
          <a:custGeom>
            <a:avLst/>
            <a:gdLst/>
            <a:ahLst/>
            <a:cxnLst/>
            <a:rect l="l" t="t" r="r" b="b"/>
            <a:pathLst>
              <a:path w="7064293" h="6493208">
                <a:moveTo>
                  <a:pt x="0" y="0"/>
                </a:moveTo>
                <a:lnTo>
                  <a:pt x="7064293" y="0"/>
                </a:lnTo>
                <a:lnTo>
                  <a:pt x="7064293" y="6493208"/>
                </a:lnTo>
                <a:lnTo>
                  <a:pt x="0" y="6493208"/>
                </a:lnTo>
                <a:lnTo>
                  <a:pt x="0" y="0"/>
                </a:lnTo>
                <a:close/>
              </a:path>
            </a:pathLst>
          </a:custGeom>
          <a:blipFill>
            <a:blip r:embed="rId2">
              <a:extLst>
                <a:ext uri="{96DAC541-7B7A-43D3-8B79-37D633B846F1}">
                  <asvg:svgBlip xmlns="" xmlns:asvg="http://schemas.microsoft.com/office/drawing/2016/SVG/main" r:embed="rId3"/>
                </a:ext>
              </a:extLst>
            </a:blip>
            <a:stretch>
              <a:fillRect b="-93023"/>
            </a:stretch>
          </a:blipFill>
        </p:spPr>
        <p:txBody>
          <a:bodyPr/>
          <a:lstStyle/>
          <a:p>
            <a:endParaRPr lang="en-US"/>
          </a:p>
        </p:txBody>
      </p:sp>
      <p:sp>
        <p:nvSpPr>
          <p:cNvPr id="9" name="TextBox 9"/>
          <p:cNvSpPr txBox="1"/>
          <p:nvPr/>
        </p:nvSpPr>
        <p:spPr>
          <a:xfrm>
            <a:off x="1028700" y="901916"/>
            <a:ext cx="14363700" cy="2999604"/>
          </a:xfrm>
          <a:prstGeom prst="rect">
            <a:avLst/>
          </a:prstGeom>
        </p:spPr>
        <p:txBody>
          <a:bodyPr wrap="square" lIns="0" tIns="0" rIns="0" bIns="0" rtlCol="0" anchor="t">
            <a:spAutoFit/>
          </a:bodyPr>
          <a:lstStyle/>
          <a:p>
            <a:pPr marL="0" lvl="0" indent="0">
              <a:lnSpc>
                <a:spcPts val="11999"/>
              </a:lnSpc>
            </a:pPr>
            <a:r>
              <a:rPr lang="en-US" sz="9999" u="none" spc="-99">
                <a:solidFill>
                  <a:srgbClr val="066056"/>
                </a:solidFill>
                <a:latin typeface="Muli Bold Bold"/>
              </a:rPr>
              <a:t> MẶT PHẲNG TỌA ĐỘ</a:t>
            </a:r>
          </a:p>
          <a:p>
            <a:pPr marL="0" lvl="0" indent="0" algn="ctr">
              <a:lnSpc>
                <a:spcPts val="11999"/>
              </a:lnSpc>
            </a:pPr>
            <a:r>
              <a:rPr lang="en-US" sz="9999" u="none" spc="-99">
                <a:solidFill>
                  <a:srgbClr val="066056"/>
                </a:solidFill>
                <a:latin typeface="Muli Bold Bold"/>
              </a:rPr>
              <a:t>ĐỒ THỊ HÀM SỐ</a:t>
            </a:r>
          </a:p>
        </p:txBody>
      </p:sp>
      <p:sp>
        <p:nvSpPr>
          <p:cNvPr id="10" name="AutoShape 10"/>
          <p:cNvSpPr/>
          <p:nvPr/>
        </p:nvSpPr>
        <p:spPr>
          <a:xfrm>
            <a:off x="15925902" y="-394668"/>
            <a:ext cx="2692067" cy="11076336"/>
          </a:xfrm>
          <a:prstGeom prst="rect">
            <a:avLst/>
          </a:prstGeom>
          <a:solidFill>
            <a:srgbClr val="33A67B"/>
          </a:solidFill>
        </p:spPr>
        <p:txBody>
          <a:bodyPr/>
          <a:lstStyle/>
          <a:p>
            <a:endParaRPr lang="en-US"/>
          </a:p>
        </p:txBody>
      </p:sp>
      <p:grpSp>
        <p:nvGrpSpPr>
          <p:cNvPr id="34" name="Group 33">
            <a:extLst>
              <a:ext uri="{FF2B5EF4-FFF2-40B4-BE49-F238E27FC236}">
                <a16:creationId xmlns:a16="http://schemas.microsoft.com/office/drawing/2014/main" id="{0206ED02-5727-40C8-83C0-E07062B10FDE}"/>
              </a:ext>
            </a:extLst>
          </p:cNvPr>
          <p:cNvGrpSpPr/>
          <p:nvPr/>
        </p:nvGrpSpPr>
        <p:grpSpPr>
          <a:xfrm>
            <a:off x="8153400" y="4384405"/>
            <a:ext cx="6942897" cy="1280848"/>
            <a:chOff x="8153400" y="4384405"/>
            <a:chExt cx="6942897" cy="1280848"/>
          </a:xfrm>
        </p:grpSpPr>
        <p:grpSp>
          <p:nvGrpSpPr>
            <p:cNvPr id="19" name="Group 19"/>
            <p:cNvGrpSpPr/>
            <p:nvPr/>
          </p:nvGrpSpPr>
          <p:grpSpPr>
            <a:xfrm>
              <a:off x="8153400" y="4384405"/>
              <a:ext cx="6942897" cy="1280848"/>
              <a:chOff x="0" y="0"/>
              <a:chExt cx="9257195" cy="1620950"/>
            </a:xfrm>
          </p:grpSpPr>
          <p:sp>
            <p:nvSpPr>
              <p:cNvPr id="21" name="Freeform 21"/>
              <p:cNvSpPr/>
              <p:nvPr/>
            </p:nvSpPr>
            <p:spPr>
              <a:xfrm>
                <a:off x="0" y="0"/>
                <a:ext cx="9257195" cy="1620950"/>
              </a:xfrm>
              <a:custGeom>
                <a:avLst/>
                <a:gdLst/>
                <a:ahLst/>
                <a:cxnLst/>
                <a:rect l="l" t="t" r="r" b="b"/>
                <a:pathLst>
                  <a:path w="4533609" h="793842">
                    <a:moveTo>
                      <a:pt x="4409149" y="793842"/>
                    </a:moveTo>
                    <a:lnTo>
                      <a:pt x="124460" y="793842"/>
                    </a:lnTo>
                    <a:cubicBezTo>
                      <a:pt x="55880" y="793842"/>
                      <a:pt x="0" y="737962"/>
                      <a:pt x="0" y="669382"/>
                    </a:cubicBezTo>
                    <a:lnTo>
                      <a:pt x="0" y="124460"/>
                    </a:lnTo>
                    <a:cubicBezTo>
                      <a:pt x="0" y="55880"/>
                      <a:pt x="55880" y="0"/>
                      <a:pt x="124460" y="0"/>
                    </a:cubicBezTo>
                    <a:lnTo>
                      <a:pt x="4409149" y="0"/>
                    </a:lnTo>
                    <a:cubicBezTo>
                      <a:pt x="4477729" y="0"/>
                      <a:pt x="4533609" y="55880"/>
                      <a:pt x="4533609" y="124460"/>
                    </a:cubicBezTo>
                    <a:lnTo>
                      <a:pt x="4533609" y="669382"/>
                    </a:lnTo>
                    <a:cubicBezTo>
                      <a:pt x="4533609" y="737962"/>
                      <a:pt x="4477729" y="793842"/>
                      <a:pt x="4409149" y="793842"/>
                    </a:cubicBezTo>
                    <a:close/>
                  </a:path>
                </a:pathLst>
              </a:custGeom>
              <a:solidFill>
                <a:srgbClr val="FFFFFF"/>
              </a:solidFill>
            </p:spPr>
            <p:txBody>
              <a:bodyPr/>
              <a:lstStyle/>
              <a:p>
                <a:endParaRPr lang="en-US"/>
              </a:p>
            </p:txBody>
          </p:sp>
          <p:sp>
            <p:nvSpPr>
              <p:cNvPr id="22" name="TextBox 22"/>
              <p:cNvSpPr txBox="1"/>
              <p:nvPr/>
            </p:nvSpPr>
            <p:spPr>
              <a:xfrm>
                <a:off x="634460" y="491142"/>
                <a:ext cx="7988275" cy="629936"/>
              </a:xfrm>
              <a:prstGeom prst="rect">
                <a:avLst/>
              </a:prstGeom>
            </p:spPr>
            <p:txBody>
              <a:bodyPr lIns="0" tIns="0" rIns="0" bIns="0" rtlCol="0" anchor="t">
                <a:spAutoFit/>
              </a:bodyPr>
              <a:lstStyle/>
              <a:p>
                <a:pPr marL="0" lvl="0" indent="0" algn="ctr">
                  <a:lnSpc>
                    <a:spcPts val="3779"/>
                  </a:lnSpc>
                  <a:spcBef>
                    <a:spcPct val="0"/>
                  </a:spcBef>
                </a:pPr>
                <a:r>
                  <a:rPr lang="en-US" sz="4400">
                    <a:solidFill>
                      <a:srgbClr val="066056"/>
                    </a:solidFill>
                    <a:latin typeface="Times New Roman" panose="02020603050405020304" pitchFamily="18" charset="0"/>
                    <a:cs typeface="Times New Roman" panose="02020603050405020304" pitchFamily="18" charset="0"/>
                  </a:rPr>
                  <a:t>Mặt phẳng tọa độ</a:t>
                </a:r>
              </a:p>
            </p:txBody>
          </p:sp>
        </p:grpSp>
        <p:sp>
          <p:nvSpPr>
            <p:cNvPr id="26" name="Google Shape;602;p25">
              <a:extLst>
                <a:ext uri="{FF2B5EF4-FFF2-40B4-BE49-F238E27FC236}">
                  <a16:creationId xmlns:a16="http://schemas.microsoft.com/office/drawing/2014/main" id="{78BFF940-CAE8-43C5-BC8E-3DA8094C9071}"/>
                </a:ext>
              </a:extLst>
            </p:cNvPr>
            <p:cNvSpPr txBox="1">
              <a:spLocks/>
            </p:cNvSpPr>
            <p:nvPr/>
          </p:nvSpPr>
          <p:spPr>
            <a:xfrm>
              <a:off x="8305800" y="4675897"/>
              <a:ext cx="934200" cy="5772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a:t>01</a:t>
              </a:r>
            </a:p>
          </p:txBody>
        </p:sp>
        <p:sp>
          <p:nvSpPr>
            <p:cNvPr id="27" name="Google Shape;606;p25">
              <a:extLst>
                <a:ext uri="{FF2B5EF4-FFF2-40B4-BE49-F238E27FC236}">
                  <a16:creationId xmlns:a16="http://schemas.microsoft.com/office/drawing/2014/main" id="{89CC3D7F-861B-482E-A5BF-52ABC68871D8}"/>
                </a:ext>
              </a:extLst>
            </p:cNvPr>
            <p:cNvSpPr/>
            <p:nvPr/>
          </p:nvSpPr>
          <p:spPr>
            <a:xfrm>
              <a:off x="8229600" y="4570108"/>
              <a:ext cx="1010400" cy="837350"/>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grpSp>
      <p:grpSp>
        <p:nvGrpSpPr>
          <p:cNvPr id="35" name="Group 34">
            <a:extLst>
              <a:ext uri="{FF2B5EF4-FFF2-40B4-BE49-F238E27FC236}">
                <a16:creationId xmlns:a16="http://schemas.microsoft.com/office/drawing/2014/main" id="{39587635-F9AE-47F3-B4E9-FFBB8BA2AAAD}"/>
              </a:ext>
            </a:extLst>
          </p:cNvPr>
          <p:cNvGrpSpPr/>
          <p:nvPr/>
        </p:nvGrpSpPr>
        <p:grpSpPr>
          <a:xfrm>
            <a:off x="8153400" y="5981700"/>
            <a:ext cx="6942897" cy="1691853"/>
            <a:chOff x="8153400" y="5981700"/>
            <a:chExt cx="6942897" cy="1691853"/>
          </a:xfrm>
        </p:grpSpPr>
        <p:grpSp>
          <p:nvGrpSpPr>
            <p:cNvPr id="11" name="Group 11"/>
            <p:cNvGrpSpPr/>
            <p:nvPr/>
          </p:nvGrpSpPr>
          <p:grpSpPr>
            <a:xfrm>
              <a:off x="8153400" y="5981700"/>
              <a:ext cx="6942897" cy="1691853"/>
              <a:chOff x="0" y="0"/>
              <a:chExt cx="9257195" cy="2255804"/>
            </a:xfrm>
          </p:grpSpPr>
          <p:grpSp>
            <p:nvGrpSpPr>
              <p:cNvPr id="12" name="Group 12"/>
              <p:cNvGrpSpPr/>
              <p:nvPr/>
            </p:nvGrpSpPr>
            <p:grpSpPr>
              <a:xfrm>
                <a:off x="0" y="0"/>
                <a:ext cx="9257195" cy="2255804"/>
                <a:chOff x="0" y="0"/>
                <a:chExt cx="4533609" cy="1104755"/>
              </a:xfrm>
            </p:grpSpPr>
            <p:sp>
              <p:nvSpPr>
                <p:cNvPr id="13" name="Freeform 13"/>
                <p:cNvSpPr/>
                <p:nvPr/>
              </p:nvSpPr>
              <p:spPr>
                <a:xfrm>
                  <a:off x="0" y="0"/>
                  <a:ext cx="4533609" cy="1104755"/>
                </a:xfrm>
                <a:custGeom>
                  <a:avLst/>
                  <a:gdLst/>
                  <a:ahLst/>
                  <a:cxnLst/>
                  <a:rect l="l" t="t" r="r" b="b"/>
                  <a:pathLst>
                    <a:path w="4533609" h="1104755">
                      <a:moveTo>
                        <a:pt x="4409149" y="1104755"/>
                      </a:moveTo>
                      <a:lnTo>
                        <a:pt x="124460" y="1104755"/>
                      </a:lnTo>
                      <a:cubicBezTo>
                        <a:pt x="55880" y="1104755"/>
                        <a:pt x="0" y="1048875"/>
                        <a:pt x="0" y="980295"/>
                      </a:cubicBezTo>
                      <a:lnTo>
                        <a:pt x="0" y="124460"/>
                      </a:lnTo>
                      <a:cubicBezTo>
                        <a:pt x="0" y="55880"/>
                        <a:pt x="55880" y="0"/>
                        <a:pt x="124460" y="0"/>
                      </a:cubicBezTo>
                      <a:lnTo>
                        <a:pt x="4409149" y="0"/>
                      </a:lnTo>
                      <a:cubicBezTo>
                        <a:pt x="4477729" y="0"/>
                        <a:pt x="4533609" y="55880"/>
                        <a:pt x="4533609" y="124460"/>
                      </a:cubicBezTo>
                      <a:lnTo>
                        <a:pt x="4533609" y="980295"/>
                      </a:lnTo>
                      <a:cubicBezTo>
                        <a:pt x="4533609" y="1048875"/>
                        <a:pt x="4477729" y="1104755"/>
                        <a:pt x="4409149" y="1104755"/>
                      </a:cubicBezTo>
                      <a:close/>
                    </a:path>
                  </a:pathLst>
                </a:custGeom>
                <a:solidFill>
                  <a:srgbClr val="FFFFFF"/>
                </a:solidFill>
              </p:spPr>
              <p:txBody>
                <a:bodyPr/>
                <a:lstStyle/>
                <a:p>
                  <a:endParaRPr lang="en-US"/>
                </a:p>
              </p:txBody>
            </p:sp>
          </p:grpSp>
          <p:sp>
            <p:nvSpPr>
              <p:cNvPr id="14" name="TextBox 14"/>
              <p:cNvSpPr txBox="1"/>
              <p:nvPr/>
            </p:nvSpPr>
            <p:spPr>
              <a:xfrm>
                <a:off x="1200752" y="487313"/>
                <a:ext cx="7988275" cy="1313437"/>
              </a:xfrm>
              <a:prstGeom prst="rect">
                <a:avLst/>
              </a:prstGeom>
            </p:spPr>
            <p:txBody>
              <a:bodyPr lIns="0" tIns="0" rIns="0" bIns="0" rtlCol="0" anchor="t">
                <a:spAutoFit/>
              </a:bodyPr>
              <a:lstStyle/>
              <a:p>
                <a:pPr marL="0" lvl="0" indent="0" algn="ctr">
                  <a:lnSpc>
                    <a:spcPts val="3779"/>
                  </a:lnSpc>
                  <a:spcBef>
                    <a:spcPct val="0"/>
                  </a:spcBef>
                </a:pPr>
                <a:r>
                  <a:rPr lang="en-US" sz="4400">
                    <a:solidFill>
                      <a:srgbClr val="066056"/>
                    </a:solidFill>
                    <a:latin typeface="Times New Roman" panose="02020603050405020304" pitchFamily="18" charset="0"/>
                    <a:cs typeface="Times New Roman" panose="02020603050405020304" pitchFamily="18" charset="0"/>
                  </a:rPr>
                  <a:t>Tọa độ của một điểm trong mặt phẳng tọa độ</a:t>
                </a:r>
              </a:p>
            </p:txBody>
          </p:sp>
        </p:grpSp>
        <p:sp>
          <p:nvSpPr>
            <p:cNvPr id="28" name="Google Shape;606;p25">
              <a:extLst>
                <a:ext uri="{FF2B5EF4-FFF2-40B4-BE49-F238E27FC236}">
                  <a16:creationId xmlns:a16="http://schemas.microsoft.com/office/drawing/2014/main" id="{91A0EB29-DA75-4968-8B9B-C41AE7532E4B}"/>
                </a:ext>
              </a:extLst>
            </p:cNvPr>
            <p:cNvSpPr/>
            <p:nvPr/>
          </p:nvSpPr>
          <p:spPr>
            <a:xfrm>
              <a:off x="8196943" y="6316730"/>
              <a:ext cx="1010400" cy="837350"/>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32" name="Google Shape;602;p25">
              <a:extLst>
                <a:ext uri="{FF2B5EF4-FFF2-40B4-BE49-F238E27FC236}">
                  <a16:creationId xmlns:a16="http://schemas.microsoft.com/office/drawing/2014/main" id="{36997E12-39A8-4525-BFC5-1547B8965C67}"/>
                </a:ext>
              </a:extLst>
            </p:cNvPr>
            <p:cNvSpPr txBox="1">
              <a:spLocks/>
            </p:cNvSpPr>
            <p:nvPr/>
          </p:nvSpPr>
          <p:spPr>
            <a:xfrm>
              <a:off x="8235043" y="6446805"/>
              <a:ext cx="934200" cy="5772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a:t>02</a:t>
              </a:r>
            </a:p>
          </p:txBody>
        </p:sp>
      </p:grpSp>
      <p:grpSp>
        <p:nvGrpSpPr>
          <p:cNvPr id="36" name="Group 35">
            <a:extLst>
              <a:ext uri="{FF2B5EF4-FFF2-40B4-BE49-F238E27FC236}">
                <a16:creationId xmlns:a16="http://schemas.microsoft.com/office/drawing/2014/main" id="{7D80F6CE-0494-4539-A38C-F9C542B38D21}"/>
              </a:ext>
            </a:extLst>
          </p:cNvPr>
          <p:cNvGrpSpPr/>
          <p:nvPr/>
        </p:nvGrpSpPr>
        <p:grpSpPr>
          <a:xfrm>
            <a:off x="8153400" y="8064717"/>
            <a:ext cx="6942897" cy="1193583"/>
            <a:chOff x="8153400" y="8064717"/>
            <a:chExt cx="6942897" cy="1193583"/>
          </a:xfrm>
        </p:grpSpPr>
        <p:grpSp>
          <p:nvGrpSpPr>
            <p:cNvPr id="15" name="Group 15"/>
            <p:cNvGrpSpPr/>
            <p:nvPr/>
          </p:nvGrpSpPr>
          <p:grpSpPr>
            <a:xfrm>
              <a:off x="8153400" y="8064717"/>
              <a:ext cx="6942897" cy="1193583"/>
              <a:chOff x="0" y="0"/>
              <a:chExt cx="9257195" cy="2255804"/>
            </a:xfrm>
          </p:grpSpPr>
          <p:grpSp>
            <p:nvGrpSpPr>
              <p:cNvPr id="16" name="Group 16"/>
              <p:cNvGrpSpPr/>
              <p:nvPr/>
            </p:nvGrpSpPr>
            <p:grpSpPr>
              <a:xfrm>
                <a:off x="0" y="0"/>
                <a:ext cx="9257195" cy="2255804"/>
                <a:chOff x="0" y="0"/>
                <a:chExt cx="4533609" cy="1104755"/>
              </a:xfrm>
            </p:grpSpPr>
            <p:sp>
              <p:nvSpPr>
                <p:cNvPr id="17" name="Freeform 17"/>
                <p:cNvSpPr/>
                <p:nvPr/>
              </p:nvSpPr>
              <p:spPr>
                <a:xfrm>
                  <a:off x="0" y="0"/>
                  <a:ext cx="4533609" cy="1104755"/>
                </a:xfrm>
                <a:custGeom>
                  <a:avLst/>
                  <a:gdLst/>
                  <a:ahLst/>
                  <a:cxnLst/>
                  <a:rect l="l" t="t" r="r" b="b"/>
                  <a:pathLst>
                    <a:path w="4533609" h="1104755">
                      <a:moveTo>
                        <a:pt x="4409149" y="1104755"/>
                      </a:moveTo>
                      <a:lnTo>
                        <a:pt x="124460" y="1104755"/>
                      </a:lnTo>
                      <a:cubicBezTo>
                        <a:pt x="55880" y="1104755"/>
                        <a:pt x="0" y="1048875"/>
                        <a:pt x="0" y="980295"/>
                      </a:cubicBezTo>
                      <a:lnTo>
                        <a:pt x="0" y="124460"/>
                      </a:lnTo>
                      <a:cubicBezTo>
                        <a:pt x="0" y="55880"/>
                        <a:pt x="55880" y="0"/>
                        <a:pt x="124460" y="0"/>
                      </a:cubicBezTo>
                      <a:lnTo>
                        <a:pt x="4409149" y="0"/>
                      </a:lnTo>
                      <a:cubicBezTo>
                        <a:pt x="4477729" y="0"/>
                        <a:pt x="4533609" y="55880"/>
                        <a:pt x="4533609" y="124460"/>
                      </a:cubicBezTo>
                      <a:lnTo>
                        <a:pt x="4533609" y="980295"/>
                      </a:lnTo>
                      <a:cubicBezTo>
                        <a:pt x="4533609" y="1048875"/>
                        <a:pt x="4477729" y="1104755"/>
                        <a:pt x="4409149" y="1104755"/>
                      </a:cubicBezTo>
                      <a:close/>
                    </a:path>
                  </a:pathLst>
                </a:custGeom>
                <a:solidFill>
                  <a:srgbClr val="FFFFFF"/>
                </a:solidFill>
              </p:spPr>
              <p:txBody>
                <a:bodyPr/>
                <a:lstStyle/>
                <a:p>
                  <a:endParaRPr lang="en-US"/>
                </a:p>
              </p:txBody>
            </p:sp>
          </p:grpSp>
          <p:sp>
            <p:nvSpPr>
              <p:cNvPr id="18" name="TextBox 18"/>
              <p:cNvSpPr txBox="1"/>
              <p:nvPr/>
            </p:nvSpPr>
            <p:spPr>
              <a:xfrm>
                <a:off x="840515" y="655950"/>
                <a:ext cx="7988275" cy="940748"/>
              </a:xfrm>
              <a:prstGeom prst="rect">
                <a:avLst/>
              </a:prstGeom>
            </p:spPr>
            <p:txBody>
              <a:bodyPr lIns="0" tIns="0" rIns="0" bIns="0" rtlCol="0" anchor="t">
                <a:spAutoFit/>
              </a:bodyPr>
              <a:lstStyle/>
              <a:p>
                <a:pPr marL="0" lvl="0" indent="0" algn="ctr">
                  <a:lnSpc>
                    <a:spcPts val="3779"/>
                  </a:lnSpc>
                  <a:spcBef>
                    <a:spcPct val="0"/>
                  </a:spcBef>
                </a:pPr>
                <a:r>
                  <a:rPr lang="en-US" sz="4400">
                    <a:solidFill>
                      <a:srgbClr val="066056"/>
                    </a:solidFill>
                    <a:latin typeface="Times New Roman" panose="02020603050405020304" pitchFamily="18" charset="0"/>
                    <a:cs typeface="Times New Roman" panose="02020603050405020304" pitchFamily="18" charset="0"/>
                  </a:rPr>
                  <a:t>Đồ thị của hàm số</a:t>
                </a:r>
              </a:p>
            </p:txBody>
          </p:sp>
        </p:grpSp>
        <p:sp>
          <p:nvSpPr>
            <p:cNvPr id="29" name="Google Shape;606;p25">
              <a:extLst>
                <a:ext uri="{FF2B5EF4-FFF2-40B4-BE49-F238E27FC236}">
                  <a16:creationId xmlns:a16="http://schemas.microsoft.com/office/drawing/2014/main" id="{2FC9FF56-75BF-4B3A-893E-6C6AB6206F3E}"/>
                </a:ext>
              </a:extLst>
            </p:cNvPr>
            <p:cNvSpPr/>
            <p:nvPr/>
          </p:nvSpPr>
          <p:spPr>
            <a:xfrm>
              <a:off x="8209622" y="8217248"/>
              <a:ext cx="1010400" cy="837350"/>
            </a:xfrm>
            <a:custGeom>
              <a:avLst/>
              <a:gdLst/>
              <a:ahLst/>
              <a:cxnLst/>
              <a:rect l="l" t="t" r="r" b="b"/>
              <a:pathLst>
                <a:path w="21541" h="20955" extrusionOk="0">
                  <a:moveTo>
                    <a:pt x="10380" y="1271"/>
                  </a:moveTo>
                  <a:cubicBezTo>
                    <a:pt x="10686" y="1271"/>
                    <a:pt x="10990" y="1334"/>
                    <a:pt x="11297" y="1350"/>
                  </a:cubicBezTo>
                  <a:cubicBezTo>
                    <a:pt x="12423" y="1411"/>
                    <a:pt x="13557" y="1522"/>
                    <a:pt x="14572" y="2027"/>
                  </a:cubicBezTo>
                  <a:cubicBezTo>
                    <a:pt x="15560" y="2518"/>
                    <a:pt x="16321" y="3332"/>
                    <a:pt x="17086" y="4124"/>
                  </a:cubicBezTo>
                  <a:cubicBezTo>
                    <a:pt x="17666" y="4726"/>
                    <a:pt x="18177" y="5369"/>
                    <a:pt x="18616" y="6078"/>
                  </a:cubicBezTo>
                  <a:cubicBezTo>
                    <a:pt x="19101" y="6865"/>
                    <a:pt x="19596" y="7620"/>
                    <a:pt x="19750" y="8581"/>
                  </a:cubicBezTo>
                  <a:cubicBezTo>
                    <a:pt x="19984" y="10037"/>
                    <a:pt x="19926" y="11472"/>
                    <a:pt x="19568" y="12875"/>
                  </a:cubicBezTo>
                  <a:cubicBezTo>
                    <a:pt x="19371" y="13651"/>
                    <a:pt x="18939" y="14348"/>
                    <a:pt x="18455" y="15033"/>
                  </a:cubicBezTo>
                  <a:cubicBezTo>
                    <a:pt x="18082" y="15557"/>
                    <a:pt x="17590" y="16027"/>
                    <a:pt x="17332" y="16647"/>
                  </a:cubicBezTo>
                  <a:cubicBezTo>
                    <a:pt x="17210" y="16943"/>
                    <a:pt x="16847" y="17036"/>
                    <a:pt x="16614" y="17250"/>
                  </a:cubicBezTo>
                  <a:cubicBezTo>
                    <a:pt x="15995" y="17816"/>
                    <a:pt x="15281" y="18277"/>
                    <a:pt x="14489" y="18633"/>
                  </a:cubicBezTo>
                  <a:cubicBezTo>
                    <a:pt x="13772" y="18956"/>
                    <a:pt x="13062" y="19125"/>
                    <a:pt x="12286" y="19223"/>
                  </a:cubicBezTo>
                  <a:cubicBezTo>
                    <a:pt x="11373" y="19339"/>
                    <a:pt x="10481" y="19499"/>
                    <a:pt x="9544" y="19499"/>
                  </a:cubicBezTo>
                  <a:cubicBezTo>
                    <a:pt x="9530" y="19499"/>
                    <a:pt x="9516" y="19499"/>
                    <a:pt x="9502" y="19499"/>
                  </a:cubicBezTo>
                  <a:cubicBezTo>
                    <a:pt x="8528" y="19495"/>
                    <a:pt x="7621" y="19191"/>
                    <a:pt x="6670" y="19111"/>
                  </a:cubicBezTo>
                  <a:cubicBezTo>
                    <a:pt x="6220" y="19073"/>
                    <a:pt x="5757" y="18589"/>
                    <a:pt x="5403" y="18213"/>
                  </a:cubicBezTo>
                  <a:cubicBezTo>
                    <a:pt x="4823" y="17598"/>
                    <a:pt x="4264" y="16952"/>
                    <a:pt x="3708" y="16314"/>
                  </a:cubicBezTo>
                  <a:cubicBezTo>
                    <a:pt x="3264" y="15802"/>
                    <a:pt x="2848" y="15294"/>
                    <a:pt x="2569" y="14698"/>
                  </a:cubicBezTo>
                  <a:cubicBezTo>
                    <a:pt x="2024" y="13538"/>
                    <a:pt x="1460" y="12373"/>
                    <a:pt x="1384" y="11032"/>
                  </a:cubicBezTo>
                  <a:cubicBezTo>
                    <a:pt x="1371" y="10207"/>
                    <a:pt x="1572" y="9394"/>
                    <a:pt x="1807" y="8604"/>
                  </a:cubicBezTo>
                  <a:cubicBezTo>
                    <a:pt x="2086" y="7660"/>
                    <a:pt x="2432" y="6700"/>
                    <a:pt x="3043" y="5933"/>
                  </a:cubicBezTo>
                  <a:cubicBezTo>
                    <a:pt x="3694" y="5116"/>
                    <a:pt x="4208" y="4176"/>
                    <a:pt x="5135" y="3562"/>
                  </a:cubicBezTo>
                  <a:cubicBezTo>
                    <a:pt x="5513" y="3311"/>
                    <a:pt x="5827" y="2918"/>
                    <a:pt x="6252" y="2686"/>
                  </a:cubicBezTo>
                  <a:cubicBezTo>
                    <a:pt x="6882" y="2342"/>
                    <a:pt x="7511" y="2007"/>
                    <a:pt x="8226" y="1848"/>
                  </a:cubicBezTo>
                  <a:cubicBezTo>
                    <a:pt x="8759" y="1732"/>
                    <a:pt x="9282" y="1574"/>
                    <a:pt x="9791" y="1375"/>
                  </a:cubicBezTo>
                  <a:cubicBezTo>
                    <a:pt x="9990" y="1296"/>
                    <a:pt x="10185" y="1271"/>
                    <a:pt x="10380" y="1271"/>
                  </a:cubicBezTo>
                  <a:close/>
                  <a:moveTo>
                    <a:pt x="10799" y="1"/>
                  </a:moveTo>
                  <a:cubicBezTo>
                    <a:pt x="10727" y="1"/>
                    <a:pt x="10655" y="13"/>
                    <a:pt x="10584" y="42"/>
                  </a:cubicBezTo>
                  <a:cubicBezTo>
                    <a:pt x="10009" y="278"/>
                    <a:pt x="9375" y="91"/>
                    <a:pt x="8808" y="317"/>
                  </a:cubicBezTo>
                  <a:cubicBezTo>
                    <a:pt x="8754" y="261"/>
                    <a:pt x="8708" y="240"/>
                    <a:pt x="8667" y="240"/>
                  </a:cubicBezTo>
                  <a:cubicBezTo>
                    <a:pt x="8575" y="240"/>
                    <a:pt x="8504" y="341"/>
                    <a:pt x="8416" y="390"/>
                  </a:cubicBezTo>
                  <a:cubicBezTo>
                    <a:pt x="8052" y="594"/>
                    <a:pt x="7699" y="853"/>
                    <a:pt x="7306" y="961"/>
                  </a:cubicBezTo>
                  <a:cubicBezTo>
                    <a:pt x="6103" y="1289"/>
                    <a:pt x="5153" y="2041"/>
                    <a:pt x="4241" y="2808"/>
                  </a:cubicBezTo>
                  <a:cubicBezTo>
                    <a:pt x="3275" y="3620"/>
                    <a:pt x="2469" y="4600"/>
                    <a:pt x="1773" y="5672"/>
                  </a:cubicBezTo>
                  <a:cubicBezTo>
                    <a:pt x="1011" y="6846"/>
                    <a:pt x="733" y="8177"/>
                    <a:pt x="353" y="9481"/>
                  </a:cubicBezTo>
                  <a:cubicBezTo>
                    <a:pt x="1" y="10694"/>
                    <a:pt x="427" y="11817"/>
                    <a:pt x="670" y="12973"/>
                  </a:cubicBezTo>
                  <a:cubicBezTo>
                    <a:pt x="755" y="13377"/>
                    <a:pt x="957" y="13705"/>
                    <a:pt x="1085" y="14072"/>
                  </a:cubicBezTo>
                  <a:cubicBezTo>
                    <a:pt x="1301" y="14691"/>
                    <a:pt x="1405" y="15338"/>
                    <a:pt x="1968" y="15786"/>
                  </a:cubicBezTo>
                  <a:cubicBezTo>
                    <a:pt x="2086" y="15880"/>
                    <a:pt x="2254" y="16065"/>
                    <a:pt x="2223" y="16275"/>
                  </a:cubicBezTo>
                  <a:cubicBezTo>
                    <a:pt x="2188" y="16525"/>
                    <a:pt x="2279" y="16645"/>
                    <a:pt x="2528" y="16654"/>
                  </a:cubicBezTo>
                  <a:cubicBezTo>
                    <a:pt x="2795" y="16663"/>
                    <a:pt x="2823" y="16922"/>
                    <a:pt x="2885" y="17076"/>
                  </a:cubicBezTo>
                  <a:cubicBezTo>
                    <a:pt x="3254" y="17993"/>
                    <a:pt x="3963" y="18664"/>
                    <a:pt x="4684" y="19241"/>
                  </a:cubicBezTo>
                  <a:cubicBezTo>
                    <a:pt x="5224" y="19675"/>
                    <a:pt x="5899" y="20012"/>
                    <a:pt x="6632" y="20218"/>
                  </a:cubicBezTo>
                  <a:cubicBezTo>
                    <a:pt x="7431" y="20443"/>
                    <a:pt x="8204" y="20761"/>
                    <a:pt x="9041" y="20827"/>
                  </a:cubicBezTo>
                  <a:cubicBezTo>
                    <a:pt x="9525" y="20864"/>
                    <a:pt x="10024" y="20954"/>
                    <a:pt x="10505" y="20954"/>
                  </a:cubicBezTo>
                  <a:cubicBezTo>
                    <a:pt x="10680" y="20954"/>
                    <a:pt x="10852" y="20943"/>
                    <a:pt x="11021" y="20912"/>
                  </a:cubicBezTo>
                  <a:cubicBezTo>
                    <a:pt x="12688" y="20610"/>
                    <a:pt x="14399" y="20410"/>
                    <a:pt x="15888" y="19478"/>
                  </a:cubicBezTo>
                  <a:cubicBezTo>
                    <a:pt x="16547" y="19067"/>
                    <a:pt x="17225" y="18662"/>
                    <a:pt x="17756" y="18104"/>
                  </a:cubicBezTo>
                  <a:cubicBezTo>
                    <a:pt x="18284" y="17549"/>
                    <a:pt x="18700" y="16886"/>
                    <a:pt x="19148" y="16258"/>
                  </a:cubicBezTo>
                  <a:cubicBezTo>
                    <a:pt x="19286" y="16061"/>
                    <a:pt x="19312" y="15753"/>
                    <a:pt x="19485" y="15619"/>
                  </a:cubicBezTo>
                  <a:cubicBezTo>
                    <a:pt x="20144" y="15106"/>
                    <a:pt x="20516" y="14343"/>
                    <a:pt x="20738" y="13647"/>
                  </a:cubicBezTo>
                  <a:cubicBezTo>
                    <a:pt x="21268" y="11996"/>
                    <a:pt x="21541" y="10298"/>
                    <a:pt x="21107" y="8513"/>
                  </a:cubicBezTo>
                  <a:cubicBezTo>
                    <a:pt x="20928" y="7778"/>
                    <a:pt x="20725" y="7011"/>
                    <a:pt x="20499" y="6310"/>
                  </a:cubicBezTo>
                  <a:cubicBezTo>
                    <a:pt x="20254" y="5548"/>
                    <a:pt x="19604" y="4869"/>
                    <a:pt x="19087" y="4197"/>
                  </a:cubicBezTo>
                  <a:cubicBezTo>
                    <a:pt x="18280" y="3147"/>
                    <a:pt x="17121" y="2454"/>
                    <a:pt x="16070" y="1659"/>
                  </a:cubicBezTo>
                  <a:cubicBezTo>
                    <a:pt x="15430" y="1174"/>
                    <a:pt x="14692" y="917"/>
                    <a:pt x="13946" y="677"/>
                  </a:cubicBezTo>
                  <a:cubicBezTo>
                    <a:pt x="13430" y="511"/>
                    <a:pt x="12993" y="167"/>
                    <a:pt x="12399" y="156"/>
                  </a:cubicBezTo>
                  <a:cubicBezTo>
                    <a:pt x="12394" y="156"/>
                    <a:pt x="12390" y="156"/>
                    <a:pt x="12386" y="156"/>
                  </a:cubicBezTo>
                  <a:cubicBezTo>
                    <a:pt x="12166" y="156"/>
                    <a:pt x="11974" y="273"/>
                    <a:pt x="11741" y="273"/>
                  </a:cubicBezTo>
                  <a:cubicBezTo>
                    <a:pt x="11665" y="273"/>
                    <a:pt x="11585" y="260"/>
                    <a:pt x="11497" y="227"/>
                  </a:cubicBezTo>
                  <a:cubicBezTo>
                    <a:pt x="11300" y="151"/>
                    <a:pt x="11052" y="1"/>
                    <a:pt x="1079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C2B3F"/>
                </a:solidFill>
              </a:endParaRPr>
            </a:p>
          </p:txBody>
        </p:sp>
        <p:sp>
          <p:nvSpPr>
            <p:cNvPr id="33" name="Google Shape;602;p25">
              <a:extLst>
                <a:ext uri="{FF2B5EF4-FFF2-40B4-BE49-F238E27FC236}">
                  <a16:creationId xmlns:a16="http://schemas.microsoft.com/office/drawing/2014/main" id="{0DA3475D-2B34-400A-ABBD-DD521318A317}"/>
                </a:ext>
              </a:extLst>
            </p:cNvPr>
            <p:cNvSpPr txBox="1">
              <a:spLocks/>
            </p:cNvSpPr>
            <p:nvPr/>
          </p:nvSpPr>
          <p:spPr>
            <a:xfrm>
              <a:off x="8273143" y="8336654"/>
              <a:ext cx="934200" cy="5772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
                <a:t>03</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19" y="0"/>
            <a:ext cx="18288000" cy="10287000"/>
          </a:xfrm>
          <a:prstGeom prst="rect">
            <a:avLst/>
          </a:prstGeom>
        </p:spPr>
      </p:pic>
      <p:sp>
        <p:nvSpPr>
          <p:cNvPr id="34" name="Rectangle 33"/>
          <p:cNvSpPr/>
          <p:nvPr/>
        </p:nvSpPr>
        <p:spPr>
          <a:xfrm>
            <a:off x="1" y="1214507"/>
            <a:ext cx="3062054" cy="1085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An</a:t>
            </a:r>
          </a:p>
        </p:txBody>
      </p:sp>
      <p:sp>
        <p:nvSpPr>
          <p:cNvPr id="35" name="Rectangle 34"/>
          <p:cNvSpPr/>
          <p:nvPr/>
        </p:nvSpPr>
        <p:spPr>
          <a:xfrm>
            <a:off x="3083533" y="1204269"/>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Nhã</a:t>
            </a:r>
            <a:endParaRPr lang="en-US" sz="5400" dirty="0">
              <a:solidFill>
                <a:schemeClr val="bg1"/>
              </a:solidFill>
            </a:endParaRPr>
          </a:p>
        </p:txBody>
      </p:sp>
      <p:sp>
        <p:nvSpPr>
          <p:cNvPr id="36" name="Rectangle 35"/>
          <p:cNvSpPr/>
          <p:nvPr/>
        </p:nvSpPr>
        <p:spPr>
          <a:xfrm>
            <a:off x="6197443" y="1190690"/>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H My</a:t>
            </a:r>
          </a:p>
        </p:txBody>
      </p:sp>
      <p:sp>
        <p:nvSpPr>
          <p:cNvPr id="37" name="Rectangle 36"/>
          <p:cNvSpPr/>
          <p:nvPr/>
        </p:nvSpPr>
        <p:spPr>
          <a:xfrm>
            <a:off x="9114848" y="1190690"/>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Đ </a:t>
            </a:r>
            <a:r>
              <a:rPr lang="en-US" sz="5400" dirty="0" err="1">
                <a:solidFill>
                  <a:srgbClr val="0000FF"/>
                </a:solidFill>
              </a:rPr>
              <a:t>Nghĩa</a:t>
            </a:r>
            <a:endParaRPr lang="en-US" sz="5400" dirty="0">
              <a:solidFill>
                <a:srgbClr val="0000FF"/>
              </a:solidFill>
            </a:endParaRPr>
          </a:p>
        </p:txBody>
      </p:sp>
      <p:sp>
        <p:nvSpPr>
          <p:cNvPr id="38" name="Rectangle 37"/>
          <p:cNvSpPr/>
          <p:nvPr/>
        </p:nvSpPr>
        <p:spPr>
          <a:xfrm>
            <a:off x="12068290" y="1190690"/>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P </a:t>
            </a:r>
            <a:r>
              <a:rPr lang="en-US" sz="5400" dirty="0" err="1">
                <a:solidFill>
                  <a:srgbClr val="0000FF"/>
                </a:solidFill>
              </a:rPr>
              <a:t>Anh</a:t>
            </a:r>
            <a:endParaRPr lang="en-US" sz="5400" dirty="0">
              <a:solidFill>
                <a:srgbClr val="0000FF"/>
              </a:solidFill>
            </a:endParaRPr>
          </a:p>
        </p:txBody>
      </p:sp>
      <p:sp>
        <p:nvSpPr>
          <p:cNvPr id="39" name="Rectangle 38"/>
          <p:cNvSpPr/>
          <p:nvPr/>
        </p:nvSpPr>
        <p:spPr>
          <a:xfrm>
            <a:off x="15168620" y="1190690"/>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Hân</a:t>
            </a:r>
            <a:endParaRPr lang="en-US" sz="5400" dirty="0">
              <a:solidFill>
                <a:schemeClr val="bg1"/>
              </a:solidFill>
            </a:endParaRPr>
          </a:p>
        </p:txBody>
      </p:sp>
      <p:sp>
        <p:nvSpPr>
          <p:cNvPr id="70" name="Rectangle 69"/>
          <p:cNvSpPr/>
          <p:nvPr/>
        </p:nvSpPr>
        <p:spPr>
          <a:xfrm>
            <a:off x="1" y="2276538"/>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Thành</a:t>
            </a:r>
            <a:endParaRPr lang="en-US" sz="5400" dirty="0">
              <a:solidFill>
                <a:schemeClr val="bg1"/>
              </a:solidFill>
            </a:endParaRPr>
          </a:p>
        </p:txBody>
      </p:sp>
      <p:sp>
        <p:nvSpPr>
          <p:cNvPr id="71" name="Rectangle 70"/>
          <p:cNvSpPr/>
          <p:nvPr/>
        </p:nvSpPr>
        <p:spPr>
          <a:xfrm>
            <a:off x="3097112" y="2276538"/>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H Minh</a:t>
            </a:r>
          </a:p>
        </p:txBody>
      </p:sp>
      <p:sp>
        <p:nvSpPr>
          <p:cNvPr id="72" name="Rectangle 71"/>
          <p:cNvSpPr/>
          <p:nvPr/>
        </p:nvSpPr>
        <p:spPr>
          <a:xfrm>
            <a:off x="6197443" y="2276538"/>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Bảo</a:t>
            </a:r>
          </a:p>
        </p:txBody>
      </p:sp>
      <p:sp>
        <p:nvSpPr>
          <p:cNvPr id="73" name="Rectangle 72"/>
          <p:cNvSpPr/>
          <p:nvPr/>
        </p:nvSpPr>
        <p:spPr>
          <a:xfrm>
            <a:off x="9114848" y="2276538"/>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Nghĩa</a:t>
            </a:r>
            <a:endParaRPr lang="en-US" sz="5400" dirty="0">
              <a:solidFill>
                <a:srgbClr val="0000FF"/>
              </a:solidFill>
            </a:endParaRPr>
          </a:p>
        </p:txBody>
      </p:sp>
      <p:sp>
        <p:nvSpPr>
          <p:cNvPr id="74" name="Rectangle 73"/>
          <p:cNvSpPr/>
          <p:nvPr/>
        </p:nvSpPr>
        <p:spPr>
          <a:xfrm>
            <a:off x="12068290" y="2276538"/>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C </a:t>
            </a:r>
            <a:r>
              <a:rPr lang="en-US" sz="5400" dirty="0" err="1">
                <a:solidFill>
                  <a:schemeClr val="bg1"/>
                </a:solidFill>
              </a:rPr>
              <a:t>Anh</a:t>
            </a:r>
            <a:endParaRPr lang="en-US" sz="5400" dirty="0">
              <a:solidFill>
                <a:schemeClr val="bg1"/>
              </a:solidFill>
            </a:endParaRPr>
          </a:p>
        </p:txBody>
      </p:sp>
      <p:sp>
        <p:nvSpPr>
          <p:cNvPr id="75" name="Rectangle 74"/>
          <p:cNvSpPr/>
          <p:nvPr/>
        </p:nvSpPr>
        <p:spPr>
          <a:xfrm>
            <a:off x="15168620" y="2276538"/>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Hưng</a:t>
            </a:r>
            <a:endParaRPr lang="en-US" sz="5400" dirty="0">
              <a:solidFill>
                <a:srgbClr val="0000FF"/>
              </a:solidFill>
            </a:endParaRPr>
          </a:p>
        </p:txBody>
      </p:sp>
      <p:sp>
        <p:nvSpPr>
          <p:cNvPr id="112" name="Rectangle 111"/>
          <p:cNvSpPr/>
          <p:nvPr/>
        </p:nvSpPr>
        <p:spPr>
          <a:xfrm>
            <a:off x="1" y="3362387"/>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Thanh</a:t>
            </a:r>
            <a:endParaRPr lang="en-US" sz="5400" dirty="0">
              <a:solidFill>
                <a:srgbClr val="0000FF"/>
              </a:solidFill>
            </a:endParaRPr>
          </a:p>
        </p:txBody>
      </p:sp>
      <p:sp>
        <p:nvSpPr>
          <p:cNvPr id="113" name="Rectangle 112"/>
          <p:cNvSpPr/>
          <p:nvPr/>
        </p:nvSpPr>
        <p:spPr>
          <a:xfrm>
            <a:off x="3097112" y="3362387"/>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N Minh</a:t>
            </a:r>
          </a:p>
        </p:txBody>
      </p:sp>
      <p:sp>
        <p:nvSpPr>
          <p:cNvPr id="114" name="Rectangle 113"/>
          <p:cNvSpPr/>
          <p:nvPr/>
        </p:nvSpPr>
        <p:spPr>
          <a:xfrm>
            <a:off x="6197443" y="3362387"/>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Đạt</a:t>
            </a:r>
          </a:p>
        </p:txBody>
      </p:sp>
      <p:sp>
        <p:nvSpPr>
          <p:cNvPr id="115" name="Rectangle 114"/>
          <p:cNvSpPr/>
          <p:nvPr/>
        </p:nvSpPr>
        <p:spPr>
          <a:xfrm>
            <a:off x="9114848" y="3362387"/>
            <a:ext cx="2941655" cy="106680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S </a:t>
            </a:r>
            <a:r>
              <a:rPr lang="en-US" sz="5400" dirty="0" err="1">
                <a:solidFill>
                  <a:srgbClr val="0000FF"/>
                </a:solidFill>
              </a:rPr>
              <a:t>Đức</a:t>
            </a:r>
            <a:endParaRPr lang="en-US" sz="5400" dirty="0">
              <a:solidFill>
                <a:srgbClr val="0000FF"/>
              </a:solidFill>
            </a:endParaRPr>
          </a:p>
        </p:txBody>
      </p:sp>
      <p:sp>
        <p:nvSpPr>
          <p:cNvPr id="116" name="Rectangle 115"/>
          <p:cNvSpPr/>
          <p:nvPr/>
        </p:nvSpPr>
        <p:spPr>
          <a:xfrm>
            <a:off x="12068290" y="3362387"/>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Bảo</a:t>
            </a:r>
            <a:endParaRPr lang="en-US" sz="5400" dirty="0">
              <a:solidFill>
                <a:srgbClr val="0000FF"/>
              </a:solidFill>
            </a:endParaRPr>
          </a:p>
        </p:txBody>
      </p:sp>
      <p:sp>
        <p:nvSpPr>
          <p:cNvPr id="117" name="Rectangle 116"/>
          <p:cNvSpPr/>
          <p:nvPr/>
        </p:nvSpPr>
        <p:spPr>
          <a:xfrm>
            <a:off x="15168620" y="3362387"/>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Dũng</a:t>
            </a:r>
          </a:p>
        </p:txBody>
      </p:sp>
      <p:sp>
        <p:nvSpPr>
          <p:cNvPr id="118" name="Rectangle 117"/>
          <p:cNvSpPr/>
          <p:nvPr/>
        </p:nvSpPr>
        <p:spPr>
          <a:xfrm>
            <a:off x="1" y="4448235"/>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Lâm</a:t>
            </a:r>
          </a:p>
        </p:txBody>
      </p:sp>
      <p:sp>
        <p:nvSpPr>
          <p:cNvPr id="119" name="Rectangle 118"/>
          <p:cNvSpPr/>
          <p:nvPr/>
        </p:nvSpPr>
        <p:spPr>
          <a:xfrm>
            <a:off x="3097112" y="4448235"/>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Dũng</a:t>
            </a:r>
            <a:endParaRPr lang="en-US" sz="5400" dirty="0">
              <a:solidFill>
                <a:srgbClr val="0000FF"/>
              </a:solidFill>
            </a:endParaRPr>
          </a:p>
        </p:txBody>
      </p:sp>
      <p:sp>
        <p:nvSpPr>
          <p:cNvPr id="120" name="Rectangle 119"/>
          <p:cNvSpPr/>
          <p:nvPr/>
        </p:nvSpPr>
        <p:spPr>
          <a:xfrm>
            <a:off x="6197443" y="4448235"/>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Minh</a:t>
            </a:r>
          </a:p>
        </p:txBody>
      </p:sp>
      <p:sp>
        <p:nvSpPr>
          <p:cNvPr id="121" name="Rectangle 120"/>
          <p:cNvSpPr/>
          <p:nvPr/>
        </p:nvSpPr>
        <p:spPr>
          <a:xfrm>
            <a:off x="9114848" y="4448235"/>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M </a:t>
            </a:r>
            <a:r>
              <a:rPr lang="en-US" sz="5400" dirty="0" err="1">
                <a:solidFill>
                  <a:srgbClr val="0000FF"/>
                </a:solidFill>
              </a:rPr>
              <a:t>Đức</a:t>
            </a:r>
            <a:endParaRPr lang="en-US" sz="5400" dirty="0">
              <a:solidFill>
                <a:srgbClr val="0000FF"/>
              </a:solidFill>
            </a:endParaRPr>
          </a:p>
        </p:txBody>
      </p:sp>
      <p:sp>
        <p:nvSpPr>
          <p:cNvPr id="122" name="Rectangle 121"/>
          <p:cNvSpPr/>
          <p:nvPr/>
        </p:nvSpPr>
        <p:spPr>
          <a:xfrm>
            <a:off x="12068290" y="4448235"/>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Bách</a:t>
            </a:r>
            <a:endParaRPr lang="en-US" sz="5400" dirty="0">
              <a:solidFill>
                <a:schemeClr val="bg1"/>
              </a:solidFill>
            </a:endParaRPr>
          </a:p>
        </p:txBody>
      </p:sp>
      <p:sp>
        <p:nvSpPr>
          <p:cNvPr id="123" name="Rectangle 122"/>
          <p:cNvSpPr/>
          <p:nvPr/>
        </p:nvSpPr>
        <p:spPr>
          <a:xfrm>
            <a:off x="15168620" y="4448235"/>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Huyền</a:t>
            </a:r>
          </a:p>
        </p:txBody>
      </p:sp>
      <p:sp>
        <p:nvSpPr>
          <p:cNvPr id="124" name="Rectangle 123"/>
          <p:cNvSpPr/>
          <p:nvPr/>
        </p:nvSpPr>
        <p:spPr>
          <a:xfrm>
            <a:off x="3220" y="5534084"/>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Thắng</a:t>
            </a:r>
            <a:endParaRPr lang="en-US" sz="5400" dirty="0">
              <a:solidFill>
                <a:srgbClr val="0000FF"/>
              </a:solidFill>
            </a:endParaRPr>
          </a:p>
        </p:txBody>
      </p:sp>
      <p:sp>
        <p:nvSpPr>
          <p:cNvPr id="125" name="Rectangle 124"/>
          <p:cNvSpPr/>
          <p:nvPr/>
        </p:nvSpPr>
        <p:spPr>
          <a:xfrm>
            <a:off x="3100331" y="5534084"/>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M </a:t>
            </a:r>
            <a:r>
              <a:rPr lang="en-US" sz="5400" dirty="0" err="1">
                <a:solidFill>
                  <a:srgbClr val="0000FF"/>
                </a:solidFill>
              </a:rPr>
              <a:t>Dũng</a:t>
            </a:r>
            <a:endParaRPr lang="en-US" sz="5400" dirty="0">
              <a:solidFill>
                <a:srgbClr val="0000FF"/>
              </a:solidFill>
            </a:endParaRPr>
          </a:p>
        </p:txBody>
      </p:sp>
      <p:sp>
        <p:nvSpPr>
          <p:cNvPr id="126" name="Rectangle 125"/>
          <p:cNvSpPr/>
          <p:nvPr/>
        </p:nvSpPr>
        <p:spPr>
          <a:xfrm>
            <a:off x="6200662" y="5534084"/>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Nhân</a:t>
            </a:r>
            <a:endParaRPr lang="en-US" sz="5400" dirty="0">
              <a:solidFill>
                <a:schemeClr val="bg1"/>
              </a:solidFill>
            </a:endParaRPr>
          </a:p>
        </p:txBody>
      </p:sp>
      <p:sp>
        <p:nvSpPr>
          <p:cNvPr id="127" name="Rectangle 126"/>
          <p:cNvSpPr/>
          <p:nvPr/>
        </p:nvSpPr>
        <p:spPr>
          <a:xfrm>
            <a:off x="9118067" y="5534084"/>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Anh</a:t>
            </a:r>
            <a:endParaRPr lang="en-US" sz="5400" dirty="0">
              <a:solidFill>
                <a:srgbClr val="0000FF"/>
              </a:solidFill>
            </a:endParaRPr>
          </a:p>
        </p:txBody>
      </p:sp>
      <p:sp>
        <p:nvSpPr>
          <p:cNvPr id="128" name="Rectangle 127"/>
          <p:cNvSpPr/>
          <p:nvPr/>
        </p:nvSpPr>
        <p:spPr>
          <a:xfrm>
            <a:off x="12071509" y="5534084"/>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Quỳnh</a:t>
            </a:r>
          </a:p>
        </p:txBody>
      </p:sp>
      <p:sp>
        <p:nvSpPr>
          <p:cNvPr id="129" name="Rectangle 128"/>
          <p:cNvSpPr/>
          <p:nvPr/>
        </p:nvSpPr>
        <p:spPr>
          <a:xfrm>
            <a:off x="15171839" y="5534084"/>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Vũ</a:t>
            </a:r>
          </a:p>
        </p:txBody>
      </p:sp>
      <p:sp>
        <p:nvSpPr>
          <p:cNvPr id="130" name="Rectangle 129"/>
          <p:cNvSpPr/>
          <p:nvPr/>
        </p:nvSpPr>
        <p:spPr>
          <a:xfrm>
            <a:off x="3220" y="6619932"/>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Vũ</a:t>
            </a:r>
            <a:endParaRPr lang="en-US" sz="5400" dirty="0">
              <a:solidFill>
                <a:schemeClr val="bg1"/>
              </a:solidFill>
            </a:endParaRPr>
          </a:p>
        </p:txBody>
      </p:sp>
      <p:sp>
        <p:nvSpPr>
          <p:cNvPr id="131" name="Rectangle 130"/>
          <p:cNvSpPr/>
          <p:nvPr/>
        </p:nvSpPr>
        <p:spPr>
          <a:xfrm>
            <a:off x="3100331" y="6619932"/>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My</a:t>
            </a:r>
          </a:p>
        </p:txBody>
      </p:sp>
      <p:sp>
        <p:nvSpPr>
          <p:cNvPr id="132" name="Rectangle 131"/>
          <p:cNvSpPr/>
          <p:nvPr/>
        </p:nvSpPr>
        <p:spPr>
          <a:xfrm>
            <a:off x="6200662" y="6619932"/>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Nhật</a:t>
            </a:r>
          </a:p>
        </p:txBody>
      </p:sp>
      <p:sp>
        <p:nvSpPr>
          <p:cNvPr id="133" name="Rectangle 132"/>
          <p:cNvSpPr/>
          <p:nvPr/>
        </p:nvSpPr>
        <p:spPr>
          <a:xfrm>
            <a:off x="9118067" y="6619932"/>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Vân</a:t>
            </a:r>
          </a:p>
        </p:txBody>
      </p:sp>
      <p:sp>
        <p:nvSpPr>
          <p:cNvPr id="134" name="Rectangle 133"/>
          <p:cNvSpPr/>
          <p:nvPr/>
        </p:nvSpPr>
        <p:spPr>
          <a:xfrm>
            <a:off x="12071509" y="6619932"/>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Linh</a:t>
            </a:r>
            <a:endParaRPr lang="en-US" sz="5400" dirty="0">
              <a:solidFill>
                <a:schemeClr val="bg1"/>
              </a:solidFill>
            </a:endParaRPr>
          </a:p>
        </p:txBody>
      </p:sp>
      <p:sp>
        <p:nvSpPr>
          <p:cNvPr id="135" name="Rectangle 134"/>
          <p:cNvSpPr/>
          <p:nvPr/>
        </p:nvSpPr>
        <p:spPr>
          <a:xfrm>
            <a:off x="15171839" y="6619932"/>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Khánh</a:t>
            </a:r>
            <a:endParaRPr lang="en-US" sz="5400" dirty="0">
              <a:solidFill>
                <a:srgbClr val="0000FF"/>
              </a:solidFill>
            </a:endParaRPr>
          </a:p>
        </p:txBody>
      </p:sp>
      <p:sp>
        <p:nvSpPr>
          <p:cNvPr id="136" name="Rectangle 135"/>
          <p:cNvSpPr/>
          <p:nvPr/>
        </p:nvSpPr>
        <p:spPr>
          <a:xfrm>
            <a:off x="3220" y="7705781"/>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Quỳnh</a:t>
            </a:r>
            <a:endParaRPr lang="en-US" sz="5400" dirty="0">
              <a:solidFill>
                <a:srgbClr val="0000FF"/>
              </a:solidFill>
            </a:endParaRPr>
          </a:p>
        </p:txBody>
      </p:sp>
      <p:sp>
        <p:nvSpPr>
          <p:cNvPr id="137" name="Rectangle 136"/>
          <p:cNvSpPr/>
          <p:nvPr/>
        </p:nvSpPr>
        <p:spPr>
          <a:xfrm>
            <a:off x="3100331" y="7705781"/>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Chúc</a:t>
            </a:r>
            <a:endParaRPr lang="en-US" sz="5400" dirty="0">
              <a:solidFill>
                <a:srgbClr val="0000FF"/>
              </a:solidFill>
            </a:endParaRPr>
          </a:p>
        </p:txBody>
      </p:sp>
      <p:sp>
        <p:nvSpPr>
          <p:cNvPr id="138" name="Rectangle 137"/>
          <p:cNvSpPr/>
          <p:nvPr/>
        </p:nvSpPr>
        <p:spPr>
          <a:xfrm>
            <a:off x="6200662" y="7705781"/>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Phương</a:t>
            </a:r>
            <a:endParaRPr lang="en-US" sz="5400" dirty="0">
              <a:solidFill>
                <a:schemeClr val="bg1"/>
              </a:solidFill>
            </a:endParaRPr>
          </a:p>
        </p:txBody>
      </p:sp>
      <p:sp>
        <p:nvSpPr>
          <p:cNvPr id="139" name="Rectangle 138"/>
          <p:cNvSpPr/>
          <p:nvPr/>
        </p:nvSpPr>
        <p:spPr>
          <a:xfrm>
            <a:off x="9118067" y="7705781"/>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Tâm</a:t>
            </a:r>
            <a:endParaRPr lang="en-US" sz="5400" dirty="0">
              <a:solidFill>
                <a:srgbClr val="0000FF"/>
              </a:solidFill>
            </a:endParaRPr>
          </a:p>
        </p:txBody>
      </p:sp>
      <p:sp>
        <p:nvSpPr>
          <p:cNvPr id="140" name="Rectangle 139"/>
          <p:cNvSpPr/>
          <p:nvPr/>
        </p:nvSpPr>
        <p:spPr>
          <a:xfrm>
            <a:off x="12071509" y="7705781"/>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Dương</a:t>
            </a:r>
          </a:p>
        </p:txBody>
      </p:sp>
      <p:sp>
        <p:nvSpPr>
          <p:cNvPr id="141" name="Rectangle 140"/>
          <p:cNvSpPr/>
          <p:nvPr/>
        </p:nvSpPr>
        <p:spPr>
          <a:xfrm>
            <a:off x="15171839" y="7705781"/>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Tâm</a:t>
            </a:r>
          </a:p>
        </p:txBody>
      </p:sp>
      <p:sp>
        <p:nvSpPr>
          <p:cNvPr id="160" name="Rectangle 159"/>
          <p:cNvSpPr/>
          <p:nvPr/>
        </p:nvSpPr>
        <p:spPr>
          <a:xfrm>
            <a:off x="1" y="1190690"/>
            <a:ext cx="3062054"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1" name="Rectangle 160"/>
          <p:cNvSpPr/>
          <p:nvPr/>
        </p:nvSpPr>
        <p:spPr>
          <a:xfrm>
            <a:off x="3292826" y="3392513"/>
            <a:ext cx="2869559" cy="1079561"/>
          </a:xfrm>
          <a:prstGeom prst="rect">
            <a:avLst/>
          </a:prstGeom>
          <a:noFill/>
          <a:ln w="98425">
            <a:solidFill>
              <a:srgbClr val="FFFF00"/>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5" name="Rectangle 164"/>
          <p:cNvSpPr/>
          <p:nvPr/>
        </p:nvSpPr>
        <p:spPr>
          <a:xfrm>
            <a:off x="6190180" y="6635825"/>
            <a:ext cx="2905619"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6" name="Rectangle 165"/>
          <p:cNvSpPr/>
          <p:nvPr/>
        </p:nvSpPr>
        <p:spPr>
          <a:xfrm>
            <a:off x="12154510" y="2343261"/>
            <a:ext cx="2905619"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7" name="Rectangle 166"/>
          <p:cNvSpPr/>
          <p:nvPr/>
        </p:nvSpPr>
        <p:spPr>
          <a:xfrm>
            <a:off x="78217" y="5584914"/>
            <a:ext cx="3022115"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8" name="Rectangle 167"/>
          <p:cNvSpPr/>
          <p:nvPr/>
        </p:nvSpPr>
        <p:spPr>
          <a:xfrm>
            <a:off x="12139243" y="7747089"/>
            <a:ext cx="3022115"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9" name="Rectangle 168"/>
          <p:cNvSpPr/>
          <p:nvPr/>
        </p:nvSpPr>
        <p:spPr>
          <a:xfrm>
            <a:off x="6186961" y="1257413"/>
            <a:ext cx="2892830"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0" name="Rectangle 169"/>
          <p:cNvSpPr/>
          <p:nvPr/>
        </p:nvSpPr>
        <p:spPr>
          <a:xfrm>
            <a:off x="15007" y="7705781"/>
            <a:ext cx="3093893"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1" name="Rectangle 170"/>
          <p:cNvSpPr/>
          <p:nvPr/>
        </p:nvSpPr>
        <p:spPr>
          <a:xfrm>
            <a:off x="9070205" y="3327449"/>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2" name="Rectangle 171"/>
          <p:cNvSpPr/>
          <p:nvPr/>
        </p:nvSpPr>
        <p:spPr>
          <a:xfrm>
            <a:off x="3153896" y="6584994"/>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3" name="Rectangle 172"/>
          <p:cNvSpPr/>
          <p:nvPr/>
        </p:nvSpPr>
        <p:spPr>
          <a:xfrm>
            <a:off x="15171839" y="5596046"/>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4" name="Rectangle 173"/>
          <p:cNvSpPr/>
          <p:nvPr/>
        </p:nvSpPr>
        <p:spPr>
          <a:xfrm>
            <a:off x="3140742" y="2335316"/>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5" name="Rectangle 174"/>
          <p:cNvSpPr/>
          <p:nvPr/>
        </p:nvSpPr>
        <p:spPr>
          <a:xfrm>
            <a:off x="9079790" y="5524560"/>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6" name="Rectangle 175"/>
          <p:cNvSpPr/>
          <p:nvPr/>
        </p:nvSpPr>
        <p:spPr>
          <a:xfrm>
            <a:off x="15139984" y="3383042"/>
            <a:ext cx="3093893"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9"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25810" y="9677400"/>
            <a:ext cx="609600" cy="609600"/>
          </a:xfrm>
          <a:prstGeom prst="rect">
            <a:avLst/>
          </a:prstGeom>
        </p:spPr>
      </p:pic>
    </p:spTree>
    <p:extLst>
      <p:ext uri="{BB962C8B-B14F-4D97-AF65-F5344CB8AC3E}">
        <p14:creationId xmlns:p14="http://schemas.microsoft.com/office/powerpoint/2010/main" val="19607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Tịc.wav"/>
                                        </p:tgtEl>
                                      </p:cMediaNode>
                                    </p:audio>
                                  </p:subTnLst>
                                </p:cTn>
                              </p:par>
                              <p:par>
                                <p:cTn id="11" presetID="1" presetClass="exit" presetSubtype="0" fill="hold" grpId="1" nodeType="withEffect">
                                  <p:stCondLst>
                                    <p:cond delay="300"/>
                                  </p:stCondLst>
                                  <p:childTnLst>
                                    <p:set>
                                      <p:cBhvr>
                                        <p:cTn id="12" dur="1" fill="hold">
                                          <p:stCondLst>
                                            <p:cond delay="0"/>
                                          </p:stCondLst>
                                        </p:cTn>
                                        <p:tgtEl>
                                          <p:spTgt spid="160"/>
                                        </p:tgtEl>
                                        <p:attrNameLst>
                                          <p:attrName>style.visibility</p:attrName>
                                        </p:attrNameLst>
                                      </p:cBhvr>
                                      <p:to>
                                        <p:strVal val="hidden"/>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Tịc.wav"/>
                                        </p:tgtEl>
                                      </p:cMediaNode>
                                    </p:audio>
                                  </p:subTnLst>
                                </p:cTn>
                              </p:par>
                              <p:par>
                                <p:cTn id="16" presetID="1" presetClass="exit" presetSubtype="0" fill="hold" grpId="1" nodeType="withEffect">
                                  <p:stCondLst>
                                    <p:cond delay="300"/>
                                  </p:stCondLst>
                                  <p:childTnLst>
                                    <p:set>
                                      <p:cBhvr>
                                        <p:cTn id="17" dur="1" fill="hold">
                                          <p:stCondLst>
                                            <p:cond delay="0"/>
                                          </p:stCondLst>
                                        </p:cTn>
                                        <p:tgtEl>
                                          <p:spTgt spid="165"/>
                                        </p:tgtEl>
                                        <p:attrNameLst>
                                          <p:attrName>style.visibility</p:attrName>
                                        </p:attrNameLst>
                                      </p:cBhvr>
                                      <p:to>
                                        <p:strVal val="hidden"/>
                                      </p:to>
                                    </p:set>
                                  </p:childTnLst>
                                </p:cTn>
                              </p:par>
                            </p:childTnLst>
                          </p:cTn>
                        </p:par>
                        <p:par>
                          <p:cTn id="18" fill="hold">
                            <p:stCondLst>
                              <p:cond delay="600"/>
                            </p:stCondLst>
                            <p:childTnLst>
                              <p:par>
                                <p:cTn id="19" presetID="1" presetClass="entr" presetSubtype="0"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ịc.wav"/>
                                        </p:tgtEl>
                                      </p:cMediaNode>
                                    </p:audio>
                                  </p:subTnLst>
                                </p:cTn>
                              </p:par>
                              <p:par>
                                <p:cTn id="21" presetID="1" presetClass="exit" presetSubtype="0" fill="hold" grpId="1" nodeType="withEffect">
                                  <p:stCondLst>
                                    <p:cond delay="300"/>
                                  </p:stCondLst>
                                  <p:childTnLst>
                                    <p:set>
                                      <p:cBhvr>
                                        <p:cTn id="22" dur="1" fill="hold">
                                          <p:stCondLst>
                                            <p:cond delay="0"/>
                                          </p:stCondLst>
                                        </p:cTn>
                                        <p:tgtEl>
                                          <p:spTgt spid="166"/>
                                        </p:tgtEl>
                                        <p:attrNameLst>
                                          <p:attrName>style.visibility</p:attrName>
                                        </p:attrNameLst>
                                      </p:cBhvr>
                                      <p:to>
                                        <p:strVal val="hidden"/>
                                      </p:to>
                                    </p:set>
                                  </p:childTnLst>
                                </p:cTn>
                              </p:par>
                            </p:childTnLst>
                          </p:cTn>
                        </p:par>
                        <p:par>
                          <p:cTn id="23" fill="hold">
                            <p:stCondLst>
                              <p:cond delay="900"/>
                            </p:stCondLst>
                            <p:childTnLst>
                              <p:par>
                                <p:cTn id="24" presetID="1" presetClass="entr" presetSubtype="0"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ịc.wav"/>
                                        </p:tgtEl>
                                      </p:cMediaNode>
                                    </p:audio>
                                  </p:subTnLst>
                                </p:cTn>
                              </p:par>
                              <p:par>
                                <p:cTn id="26" presetID="1" presetClass="exit" presetSubtype="0" fill="hold" grpId="1" nodeType="withEffect">
                                  <p:stCondLst>
                                    <p:cond delay="300"/>
                                  </p:stCondLst>
                                  <p:childTnLst>
                                    <p:set>
                                      <p:cBhvr>
                                        <p:cTn id="27" dur="1" fill="hold">
                                          <p:stCondLst>
                                            <p:cond delay="0"/>
                                          </p:stCondLst>
                                        </p:cTn>
                                        <p:tgtEl>
                                          <p:spTgt spid="167"/>
                                        </p:tgtEl>
                                        <p:attrNameLst>
                                          <p:attrName>style.visibility</p:attrName>
                                        </p:attrNameLst>
                                      </p:cBhvr>
                                      <p:to>
                                        <p:strVal val="hidden"/>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ịc.wav"/>
                                        </p:tgtEl>
                                      </p:cMediaNode>
                                    </p:audio>
                                  </p:subTnLst>
                                </p:cTn>
                              </p:par>
                              <p:par>
                                <p:cTn id="31" presetID="1" presetClass="exit" presetSubtype="0" fill="hold" grpId="1" nodeType="withEffect">
                                  <p:stCondLst>
                                    <p:cond delay="300"/>
                                  </p:stCondLst>
                                  <p:childTnLst>
                                    <p:set>
                                      <p:cBhvr>
                                        <p:cTn id="32" dur="1" fill="hold">
                                          <p:stCondLst>
                                            <p:cond delay="0"/>
                                          </p:stCondLst>
                                        </p:cTn>
                                        <p:tgtEl>
                                          <p:spTgt spid="168"/>
                                        </p:tgtEl>
                                        <p:attrNameLst>
                                          <p:attrName>style.visibility</p:attrName>
                                        </p:attrNameLst>
                                      </p:cBhvr>
                                      <p:to>
                                        <p:strVal val="hidden"/>
                                      </p:to>
                                    </p:se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ịc.wav"/>
                                        </p:tgtEl>
                                      </p:cMediaNode>
                                    </p:audio>
                                  </p:subTnLst>
                                </p:cTn>
                              </p:par>
                              <p:par>
                                <p:cTn id="36" presetID="1" presetClass="exit" presetSubtype="0" fill="hold" grpId="1" nodeType="withEffect">
                                  <p:stCondLst>
                                    <p:cond delay="300"/>
                                  </p:stCondLst>
                                  <p:childTnLst>
                                    <p:set>
                                      <p:cBhvr>
                                        <p:cTn id="37" dur="1" fill="hold">
                                          <p:stCondLst>
                                            <p:cond delay="0"/>
                                          </p:stCondLst>
                                        </p:cTn>
                                        <p:tgtEl>
                                          <p:spTgt spid="169"/>
                                        </p:tgtEl>
                                        <p:attrNameLst>
                                          <p:attrName>style.visibility</p:attrName>
                                        </p:attrNameLst>
                                      </p:cBhvr>
                                      <p:to>
                                        <p:strVal val="hidden"/>
                                      </p:to>
                                    </p:se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ịc.wav"/>
                                        </p:tgtEl>
                                      </p:cMediaNode>
                                    </p:audio>
                                  </p:subTnLst>
                                </p:cTn>
                              </p:par>
                              <p:par>
                                <p:cTn id="41" presetID="1" presetClass="exit" presetSubtype="0" fill="hold" grpId="1" nodeType="withEffect">
                                  <p:stCondLst>
                                    <p:cond delay="300"/>
                                  </p:stCondLst>
                                  <p:childTnLst>
                                    <p:set>
                                      <p:cBhvr>
                                        <p:cTn id="42" dur="1" fill="hold">
                                          <p:stCondLst>
                                            <p:cond delay="0"/>
                                          </p:stCondLst>
                                        </p:cTn>
                                        <p:tgtEl>
                                          <p:spTgt spid="170"/>
                                        </p:tgtEl>
                                        <p:attrNameLst>
                                          <p:attrName>style.visibility</p:attrName>
                                        </p:attrNameLst>
                                      </p:cBhvr>
                                      <p:to>
                                        <p:strVal val="hidden"/>
                                      </p:to>
                                    </p:set>
                                  </p:childTnLst>
                                </p:cTn>
                              </p:par>
                            </p:childTnLst>
                          </p:cTn>
                        </p:par>
                        <p:par>
                          <p:cTn id="43" fill="hold">
                            <p:stCondLst>
                              <p:cond delay="2100"/>
                            </p:stCondLst>
                            <p:childTnLst>
                              <p:par>
                                <p:cTn id="44" presetID="1" presetClass="entr" presetSubtype="0"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Tịc.wav"/>
                                        </p:tgtEl>
                                      </p:cMediaNode>
                                    </p:audio>
                                  </p:subTnLst>
                                </p:cTn>
                              </p:par>
                              <p:par>
                                <p:cTn id="46" presetID="1" presetClass="exit" presetSubtype="0" fill="hold" grpId="1" nodeType="withEffect">
                                  <p:stCondLst>
                                    <p:cond delay="300"/>
                                  </p:stCondLst>
                                  <p:childTnLst>
                                    <p:set>
                                      <p:cBhvr>
                                        <p:cTn id="47" dur="1" fill="hold">
                                          <p:stCondLst>
                                            <p:cond delay="0"/>
                                          </p:stCondLst>
                                        </p:cTn>
                                        <p:tgtEl>
                                          <p:spTgt spid="171"/>
                                        </p:tgtEl>
                                        <p:attrNameLst>
                                          <p:attrName>style.visibility</p:attrName>
                                        </p:attrNameLst>
                                      </p:cBhvr>
                                      <p:to>
                                        <p:strVal val="hidden"/>
                                      </p:to>
                                    </p:set>
                                  </p:childTnLst>
                                </p:cTn>
                              </p:par>
                            </p:childTnLst>
                          </p:cTn>
                        </p:par>
                        <p:par>
                          <p:cTn id="48" fill="hold">
                            <p:stCondLst>
                              <p:cond delay="2400"/>
                            </p:stCondLst>
                            <p:childTnLst>
                              <p:par>
                                <p:cTn id="49" presetID="1" presetClass="entr" presetSubtype="0" fill="hold" grpId="0" nodeType="afterEffect">
                                  <p:stCondLst>
                                    <p:cond delay="0"/>
                                  </p:stCondLst>
                                  <p:childTnLst>
                                    <p:set>
                                      <p:cBhvr>
                                        <p:cTn id="50"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ịc.wav"/>
                                        </p:tgtEl>
                                      </p:cMediaNode>
                                    </p:audio>
                                  </p:subTnLst>
                                </p:cTn>
                              </p:par>
                              <p:par>
                                <p:cTn id="51" presetID="1" presetClass="exit" presetSubtype="0" fill="hold" grpId="1" nodeType="withEffect">
                                  <p:stCondLst>
                                    <p:cond delay="300"/>
                                  </p:stCondLst>
                                  <p:childTnLst>
                                    <p:set>
                                      <p:cBhvr>
                                        <p:cTn id="52" dur="1" fill="hold">
                                          <p:stCondLst>
                                            <p:cond delay="0"/>
                                          </p:stCondLst>
                                        </p:cTn>
                                        <p:tgtEl>
                                          <p:spTgt spid="172"/>
                                        </p:tgtEl>
                                        <p:attrNameLst>
                                          <p:attrName>style.visibility</p:attrName>
                                        </p:attrNameLst>
                                      </p:cBhvr>
                                      <p:to>
                                        <p:strVal val="hidden"/>
                                      </p:to>
                                    </p:set>
                                  </p:childTnLst>
                                </p:cTn>
                              </p:par>
                            </p:childTnLst>
                          </p:cTn>
                        </p:par>
                        <p:par>
                          <p:cTn id="53" fill="hold">
                            <p:stCondLst>
                              <p:cond delay="2700"/>
                            </p:stCondLst>
                            <p:childTnLst>
                              <p:par>
                                <p:cTn id="54" presetID="1" presetClass="entr" presetSubtype="0" fill="hold" grpId="0" nodeType="afterEffect">
                                  <p:stCondLst>
                                    <p:cond delay="0"/>
                                  </p:stCondLst>
                                  <p:childTnLst>
                                    <p:set>
                                      <p:cBhvr>
                                        <p:cTn id="55"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Tịc.wav"/>
                                        </p:tgtEl>
                                      </p:cMediaNode>
                                    </p:audio>
                                  </p:subTnLst>
                                </p:cTn>
                              </p:par>
                              <p:par>
                                <p:cTn id="56" presetID="1" presetClass="exit" presetSubtype="0" fill="hold" grpId="1" nodeType="withEffect">
                                  <p:stCondLst>
                                    <p:cond delay="300"/>
                                  </p:stCondLst>
                                  <p:childTnLst>
                                    <p:set>
                                      <p:cBhvr>
                                        <p:cTn id="57" dur="1" fill="hold">
                                          <p:stCondLst>
                                            <p:cond delay="0"/>
                                          </p:stCondLst>
                                        </p:cTn>
                                        <p:tgtEl>
                                          <p:spTgt spid="173"/>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ịc.wav"/>
                                        </p:tgtEl>
                                      </p:cMediaNode>
                                    </p:audio>
                                  </p:subTnLst>
                                </p:cTn>
                              </p:par>
                              <p:par>
                                <p:cTn id="61" presetID="1" presetClass="exit" presetSubtype="0" fill="hold" grpId="1" nodeType="withEffect">
                                  <p:stCondLst>
                                    <p:cond delay="300"/>
                                  </p:stCondLst>
                                  <p:childTnLst>
                                    <p:set>
                                      <p:cBhvr>
                                        <p:cTn id="62" dur="1" fill="hold">
                                          <p:stCondLst>
                                            <p:cond delay="0"/>
                                          </p:stCondLst>
                                        </p:cTn>
                                        <p:tgtEl>
                                          <p:spTgt spid="174"/>
                                        </p:tgtEl>
                                        <p:attrNameLst>
                                          <p:attrName>style.visibility</p:attrName>
                                        </p:attrNameLst>
                                      </p:cBhvr>
                                      <p:to>
                                        <p:strVal val="hidden"/>
                                      </p:to>
                                    </p:set>
                                  </p:childTnLst>
                                </p:cTn>
                              </p:par>
                            </p:childTnLst>
                          </p:cTn>
                        </p:par>
                        <p:par>
                          <p:cTn id="63" fill="hold">
                            <p:stCondLst>
                              <p:cond delay="3300"/>
                            </p:stCondLst>
                            <p:childTnLst>
                              <p:par>
                                <p:cTn id="64" presetID="1" presetClass="entr" presetSubtype="0" fill="hold" grpId="0" nodeType="afterEffect">
                                  <p:stCondLst>
                                    <p:cond delay="0"/>
                                  </p:stCondLst>
                                  <p:childTnLst>
                                    <p:set>
                                      <p:cBhvr>
                                        <p:cTn id="65" dur="1" fill="hold">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Tịc.wav"/>
                                        </p:tgtEl>
                                      </p:cMediaNode>
                                    </p:audio>
                                  </p:subTnLst>
                                </p:cTn>
                              </p:par>
                              <p:par>
                                <p:cTn id="66" presetID="1" presetClass="exit" presetSubtype="0" fill="hold" grpId="1" nodeType="withEffect">
                                  <p:stCondLst>
                                    <p:cond delay="300"/>
                                  </p:stCondLst>
                                  <p:childTnLst>
                                    <p:set>
                                      <p:cBhvr>
                                        <p:cTn id="67" dur="1" fill="hold">
                                          <p:stCondLst>
                                            <p:cond delay="0"/>
                                          </p:stCondLst>
                                        </p:cTn>
                                        <p:tgtEl>
                                          <p:spTgt spid="175"/>
                                        </p:tgtEl>
                                        <p:attrNameLst>
                                          <p:attrName>style.visibility</p:attrName>
                                        </p:attrNameLst>
                                      </p:cBhvr>
                                      <p:to>
                                        <p:strVal val="hidden"/>
                                      </p:to>
                                    </p:set>
                                  </p:childTnLst>
                                </p:cTn>
                              </p:par>
                            </p:childTnLst>
                          </p:cTn>
                        </p:par>
                        <p:par>
                          <p:cTn id="68" fill="hold">
                            <p:stCondLst>
                              <p:cond delay="3600"/>
                            </p:stCondLst>
                            <p:childTnLst>
                              <p:par>
                                <p:cTn id="69" presetID="1" presetClass="entr" presetSubtype="0" fill="hold" grpId="0" nodeType="afterEffect">
                                  <p:stCondLst>
                                    <p:cond delay="0"/>
                                  </p:stCondLst>
                                  <p:childTnLst>
                                    <p:set>
                                      <p:cBhvr>
                                        <p:cTn id="70"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ịc.wav"/>
                                        </p:tgtEl>
                                      </p:cMediaNode>
                                    </p:audio>
                                  </p:subTnLst>
                                </p:cTn>
                              </p:par>
                              <p:par>
                                <p:cTn id="71" presetID="1" presetClass="exit" presetSubtype="0" fill="hold" grpId="1" nodeType="withEffect">
                                  <p:stCondLst>
                                    <p:cond delay="300"/>
                                  </p:stCondLst>
                                  <p:childTnLst>
                                    <p:set>
                                      <p:cBhvr>
                                        <p:cTn id="72" dur="1" fill="hold">
                                          <p:stCondLst>
                                            <p:cond delay="0"/>
                                          </p:stCondLst>
                                        </p:cTn>
                                        <p:tgtEl>
                                          <p:spTgt spid="176"/>
                                        </p:tgtEl>
                                        <p:attrNameLst>
                                          <p:attrName>style.visibility</p:attrName>
                                        </p:attrNameLst>
                                      </p:cBhvr>
                                      <p:to>
                                        <p:strVal val="hidden"/>
                                      </p:to>
                                    </p:set>
                                  </p:childTnLst>
                                </p:cTn>
                              </p:par>
                            </p:childTnLst>
                          </p:cTn>
                        </p:par>
                        <p:par>
                          <p:cTn id="73" fill="hold">
                            <p:stCondLst>
                              <p:cond delay="3900"/>
                            </p:stCondLst>
                            <p:childTnLst>
                              <p:par>
                                <p:cTn id="74" presetID="1" presetClass="entr" presetSubtype="0" fill="hold" grpId="0" nodeType="afterEffect">
                                  <p:stCondLst>
                                    <p:cond delay="0"/>
                                  </p:stCondLst>
                                  <p:childTnLst>
                                    <p:set>
                                      <p:cBhvr>
                                        <p:cTn id="75"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ng....wav"/>
                                        </p:tgtEl>
                                      </p:cMediaNode>
                                    </p:audio>
                                  </p:subTnLst>
                                </p:cTn>
                              </p:par>
                            </p:childTnLst>
                          </p:cTn>
                        </p:par>
                        <p:par>
                          <p:cTn id="76" fill="hold">
                            <p:stCondLst>
                              <p:cond delay="3900"/>
                            </p:stCondLst>
                            <p:childTnLst>
                              <p:par>
                                <p:cTn id="77" presetID="26" presetClass="emph" presetSubtype="0" repeatCount="indefinite" fill="hold" grpId="1" nodeType="afterEffect">
                                  <p:stCondLst>
                                    <p:cond delay="0"/>
                                  </p:stCondLst>
                                  <p:childTnLst>
                                    <p:animEffect transition="out" filter="fade">
                                      <p:cBhvr>
                                        <p:cTn id="78" dur="600" tmFilter="0, 0; .2, .5; .8, .5; 1, 0"/>
                                        <p:tgtEl>
                                          <p:spTgt spid="161"/>
                                        </p:tgtEl>
                                      </p:cBhvr>
                                    </p:animEffect>
                                    <p:animScale>
                                      <p:cBhvr>
                                        <p:cTn id="79" dur="300" autoRev="1" fill="hold"/>
                                        <p:tgtEl>
                                          <p:spTgt spid="1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449">
                <p:cTn id="80" repeatCount="indefinite" fill="hold" display="0">
                  <p:stCondLst>
                    <p:cond delay="indefinite"/>
                  </p:stCondLst>
                  <p:endCondLst>
                    <p:cond evt="onStopAudio" delay="0">
                      <p:tgtEl>
                        <p:sldTgt/>
                      </p:tgtEl>
                    </p:cond>
                  </p:endCondLst>
                </p:cTn>
                <p:tgtEl>
                  <p:spTgt spid="59"/>
                </p:tgtEl>
              </p:cMediaNode>
            </p:audio>
          </p:childTnLst>
        </p:cTn>
      </p:par>
    </p:tnLst>
    <p:bldLst>
      <p:bldP spid="160" grpId="0" animBg="1"/>
      <p:bldP spid="160" grpId="1" animBg="1"/>
      <p:bldP spid="161" grpId="0" animBg="1"/>
      <p:bldP spid="161"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41C76F-9172-4423-A4FD-6353D6FA0F14}"/>
              </a:ext>
            </a:extLst>
          </p:cNvPr>
          <p:cNvSpPr txBox="1"/>
          <p:nvPr/>
        </p:nvSpPr>
        <p:spPr>
          <a:xfrm>
            <a:off x="0" y="2486441"/>
            <a:ext cx="17983200" cy="4247317"/>
          </a:xfrm>
          <a:prstGeom prst="rect">
            <a:avLst/>
          </a:prstGeom>
          <a:noFill/>
        </p:spPr>
        <p:txBody>
          <a:bodyPr wrap="square">
            <a:spAutoFit/>
          </a:bodyPr>
          <a:lstStyle/>
          <a:p>
            <a:pPr eaLnBrk="1" hangingPunct="1">
              <a:buFontTx/>
              <a:buChar char="-"/>
            </a:pPr>
            <a:r>
              <a:rPr lang="en-US" altLang="en-US" sz="5400" b="1" dirty="0" err="1">
                <a:latin typeface="Times New Roman" panose="02020603050405020304" pitchFamily="18" charset="0"/>
              </a:rPr>
              <a:t>Hệ</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trục</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toạ</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độ</a:t>
            </a:r>
            <a:r>
              <a:rPr lang="en-US" altLang="en-US" sz="5400" b="1" dirty="0">
                <a:latin typeface="Times New Roman" panose="02020603050405020304" pitchFamily="18" charset="0"/>
              </a:rPr>
              <a:t> Oxy </a:t>
            </a:r>
            <a:r>
              <a:rPr lang="en-US" altLang="en-US" sz="5400" b="1" dirty="0" err="1">
                <a:latin typeface="Times New Roman" panose="02020603050405020304" pitchFamily="18" charset="0"/>
              </a:rPr>
              <a:t>gồm</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hai</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trục</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số</a:t>
            </a:r>
            <a:r>
              <a:rPr lang="en-US" altLang="en-US" sz="5400" b="1" dirty="0">
                <a:latin typeface="VNI-Times" pitchFamily="2" charset="0"/>
              </a:rPr>
              <a:t> Ox , Oy  ……………………………</a:t>
            </a:r>
          </a:p>
          <a:p>
            <a:pPr eaLnBrk="1" hangingPunct="1">
              <a:buFontTx/>
              <a:buNone/>
            </a:pPr>
            <a:r>
              <a:rPr lang="en-US" altLang="en-US" sz="5400" dirty="0">
                <a:latin typeface="VNI-Times" pitchFamily="2" charset="0"/>
              </a:rPr>
              <a:t>-</a:t>
            </a:r>
            <a:r>
              <a:rPr lang="en-US" altLang="en-US" sz="5400" b="1" dirty="0" err="1">
                <a:latin typeface="Times New Roman" panose="02020603050405020304" pitchFamily="18" charset="0"/>
              </a:rPr>
              <a:t>Trong</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đó</a:t>
            </a:r>
            <a:r>
              <a:rPr lang="en-US" altLang="en-US" sz="5400" b="1" dirty="0">
                <a:latin typeface="Times New Roman" panose="02020603050405020304" pitchFamily="18" charset="0"/>
              </a:rPr>
              <a:t>: Ox </a:t>
            </a:r>
            <a:r>
              <a:rPr lang="en-US" altLang="en-US" sz="5400" b="1" dirty="0" err="1">
                <a:latin typeface="Times New Roman" panose="02020603050405020304" pitchFamily="18" charset="0"/>
              </a:rPr>
              <a:t>gọi</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là</a:t>
            </a:r>
            <a:r>
              <a:rPr lang="en-US" altLang="en-US" sz="5400" b="1" dirty="0">
                <a:latin typeface="Times New Roman" panose="02020603050405020304" pitchFamily="18" charset="0"/>
              </a:rPr>
              <a:t>  </a:t>
            </a:r>
            <a:r>
              <a:rPr lang="en-US" altLang="en-US" sz="5400" b="1" dirty="0">
                <a:latin typeface="VNI-Times" pitchFamily="2" charset="0"/>
              </a:rPr>
              <a:t> </a:t>
            </a:r>
            <a:r>
              <a:rPr lang="en-US" altLang="en-US" sz="5400" b="1" dirty="0">
                <a:solidFill>
                  <a:srgbClr val="FF0000"/>
                </a:solidFill>
                <a:latin typeface="VNI-Times" pitchFamily="2" charset="0"/>
              </a:rPr>
              <a:t>…</a:t>
            </a:r>
            <a:r>
              <a:rPr lang="en-US" altLang="en-US" sz="5400" b="1" dirty="0">
                <a:latin typeface="VNI-Times" pitchFamily="2" charset="0"/>
              </a:rPr>
              <a:t>…………………</a:t>
            </a:r>
            <a:r>
              <a:rPr lang="en-US" altLang="en-US" sz="5400" b="1" dirty="0">
                <a:solidFill>
                  <a:srgbClr val="FF0000"/>
                </a:solidFill>
                <a:latin typeface="VNI-Times" pitchFamily="2" charset="0"/>
              </a:rPr>
              <a:t>…</a:t>
            </a:r>
            <a:r>
              <a:rPr lang="en-US" altLang="en-US" sz="5400" b="1" dirty="0">
                <a:latin typeface="VNI-Times" pitchFamily="2" charset="0"/>
              </a:rPr>
              <a:t>   </a:t>
            </a:r>
            <a:r>
              <a:rPr lang="en-US" altLang="en-US" sz="5400" b="1" dirty="0" err="1" smtClean="0">
                <a:latin typeface="Times New Roman" panose="02020603050405020304" pitchFamily="18" charset="0"/>
              </a:rPr>
              <a:t>được</a:t>
            </a:r>
            <a:r>
              <a:rPr lang="en-US" altLang="en-US" sz="5400" b="1" dirty="0" smtClean="0">
                <a:latin typeface="Times New Roman" panose="02020603050405020304" pitchFamily="18" charset="0"/>
              </a:rPr>
              <a:t> </a:t>
            </a:r>
            <a:r>
              <a:rPr lang="en-US" altLang="en-US" sz="5400" b="1" dirty="0" err="1">
                <a:latin typeface="Times New Roman" panose="02020603050405020304" pitchFamily="18" charset="0"/>
              </a:rPr>
              <a:t>vẽ</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nằm</a:t>
            </a:r>
            <a:r>
              <a:rPr lang="en-US" altLang="en-US" sz="5400" b="1" dirty="0">
                <a:latin typeface="VNI-Times" pitchFamily="2" charset="0"/>
              </a:rPr>
              <a:t> </a:t>
            </a:r>
            <a:r>
              <a:rPr lang="en-US" altLang="en-US" sz="5400" b="1" dirty="0">
                <a:solidFill>
                  <a:srgbClr val="FF0000"/>
                </a:solidFill>
                <a:latin typeface="VNI-Times" pitchFamily="2" charset="0"/>
              </a:rPr>
              <a:t>…………………</a:t>
            </a:r>
          </a:p>
          <a:p>
            <a:pPr eaLnBrk="1" hangingPunct="1">
              <a:buFontTx/>
              <a:buNone/>
            </a:pPr>
            <a:r>
              <a:rPr lang="en-US" altLang="en-US" sz="5400" b="1" dirty="0">
                <a:latin typeface="VNI-Times" pitchFamily="2" charset="0"/>
              </a:rPr>
              <a:t>   Oy </a:t>
            </a:r>
            <a:r>
              <a:rPr lang="en-US" altLang="en-US" sz="5400" b="1" dirty="0" err="1">
                <a:latin typeface="Times New Roman" panose="02020603050405020304" pitchFamily="18" charset="0"/>
              </a:rPr>
              <a:t>gọi</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là</a:t>
            </a:r>
            <a:r>
              <a:rPr lang="en-US" altLang="en-US" sz="5400" b="1" dirty="0">
                <a:latin typeface="VNI-Times" pitchFamily="2" charset="0"/>
              </a:rPr>
              <a:t> ………………………. </a:t>
            </a:r>
            <a:r>
              <a:rPr lang="en-US" altLang="en-US" sz="5400" b="1" dirty="0" err="1" smtClean="0">
                <a:latin typeface="Times New Roman" panose="02020603050405020304" pitchFamily="18" charset="0"/>
              </a:rPr>
              <a:t>Được</a:t>
            </a:r>
            <a:r>
              <a:rPr lang="en-US" altLang="en-US" sz="5400" b="1" dirty="0" smtClean="0">
                <a:latin typeface="VNI-Times" pitchFamily="2" charset="0"/>
              </a:rPr>
              <a:t> </a:t>
            </a:r>
            <a:r>
              <a:rPr lang="en-US" altLang="en-US" sz="5400" b="1" dirty="0" err="1">
                <a:latin typeface="VNI-Times" pitchFamily="2" charset="0"/>
              </a:rPr>
              <a:t>v</a:t>
            </a:r>
            <a:r>
              <a:rPr lang="en-US" altLang="en-US" sz="5400" b="1" dirty="0" err="1">
                <a:latin typeface="Times New Roman" panose="02020603050405020304" pitchFamily="18" charset="0"/>
              </a:rPr>
              <a:t>ẽ</a:t>
            </a:r>
            <a:r>
              <a:rPr lang="en-US" altLang="en-US" sz="5400" b="1" dirty="0">
                <a:latin typeface="Times New Roman" panose="02020603050405020304" pitchFamily="18" charset="0"/>
              </a:rPr>
              <a:t> </a:t>
            </a:r>
            <a:r>
              <a:rPr lang="en-US" altLang="en-US" sz="5400" b="1" dirty="0">
                <a:latin typeface="VNI-Times" pitchFamily="2" charset="0"/>
              </a:rPr>
              <a:t>……………………………</a:t>
            </a:r>
          </a:p>
          <a:p>
            <a:pPr eaLnBrk="1" hangingPunct="1">
              <a:buFontTx/>
              <a:buNone/>
            </a:pPr>
            <a:r>
              <a:rPr lang="en-US" altLang="en-US" sz="5400" b="1" dirty="0">
                <a:latin typeface="VNI-Times" pitchFamily="2" charset="0"/>
              </a:rPr>
              <a:t>   O </a:t>
            </a:r>
            <a:r>
              <a:rPr lang="en-US" altLang="en-US" sz="5400" b="1" dirty="0" err="1">
                <a:latin typeface="Times New Roman" panose="02020603050405020304" pitchFamily="18" charset="0"/>
              </a:rPr>
              <a:t>gọi</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là</a:t>
            </a:r>
            <a:r>
              <a:rPr lang="en-US" altLang="en-US" sz="5400" b="1" dirty="0">
                <a:latin typeface="VNI-Times" pitchFamily="2" charset="0"/>
              </a:rPr>
              <a:t> …………………….</a:t>
            </a:r>
          </a:p>
          <a:p>
            <a:pPr eaLnBrk="1" hangingPunct="1">
              <a:buFontTx/>
              <a:buNone/>
            </a:pPr>
            <a:r>
              <a:rPr lang="en-US" altLang="en-US" sz="5400" b="1" dirty="0">
                <a:latin typeface="VNI-Times" pitchFamily="2" charset="0"/>
              </a:rPr>
              <a:t> </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Mặt</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phẳng</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có</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hệ</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trục</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toạ</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độ</a:t>
            </a:r>
            <a:r>
              <a:rPr lang="en-US" altLang="en-US" sz="5400" b="1" dirty="0">
                <a:latin typeface="Times New Roman" panose="02020603050405020304" pitchFamily="18" charset="0"/>
              </a:rPr>
              <a:t> Oxy </a:t>
            </a:r>
            <a:r>
              <a:rPr lang="en-US" altLang="en-US" sz="5400" b="1" dirty="0" err="1">
                <a:latin typeface="Times New Roman" panose="02020603050405020304" pitchFamily="18" charset="0"/>
              </a:rPr>
              <a:t>gọi</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là</a:t>
            </a:r>
            <a:r>
              <a:rPr lang="en-US" altLang="en-US" sz="5400" b="1" dirty="0">
                <a:latin typeface="Times New Roman" panose="02020603050405020304" pitchFamily="18" charset="0"/>
              </a:rPr>
              <a:t>:</a:t>
            </a:r>
            <a:r>
              <a:rPr lang="en-US" altLang="en-US" sz="5400" b="1" dirty="0">
                <a:latin typeface="VNI-Times" pitchFamily="2" charset="0"/>
              </a:rPr>
              <a:t> …………………………………</a:t>
            </a:r>
          </a:p>
        </p:txBody>
      </p:sp>
      <p:sp>
        <p:nvSpPr>
          <p:cNvPr id="4" name="Rectangle 8">
            <a:extLst>
              <a:ext uri="{FF2B5EF4-FFF2-40B4-BE49-F238E27FC236}">
                <a16:creationId xmlns:a16="http://schemas.microsoft.com/office/drawing/2014/main" id="{18F571CD-9A15-497D-8EEC-5E28C453F92C}"/>
              </a:ext>
            </a:extLst>
          </p:cNvPr>
          <p:cNvSpPr>
            <a:spLocks noChangeArrowheads="1"/>
          </p:cNvSpPr>
          <p:nvPr/>
        </p:nvSpPr>
        <p:spPr bwMode="auto">
          <a:xfrm>
            <a:off x="13106400" y="2324100"/>
            <a:ext cx="518159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vuông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góc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với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nhau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tại</a:t>
            </a:r>
            <a:r>
              <a:rPr lang="en-US" altLang="en-US" sz="3600" b="1" dirty="0">
                <a:solidFill>
                  <a:srgbClr val="FF0000"/>
                </a:solidFill>
                <a:latin typeface="Times New Roman" panose="02020603050405020304" pitchFamily="18" charset="0"/>
                <a:cs typeface="Times New Roman" panose="02020603050405020304" pitchFamily="18" charset="0"/>
              </a:rPr>
              <a:t> O</a:t>
            </a:r>
          </a:p>
        </p:txBody>
      </p:sp>
      <p:sp>
        <p:nvSpPr>
          <p:cNvPr id="5" name="Rectangle 9">
            <a:extLst>
              <a:ext uri="{FF2B5EF4-FFF2-40B4-BE49-F238E27FC236}">
                <a16:creationId xmlns:a16="http://schemas.microsoft.com/office/drawing/2014/main" id="{EABF482D-BA28-43D5-8F08-9C8B9330BC53}"/>
              </a:ext>
            </a:extLst>
          </p:cNvPr>
          <p:cNvSpPr>
            <a:spLocks noChangeArrowheads="1"/>
          </p:cNvSpPr>
          <p:nvPr/>
        </p:nvSpPr>
        <p:spPr bwMode="auto">
          <a:xfrm>
            <a:off x="6840404" y="3153410"/>
            <a:ext cx="314179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trục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hoành</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10">
            <a:extLst>
              <a:ext uri="{FF2B5EF4-FFF2-40B4-BE49-F238E27FC236}">
                <a16:creationId xmlns:a16="http://schemas.microsoft.com/office/drawing/2014/main" id="{31DA62D3-7334-4C6F-8891-7881B54E5987}"/>
              </a:ext>
            </a:extLst>
          </p:cNvPr>
          <p:cNvSpPr>
            <a:spLocks noChangeArrowheads="1"/>
          </p:cNvSpPr>
          <p:nvPr/>
        </p:nvSpPr>
        <p:spPr bwMode="auto">
          <a:xfrm>
            <a:off x="15494317" y="3214370"/>
            <a:ext cx="172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ngang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ectangle 11">
            <a:extLst>
              <a:ext uri="{FF2B5EF4-FFF2-40B4-BE49-F238E27FC236}">
                <a16:creationId xmlns:a16="http://schemas.microsoft.com/office/drawing/2014/main" id="{E52CBB65-ABE7-40C9-8ACA-F15FDAC54F6D}"/>
              </a:ext>
            </a:extLst>
          </p:cNvPr>
          <p:cNvSpPr>
            <a:spLocks noChangeArrowheads="1"/>
          </p:cNvSpPr>
          <p:nvPr/>
        </p:nvSpPr>
        <p:spPr bwMode="auto">
          <a:xfrm>
            <a:off x="3921050" y="4191000"/>
            <a:ext cx="264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trục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tung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Rectangle 12">
            <a:extLst>
              <a:ext uri="{FF2B5EF4-FFF2-40B4-BE49-F238E27FC236}">
                <a16:creationId xmlns:a16="http://schemas.microsoft.com/office/drawing/2014/main" id="{AB8DBFBA-E6D1-42AD-977F-CB3063F61431}"/>
              </a:ext>
            </a:extLst>
          </p:cNvPr>
          <p:cNvSpPr>
            <a:spLocks noChangeArrowheads="1"/>
          </p:cNvSpPr>
          <p:nvPr/>
        </p:nvSpPr>
        <p:spPr bwMode="auto">
          <a:xfrm>
            <a:off x="10809700" y="40767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thẳng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đứng</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Rectangle 13">
            <a:extLst>
              <a:ext uri="{FF2B5EF4-FFF2-40B4-BE49-F238E27FC236}">
                <a16:creationId xmlns:a16="http://schemas.microsoft.com/office/drawing/2014/main" id="{C1ED4131-D082-4530-87FD-8DEC904FD33F}"/>
              </a:ext>
            </a:extLst>
          </p:cNvPr>
          <p:cNvSpPr>
            <a:spLocks noChangeArrowheads="1"/>
          </p:cNvSpPr>
          <p:nvPr/>
        </p:nvSpPr>
        <p:spPr bwMode="auto">
          <a:xfrm>
            <a:off x="3311450" y="5029201"/>
            <a:ext cx="264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dirty="0" err="1">
                <a:solidFill>
                  <a:srgbClr val="FF0000"/>
                </a:solidFill>
                <a:latin typeface="Times New Roman" panose="02020603050405020304" pitchFamily="18" charset="0"/>
                <a:cs typeface="Times New Roman" panose="02020603050405020304" pitchFamily="18" charset="0"/>
              </a:rPr>
              <a:t>gốc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toạ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a:t>
            </a: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Rectangle 14">
            <a:extLst>
              <a:ext uri="{FF2B5EF4-FFF2-40B4-BE49-F238E27FC236}">
                <a16:creationId xmlns:a16="http://schemas.microsoft.com/office/drawing/2014/main" id="{198175E2-04D2-4CBA-B782-F57277C5E328}"/>
              </a:ext>
            </a:extLst>
          </p:cNvPr>
          <p:cNvSpPr>
            <a:spLocks noChangeArrowheads="1"/>
          </p:cNvSpPr>
          <p:nvPr/>
        </p:nvSpPr>
        <p:spPr bwMode="auto">
          <a:xfrm>
            <a:off x="12496911" y="5676901"/>
            <a:ext cx="46735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vi-VN" altLang="en-US" sz="3600" b="1" dirty="0">
                <a:solidFill>
                  <a:srgbClr val="FF0000"/>
                </a:solidFill>
                <a:latin typeface="Times New Roman" panose="02020603050405020304" pitchFamily="18" charset="0"/>
                <a:cs typeface="Times New Roman" panose="02020603050405020304" pitchFamily="18" charset="0"/>
              </a:rPr>
              <a:t>mặt phẳng toạ độ Oxy</a:t>
            </a:r>
          </a:p>
        </p:txBody>
      </p:sp>
      <p:sp>
        <p:nvSpPr>
          <p:cNvPr id="11" name="Rectangle: Rounded Corners 10">
            <a:extLst>
              <a:ext uri="{FF2B5EF4-FFF2-40B4-BE49-F238E27FC236}">
                <a16:creationId xmlns:a16="http://schemas.microsoft.com/office/drawing/2014/main" id="{FC95AF13-D0ED-4525-8A38-6D9EF34FF75C}"/>
              </a:ext>
            </a:extLst>
          </p:cNvPr>
          <p:cNvSpPr/>
          <p:nvPr/>
        </p:nvSpPr>
        <p:spPr>
          <a:xfrm>
            <a:off x="495301" y="1139017"/>
            <a:ext cx="16992598" cy="1303366"/>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800" b="1">
                <a:solidFill>
                  <a:schemeClr val="tx1"/>
                </a:solidFill>
                <a:latin typeface="Times New Roman" panose="02020603050405020304" pitchFamily="18" charset="0"/>
              </a:rPr>
              <a:t>1. Hãy điền</a:t>
            </a:r>
            <a:r>
              <a:rPr lang="en-US" altLang="en-US" sz="4800">
                <a:solidFill>
                  <a:schemeClr val="tx1"/>
                </a:solidFill>
                <a:latin typeface="Times New Roman" panose="02020603050405020304" pitchFamily="18" charset="0"/>
              </a:rPr>
              <a:t> </a:t>
            </a:r>
            <a:r>
              <a:rPr lang="en-US" altLang="en-US" sz="4800" b="1">
                <a:solidFill>
                  <a:schemeClr val="tx1"/>
                </a:solidFill>
                <a:latin typeface="Times New Roman" panose="02020603050405020304" pitchFamily="18" charset="0"/>
              </a:rPr>
              <a:t>từ</a:t>
            </a:r>
            <a:r>
              <a:rPr lang="en-US" altLang="en-US" sz="4800">
                <a:solidFill>
                  <a:schemeClr val="tx1"/>
                </a:solidFill>
                <a:latin typeface="Times New Roman" panose="02020603050405020304" pitchFamily="18" charset="0"/>
              </a:rPr>
              <a:t> </a:t>
            </a:r>
            <a:r>
              <a:rPr lang="en-US" altLang="en-US" sz="4800" b="1">
                <a:solidFill>
                  <a:schemeClr val="tx1"/>
                </a:solidFill>
                <a:latin typeface="Times New Roman" panose="02020603050405020304" pitchFamily="18" charset="0"/>
              </a:rPr>
              <a:t>thích hợp vào chỗ trống trong các câu sau:</a:t>
            </a:r>
            <a:endParaRPr lang="en-US" altLang="en-US" sz="4800" b="1">
              <a:solidFill>
                <a:schemeClr val="tx1"/>
              </a:solidFill>
              <a:latin typeface="VNI-Times" pitchFamily="2" charset="0"/>
            </a:endParaRPr>
          </a:p>
          <a:p>
            <a:pPr algn="ctr"/>
            <a:endParaRPr lang="en-US"/>
          </a:p>
        </p:txBody>
      </p:sp>
    </p:spTree>
    <p:extLst>
      <p:ext uri="{BB962C8B-B14F-4D97-AF65-F5344CB8AC3E}">
        <p14:creationId xmlns:p14="http://schemas.microsoft.com/office/powerpoint/2010/main" val="32710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dissolve">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19" y="0"/>
            <a:ext cx="18288000" cy="10287000"/>
          </a:xfrm>
          <a:prstGeom prst="rect">
            <a:avLst/>
          </a:prstGeom>
        </p:spPr>
      </p:pic>
      <p:sp>
        <p:nvSpPr>
          <p:cNvPr id="34" name="Rectangle 33"/>
          <p:cNvSpPr/>
          <p:nvPr/>
        </p:nvSpPr>
        <p:spPr>
          <a:xfrm>
            <a:off x="1" y="1214507"/>
            <a:ext cx="3062054" cy="1085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An</a:t>
            </a:r>
          </a:p>
        </p:txBody>
      </p:sp>
      <p:sp>
        <p:nvSpPr>
          <p:cNvPr id="35" name="Rectangle 34"/>
          <p:cNvSpPr/>
          <p:nvPr/>
        </p:nvSpPr>
        <p:spPr>
          <a:xfrm>
            <a:off x="3083533" y="1204269"/>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Nhã</a:t>
            </a:r>
            <a:endParaRPr lang="en-US" sz="5400" dirty="0">
              <a:solidFill>
                <a:schemeClr val="bg1"/>
              </a:solidFill>
            </a:endParaRPr>
          </a:p>
        </p:txBody>
      </p:sp>
      <p:sp>
        <p:nvSpPr>
          <p:cNvPr id="36" name="Rectangle 35"/>
          <p:cNvSpPr/>
          <p:nvPr/>
        </p:nvSpPr>
        <p:spPr>
          <a:xfrm>
            <a:off x="6197443" y="1190690"/>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H My</a:t>
            </a:r>
          </a:p>
        </p:txBody>
      </p:sp>
      <p:sp>
        <p:nvSpPr>
          <p:cNvPr id="37" name="Rectangle 36"/>
          <p:cNvSpPr/>
          <p:nvPr/>
        </p:nvSpPr>
        <p:spPr>
          <a:xfrm>
            <a:off x="9114848" y="1190690"/>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Đ </a:t>
            </a:r>
            <a:r>
              <a:rPr lang="en-US" sz="5400" dirty="0" err="1">
                <a:solidFill>
                  <a:srgbClr val="0000FF"/>
                </a:solidFill>
              </a:rPr>
              <a:t>Nghĩa</a:t>
            </a:r>
            <a:endParaRPr lang="en-US" sz="5400" dirty="0">
              <a:solidFill>
                <a:srgbClr val="0000FF"/>
              </a:solidFill>
            </a:endParaRPr>
          </a:p>
        </p:txBody>
      </p:sp>
      <p:sp>
        <p:nvSpPr>
          <p:cNvPr id="38" name="Rectangle 37"/>
          <p:cNvSpPr/>
          <p:nvPr/>
        </p:nvSpPr>
        <p:spPr>
          <a:xfrm>
            <a:off x="12068290" y="1190690"/>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P </a:t>
            </a:r>
            <a:r>
              <a:rPr lang="en-US" sz="5400" dirty="0" err="1">
                <a:solidFill>
                  <a:srgbClr val="0000FF"/>
                </a:solidFill>
              </a:rPr>
              <a:t>Anh</a:t>
            </a:r>
            <a:endParaRPr lang="en-US" sz="5400" dirty="0">
              <a:solidFill>
                <a:srgbClr val="0000FF"/>
              </a:solidFill>
            </a:endParaRPr>
          </a:p>
        </p:txBody>
      </p:sp>
      <p:sp>
        <p:nvSpPr>
          <p:cNvPr id="39" name="Rectangle 38"/>
          <p:cNvSpPr/>
          <p:nvPr/>
        </p:nvSpPr>
        <p:spPr>
          <a:xfrm>
            <a:off x="15168620" y="1190690"/>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Hân</a:t>
            </a:r>
            <a:endParaRPr lang="en-US" sz="5400" dirty="0">
              <a:solidFill>
                <a:schemeClr val="bg1"/>
              </a:solidFill>
            </a:endParaRPr>
          </a:p>
        </p:txBody>
      </p:sp>
      <p:sp>
        <p:nvSpPr>
          <p:cNvPr id="70" name="Rectangle 69"/>
          <p:cNvSpPr/>
          <p:nvPr/>
        </p:nvSpPr>
        <p:spPr>
          <a:xfrm>
            <a:off x="1" y="2276538"/>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Thành</a:t>
            </a:r>
            <a:endParaRPr lang="en-US" sz="5400" dirty="0">
              <a:solidFill>
                <a:schemeClr val="bg1"/>
              </a:solidFill>
            </a:endParaRPr>
          </a:p>
        </p:txBody>
      </p:sp>
      <p:sp>
        <p:nvSpPr>
          <p:cNvPr id="71" name="Rectangle 70"/>
          <p:cNvSpPr/>
          <p:nvPr/>
        </p:nvSpPr>
        <p:spPr>
          <a:xfrm>
            <a:off x="3097112" y="2276538"/>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H Minh</a:t>
            </a:r>
          </a:p>
        </p:txBody>
      </p:sp>
      <p:sp>
        <p:nvSpPr>
          <p:cNvPr id="72" name="Rectangle 71"/>
          <p:cNvSpPr/>
          <p:nvPr/>
        </p:nvSpPr>
        <p:spPr>
          <a:xfrm>
            <a:off x="6197443" y="2276538"/>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Bảo</a:t>
            </a:r>
          </a:p>
        </p:txBody>
      </p:sp>
      <p:sp>
        <p:nvSpPr>
          <p:cNvPr id="73" name="Rectangle 72"/>
          <p:cNvSpPr/>
          <p:nvPr/>
        </p:nvSpPr>
        <p:spPr>
          <a:xfrm>
            <a:off x="9114848" y="2276538"/>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Nghĩa</a:t>
            </a:r>
            <a:endParaRPr lang="en-US" sz="5400" dirty="0">
              <a:solidFill>
                <a:srgbClr val="0000FF"/>
              </a:solidFill>
            </a:endParaRPr>
          </a:p>
        </p:txBody>
      </p:sp>
      <p:sp>
        <p:nvSpPr>
          <p:cNvPr id="74" name="Rectangle 73"/>
          <p:cNvSpPr/>
          <p:nvPr/>
        </p:nvSpPr>
        <p:spPr>
          <a:xfrm>
            <a:off x="12068290" y="2276538"/>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C </a:t>
            </a:r>
            <a:r>
              <a:rPr lang="en-US" sz="5400" dirty="0" err="1">
                <a:solidFill>
                  <a:schemeClr val="bg1"/>
                </a:solidFill>
              </a:rPr>
              <a:t>Anh</a:t>
            </a:r>
            <a:endParaRPr lang="en-US" sz="5400" dirty="0">
              <a:solidFill>
                <a:schemeClr val="bg1"/>
              </a:solidFill>
            </a:endParaRPr>
          </a:p>
        </p:txBody>
      </p:sp>
      <p:sp>
        <p:nvSpPr>
          <p:cNvPr id="75" name="Rectangle 74"/>
          <p:cNvSpPr/>
          <p:nvPr/>
        </p:nvSpPr>
        <p:spPr>
          <a:xfrm>
            <a:off x="15168620" y="2276538"/>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Hưng</a:t>
            </a:r>
            <a:endParaRPr lang="en-US" sz="5400" dirty="0">
              <a:solidFill>
                <a:srgbClr val="0000FF"/>
              </a:solidFill>
            </a:endParaRPr>
          </a:p>
        </p:txBody>
      </p:sp>
      <p:sp>
        <p:nvSpPr>
          <p:cNvPr id="112" name="Rectangle 111"/>
          <p:cNvSpPr/>
          <p:nvPr/>
        </p:nvSpPr>
        <p:spPr>
          <a:xfrm>
            <a:off x="1" y="3362387"/>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Thanh</a:t>
            </a:r>
            <a:endParaRPr lang="en-US" sz="5400" dirty="0">
              <a:solidFill>
                <a:srgbClr val="0000FF"/>
              </a:solidFill>
            </a:endParaRPr>
          </a:p>
        </p:txBody>
      </p:sp>
      <p:sp>
        <p:nvSpPr>
          <p:cNvPr id="113" name="Rectangle 112"/>
          <p:cNvSpPr/>
          <p:nvPr/>
        </p:nvSpPr>
        <p:spPr>
          <a:xfrm>
            <a:off x="3097112" y="3362387"/>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N Minh</a:t>
            </a:r>
          </a:p>
        </p:txBody>
      </p:sp>
      <p:sp>
        <p:nvSpPr>
          <p:cNvPr id="114" name="Rectangle 113"/>
          <p:cNvSpPr/>
          <p:nvPr/>
        </p:nvSpPr>
        <p:spPr>
          <a:xfrm>
            <a:off x="6197443" y="3362387"/>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Đạt</a:t>
            </a:r>
          </a:p>
        </p:txBody>
      </p:sp>
      <p:sp>
        <p:nvSpPr>
          <p:cNvPr id="115" name="Rectangle 114"/>
          <p:cNvSpPr/>
          <p:nvPr/>
        </p:nvSpPr>
        <p:spPr>
          <a:xfrm>
            <a:off x="9114848" y="3362387"/>
            <a:ext cx="2941655" cy="106680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S </a:t>
            </a:r>
            <a:r>
              <a:rPr lang="en-US" sz="5400" dirty="0" err="1">
                <a:solidFill>
                  <a:srgbClr val="0000FF"/>
                </a:solidFill>
              </a:rPr>
              <a:t>Đức</a:t>
            </a:r>
            <a:endParaRPr lang="en-US" sz="5400" dirty="0">
              <a:solidFill>
                <a:srgbClr val="0000FF"/>
              </a:solidFill>
            </a:endParaRPr>
          </a:p>
        </p:txBody>
      </p:sp>
      <p:sp>
        <p:nvSpPr>
          <p:cNvPr id="116" name="Rectangle 115"/>
          <p:cNvSpPr/>
          <p:nvPr/>
        </p:nvSpPr>
        <p:spPr>
          <a:xfrm>
            <a:off x="12068290" y="3362387"/>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Bảo</a:t>
            </a:r>
            <a:endParaRPr lang="en-US" sz="5400" dirty="0">
              <a:solidFill>
                <a:srgbClr val="0000FF"/>
              </a:solidFill>
            </a:endParaRPr>
          </a:p>
        </p:txBody>
      </p:sp>
      <p:sp>
        <p:nvSpPr>
          <p:cNvPr id="117" name="Rectangle 116"/>
          <p:cNvSpPr/>
          <p:nvPr/>
        </p:nvSpPr>
        <p:spPr>
          <a:xfrm>
            <a:off x="15168620" y="3362387"/>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Dũng</a:t>
            </a:r>
          </a:p>
        </p:txBody>
      </p:sp>
      <p:sp>
        <p:nvSpPr>
          <p:cNvPr id="118" name="Rectangle 117"/>
          <p:cNvSpPr/>
          <p:nvPr/>
        </p:nvSpPr>
        <p:spPr>
          <a:xfrm>
            <a:off x="1" y="4448235"/>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Lâm</a:t>
            </a:r>
          </a:p>
        </p:txBody>
      </p:sp>
      <p:sp>
        <p:nvSpPr>
          <p:cNvPr id="119" name="Rectangle 118"/>
          <p:cNvSpPr/>
          <p:nvPr/>
        </p:nvSpPr>
        <p:spPr>
          <a:xfrm>
            <a:off x="3097112" y="4448235"/>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Dũng</a:t>
            </a:r>
            <a:endParaRPr lang="en-US" sz="5400" dirty="0">
              <a:solidFill>
                <a:srgbClr val="0000FF"/>
              </a:solidFill>
            </a:endParaRPr>
          </a:p>
        </p:txBody>
      </p:sp>
      <p:sp>
        <p:nvSpPr>
          <p:cNvPr id="120" name="Rectangle 119"/>
          <p:cNvSpPr/>
          <p:nvPr/>
        </p:nvSpPr>
        <p:spPr>
          <a:xfrm>
            <a:off x="6197443" y="4448235"/>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Minh</a:t>
            </a:r>
          </a:p>
        </p:txBody>
      </p:sp>
      <p:sp>
        <p:nvSpPr>
          <p:cNvPr id="121" name="Rectangle 120"/>
          <p:cNvSpPr/>
          <p:nvPr/>
        </p:nvSpPr>
        <p:spPr>
          <a:xfrm>
            <a:off x="9114848" y="4448235"/>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M </a:t>
            </a:r>
            <a:r>
              <a:rPr lang="en-US" sz="5400" dirty="0" err="1">
                <a:solidFill>
                  <a:srgbClr val="0000FF"/>
                </a:solidFill>
              </a:rPr>
              <a:t>Đức</a:t>
            </a:r>
            <a:endParaRPr lang="en-US" sz="5400" dirty="0">
              <a:solidFill>
                <a:srgbClr val="0000FF"/>
              </a:solidFill>
            </a:endParaRPr>
          </a:p>
        </p:txBody>
      </p:sp>
      <p:sp>
        <p:nvSpPr>
          <p:cNvPr id="122" name="Rectangle 121"/>
          <p:cNvSpPr/>
          <p:nvPr/>
        </p:nvSpPr>
        <p:spPr>
          <a:xfrm>
            <a:off x="12068290" y="4448235"/>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Bách</a:t>
            </a:r>
            <a:endParaRPr lang="en-US" sz="5400" dirty="0">
              <a:solidFill>
                <a:schemeClr val="bg1"/>
              </a:solidFill>
            </a:endParaRPr>
          </a:p>
        </p:txBody>
      </p:sp>
      <p:sp>
        <p:nvSpPr>
          <p:cNvPr id="123" name="Rectangle 122"/>
          <p:cNvSpPr/>
          <p:nvPr/>
        </p:nvSpPr>
        <p:spPr>
          <a:xfrm>
            <a:off x="15168620" y="4448235"/>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Huyền</a:t>
            </a:r>
          </a:p>
        </p:txBody>
      </p:sp>
      <p:sp>
        <p:nvSpPr>
          <p:cNvPr id="124" name="Rectangle 123"/>
          <p:cNvSpPr/>
          <p:nvPr/>
        </p:nvSpPr>
        <p:spPr>
          <a:xfrm>
            <a:off x="3220" y="5534084"/>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Thắng</a:t>
            </a:r>
            <a:endParaRPr lang="en-US" sz="5400" dirty="0">
              <a:solidFill>
                <a:srgbClr val="0000FF"/>
              </a:solidFill>
            </a:endParaRPr>
          </a:p>
        </p:txBody>
      </p:sp>
      <p:sp>
        <p:nvSpPr>
          <p:cNvPr id="125" name="Rectangle 124"/>
          <p:cNvSpPr/>
          <p:nvPr/>
        </p:nvSpPr>
        <p:spPr>
          <a:xfrm>
            <a:off x="3100331" y="5534084"/>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M </a:t>
            </a:r>
            <a:r>
              <a:rPr lang="en-US" sz="5400" dirty="0" err="1">
                <a:solidFill>
                  <a:srgbClr val="0000FF"/>
                </a:solidFill>
              </a:rPr>
              <a:t>Dũng</a:t>
            </a:r>
            <a:endParaRPr lang="en-US" sz="5400" dirty="0">
              <a:solidFill>
                <a:srgbClr val="0000FF"/>
              </a:solidFill>
            </a:endParaRPr>
          </a:p>
        </p:txBody>
      </p:sp>
      <p:sp>
        <p:nvSpPr>
          <p:cNvPr id="126" name="Rectangle 125"/>
          <p:cNvSpPr/>
          <p:nvPr/>
        </p:nvSpPr>
        <p:spPr>
          <a:xfrm>
            <a:off x="6200662" y="5534084"/>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Nhân</a:t>
            </a:r>
            <a:endParaRPr lang="en-US" sz="5400" dirty="0">
              <a:solidFill>
                <a:schemeClr val="bg1"/>
              </a:solidFill>
            </a:endParaRPr>
          </a:p>
        </p:txBody>
      </p:sp>
      <p:sp>
        <p:nvSpPr>
          <p:cNvPr id="127" name="Rectangle 126"/>
          <p:cNvSpPr/>
          <p:nvPr/>
        </p:nvSpPr>
        <p:spPr>
          <a:xfrm>
            <a:off x="9118067" y="5534084"/>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Anh</a:t>
            </a:r>
            <a:endParaRPr lang="en-US" sz="5400" dirty="0">
              <a:solidFill>
                <a:srgbClr val="0000FF"/>
              </a:solidFill>
            </a:endParaRPr>
          </a:p>
        </p:txBody>
      </p:sp>
      <p:sp>
        <p:nvSpPr>
          <p:cNvPr id="128" name="Rectangle 127"/>
          <p:cNvSpPr/>
          <p:nvPr/>
        </p:nvSpPr>
        <p:spPr>
          <a:xfrm>
            <a:off x="12071509" y="5534084"/>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Quỳnh</a:t>
            </a:r>
          </a:p>
        </p:txBody>
      </p:sp>
      <p:sp>
        <p:nvSpPr>
          <p:cNvPr id="129" name="Rectangle 128"/>
          <p:cNvSpPr/>
          <p:nvPr/>
        </p:nvSpPr>
        <p:spPr>
          <a:xfrm>
            <a:off x="15171839" y="5534084"/>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Vũ</a:t>
            </a:r>
          </a:p>
        </p:txBody>
      </p:sp>
      <p:sp>
        <p:nvSpPr>
          <p:cNvPr id="130" name="Rectangle 129"/>
          <p:cNvSpPr/>
          <p:nvPr/>
        </p:nvSpPr>
        <p:spPr>
          <a:xfrm>
            <a:off x="3220" y="6619932"/>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Vũ</a:t>
            </a:r>
            <a:endParaRPr lang="en-US" sz="5400" dirty="0">
              <a:solidFill>
                <a:schemeClr val="bg1"/>
              </a:solidFill>
            </a:endParaRPr>
          </a:p>
        </p:txBody>
      </p:sp>
      <p:sp>
        <p:nvSpPr>
          <p:cNvPr id="131" name="Rectangle 130"/>
          <p:cNvSpPr/>
          <p:nvPr/>
        </p:nvSpPr>
        <p:spPr>
          <a:xfrm>
            <a:off x="3100331" y="6619932"/>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My</a:t>
            </a:r>
          </a:p>
        </p:txBody>
      </p:sp>
      <p:sp>
        <p:nvSpPr>
          <p:cNvPr id="132" name="Rectangle 131"/>
          <p:cNvSpPr/>
          <p:nvPr/>
        </p:nvSpPr>
        <p:spPr>
          <a:xfrm>
            <a:off x="6200662" y="6619932"/>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Nhật</a:t>
            </a:r>
          </a:p>
        </p:txBody>
      </p:sp>
      <p:sp>
        <p:nvSpPr>
          <p:cNvPr id="133" name="Rectangle 132"/>
          <p:cNvSpPr/>
          <p:nvPr/>
        </p:nvSpPr>
        <p:spPr>
          <a:xfrm>
            <a:off x="9118067" y="6619932"/>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Vân</a:t>
            </a:r>
          </a:p>
        </p:txBody>
      </p:sp>
      <p:sp>
        <p:nvSpPr>
          <p:cNvPr id="134" name="Rectangle 133"/>
          <p:cNvSpPr/>
          <p:nvPr/>
        </p:nvSpPr>
        <p:spPr>
          <a:xfrm>
            <a:off x="12071509" y="6619932"/>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Linh</a:t>
            </a:r>
            <a:endParaRPr lang="en-US" sz="5400" dirty="0">
              <a:solidFill>
                <a:schemeClr val="bg1"/>
              </a:solidFill>
            </a:endParaRPr>
          </a:p>
        </p:txBody>
      </p:sp>
      <p:sp>
        <p:nvSpPr>
          <p:cNvPr id="135" name="Rectangle 134"/>
          <p:cNvSpPr/>
          <p:nvPr/>
        </p:nvSpPr>
        <p:spPr>
          <a:xfrm>
            <a:off x="15171839" y="6619932"/>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Khánh</a:t>
            </a:r>
            <a:endParaRPr lang="en-US" sz="5400" dirty="0">
              <a:solidFill>
                <a:srgbClr val="0000FF"/>
              </a:solidFill>
            </a:endParaRPr>
          </a:p>
        </p:txBody>
      </p:sp>
      <p:sp>
        <p:nvSpPr>
          <p:cNvPr id="136" name="Rectangle 135"/>
          <p:cNvSpPr/>
          <p:nvPr/>
        </p:nvSpPr>
        <p:spPr>
          <a:xfrm>
            <a:off x="3220" y="7705781"/>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Quỳnh</a:t>
            </a:r>
            <a:endParaRPr lang="en-US" sz="5400" dirty="0">
              <a:solidFill>
                <a:srgbClr val="0000FF"/>
              </a:solidFill>
            </a:endParaRPr>
          </a:p>
        </p:txBody>
      </p:sp>
      <p:sp>
        <p:nvSpPr>
          <p:cNvPr id="137" name="Rectangle 136"/>
          <p:cNvSpPr/>
          <p:nvPr/>
        </p:nvSpPr>
        <p:spPr>
          <a:xfrm>
            <a:off x="3100331" y="7705781"/>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Chúc</a:t>
            </a:r>
            <a:endParaRPr lang="en-US" sz="5400" dirty="0">
              <a:solidFill>
                <a:srgbClr val="0000FF"/>
              </a:solidFill>
            </a:endParaRPr>
          </a:p>
        </p:txBody>
      </p:sp>
      <p:sp>
        <p:nvSpPr>
          <p:cNvPr id="138" name="Rectangle 137"/>
          <p:cNvSpPr/>
          <p:nvPr/>
        </p:nvSpPr>
        <p:spPr>
          <a:xfrm>
            <a:off x="6200662" y="7705781"/>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Phương</a:t>
            </a:r>
            <a:endParaRPr lang="en-US" sz="5400" dirty="0">
              <a:solidFill>
                <a:schemeClr val="bg1"/>
              </a:solidFill>
            </a:endParaRPr>
          </a:p>
        </p:txBody>
      </p:sp>
      <p:sp>
        <p:nvSpPr>
          <p:cNvPr id="139" name="Rectangle 138"/>
          <p:cNvSpPr/>
          <p:nvPr/>
        </p:nvSpPr>
        <p:spPr>
          <a:xfrm>
            <a:off x="9118067" y="7705781"/>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Tâm</a:t>
            </a:r>
            <a:endParaRPr lang="en-US" sz="5400" dirty="0">
              <a:solidFill>
                <a:srgbClr val="0000FF"/>
              </a:solidFill>
            </a:endParaRPr>
          </a:p>
        </p:txBody>
      </p:sp>
      <p:sp>
        <p:nvSpPr>
          <p:cNvPr id="140" name="Rectangle 139"/>
          <p:cNvSpPr/>
          <p:nvPr/>
        </p:nvSpPr>
        <p:spPr>
          <a:xfrm>
            <a:off x="12071509" y="7705781"/>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Dương</a:t>
            </a:r>
          </a:p>
        </p:txBody>
      </p:sp>
      <p:sp>
        <p:nvSpPr>
          <p:cNvPr id="141" name="Rectangle 140"/>
          <p:cNvSpPr/>
          <p:nvPr/>
        </p:nvSpPr>
        <p:spPr>
          <a:xfrm>
            <a:off x="15171839" y="7705781"/>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Tâm</a:t>
            </a:r>
          </a:p>
        </p:txBody>
      </p:sp>
      <p:sp>
        <p:nvSpPr>
          <p:cNvPr id="160" name="Rectangle 159"/>
          <p:cNvSpPr/>
          <p:nvPr/>
        </p:nvSpPr>
        <p:spPr>
          <a:xfrm>
            <a:off x="1" y="1190690"/>
            <a:ext cx="3062054"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1" name="Rectangle 160"/>
          <p:cNvSpPr/>
          <p:nvPr/>
        </p:nvSpPr>
        <p:spPr>
          <a:xfrm>
            <a:off x="3274292" y="1308190"/>
            <a:ext cx="2869559" cy="1079561"/>
          </a:xfrm>
          <a:prstGeom prst="rect">
            <a:avLst/>
          </a:prstGeom>
          <a:noFill/>
          <a:ln w="98425">
            <a:solidFill>
              <a:srgbClr val="FFFF00"/>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5" name="Rectangle 164"/>
          <p:cNvSpPr/>
          <p:nvPr/>
        </p:nvSpPr>
        <p:spPr>
          <a:xfrm>
            <a:off x="6190180" y="6635825"/>
            <a:ext cx="2905619"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6" name="Rectangle 165"/>
          <p:cNvSpPr/>
          <p:nvPr/>
        </p:nvSpPr>
        <p:spPr>
          <a:xfrm>
            <a:off x="12154510" y="2343261"/>
            <a:ext cx="2905619"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7" name="Rectangle 166"/>
          <p:cNvSpPr/>
          <p:nvPr/>
        </p:nvSpPr>
        <p:spPr>
          <a:xfrm>
            <a:off x="78217" y="5584914"/>
            <a:ext cx="3022115"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8" name="Rectangle 167"/>
          <p:cNvSpPr/>
          <p:nvPr/>
        </p:nvSpPr>
        <p:spPr>
          <a:xfrm>
            <a:off x="12139243" y="7747089"/>
            <a:ext cx="3022115"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9" name="Rectangle 168"/>
          <p:cNvSpPr/>
          <p:nvPr/>
        </p:nvSpPr>
        <p:spPr>
          <a:xfrm>
            <a:off x="6186961" y="1257413"/>
            <a:ext cx="2892830"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0" name="Rectangle 169"/>
          <p:cNvSpPr/>
          <p:nvPr/>
        </p:nvSpPr>
        <p:spPr>
          <a:xfrm>
            <a:off x="15007" y="7705781"/>
            <a:ext cx="3093893"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1" name="Rectangle 170"/>
          <p:cNvSpPr/>
          <p:nvPr/>
        </p:nvSpPr>
        <p:spPr>
          <a:xfrm>
            <a:off x="9070205" y="3327449"/>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2" name="Rectangle 171"/>
          <p:cNvSpPr/>
          <p:nvPr/>
        </p:nvSpPr>
        <p:spPr>
          <a:xfrm>
            <a:off x="3153896" y="6584994"/>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3" name="Rectangle 172"/>
          <p:cNvSpPr/>
          <p:nvPr/>
        </p:nvSpPr>
        <p:spPr>
          <a:xfrm>
            <a:off x="15171839" y="5596046"/>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4" name="Rectangle 173"/>
          <p:cNvSpPr/>
          <p:nvPr/>
        </p:nvSpPr>
        <p:spPr>
          <a:xfrm>
            <a:off x="3140742" y="2335316"/>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5" name="Rectangle 174"/>
          <p:cNvSpPr/>
          <p:nvPr/>
        </p:nvSpPr>
        <p:spPr>
          <a:xfrm>
            <a:off x="9079790" y="5524560"/>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6" name="Rectangle 175"/>
          <p:cNvSpPr/>
          <p:nvPr/>
        </p:nvSpPr>
        <p:spPr>
          <a:xfrm>
            <a:off x="15139984" y="3383042"/>
            <a:ext cx="3093893"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9"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25810" y="9677400"/>
            <a:ext cx="609600" cy="609600"/>
          </a:xfrm>
          <a:prstGeom prst="rect">
            <a:avLst/>
          </a:prstGeom>
        </p:spPr>
      </p:pic>
    </p:spTree>
    <p:extLst>
      <p:ext uri="{BB962C8B-B14F-4D97-AF65-F5344CB8AC3E}">
        <p14:creationId xmlns:p14="http://schemas.microsoft.com/office/powerpoint/2010/main" val="18065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Tịc.wav"/>
                                        </p:tgtEl>
                                      </p:cMediaNode>
                                    </p:audio>
                                  </p:subTnLst>
                                </p:cTn>
                              </p:par>
                              <p:par>
                                <p:cTn id="11" presetID="1" presetClass="exit" presetSubtype="0" fill="hold" grpId="1" nodeType="withEffect">
                                  <p:stCondLst>
                                    <p:cond delay="300"/>
                                  </p:stCondLst>
                                  <p:childTnLst>
                                    <p:set>
                                      <p:cBhvr>
                                        <p:cTn id="12" dur="1" fill="hold">
                                          <p:stCondLst>
                                            <p:cond delay="0"/>
                                          </p:stCondLst>
                                        </p:cTn>
                                        <p:tgtEl>
                                          <p:spTgt spid="160"/>
                                        </p:tgtEl>
                                        <p:attrNameLst>
                                          <p:attrName>style.visibility</p:attrName>
                                        </p:attrNameLst>
                                      </p:cBhvr>
                                      <p:to>
                                        <p:strVal val="hidden"/>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Tịc.wav"/>
                                        </p:tgtEl>
                                      </p:cMediaNode>
                                    </p:audio>
                                  </p:subTnLst>
                                </p:cTn>
                              </p:par>
                              <p:par>
                                <p:cTn id="16" presetID="1" presetClass="exit" presetSubtype="0" fill="hold" grpId="1" nodeType="withEffect">
                                  <p:stCondLst>
                                    <p:cond delay="300"/>
                                  </p:stCondLst>
                                  <p:childTnLst>
                                    <p:set>
                                      <p:cBhvr>
                                        <p:cTn id="17" dur="1" fill="hold">
                                          <p:stCondLst>
                                            <p:cond delay="0"/>
                                          </p:stCondLst>
                                        </p:cTn>
                                        <p:tgtEl>
                                          <p:spTgt spid="165"/>
                                        </p:tgtEl>
                                        <p:attrNameLst>
                                          <p:attrName>style.visibility</p:attrName>
                                        </p:attrNameLst>
                                      </p:cBhvr>
                                      <p:to>
                                        <p:strVal val="hidden"/>
                                      </p:to>
                                    </p:set>
                                  </p:childTnLst>
                                </p:cTn>
                              </p:par>
                            </p:childTnLst>
                          </p:cTn>
                        </p:par>
                        <p:par>
                          <p:cTn id="18" fill="hold">
                            <p:stCondLst>
                              <p:cond delay="600"/>
                            </p:stCondLst>
                            <p:childTnLst>
                              <p:par>
                                <p:cTn id="19" presetID="1" presetClass="entr" presetSubtype="0"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ịc.wav"/>
                                        </p:tgtEl>
                                      </p:cMediaNode>
                                    </p:audio>
                                  </p:subTnLst>
                                </p:cTn>
                              </p:par>
                              <p:par>
                                <p:cTn id="21" presetID="1" presetClass="exit" presetSubtype="0" fill="hold" grpId="1" nodeType="withEffect">
                                  <p:stCondLst>
                                    <p:cond delay="300"/>
                                  </p:stCondLst>
                                  <p:childTnLst>
                                    <p:set>
                                      <p:cBhvr>
                                        <p:cTn id="22" dur="1" fill="hold">
                                          <p:stCondLst>
                                            <p:cond delay="0"/>
                                          </p:stCondLst>
                                        </p:cTn>
                                        <p:tgtEl>
                                          <p:spTgt spid="166"/>
                                        </p:tgtEl>
                                        <p:attrNameLst>
                                          <p:attrName>style.visibility</p:attrName>
                                        </p:attrNameLst>
                                      </p:cBhvr>
                                      <p:to>
                                        <p:strVal val="hidden"/>
                                      </p:to>
                                    </p:set>
                                  </p:childTnLst>
                                </p:cTn>
                              </p:par>
                            </p:childTnLst>
                          </p:cTn>
                        </p:par>
                        <p:par>
                          <p:cTn id="23" fill="hold">
                            <p:stCondLst>
                              <p:cond delay="900"/>
                            </p:stCondLst>
                            <p:childTnLst>
                              <p:par>
                                <p:cTn id="24" presetID="1" presetClass="entr" presetSubtype="0"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ịc.wav"/>
                                        </p:tgtEl>
                                      </p:cMediaNode>
                                    </p:audio>
                                  </p:subTnLst>
                                </p:cTn>
                              </p:par>
                              <p:par>
                                <p:cTn id="26" presetID="1" presetClass="exit" presetSubtype="0" fill="hold" grpId="1" nodeType="withEffect">
                                  <p:stCondLst>
                                    <p:cond delay="300"/>
                                  </p:stCondLst>
                                  <p:childTnLst>
                                    <p:set>
                                      <p:cBhvr>
                                        <p:cTn id="27" dur="1" fill="hold">
                                          <p:stCondLst>
                                            <p:cond delay="0"/>
                                          </p:stCondLst>
                                        </p:cTn>
                                        <p:tgtEl>
                                          <p:spTgt spid="167"/>
                                        </p:tgtEl>
                                        <p:attrNameLst>
                                          <p:attrName>style.visibility</p:attrName>
                                        </p:attrNameLst>
                                      </p:cBhvr>
                                      <p:to>
                                        <p:strVal val="hidden"/>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ịc.wav"/>
                                        </p:tgtEl>
                                      </p:cMediaNode>
                                    </p:audio>
                                  </p:subTnLst>
                                </p:cTn>
                              </p:par>
                              <p:par>
                                <p:cTn id="31" presetID="1" presetClass="exit" presetSubtype="0" fill="hold" grpId="1" nodeType="withEffect">
                                  <p:stCondLst>
                                    <p:cond delay="300"/>
                                  </p:stCondLst>
                                  <p:childTnLst>
                                    <p:set>
                                      <p:cBhvr>
                                        <p:cTn id="32" dur="1" fill="hold">
                                          <p:stCondLst>
                                            <p:cond delay="0"/>
                                          </p:stCondLst>
                                        </p:cTn>
                                        <p:tgtEl>
                                          <p:spTgt spid="168"/>
                                        </p:tgtEl>
                                        <p:attrNameLst>
                                          <p:attrName>style.visibility</p:attrName>
                                        </p:attrNameLst>
                                      </p:cBhvr>
                                      <p:to>
                                        <p:strVal val="hidden"/>
                                      </p:to>
                                    </p:se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ịc.wav"/>
                                        </p:tgtEl>
                                      </p:cMediaNode>
                                    </p:audio>
                                  </p:subTnLst>
                                </p:cTn>
                              </p:par>
                              <p:par>
                                <p:cTn id="36" presetID="1" presetClass="exit" presetSubtype="0" fill="hold" grpId="1" nodeType="withEffect">
                                  <p:stCondLst>
                                    <p:cond delay="300"/>
                                  </p:stCondLst>
                                  <p:childTnLst>
                                    <p:set>
                                      <p:cBhvr>
                                        <p:cTn id="37" dur="1" fill="hold">
                                          <p:stCondLst>
                                            <p:cond delay="0"/>
                                          </p:stCondLst>
                                        </p:cTn>
                                        <p:tgtEl>
                                          <p:spTgt spid="169"/>
                                        </p:tgtEl>
                                        <p:attrNameLst>
                                          <p:attrName>style.visibility</p:attrName>
                                        </p:attrNameLst>
                                      </p:cBhvr>
                                      <p:to>
                                        <p:strVal val="hidden"/>
                                      </p:to>
                                    </p:se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ịc.wav"/>
                                        </p:tgtEl>
                                      </p:cMediaNode>
                                    </p:audio>
                                  </p:subTnLst>
                                </p:cTn>
                              </p:par>
                              <p:par>
                                <p:cTn id="41" presetID="1" presetClass="exit" presetSubtype="0" fill="hold" grpId="1" nodeType="withEffect">
                                  <p:stCondLst>
                                    <p:cond delay="300"/>
                                  </p:stCondLst>
                                  <p:childTnLst>
                                    <p:set>
                                      <p:cBhvr>
                                        <p:cTn id="42" dur="1" fill="hold">
                                          <p:stCondLst>
                                            <p:cond delay="0"/>
                                          </p:stCondLst>
                                        </p:cTn>
                                        <p:tgtEl>
                                          <p:spTgt spid="170"/>
                                        </p:tgtEl>
                                        <p:attrNameLst>
                                          <p:attrName>style.visibility</p:attrName>
                                        </p:attrNameLst>
                                      </p:cBhvr>
                                      <p:to>
                                        <p:strVal val="hidden"/>
                                      </p:to>
                                    </p:set>
                                  </p:childTnLst>
                                </p:cTn>
                              </p:par>
                            </p:childTnLst>
                          </p:cTn>
                        </p:par>
                        <p:par>
                          <p:cTn id="43" fill="hold">
                            <p:stCondLst>
                              <p:cond delay="2100"/>
                            </p:stCondLst>
                            <p:childTnLst>
                              <p:par>
                                <p:cTn id="44" presetID="1" presetClass="entr" presetSubtype="0"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Tịc.wav"/>
                                        </p:tgtEl>
                                      </p:cMediaNode>
                                    </p:audio>
                                  </p:subTnLst>
                                </p:cTn>
                              </p:par>
                              <p:par>
                                <p:cTn id="46" presetID="1" presetClass="exit" presetSubtype="0" fill="hold" grpId="1" nodeType="withEffect">
                                  <p:stCondLst>
                                    <p:cond delay="300"/>
                                  </p:stCondLst>
                                  <p:childTnLst>
                                    <p:set>
                                      <p:cBhvr>
                                        <p:cTn id="47" dur="1" fill="hold">
                                          <p:stCondLst>
                                            <p:cond delay="0"/>
                                          </p:stCondLst>
                                        </p:cTn>
                                        <p:tgtEl>
                                          <p:spTgt spid="171"/>
                                        </p:tgtEl>
                                        <p:attrNameLst>
                                          <p:attrName>style.visibility</p:attrName>
                                        </p:attrNameLst>
                                      </p:cBhvr>
                                      <p:to>
                                        <p:strVal val="hidden"/>
                                      </p:to>
                                    </p:set>
                                  </p:childTnLst>
                                </p:cTn>
                              </p:par>
                            </p:childTnLst>
                          </p:cTn>
                        </p:par>
                        <p:par>
                          <p:cTn id="48" fill="hold">
                            <p:stCondLst>
                              <p:cond delay="2400"/>
                            </p:stCondLst>
                            <p:childTnLst>
                              <p:par>
                                <p:cTn id="49" presetID="1" presetClass="entr" presetSubtype="0" fill="hold" grpId="0" nodeType="afterEffect">
                                  <p:stCondLst>
                                    <p:cond delay="0"/>
                                  </p:stCondLst>
                                  <p:childTnLst>
                                    <p:set>
                                      <p:cBhvr>
                                        <p:cTn id="50"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ịc.wav"/>
                                        </p:tgtEl>
                                      </p:cMediaNode>
                                    </p:audio>
                                  </p:subTnLst>
                                </p:cTn>
                              </p:par>
                              <p:par>
                                <p:cTn id="51" presetID="1" presetClass="exit" presetSubtype="0" fill="hold" grpId="1" nodeType="withEffect">
                                  <p:stCondLst>
                                    <p:cond delay="300"/>
                                  </p:stCondLst>
                                  <p:childTnLst>
                                    <p:set>
                                      <p:cBhvr>
                                        <p:cTn id="52" dur="1" fill="hold">
                                          <p:stCondLst>
                                            <p:cond delay="0"/>
                                          </p:stCondLst>
                                        </p:cTn>
                                        <p:tgtEl>
                                          <p:spTgt spid="172"/>
                                        </p:tgtEl>
                                        <p:attrNameLst>
                                          <p:attrName>style.visibility</p:attrName>
                                        </p:attrNameLst>
                                      </p:cBhvr>
                                      <p:to>
                                        <p:strVal val="hidden"/>
                                      </p:to>
                                    </p:set>
                                  </p:childTnLst>
                                </p:cTn>
                              </p:par>
                            </p:childTnLst>
                          </p:cTn>
                        </p:par>
                        <p:par>
                          <p:cTn id="53" fill="hold">
                            <p:stCondLst>
                              <p:cond delay="2700"/>
                            </p:stCondLst>
                            <p:childTnLst>
                              <p:par>
                                <p:cTn id="54" presetID="1" presetClass="entr" presetSubtype="0" fill="hold" grpId="0" nodeType="afterEffect">
                                  <p:stCondLst>
                                    <p:cond delay="0"/>
                                  </p:stCondLst>
                                  <p:childTnLst>
                                    <p:set>
                                      <p:cBhvr>
                                        <p:cTn id="55"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Tịc.wav"/>
                                        </p:tgtEl>
                                      </p:cMediaNode>
                                    </p:audio>
                                  </p:subTnLst>
                                </p:cTn>
                              </p:par>
                              <p:par>
                                <p:cTn id="56" presetID="1" presetClass="exit" presetSubtype="0" fill="hold" grpId="1" nodeType="withEffect">
                                  <p:stCondLst>
                                    <p:cond delay="300"/>
                                  </p:stCondLst>
                                  <p:childTnLst>
                                    <p:set>
                                      <p:cBhvr>
                                        <p:cTn id="57" dur="1" fill="hold">
                                          <p:stCondLst>
                                            <p:cond delay="0"/>
                                          </p:stCondLst>
                                        </p:cTn>
                                        <p:tgtEl>
                                          <p:spTgt spid="173"/>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ịc.wav"/>
                                        </p:tgtEl>
                                      </p:cMediaNode>
                                    </p:audio>
                                  </p:subTnLst>
                                </p:cTn>
                              </p:par>
                              <p:par>
                                <p:cTn id="61" presetID="1" presetClass="exit" presetSubtype="0" fill="hold" grpId="1" nodeType="withEffect">
                                  <p:stCondLst>
                                    <p:cond delay="300"/>
                                  </p:stCondLst>
                                  <p:childTnLst>
                                    <p:set>
                                      <p:cBhvr>
                                        <p:cTn id="62" dur="1" fill="hold">
                                          <p:stCondLst>
                                            <p:cond delay="0"/>
                                          </p:stCondLst>
                                        </p:cTn>
                                        <p:tgtEl>
                                          <p:spTgt spid="174"/>
                                        </p:tgtEl>
                                        <p:attrNameLst>
                                          <p:attrName>style.visibility</p:attrName>
                                        </p:attrNameLst>
                                      </p:cBhvr>
                                      <p:to>
                                        <p:strVal val="hidden"/>
                                      </p:to>
                                    </p:set>
                                  </p:childTnLst>
                                </p:cTn>
                              </p:par>
                            </p:childTnLst>
                          </p:cTn>
                        </p:par>
                        <p:par>
                          <p:cTn id="63" fill="hold">
                            <p:stCondLst>
                              <p:cond delay="3300"/>
                            </p:stCondLst>
                            <p:childTnLst>
                              <p:par>
                                <p:cTn id="64" presetID="1" presetClass="entr" presetSubtype="0" fill="hold" grpId="0" nodeType="afterEffect">
                                  <p:stCondLst>
                                    <p:cond delay="0"/>
                                  </p:stCondLst>
                                  <p:childTnLst>
                                    <p:set>
                                      <p:cBhvr>
                                        <p:cTn id="65" dur="1" fill="hold">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Tịc.wav"/>
                                        </p:tgtEl>
                                      </p:cMediaNode>
                                    </p:audio>
                                  </p:subTnLst>
                                </p:cTn>
                              </p:par>
                              <p:par>
                                <p:cTn id="66" presetID="1" presetClass="exit" presetSubtype="0" fill="hold" grpId="1" nodeType="withEffect">
                                  <p:stCondLst>
                                    <p:cond delay="300"/>
                                  </p:stCondLst>
                                  <p:childTnLst>
                                    <p:set>
                                      <p:cBhvr>
                                        <p:cTn id="67" dur="1" fill="hold">
                                          <p:stCondLst>
                                            <p:cond delay="0"/>
                                          </p:stCondLst>
                                        </p:cTn>
                                        <p:tgtEl>
                                          <p:spTgt spid="175"/>
                                        </p:tgtEl>
                                        <p:attrNameLst>
                                          <p:attrName>style.visibility</p:attrName>
                                        </p:attrNameLst>
                                      </p:cBhvr>
                                      <p:to>
                                        <p:strVal val="hidden"/>
                                      </p:to>
                                    </p:set>
                                  </p:childTnLst>
                                </p:cTn>
                              </p:par>
                            </p:childTnLst>
                          </p:cTn>
                        </p:par>
                        <p:par>
                          <p:cTn id="68" fill="hold">
                            <p:stCondLst>
                              <p:cond delay="3600"/>
                            </p:stCondLst>
                            <p:childTnLst>
                              <p:par>
                                <p:cTn id="69" presetID="1" presetClass="entr" presetSubtype="0" fill="hold" grpId="0" nodeType="afterEffect">
                                  <p:stCondLst>
                                    <p:cond delay="0"/>
                                  </p:stCondLst>
                                  <p:childTnLst>
                                    <p:set>
                                      <p:cBhvr>
                                        <p:cTn id="70"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ịc.wav"/>
                                        </p:tgtEl>
                                      </p:cMediaNode>
                                    </p:audio>
                                  </p:subTnLst>
                                </p:cTn>
                              </p:par>
                              <p:par>
                                <p:cTn id="71" presetID="1" presetClass="exit" presetSubtype="0" fill="hold" grpId="1" nodeType="withEffect">
                                  <p:stCondLst>
                                    <p:cond delay="300"/>
                                  </p:stCondLst>
                                  <p:childTnLst>
                                    <p:set>
                                      <p:cBhvr>
                                        <p:cTn id="72" dur="1" fill="hold">
                                          <p:stCondLst>
                                            <p:cond delay="0"/>
                                          </p:stCondLst>
                                        </p:cTn>
                                        <p:tgtEl>
                                          <p:spTgt spid="176"/>
                                        </p:tgtEl>
                                        <p:attrNameLst>
                                          <p:attrName>style.visibility</p:attrName>
                                        </p:attrNameLst>
                                      </p:cBhvr>
                                      <p:to>
                                        <p:strVal val="hidden"/>
                                      </p:to>
                                    </p:set>
                                  </p:childTnLst>
                                </p:cTn>
                              </p:par>
                            </p:childTnLst>
                          </p:cTn>
                        </p:par>
                        <p:par>
                          <p:cTn id="73" fill="hold">
                            <p:stCondLst>
                              <p:cond delay="3900"/>
                            </p:stCondLst>
                            <p:childTnLst>
                              <p:par>
                                <p:cTn id="74" presetID="1" presetClass="entr" presetSubtype="0" fill="hold" grpId="0" nodeType="afterEffect">
                                  <p:stCondLst>
                                    <p:cond delay="0"/>
                                  </p:stCondLst>
                                  <p:childTnLst>
                                    <p:set>
                                      <p:cBhvr>
                                        <p:cTn id="75"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ng....wav"/>
                                        </p:tgtEl>
                                      </p:cMediaNode>
                                    </p:audio>
                                  </p:subTnLst>
                                </p:cTn>
                              </p:par>
                            </p:childTnLst>
                          </p:cTn>
                        </p:par>
                        <p:par>
                          <p:cTn id="76" fill="hold">
                            <p:stCondLst>
                              <p:cond delay="3900"/>
                            </p:stCondLst>
                            <p:childTnLst>
                              <p:par>
                                <p:cTn id="77" presetID="26" presetClass="emph" presetSubtype="0" repeatCount="indefinite" fill="hold" grpId="1" nodeType="afterEffect">
                                  <p:stCondLst>
                                    <p:cond delay="0"/>
                                  </p:stCondLst>
                                  <p:childTnLst>
                                    <p:animEffect transition="out" filter="fade">
                                      <p:cBhvr>
                                        <p:cTn id="78" dur="600" tmFilter="0, 0; .2, .5; .8, .5; 1, 0"/>
                                        <p:tgtEl>
                                          <p:spTgt spid="161"/>
                                        </p:tgtEl>
                                      </p:cBhvr>
                                    </p:animEffect>
                                    <p:animScale>
                                      <p:cBhvr>
                                        <p:cTn id="79" dur="300" autoRev="1" fill="hold"/>
                                        <p:tgtEl>
                                          <p:spTgt spid="1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449">
                <p:cTn id="80" repeatCount="indefinite" fill="hold" display="0">
                  <p:stCondLst>
                    <p:cond delay="indefinite"/>
                  </p:stCondLst>
                  <p:endCondLst>
                    <p:cond evt="onStopAudio" delay="0">
                      <p:tgtEl>
                        <p:sldTgt/>
                      </p:tgtEl>
                    </p:cond>
                  </p:endCondLst>
                </p:cTn>
                <p:tgtEl>
                  <p:spTgt spid="59"/>
                </p:tgtEl>
              </p:cMediaNode>
            </p:audio>
          </p:childTnLst>
        </p:cTn>
      </p:par>
    </p:tnLst>
    <p:bldLst>
      <p:bldP spid="160" grpId="0" animBg="1"/>
      <p:bldP spid="160" grpId="1" animBg="1"/>
      <p:bldP spid="161" grpId="0" animBg="1"/>
      <p:bldP spid="161"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grpSp>
        <p:nvGrpSpPr>
          <p:cNvPr id="35" name="Group 31">
            <a:extLst>
              <a:ext uri="{FF2B5EF4-FFF2-40B4-BE49-F238E27FC236}">
                <a16:creationId xmlns:a16="http://schemas.microsoft.com/office/drawing/2014/main" id="{6F9ACEAA-60F5-407C-AA76-B7B52084E84B}"/>
              </a:ext>
            </a:extLst>
          </p:cNvPr>
          <p:cNvGrpSpPr>
            <a:grpSpLocks/>
          </p:cNvGrpSpPr>
          <p:nvPr/>
        </p:nvGrpSpPr>
        <p:grpSpPr bwMode="auto">
          <a:xfrm>
            <a:off x="10913555" y="5895103"/>
            <a:ext cx="5715000" cy="4254003"/>
            <a:chOff x="115" y="432"/>
            <a:chExt cx="2420" cy="1862"/>
          </a:xfrm>
        </p:grpSpPr>
        <p:sp>
          <p:nvSpPr>
            <p:cNvPr id="36" name="Line 32">
              <a:extLst>
                <a:ext uri="{FF2B5EF4-FFF2-40B4-BE49-F238E27FC236}">
                  <a16:creationId xmlns:a16="http://schemas.microsoft.com/office/drawing/2014/main" id="{9998AF74-E612-43E7-BA01-9E3984417C2C}"/>
                </a:ext>
              </a:extLst>
            </p:cNvPr>
            <p:cNvSpPr>
              <a:spLocks noChangeShapeType="1"/>
            </p:cNvSpPr>
            <p:nvPr/>
          </p:nvSpPr>
          <p:spPr bwMode="auto">
            <a:xfrm flipV="1">
              <a:off x="115" y="1437"/>
              <a:ext cx="2198" cy="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 name="Line 33">
              <a:extLst>
                <a:ext uri="{FF2B5EF4-FFF2-40B4-BE49-F238E27FC236}">
                  <a16:creationId xmlns:a16="http://schemas.microsoft.com/office/drawing/2014/main" id="{940EE631-0DC5-4BD5-829A-E8A8E8FEABE9}"/>
                </a:ext>
              </a:extLst>
            </p:cNvPr>
            <p:cNvSpPr>
              <a:spLocks noChangeShapeType="1"/>
            </p:cNvSpPr>
            <p:nvPr/>
          </p:nvSpPr>
          <p:spPr bwMode="auto">
            <a:xfrm>
              <a:off x="1680" y="1408"/>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4">
              <a:extLst>
                <a:ext uri="{FF2B5EF4-FFF2-40B4-BE49-F238E27FC236}">
                  <a16:creationId xmlns:a16="http://schemas.microsoft.com/office/drawing/2014/main" id="{9E5B0B32-2294-47FA-95CE-A0C3A55C0F31}"/>
                </a:ext>
              </a:extLst>
            </p:cNvPr>
            <p:cNvSpPr>
              <a:spLocks noChangeShapeType="1"/>
            </p:cNvSpPr>
            <p:nvPr/>
          </p:nvSpPr>
          <p:spPr bwMode="auto">
            <a:xfrm>
              <a:off x="1941" y="1408"/>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5">
              <a:extLst>
                <a:ext uri="{FF2B5EF4-FFF2-40B4-BE49-F238E27FC236}">
                  <a16:creationId xmlns:a16="http://schemas.microsoft.com/office/drawing/2014/main" id="{20C31865-87A2-4B94-99A4-11C7ADF3ECF1}"/>
                </a:ext>
              </a:extLst>
            </p:cNvPr>
            <p:cNvSpPr>
              <a:spLocks noChangeShapeType="1"/>
            </p:cNvSpPr>
            <p:nvPr/>
          </p:nvSpPr>
          <p:spPr bwMode="auto">
            <a:xfrm>
              <a:off x="637" y="1408"/>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36">
              <a:extLst>
                <a:ext uri="{FF2B5EF4-FFF2-40B4-BE49-F238E27FC236}">
                  <a16:creationId xmlns:a16="http://schemas.microsoft.com/office/drawing/2014/main" id="{91D56D12-70C7-41CD-82F2-AF2C5C7D466C}"/>
                </a:ext>
              </a:extLst>
            </p:cNvPr>
            <p:cNvSpPr>
              <a:spLocks noChangeShapeType="1"/>
            </p:cNvSpPr>
            <p:nvPr/>
          </p:nvSpPr>
          <p:spPr bwMode="auto">
            <a:xfrm>
              <a:off x="375" y="1408"/>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37">
              <a:extLst>
                <a:ext uri="{FF2B5EF4-FFF2-40B4-BE49-F238E27FC236}">
                  <a16:creationId xmlns:a16="http://schemas.microsoft.com/office/drawing/2014/main" id="{7326DF13-72BF-48B5-9550-50ECF9492C16}"/>
                </a:ext>
              </a:extLst>
            </p:cNvPr>
            <p:cNvSpPr>
              <a:spLocks noChangeShapeType="1"/>
            </p:cNvSpPr>
            <p:nvPr/>
          </p:nvSpPr>
          <p:spPr bwMode="auto">
            <a:xfrm>
              <a:off x="2201" y="1408"/>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Text Box 38">
              <a:extLst>
                <a:ext uri="{FF2B5EF4-FFF2-40B4-BE49-F238E27FC236}">
                  <a16:creationId xmlns:a16="http://schemas.microsoft.com/office/drawing/2014/main" id="{2482E732-8260-439D-947D-03B37E788D28}"/>
                </a:ext>
              </a:extLst>
            </p:cNvPr>
            <p:cNvSpPr txBox="1">
              <a:spLocks noChangeArrowheads="1"/>
            </p:cNvSpPr>
            <p:nvPr/>
          </p:nvSpPr>
          <p:spPr bwMode="auto">
            <a:xfrm>
              <a:off x="1342" y="1440"/>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43" name="Text Box 39">
              <a:extLst>
                <a:ext uri="{FF2B5EF4-FFF2-40B4-BE49-F238E27FC236}">
                  <a16:creationId xmlns:a16="http://schemas.microsoft.com/office/drawing/2014/main" id="{49AB1CEF-98EB-460B-9CE8-96AB4227F7D7}"/>
                </a:ext>
              </a:extLst>
            </p:cNvPr>
            <p:cNvSpPr txBox="1">
              <a:spLocks noChangeArrowheads="1"/>
            </p:cNvSpPr>
            <p:nvPr/>
          </p:nvSpPr>
          <p:spPr bwMode="auto">
            <a:xfrm>
              <a:off x="1603" y="1449"/>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44" name="Text Box 40">
              <a:extLst>
                <a:ext uri="{FF2B5EF4-FFF2-40B4-BE49-F238E27FC236}">
                  <a16:creationId xmlns:a16="http://schemas.microsoft.com/office/drawing/2014/main" id="{572F4677-E230-45A4-9174-BF397ED05770}"/>
                </a:ext>
              </a:extLst>
            </p:cNvPr>
            <p:cNvSpPr txBox="1">
              <a:spLocks noChangeArrowheads="1"/>
            </p:cNvSpPr>
            <p:nvPr/>
          </p:nvSpPr>
          <p:spPr bwMode="auto">
            <a:xfrm>
              <a:off x="1864" y="1449"/>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45" name="Text Box 41">
              <a:extLst>
                <a:ext uri="{FF2B5EF4-FFF2-40B4-BE49-F238E27FC236}">
                  <a16:creationId xmlns:a16="http://schemas.microsoft.com/office/drawing/2014/main" id="{9E5AD35A-02E4-403C-A187-76A5EDB4B81B}"/>
                </a:ext>
              </a:extLst>
            </p:cNvPr>
            <p:cNvSpPr txBox="1">
              <a:spLocks noChangeArrowheads="1"/>
            </p:cNvSpPr>
            <p:nvPr/>
          </p:nvSpPr>
          <p:spPr bwMode="auto">
            <a:xfrm>
              <a:off x="2133" y="1449"/>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4</a:t>
              </a:r>
            </a:p>
          </p:txBody>
        </p:sp>
        <p:sp>
          <p:nvSpPr>
            <p:cNvPr id="46" name="Text Box 42">
              <a:extLst>
                <a:ext uri="{FF2B5EF4-FFF2-40B4-BE49-F238E27FC236}">
                  <a16:creationId xmlns:a16="http://schemas.microsoft.com/office/drawing/2014/main" id="{C6BA6079-B4B0-4895-9209-185CC0D2843D}"/>
                </a:ext>
              </a:extLst>
            </p:cNvPr>
            <p:cNvSpPr txBox="1">
              <a:spLocks noChangeArrowheads="1"/>
            </p:cNvSpPr>
            <p:nvPr/>
          </p:nvSpPr>
          <p:spPr bwMode="auto">
            <a:xfrm>
              <a:off x="230" y="1440"/>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47" name="Text Box 43">
              <a:extLst>
                <a:ext uri="{FF2B5EF4-FFF2-40B4-BE49-F238E27FC236}">
                  <a16:creationId xmlns:a16="http://schemas.microsoft.com/office/drawing/2014/main" id="{E38C19D0-1393-47C8-B421-DB2926C418A6}"/>
                </a:ext>
              </a:extLst>
            </p:cNvPr>
            <p:cNvSpPr txBox="1">
              <a:spLocks noChangeArrowheads="1"/>
            </p:cNvSpPr>
            <p:nvPr/>
          </p:nvSpPr>
          <p:spPr bwMode="auto">
            <a:xfrm>
              <a:off x="492" y="1440"/>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48" name="Text Box 44">
              <a:extLst>
                <a:ext uri="{FF2B5EF4-FFF2-40B4-BE49-F238E27FC236}">
                  <a16:creationId xmlns:a16="http://schemas.microsoft.com/office/drawing/2014/main" id="{36608053-9DCB-4073-B88D-9073AEA1FE1A}"/>
                </a:ext>
              </a:extLst>
            </p:cNvPr>
            <p:cNvSpPr txBox="1">
              <a:spLocks noChangeArrowheads="1"/>
            </p:cNvSpPr>
            <p:nvPr/>
          </p:nvSpPr>
          <p:spPr bwMode="auto">
            <a:xfrm>
              <a:off x="2274" y="1405"/>
              <a:ext cx="2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2400" b="1"/>
                <a:t>x</a:t>
              </a:r>
            </a:p>
          </p:txBody>
        </p:sp>
        <p:sp>
          <p:nvSpPr>
            <p:cNvPr id="49" name="Text Box 45">
              <a:extLst>
                <a:ext uri="{FF2B5EF4-FFF2-40B4-BE49-F238E27FC236}">
                  <a16:creationId xmlns:a16="http://schemas.microsoft.com/office/drawing/2014/main" id="{0CC5221B-5559-42B6-83D4-B3673BEF600E}"/>
                </a:ext>
              </a:extLst>
            </p:cNvPr>
            <p:cNvSpPr txBox="1">
              <a:spLocks noChangeArrowheads="1"/>
            </p:cNvSpPr>
            <p:nvPr/>
          </p:nvSpPr>
          <p:spPr bwMode="auto">
            <a:xfrm>
              <a:off x="1161" y="432"/>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y</a:t>
              </a:r>
            </a:p>
          </p:txBody>
        </p:sp>
        <p:sp>
          <p:nvSpPr>
            <p:cNvPr id="50" name="Text Box 46">
              <a:extLst>
                <a:ext uri="{FF2B5EF4-FFF2-40B4-BE49-F238E27FC236}">
                  <a16:creationId xmlns:a16="http://schemas.microsoft.com/office/drawing/2014/main" id="{EF21BE0C-D32E-4E49-859D-814B7A826828}"/>
                </a:ext>
              </a:extLst>
            </p:cNvPr>
            <p:cNvSpPr txBox="1">
              <a:spLocks noChangeArrowheads="1"/>
            </p:cNvSpPr>
            <p:nvPr/>
          </p:nvSpPr>
          <p:spPr bwMode="auto">
            <a:xfrm>
              <a:off x="1143" y="1415"/>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O</a:t>
              </a:r>
            </a:p>
          </p:txBody>
        </p:sp>
        <p:sp>
          <p:nvSpPr>
            <p:cNvPr id="51" name="Text Box 47">
              <a:extLst>
                <a:ext uri="{FF2B5EF4-FFF2-40B4-BE49-F238E27FC236}">
                  <a16:creationId xmlns:a16="http://schemas.microsoft.com/office/drawing/2014/main" id="{62612820-8482-40B0-95BE-F492DF2D5F9E}"/>
                </a:ext>
              </a:extLst>
            </p:cNvPr>
            <p:cNvSpPr txBox="1">
              <a:spLocks noChangeArrowheads="1"/>
            </p:cNvSpPr>
            <p:nvPr/>
          </p:nvSpPr>
          <p:spPr bwMode="auto">
            <a:xfrm>
              <a:off x="1170" y="110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52" name="Text Box 48">
              <a:extLst>
                <a:ext uri="{FF2B5EF4-FFF2-40B4-BE49-F238E27FC236}">
                  <a16:creationId xmlns:a16="http://schemas.microsoft.com/office/drawing/2014/main" id="{5EB0F8D5-6375-4192-8AF0-9E1236A6A58E}"/>
                </a:ext>
              </a:extLst>
            </p:cNvPr>
            <p:cNvSpPr txBox="1">
              <a:spLocks noChangeArrowheads="1"/>
            </p:cNvSpPr>
            <p:nvPr/>
          </p:nvSpPr>
          <p:spPr bwMode="auto">
            <a:xfrm>
              <a:off x="1170" y="84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53" name="Text Box 49">
              <a:extLst>
                <a:ext uri="{FF2B5EF4-FFF2-40B4-BE49-F238E27FC236}">
                  <a16:creationId xmlns:a16="http://schemas.microsoft.com/office/drawing/2014/main" id="{D20B7C80-A244-4666-B714-A4480AC08173}"/>
                </a:ext>
              </a:extLst>
            </p:cNvPr>
            <p:cNvSpPr txBox="1">
              <a:spLocks noChangeArrowheads="1"/>
            </p:cNvSpPr>
            <p:nvPr/>
          </p:nvSpPr>
          <p:spPr bwMode="auto">
            <a:xfrm>
              <a:off x="1170" y="605"/>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54" name="Text Box 50">
              <a:extLst>
                <a:ext uri="{FF2B5EF4-FFF2-40B4-BE49-F238E27FC236}">
                  <a16:creationId xmlns:a16="http://schemas.microsoft.com/office/drawing/2014/main" id="{F809FDE7-181D-44E8-9444-A26982876886}"/>
                </a:ext>
              </a:extLst>
            </p:cNvPr>
            <p:cNvSpPr txBox="1">
              <a:spLocks noChangeArrowheads="1"/>
            </p:cNvSpPr>
            <p:nvPr/>
          </p:nvSpPr>
          <p:spPr bwMode="auto">
            <a:xfrm>
              <a:off x="1161" y="2081"/>
              <a:ext cx="2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55" name="Text Box 51">
              <a:extLst>
                <a:ext uri="{FF2B5EF4-FFF2-40B4-BE49-F238E27FC236}">
                  <a16:creationId xmlns:a16="http://schemas.microsoft.com/office/drawing/2014/main" id="{20DC6CE4-1525-408C-A143-85325E9B0FDA}"/>
                </a:ext>
              </a:extLst>
            </p:cNvPr>
            <p:cNvSpPr txBox="1">
              <a:spLocks noChangeArrowheads="1"/>
            </p:cNvSpPr>
            <p:nvPr/>
          </p:nvSpPr>
          <p:spPr bwMode="auto">
            <a:xfrm>
              <a:off x="1161" y="1832"/>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56" name="Text Box 52">
              <a:extLst>
                <a:ext uri="{FF2B5EF4-FFF2-40B4-BE49-F238E27FC236}">
                  <a16:creationId xmlns:a16="http://schemas.microsoft.com/office/drawing/2014/main" id="{4341EC96-E3E7-47EC-8CF8-7C4CD1DB452F}"/>
                </a:ext>
              </a:extLst>
            </p:cNvPr>
            <p:cNvSpPr txBox="1">
              <a:spLocks noChangeArrowheads="1"/>
            </p:cNvSpPr>
            <p:nvPr/>
          </p:nvSpPr>
          <p:spPr bwMode="auto">
            <a:xfrm>
              <a:off x="1161" y="1580"/>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57" name="Line 53">
              <a:extLst>
                <a:ext uri="{FF2B5EF4-FFF2-40B4-BE49-F238E27FC236}">
                  <a16:creationId xmlns:a16="http://schemas.microsoft.com/office/drawing/2014/main" id="{5FC27100-09AF-4D97-8063-149C1CFEA371}"/>
                </a:ext>
              </a:extLst>
            </p:cNvPr>
            <p:cNvSpPr>
              <a:spLocks noChangeShapeType="1"/>
            </p:cNvSpPr>
            <p:nvPr/>
          </p:nvSpPr>
          <p:spPr bwMode="auto">
            <a:xfrm>
              <a:off x="1417" y="1405"/>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54">
              <a:extLst>
                <a:ext uri="{FF2B5EF4-FFF2-40B4-BE49-F238E27FC236}">
                  <a16:creationId xmlns:a16="http://schemas.microsoft.com/office/drawing/2014/main" id="{A7590513-DA64-4898-9690-DCDB5E7497B5}"/>
                </a:ext>
              </a:extLst>
            </p:cNvPr>
            <p:cNvSpPr>
              <a:spLocks noChangeShapeType="1"/>
            </p:cNvSpPr>
            <p:nvPr/>
          </p:nvSpPr>
          <p:spPr bwMode="auto">
            <a:xfrm>
              <a:off x="897" y="1408"/>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Text Box 55">
              <a:extLst>
                <a:ext uri="{FF2B5EF4-FFF2-40B4-BE49-F238E27FC236}">
                  <a16:creationId xmlns:a16="http://schemas.microsoft.com/office/drawing/2014/main" id="{8A76C515-C737-4C36-99D0-6E2456DF5EE8}"/>
                </a:ext>
              </a:extLst>
            </p:cNvPr>
            <p:cNvSpPr txBox="1">
              <a:spLocks noChangeArrowheads="1"/>
            </p:cNvSpPr>
            <p:nvPr/>
          </p:nvSpPr>
          <p:spPr bwMode="auto">
            <a:xfrm>
              <a:off x="1127" y="1441"/>
              <a:ext cx="261"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400" b="1"/>
            </a:p>
          </p:txBody>
        </p:sp>
        <p:sp>
          <p:nvSpPr>
            <p:cNvPr id="60" name="Text Box 56">
              <a:extLst>
                <a:ext uri="{FF2B5EF4-FFF2-40B4-BE49-F238E27FC236}">
                  <a16:creationId xmlns:a16="http://schemas.microsoft.com/office/drawing/2014/main" id="{54309B80-3E6A-4F08-AF57-4ED8122F7120}"/>
                </a:ext>
              </a:extLst>
            </p:cNvPr>
            <p:cNvSpPr txBox="1">
              <a:spLocks noChangeArrowheads="1"/>
            </p:cNvSpPr>
            <p:nvPr/>
          </p:nvSpPr>
          <p:spPr bwMode="auto">
            <a:xfrm>
              <a:off x="752" y="1441"/>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grpSp>
          <p:nvGrpSpPr>
            <p:cNvPr id="61" name="Group 57">
              <a:extLst>
                <a:ext uri="{FF2B5EF4-FFF2-40B4-BE49-F238E27FC236}">
                  <a16:creationId xmlns:a16="http://schemas.microsoft.com/office/drawing/2014/main" id="{C12FFE1F-C92A-4BD6-A44B-228687B2A2F3}"/>
                </a:ext>
              </a:extLst>
            </p:cNvPr>
            <p:cNvGrpSpPr>
              <a:grpSpLocks/>
            </p:cNvGrpSpPr>
            <p:nvPr/>
          </p:nvGrpSpPr>
          <p:grpSpPr bwMode="auto">
            <a:xfrm>
              <a:off x="1122" y="521"/>
              <a:ext cx="72" cy="1761"/>
              <a:chOff x="1122" y="521"/>
              <a:chExt cx="72" cy="1761"/>
            </a:xfrm>
          </p:grpSpPr>
          <p:sp>
            <p:nvSpPr>
              <p:cNvPr id="62" name="Line 58">
                <a:extLst>
                  <a:ext uri="{FF2B5EF4-FFF2-40B4-BE49-F238E27FC236}">
                    <a16:creationId xmlns:a16="http://schemas.microsoft.com/office/drawing/2014/main" id="{78A21E4F-C944-4F9A-A10E-D4E8C29541EE}"/>
                  </a:ext>
                </a:extLst>
              </p:cNvPr>
              <p:cNvSpPr>
                <a:spLocks noChangeShapeType="1"/>
              </p:cNvSpPr>
              <p:nvPr/>
            </p:nvSpPr>
            <p:spPr bwMode="auto">
              <a:xfrm flipV="1">
                <a:off x="1161" y="521"/>
                <a:ext cx="0" cy="176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 name="Line 59">
                <a:extLst>
                  <a:ext uri="{FF2B5EF4-FFF2-40B4-BE49-F238E27FC236}">
                    <a16:creationId xmlns:a16="http://schemas.microsoft.com/office/drawing/2014/main" id="{B5638152-C9ED-4B96-8DB0-34390761BF16}"/>
                  </a:ext>
                </a:extLst>
              </p:cNvPr>
              <p:cNvSpPr>
                <a:spLocks noChangeShapeType="1"/>
              </p:cNvSpPr>
              <p:nvPr/>
            </p:nvSpPr>
            <p:spPr bwMode="auto">
              <a:xfrm rot="5400000">
                <a:off x="1160" y="1153"/>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60">
                <a:extLst>
                  <a:ext uri="{FF2B5EF4-FFF2-40B4-BE49-F238E27FC236}">
                    <a16:creationId xmlns:a16="http://schemas.microsoft.com/office/drawing/2014/main" id="{C2D115E7-962D-45D1-9731-C4E744F8C17C}"/>
                  </a:ext>
                </a:extLst>
              </p:cNvPr>
              <p:cNvSpPr>
                <a:spLocks noChangeShapeType="1"/>
              </p:cNvSpPr>
              <p:nvPr/>
            </p:nvSpPr>
            <p:spPr bwMode="auto">
              <a:xfrm rot="5400000">
                <a:off x="1160" y="902"/>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61">
                <a:extLst>
                  <a:ext uri="{FF2B5EF4-FFF2-40B4-BE49-F238E27FC236}">
                    <a16:creationId xmlns:a16="http://schemas.microsoft.com/office/drawing/2014/main" id="{6E30F55E-AB6B-4CC4-97A7-4395C667C81C}"/>
                  </a:ext>
                </a:extLst>
              </p:cNvPr>
              <p:cNvSpPr>
                <a:spLocks noChangeShapeType="1"/>
              </p:cNvSpPr>
              <p:nvPr/>
            </p:nvSpPr>
            <p:spPr bwMode="auto">
              <a:xfrm rot="5400000">
                <a:off x="1160" y="650"/>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62">
                <a:extLst>
                  <a:ext uri="{FF2B5EF4-FFF2-40B4-BE49-F238E27FC236}">
                    <a16:creationId xmlns:a16="http://schemas.microsoft.com/office/drawing/2014/main" id="{8D6E1CDE-AF39-4568-A4D3-6DFE17A9E8A8}"/>
                  </a:ext>
                </a:extLst>
              </p:cNvPr>
              <p:cNvSpPr>
                <a:spLocks noChangeShapeType="1"/>
              </p:cNvSpPr>
              <p:nvPr/>
            </p:nvSpPr>
            <p:spPr bwMode="auto">
              <a:xfrm rot="5400000">
                <a:off x="1160" y="1657"/>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63">
                <a:extLst>
                  <a:ext uri="{FF2B5EF4-FFF2-40B4-BE49-F238E27FC236}">
                    <a16:creationId xmlns:a16="http://schemas.microsoft.com/office/drawing/2014/main" id="{AED4E2F6-CF0C-4AEA-A3D0-070759410DA3}"/>
                  </a:ext>
                </a:extLst>
              </p:cNvPr>
              <p:cNvSpPr>
                <a:spLocks noChangeShapeType="1"/>
              </p:cNvSpPr>
              <p:nvPr/>
            </p:nvSpPr>
            <p:spPr bwMode="auto">
              <a:xfrm rot="5400000">
                <a:off x="1160" y="1908"/>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64">
                <a:extLst>
                  <a:ext uri="{FF2B5EF4-FFF2-40B4-BE49-F238E27FC236}">
                    <a16:creationId xmlns:a16="http://schemas.microsoft.com/office/drawing/2014/main" id="{852BE7A1-4EC7-4A44-9D4A-F294F3678D67}"/>
                  </a:ext>
                </a:extLst>
              </p:cNvPr>
              <p:cNvSpPr>
                <a:spLocks noChangeShapeType="1"/>
              </p:cNvSpPr>
              <p:nvPr/>
            </p:nvSpPr>
            <p:spPr bwMode="auto">
              <a:xfrm rot="5400000">
                <a:off x="1160" y="2160"/>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65">
                <a:extLst>
                  <a:ext uri="{FF2B5EF4-FFF2-40B4-BE49-F238E27FC236}">
                    <a16:creationId xmlns:a16="http://schemas.microsoft.com/office/drawing/2014/main" id="{9C1284D8-A155-4005-907A-D04521EDAB29}"/>
                  </a:ext>
                </a:extLst>
              </p:cNvPr>
              <p:cNvSpPr>
                <a:spLocks noChangeShapeType="1"/>
              </p:cNvSpPr>
              <p:nvPr/>
            </p:nvSpPr>
            <p:spPr bwMode="auto">
              <a:xfrm>
                <a:off x="1161" y="1409"/>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66">
                <a:extLst>
                  <a:ext uri="{FF2B5EF4-FFF2-40B4-BE49-F238E27FC236}">
                    <a16:creationId xmlns:a16="http://schemas.microsoft.com/office/drawing/2014/main" id="{DEE13EDE-FAC8-45F8-920C-B3365DC9C7A0}"/>
                  </a:ext>
                </a:extLst>
              </p:cNvPr>
              <p:cNvSpPr>
                <a:spLocks noChangeShapeType="1"/>
              </p:cNvSpPr>
              <p:nvPr/>
            </p:nvSpPr>
            <p:spPr bwMode="auto">
              <a:xfrm rot="5400000">
                <a:off x="1157" y="1405"/>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67">
                <a:extLst>
                  <a:ext uri="{FF2B5EF4-FFF2-40B4-BE49-F238E27FC236}">
                    <a16:creationId xmlns:a16="http://schemas.microsoft.com/office/drawing/2014/main" id="{953BF135-6D4E-4461-AA8C-F7A6C32A10BE}"/>
                  </a:ext>
                </a:extLst>
              </p:cNvPr>
              <p:cNvSpPr>
                <a:spLocks noChangeShapeType="1"/>
              </p:cNvSpPr>
              <p:nvPr/>
            </p:nvSpPr>
            <p:spPr bwMode="auto">
              <a:xfrm>
                <a:off x="1158" y="1411"/>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68">
                <a:extLst>
                  <a:ext uri="{FF2B5EF4-FFF2-40B4-BE49-F238E27FC236}">
                    <a16:creationId xmlns:a16="http://schemas.microsoft.com/office/drawing/2014/main" id="{B7833C4A-B765-4825-A1C1-2D0D7534A382}"/>
                  </a:ext>
                </a:extLst>
              </p:cNvPr>
              <p:cNvSpPr>
                <a:spLocks noChangeShapeType="1"/>
              </p:cNvSpPr>
              <p:nvPr/>
            </p:nvSpPr>
            <p:spPr bwMode="auto">
              <a:xfrm rot="5400000">
                <a:off x="1155" y="1407"/>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Oval 69">
                <a:extLst>
                  <a:ext uri="{FF2B5EF4-FFF2-40B4-BE49-F238E27FC236}">
                    <a16:creationId xmlns:a16="http://schemas.microsoft.com/office/drawing/2014/main" id="{C7C8AA6E-C75B-4DBA-A82D-D25881DB93B5}"/>
                  </a:ext>
                </a:extLst>
              </p:cNvPr>
              <p:cNvSpPr>
                <a:spLocks noChangeArrowheads="1"/>
              </p:cNvSpPr>
              <p:nvPr/>
            </p:nvSpPr>
            <p:spPr bwMode="auto">
              <a:xfrm>
                <a:off x="1142" y="1418"/>
                <a:ext cx="37" cy="35"/>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2" name="Group 1">
            <a:extLst>
              <a:ext uri="{FF2B5EF4-FFF2-40B4-BE49-F238E27FC236}">
                <a16:creationId xmlns:a16="http://schemas.microsoft.com/office/drawing/2014/main" id="{9D838504-FD7D-400B-91B2-FB7A813FFDDA}"/>
              </a:ext>
            </a:extLst>
          </p:cNvPr>
          <p:cNvGrpSpPr/>
          <p:nvPr/>
        </p:nvGrpSpPr>
        <p:grpSpPr>
          <a:xfrm>
            <a:off x="2564796" y="1554071"/>
            <a:ext cx="5410200" cy="4067109"/>
            <a:chOff x="1752601" y="1581707"/>
            <a:chExt cx="5410200" cy="4067109"/>
          </a:xfrm>
        </p:grpSpPr>
        <p:grpSp>
          <p:nvGrpSpPr>
            <p:cNvPr id="152" name="Group 91">
              <a:extLst>
                <a:ext uri="{FF2B5EF4-FFF2-40B4-BE49-F238E27FC236}">
                  <a16:creationId xmlns:a16="http://schemas.microsoft.com/office/drawing/2014/main" id="{D3E36606-4D26-4EC9-9DA1-17EFCCCD827B}"/>
                </a:ext>
              </a:extLst>
            </p:cNvPr>
            <p:cNvGrpSpPr>
              <a:grpSpLocks/>
            </p:cNvGrpSpPr>
            <p:nvPr/>
          </p:nvGrpSpPr>
          <p:grpSpPr bwMode="auto">
            <a:xfrm>
              <a:off x="1752601" y="3592715"/>
              <a:ext cx="5410200" cy="754062"/>
              <a:chOff x="1897" y="742"/>
              <a:chExt cx="2280" cy="261"/>
            </a:xfrm>
          </p:grpSpPr>
          <p:sp>
            <p:nvSpPr>
              <p:cNvPr id="153" name="Line 92">
                <a:extLst>
                  <a:ext uri="{FF2B5EF4-FFF2-40B4-BE49-F238E27FC236}">
                    <a16:creationId xmlns:a16="http://schemas.microsoft.com/office/drawing/2014/main" id="{52CA6DC1-EB39-470C-B740-B9C7B71B7360}"/>
                  </a:ext>
                </a:extLst>
              </p:cNvPr>
              <p:cNvSpPr>
                <a:spLocks noChangeShapeType="1"/>
              </p:cNvSpPr>
              <p:nvPr/>
            </p:nvSpPr>
            <p:spPr bwMode="auto">
              <a:xfrm flipV="1">
                <a:off x="1897" y="774"/>
                <a:ext cx="2198" cy="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4" name="Line 93">
                <a:extLst>
                  <a:ext uri="{FF2B5EF4-FFF2-40B4-BE49-F238E27FC236}">
                    <a16:creationId xmlns:a16="http://schemas.microsoft.com/office/drawing/2014/main" id="{D33CBA95-FFFE-4919-B808-FC160782738E}"/>
                  </a:ext>
                </a:extLst>
              </p:cNvPr>
              <p:cNvSpPr>
                <a:spLocks noChangeShapeType="1"/>
              </p:cNvSpPr>
              <p:nvPr/>
            </p:nvSpPr>
            <p:spPr bwMode="auto">
              <a:xfrm>
                <a:off x="3462"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94">
                <a:extLst>
                  <a:ext uri="{FF2B5EF4-FFF2-40B4-BE49-F238E27FC236}">
                    <a16:creationId xmlns:a16="http://schemas.microsoft.com/office/drawing/2014/main" id="{D33B2762-C761-452C-BAFD-784A08E3F2AE}"/>
                  </a:ext>
                </a:extLst>
              </p:cNvPr>
              <p:cNvSpPr>
                <a:spLocks noChangeShapeType="1"/>
              </p:cNvSpPr>
              <p:nvPr/>
            </p:nvSpPr>
            <p:spPr bwMode="auto">
              <a:xfrm>
                <a:off x="3723"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95">
                <a:extLst>
                  <a:ext uri="{FF2B5EF4-FFF2-40B4-BE49-F238E27FC236}">
                    <a16:creationId xmlns:a16="http://schemas.microsoft.com/office/drawing/2014/main" id="{3A47E2B3-59D5-4C60-9388-31358B6AB151}"/>
                  </a:ext>
                </a:extLst>
              </p:cNvPr>
              <p:cNvSpPr>
                <a:spLocks noChangeShapeType="1"/>
              </p:cNvSpPr>
              <p:nvPr/>
            </p:nvSpPr>
            <p:spPr bwMode="auto">
              <a:xfrm>
                <a:off x="2419"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96">
                <a:extLst>
                  <a:ext uri="{FF2B5EF4-FFF2-40B4-BE49-F238E27FC236}">
                    <a16:creationId xmlns:a16="http://schemas.microsoft.com/office/drawing/2014/main" id="{5B71F136-D65C-46D2-A032-5825EEEDFC59}"/>
                  </a:ext>
                </a:extLst>
              </p:cNvPr>
              <p:cNvSpPr>
                <a:spLocks noChangeShapeType="1"/>
              </p:cNvSpPr>
              <p:nvPr/>
            </p:nvSpPr>
            <p:spPr bwMode="auto">
              <a:xfrm>
                <a:off x="2157"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97">
                <a:extLst>
                  <a:ext uri="{FF2B5EF4-FFF2-40B4-BE49-F238E27FC236}">
                    <a16:creationId xmlns:a16="http://schemas.microsoft.com/office/drawing/2014/main" id="{7181D516-641D-4234-88B8-7982034C0876}"/>
                  </a:ext>
                </a:extLst>
              </p:cNvPr>
              <p:cNvSpPr>
                <a:spLocks noChangeShapeType="1"/>
              </p:cNvSpPr>
              <p:nvPr/>
            </p:nvSpPr>
            <p:spPr bwMode="auto">
              <a:xfrm>
                <a:off x="3983"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Text Box 98">
                <a:extLst>
                  <a:ext uri="{FF2B5EF4-FFF2-40B4-BE49-F238E27FC236}">
                    <a16:creationId xmlns:a16="http://schemas.microsoft.com/office/drawing/2014/main" id="{8C501569-50A5-4D90-A820-78D24742FB05}"/>
                  </a:ext>
                </a:extLst>
              </p:cNvPr>
              <p:cNvSpPr txBox="1">
                <a:spLocks noChangeArrowheads="1"/>
              </p:cNvSpPr>
              <p:nvPr/>
            </p:nvSpPr>
            <p:spPr bwMode="auto">
              <a:xfrm>
                <a:off x="3069" y="787"/>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160" name="Text Box 99">
                <a:extLst>
                  <a:ext uri="{FF2B5EF4-FFF2-40B4-BE49-F238E27FC236}">
                    <a16:creationId xmlns:a16="http://schemas.microsoft.com/office/drawing/2014/main" id="{7F5B8957-BC46-4D51-ACF5-C037AAEF4338}"/>
                  </a:ext>
                </a:extLst>
              </p:cNvPr>
              <p:cNvSpPr txBox="1">
                <a:spLocks noChangeArrowheads="1"/>
              </p:cNvSpPr>
              <p:nvPr/>
            </p:nvSpPr>
            <p:spPr bwMode="auto">
              <a:xfrm>
                <a:off x="3325" y="791"/>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161" name="Text Box 100">
                <a:extLst>
                  <a:ext uri="{FF2B5EF4-FFF2-40B4-BE49-F238E27FC236}">
                    <a16:creationId xmlns:a16="http://schemas.microsoft.com/office/drawing/2014/main" id="{754B036E-D817-4A99-9642-7A2DF3083228}"/>
                  </a:ext>
                </a:extLst>
              </p:cNvPr>
              <p:cNvSpPr txBox="1">
                <a:spLocks noChangeArrowheads="1"/>
              </p:cNvSpPr>
              <p:nvPr/>
            </p:nvSpPr>
            <p:spPr bwMode="auto">
              <a:xfrm>
                <a:off x="3591" y="791"/>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162" name="Text Box 101">
                <a:extLst>
                  <a:ext uri="{FF2B5EF4-FFF2-40B4-BE49-F238E27FC236}">
                    <a16:creationId xmlns:a16="http://schemas.microsoft.com/office/drawing/2014/main" id="{C8DA8AC8-16F7-44FD-A8FD-1A588E7E85F7}"/>
                  </a:ext>
                </a:extLst>
              </p:cNvPr>
              <p:cNvSpPr txBox="1">
                <a:spLocks noChangeArrowheads="1"/>
              </p:cNvSpPr>
              <p:nvPr/>
            </p:nvSpPr>
            <p:spPr bwMode="auto">
              <a:xfrm>
                <a:off x="3915" y="786"/>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4</a:t>
                </a:r>
              </a:p>
            </p:txBody>
          </p:sp>
          <p:sp>
            <p:nvSpPr>
              <p:cNvPr id="163" name="Text Box 102">
                <a:extLst>
                  <a:ext uri="{FF2B5EF4-FFF2-40B4-BE49-F238E27FC236}">
                    <a16:creationId xmlns:a16="http://schemas.microsoft.com/office/drawing/2014/main" id="{905093C9-8063-4F5A-BB0E-194B56B890E0}"/>
                  </a:ext>
                </a:extLst>
              </p:cNvPr>
              <p:cNvSpPr txBox="1">
                <a:spLocks noChangeArrowheads="1"/>
              </p:cNvSpPr>
              <p:nvPr/>
            </p:nvSpPr>
            <p:spPr bwMode="auto">
              <a:xfrm>
                <a:off x="2012" y="777"/>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164" name="Text Box 103">
                <a:extLst>
                  <a:ext uri="{FF2B5EF4-FFF2-40B4-BE49-F238E27FC236}">
                    <a16:creationId xmlns:a16="http://schemas.microsoft.com/office/drawing/2014/main" id="{96B15A61-160E-47B8-B723-E0924A882EDE}"/>
                  </a:ext>
                </a:extLst>
              </p:cNvPr>
              <p:cNvSpPr txBox="1">
                <a:spLocks noChangeArrowheads="1"/>
              </p:cNvSpPr>
              <p:nvPr/>
            </p:nvSpPr>
            <p:spPr bwMode="auto">
              <a:xfrm>
                <a:off x="2274" y="777"/>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165" name="Line 104">
                <a:extLst>
                  <a:ext uri="{FF2B5EF4-FFF2-40B4-BE49-F238E27FC236}">
                    <a16:creationId xmlns:a16="http://schemas.microsoft.com/office/drawing/2014/main" id="{8739640E-DF7F-4471-AAEA-3469B45D4752}"/>
                  </a:ext>
                </a:extLst>
              </p:cNvPr>
              <p:cNvSpPr>
                <a:spLocks noChangeShapeType="1"/>
              </p:cNvSpPr>
              <p:nvPr/>
            </p:nvSpPr>
            <p:spPr bwMode="auto">
              <a:xfrm>
                <a:off x="2679"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Text Box 105">
                <a:extLst>
                  <a:ext uri="{FF2B5EF4-FFF2-40B4-BE49-F238E27FC236}">
                    <a16:creationId xmlns:a16="http://schemas.microsoft.com/office/drawing/2014/main" id="{9D83CAE0-7D1E-4E14-9356-2BAADEB23B07}"/>
                  </a:ext>
                </a:extLst>
              </p:cNvPr>
              <p:cNvSpPr txBox="1">
                <a:spLocks noChangeArrowheads="1"/>
              </p:cNvSpPr>
              <p:nvPr/>
            </p:nvSpPr>
            <p:spPr bwMode="auto">
              <a:xfrm>
                <a:off x="2534" y="77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167" name="Text Box 106">
                <a:extLst>
                  <a:ext uri="{FF2B5EF4-FFF2-40B4-BE49-F238E27FC236}">
                    <a16:creationId xmlns:a16="http://schemas.microsoft.com/office/drawing/2014/main" id="{29DB0098-1EDB-4823-B856-0E99F9CD5C84}"/>
                  </a:ext>
                </a:extLst>
              </p:cNvPr>
              <p:cNvSpPr txBox="1">
                <a:spLocks noChangeArrowheads="1"/>
              </p:cNvSpPr>
              <p:nvPr/>
            </p:nvSpPr>
            <p:spPr bwMode="auto">
              <a:xfrm>
                <a:off x="2774" y="760"/>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O</a:t>
                </a:r>
              </a:p>
            </p:txBody>
          </p:sp>
          <p:sp>
            <p:nvSpPr>
              <p:cNvPr id="168" name="Line 107">
                <a:extLst>
                  <a:ext uri="{FF2B5EF4-FFF2-40B4-BE49-F238E27FC236}">
                    <a16:creationId xmlns:a16="http://schemas.microsoft.com/office/drawing/2014/main" id="{5CB25CE9-1A80-44DC-8440-19E9CAE5EF0A}"/>
                  </a:ext>
                </a:extLst>
              </p:cNvPr>
              <p:cNvSpPr>
                <a:spLocks noChangeShapeType="1"/>
              </p:cNvSpPr>
              <p:nvPr/>
            </p:nvSpPr>
            <p:spPr bwMode="auto">
              <a:xfrm>
                <a:off x="3199" y="742"/>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69" name="Group 126">
              <a:extLst>
                <a:ext uri="{FF2B5EF4-FFF2-40B4-BE49-F238E27FC236}">
                  <a16:creationId xmlns:a16="http://schemas.microsoft.com/office/drawing/2014/main" id="{AE8B5661-C3C9-491B-A594-0889D4641038}"/>
                </a:ext>
              </a:extLst>
            </p:cNvPr>
            <p:cNvGrpSpPr>
              <a:grpSpLocks/>
            </p:cNvGrpSpPr>
            <p:nvPr/>
          </p:nvGrpSpPr>
          <p:grpSpPr bwMode="auto">
            <a:xfrm rot="981376">
              <a:off x="4196584" y="1581707"/>
              <a:ext cx="527082" cy="4067109"/>
              <a:chOff x="3883" y="1358"/>
              <a:chExt cx="304" cy="1862"/>
            </a:xfrm>
          </p:grpSpPr>
          <p:sp>
            <p:nvSpPr>
              <p:cNvPr id="170" name="Text Box 127">
                <a:extLst>
                  <a:ext uri="{FF2B5EF4-FFF2-40B4-BE49-F238E27FC236}">
                    <a16:creationId xmlns:a16="http://schemas.microsoft.com/office/drawing/2014/main" id="{E1CE1EA7-0970-4349-B408-6CEB9EA57E20}"/>
                  </a:ext>
                </a:extLst>
              </p:cNvPr>
              <p:cNvSpPr txBox="1">
                <a:spLocks noChangeArrowheads="1"/>
              </p:cNvSpPr>
              <p:nvPr/>
            </p:nvSpPr>
            <p:spPr bwMode="auto">
              <a:xfrm>
                <a:off x="3917" y="1358"/>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y</a:t>
                </a:r>
              </a:p>
            </p:txBody>
          </p:sp>
          <p:sp>
            <p:nvSpPr>
              <p:cNvPr id="171" name="Text Box 128">
                <a:extLst>
                  <a:ext uri="{FF2B5EF4-FFF2-40B4-BE49-F238E27FC236}">
                    <a16:creationId xmlns:a16="http://schemas.microsoft.com/office/drawing/2014/main" id="{789D6911-D864-419E-8DCB-418298123C55}"/>
                  </a:ext>
                </a:extLst>
              </p:cNvPr>
              <p:cNvSpPr txBox="1">
                <a:spLocks noChangeArrowheads="1"/>
              </p:cNvSpPr>
              <p:nvPr/>
            </p:nvSpPr>
            <p:spPr bwMode="auto">
              <a:xfrm>
                <a:off x="3926" y="2034"/>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172" name="Text Box 129">
                <a:extLst>
                  <a:ext uri="{FF2B5EF4-FFF2-40B4-BE49-F238E27FC236}">
                    <a16:creationId xmlns:a16="http://schemas.microsoft.com/office/drawing/2014/main" id="{83F473FF-2F7C-4FA4-B717-603D2A0D8CD6}"/>
                  </a:ext>
                </a:extLst>
              </p:cNvPr>
              <p:cNvSpPr txBox="1">
                <a:spLocks noChangeArrowheads="1"/>
              </p:cNvSpPr>
              <p:nvPr/>
            </p:nvSpPr>
            <p:spPr bwMode="auto">
              <a:xfrm>
                <a:off x="3926" y="1774"/>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173" name="Text Box 130">
                <a:extLst>
                  <a:ext uri="{FF2B5EF4-FFF2-40B4-BE49-F238E27FC236}">
                    <a16:creationId xmlns:a16="http://schemas.microsoft.com/office/drawing/2014/main" id="{1A286701-DB51-452D-9C2E-AEF6CDDF4E55}"/>
                  </a:ext>
                </a:extLst>
              </p:cNvPr>
              <p:cNvSpPr txBox="1">
                <a:spLocks noChangeArrowheads="1"/>
              </p:cNvSpPr>
              <p:nvPr/>
            </p:nvSpPr>
            <p:spPr bwMode="auto">
              <a:xfrm>
                <a:off x="3926" y="1531"/>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174" name="Text Box 131">
                <a:extLst>
                  <a:ext uri="{FF2B5EF4-FFF2-40B4-BE49-F238E27FC236}">
                    <a16:creationId xmlns:a16="http://schemas.microsoft.com/office/drawing/2014/main" id="{2B84970E-C6C2-4AD6-BBA1-52BE58209EF0}"/>
                  </a:ext>
                </a:extLst>
              </p:cNvPr>
              <p:cNvSpPr txBox="1">
                <a:spLocks noChangeArrowheads="1"/>
              </p:cNvSpPr>
              <p:nvPr/>
            </p:nvSpPr>
            <p:spPr bwMode="auto">
              <a:xfrm>
                <a:off x="3917" y="3007"/>
                <a:ext cx="2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175" name="Text Box 132">
                <a:extLst>
                  <a:ext uri="{FF2B5EF4-FFF2-40B4-BE49-F238E27FC236}">
                    <a16:creationId xmlns:a16="http://schemas.microsoft.com/office/drawing/2014/main" id="{463DFEB0-EC7C-4B92-BDB5-B085324BE4AC}"/>
                  </a:ext>
                </a:extLst>
              </p:cNvPr>
              <p:cNvSpPr txBox="1">
                <a:spLocks noChangeArrowheads="1"/>
              </p:cNvSpPr>
              <p:nvPr/>
            </p:nvSpPr>
            <p:spPr bwMode="auto">
              <a:xfrm>
                <a:off x="3917" y="275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176" name="Text Box 133">
                <a:extLst>
                  <a:ext uri="{FF2B5EF4-FFF2-40B4-BE49-F238E27FC236}">
                    <a16:creationId xmlns:a16="http://schemas.microsoft.com/office/drawing/2014/main" id="{0F8CBF51-BE88-4CDA-BE2C-B1454A43ABF8}"/>
                  </a:ext>
                </a:extLst>
              </p:cNvPr>
              <p:cNvSpPr txBox="1">
                <a:spLocks noChangeArrowheads="1"/>
              </p:cNvSpPr>
              <p:nvPr/>
            </p:nvSpPr>
            <p:spPr bwMode="auto">
              <a:xfrm>
                <a:off x="3917" y="2506"/>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177" name="Text Box 134">
                <a:extLst>
                  <a:ext uri="{FF2B5EF4-FFF2-40B4-BE49-F238E27FC236}">
                    <a16:creationId xmlns:a16="http://schemas.microsoft.com/office/drawing/2014/main" id="{9C4BBE43-A982-4A02-9633-50612D755DDB}"/>
                  </a:ext>
                </a:extLst>
              </p:cNvPr>
              <p:cNvSpPr txBox="1">
                <a:spLocks noChangeArrowheads="1"/>
              </p:cNvSpPr>
              <p:nvPr/>
            </p:nvSpPr>
            <p:spPr bwMode="auto">
              <a:xfrm>
                <a:off x="3883" y="2367"/>
                <a:ext cx="261"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400" b="1"/>
              </a:p>
            </p:txBody>
          </p:sp>
          <p:sp>
            <p:nvSpPr>
              <p:cNvPr id="178" name="Line 135">
                <a:extLst>
                  <a:ext uri="{FF2B5EF4-FFF2-40B4-BE49-F238E27FC236}">
                    <a16:creationId xmlns:a16="http://schemas.microsoft.com/office/drawing/2014/main" id="{60A7E241-2400-4B41-9D48-B0BBAF4054CA}"/>
                  </a:ext>
                </a:extLst>
              </p:cNvPr>
              <p:cNvSpPr>
                <a:spLocks noChangeShapeType="1"/>
              </p:cNvSpPr>
              <p:nvPr/>
            </p:nvSpPr>
            <p:spPr bwMode="auto">
              <a:xfrm flipV="1">
                <a:off x="3917" y="1447"/>
                <a:ext cx="0" cy="176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 name="Line 136">
                <a:extLst>
                  <a:ext uri="{FF2B5EF4-FFF2-40B4-BE49-F238E27FC236}">
                    <a16:creationId xmlns:a16="http://schemas.microsoft.com/office/drawing/2014/main" id="{FB831E9D-D16C-4E49-B61D-F7A06C18EB99}"/>
                  </a:ext>
                </a:extLst>
              </p:cNvPr>
              <p:cNvSpPr>
                <a:spLocks noChangeShapeType="1"/>
              </p:cNvSpPr>
              <p:nvPr/>
            </p:nvSpPr>
            <p:spPr bwMode="auto">
              <a:xfrm rot="5400000">
                <a:off x="3916" y="2079"/>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137">
                <a:extLst>
                  <a:ext uri="{FF2B5EF4-FFF2-40B4-BE49-F238E27FC236}">
                    <a16:creationId xmlns:a16="http://schemas.microsoft.com/office/drawing/2014/main" id="{D4A97FA5-1D65-440C-8488-30153FE2F8EA}"/>
                  </a:ext>
                </a:extLst>
              </p:cNvPr>
              <p:cNvSpPr>
                <a:spLocks noChangeShapeType="1"/>
              </p:cNvSpPr>
              <p:nvPr/>
            </p:nvSpPr>
            <p:spPr bwMode="auto">
              <a:xfrm rot="5400000">
                <a:off x="3916" y="1828"/>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38">
                <a:extLst>
                  <a:ext uri="{FF2B5EF4-FFF2-40B4-BE49-F238E27FC236}">
                    <a16:creationId xmlns:a16="http://schemas.microsoft.com/office/drawing/2014/main" id="{AB1348E5-94D9-4E03-8AF9-B906EACD7386}"/>
                  </a:ext>
                </a:extLst>
              </p:cNvPr>
              <p:cNvSpPr>
                <a:spLocks noChangeShapeType="1"/>
              </p:cNvSpPr>
              <p:nvPr/>
            </p:nvSpPr>
            <p:spPr bwMode="auto">
              <a:xfrm rot="5400000">
                <a:off x="3916" y="1576"/>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39">
                <a:extLst>
                  <a:ext uri="{FF2B5EF4-FFF2-40B4-BE49-F238E27FC236}">
                    <a16:creationId xmlns:a16="http://schemas.microsoft.com/office/drawing/2014/main" id="{E0DDBF32-2302-4028-9294-601BEEDF1D27}"/>
                  </a:ext>
                </a:extLst>
              </p:cNvPr>
              <p:cNvSpPr>
                <a:spLocks noChangeShapeType="1"/>
              </p:cNvSpPr>
              <p:nvPr/>
            </p:nvSpPr>
            <p:spPr bwMode="auto">
              <a:xfrm rot="5400000">
                <a:off x="3916" y="2583"/>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40">
                <a:extLst>
                  <a:ext uri="{FF2B5EF4-FFF2-40B4-BE49-F238E27FC236}">
                    <a16:creationId xmlns:a16="http://schemas.microsoft.com/office/drawing/2014/main" id="{47CCBC80-A90A-4786-AB08-C8C33A6F195C}"/>
                  </a:ext>
                </a:extLst>
              </p:cNvPr>
              <p:cNvSpPr>
                <a:spLocks noChangeShapeType="1"/>
              </p:cNvSpPr>
              <p:nvPr/>
            </p:nvSpPr>
            <p:spPr bwMode="auto">
              <a:xfrm rot="5400000">
                <a:off x="3916" y="2834"/>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41">
                <a:extLst>
                  <a:ext uri="{FF2B5EF4-FFF2-40B4-BE49-F238E27FC236}">
                    <a16:creationId xmlns:a16="http://schemas.microsoft.com/office/drawing/2014/main" id="{ACA8D58B-B497-40BD-B42B-A1F6A6F500FB}"/>
                  </a:ext>
                </a:extLst>
              </p:cNvPr>
              <p:cNvSpPr>
                <a:spLocks noChangeShapeType="1"/>
              </p:cNvSpPr>
              <p:nvPr/>
            </p:nvSpPr>
            <p:spPr bwMode="auto">
              <a:xfrm rot="5400000">
                <a:off x="3916" y="3086"/>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42">
                <a:extLst>
                  <a:ext uri="{FF2B5EF4-FFF2-40B4-BE49-F238E27FC236}">
                    <a16:creationId xmlns:a16="http://schemas.microsoft.com/office/drawing/2014/main" id="{13F9C150-8AD0-462B-8A3B-F4BA00A4C69B}"/>
                  </a:ext>
                </a:extLst>
              </p:cNvPr>
              <p:cNvSpPr>
                <a:spLocks noChangeShapeType="1"/>
              </p:cNvSpPr>
              <p:nvPr/>
            </p:nvSpPr>
            <p:spPr bwMode="auto">
              <a:xfrm>
                <a:off x="3917" y="2335"/>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Oval 143">
                <a:extLst>
                  <a:ext uri="{FF2B5EF4-FFF2-40B4-BE49-F238E27FC236}">
                    <a16:creationId xmlns:a16="http://schemas.microsoft.com/office/drawing/2014/main" id="{0F59CD98-67AB-4649-8BD3-B17B20235A1A}"/>
                  </a:ext>
                </a:extLst>
              </p:cNvPr>
              <p:cNvSpPr>
                <a:spLocks noChangeArrowheads="1"/>
              </p:cNvSpPr>
              <p:nvPr/>
            </p:nvSpPr>
            <p:spPr bwMode="auto">
              <a:xfrm>
                <a:off x="3899" y="2337"/>
                <a:ext cx="37" cy="35"/>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grpSp>
        <p:nvGrpSpPr>
          <p:cNvPr id="3" name="Group 2">
            <a:extLst>
              <a:ext uri="{FF2B5EF4-FFF2-40B4-BE49-F238E27FC236}">
                <a16:creationId xmlns:a16="http://schemas.microsoft.com/office/drawing/2014/main" id="{A64B2BA9-1578-402B-AB43-CD7C80D59A4B}"/>
              </a:ext>
            </a:extLst>
          </p:cNvPr>
          <p:cNvGrpSpPr/>
          <p:nvPr/>
        </p:nvGrpSpPr>
        <p:grpSpPr>
          <a:xfrm>
            <a:off x="7321383" y="1573245"/>
            <a:ext cx="8755208" cy="7006580"/>
            <a:chOff x="7603528" y="1448891"/>
            <a:chExt cx="8755208" cy="6438621"/>
          </a:xfrm>
        </p:grpSpPr>
        <p:grpSp>
          <p:nvGrpSpPr>
            <p:cNvPr id="187" name="Group 147">
              <a:extLst>
                <a:ext uri="{FF2B5EF4-FFF2-40B4-BE49-F238E27FC236}">
                  <a16:creationId xmlns:a16="http://schemas.microsoft.com/office/drawing/2014/main" id="{BD5AE65A-17F6-4906-9113-77B70C00A9B1}"/>
                </a:ext>
              </a:extLst>
            </p:cNvPr>
            <p:cNvGrpSpPr>
              <a:grpSpLocks/>
            </p:cNvGrpSpPr>
            <p:nvPr/>
          </p:nvGrpSpPr>
          <p:grpSpPr bwMode="auto">
            <a:xfrm>
              <a:off x="11233176" y="3283766"/>
              <a:ext cx="5025387" cy="438476"/>
              <a:chOff x="3365" y="1404"/>
              <a:chExt cx="2198" cy="264"/>
            </a:xfrm>
          </p:grpSpPr>
          <p:sp>
            <p:nvSpPr>
              <p:cNvPr id="188" name="Line 148">
                <a:extLst>
                  <a:ext uri="{FF2B5EF4-FFF2-40B4-BE49-F238E27FC236}">
                    <a16:creationId xmlns:a16="http://schemas.microsoft.com/office/drawing/2014/main" id="{5D480F31-BA9C-42B1-9C02-4AC2B2E87CFF}"/>
                  </a:ext>
                </a:extLst>
              </p:cNvPr>
              <p:cNvSpPr>
                <a:spLocks noChangeShapeType="1"/>
              </p:cNvSpPr>
              <p:nvPr/>
            </p:nvSpPr>
            <p:spPr bwMode="auto">
              <a:xfrm flipV="1">
                <a:off x="3365" y="1436"/>
                <a:ext cx="2198" cy="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9" name="Line 149">
                <a:extLst>
                  <a:ext uri="{FF2B5EF4-FFF2-40B4-BE49-F238E27FC236}">
                    <a16:creationId xmlns:a16="http://schemas.microsoft.com/office/drawing/2014/main" id="{DB7F3585-85A8-49BC-811C-D58B695D447B}"/>
                  </a:ext>
                </a:extLst>
              </p:cNvPr>
              <p:cNvSpPr>
                <a:spLocks noChangeShapeType="1"/>
              </p:cNvSpPr>
              <p:nvPr/>
            </p:nvSpPr>
            <p:spPr bwMode="auto">
              <a:xfrm>
                <a:off x="4930" y="1407"/>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50">
                <a:extLst>
                  <a:ext uri="{FF2B5EF4-FFF2-40B4-BE49-F238E27FC236}">
                    <a16:creationId xmlns:a16="http://schemas.microsoft.com/office/drawing/2014/main" id="{E6F2CEDE-B6FC-43BE-9E44-779304C5626F}"/>
                  </a:ext>
                </a:extLst>
              </p:cNvPr>
              <p:cNvSpPr>
                <a:spLocks noChangeShapeType="1"/>
              </p:cNvSpPr>
              <p:nvPr/>
            </p:nvSpPr>
            <p:spPr bwMode="auto">
              <a:xfrm>
                <a:off x="5191" y="1407"/>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51">
                <a:extLst>
                  <a:ext uri="{FF2B5EF4-FFF2-40B4-BE49-F238E27FC236}">
                    <a16:creationId xmlns:a16="http://schemas.microsoft.com/office/drawing/2014/main" id="{F25AFC96-DB1E-4D23-809C-1568E37F045A}"/>
                  </a:ext>
                </a:extLst>
              </p:cNvPr>
              <p:cNvSpPr>
                <a:spLocks noChangeShapeType="1"/>
              </p:cNvSpPr>
              <p:nvPr/>
            </p:nvSpPr>
            <p:spPr bwMode="auto">
              <a:xfrm>
                <a:off x="3887" y="1407"/>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52">
                <a:extLst>
                  <a:ext uri="{FF2B5EF4-FFF2-40B4-BE49-F238E27FC236}">
                    <a16:creationId xmlns:a16="http://schemas.microsoft.com/office/drawing/2014/main" id="{23469F99-DBB9-4A5F-BA5D-96385A39345F}"/>
                  </a:ext>
                </a:extLst>
              </p:cNvPr>
              <p:cNvSpPr>
                <a:spLocks noChangeShapeType="1"/>
              </p:cNvSpPr>
              <p:nvPr/>
            </p:nvSpPr>
            <p:spPr bwMode="auto">
              <a:xfrm>
                <a:off x="3625" y="1407"/>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53">
                <a:extLst>
                  <a:ext uri="{FF2B5EF4-FFF2-40B4-BE49-F238E27FC236}">
                    <a16:creationId xmlns:a16="http://schemas.microsoft.com/office/drawing/2014/main" id="{56570B57-323E-437B-8A84-CEE77DDC445A}"/>
                  </a:ext>
                </a:extLst>
              </p:cNvPr>
              <p:cNvSpPr>
                <a:spLocks noChangeShapeType="1"/>
              </p:cNvSpPr>
              <p:nvPr/>
            </p:nvSpPr>
            <p:spPr bwMode="auto">
              <a:xfrm>
                <a:off x="5451" y="1407"/>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Text Box 154">
                <a:extLst>
                  <a:ext uri="{FF2B5EF4-FFF2-40B4-BE49-F238E27FC236}">
                    <a16:creationId xmlns:a16="http://schemas.microsoft.com/office/drawing/2014/main" id="{F7475FFF-F4DC-4B03-A497-72CAC99A6A66}"/>
                  </a:ext>
                </a:extLst>
              </p:cNvPr>
              <p:cNvSpPr txBox="1">
                <a:spLocks noChangeArrowheads="1"/>
              </p:cNvSpPr>
              <p:nvPr/>
            </p:nvSpPr>
            <p:spPr bwMode="auto">
              <a:xfrm>
                <a:off x="4537" y="1449"/>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 1</a:t>
                </a:r>
              </a:p>
            </p:txBody>
          </p:sp>
          <p:sp>
            <p:nvSpPr>
              <p:cNvPr id="195" name="Text Box 155">
                <a:extLst>
                  <a:ext uri="{FF2B5EF4-FFF2-40B4-BE49-F238E27FC236}">
                    <a16:creationId xmlns:a16="http://schemas.microsoft.com/office/drawing/2014/main" id="{A3D4B16D-3306-4499-8673-A2094A6FC03F}"/>
                  </a:ext>
                </a:extLst>
              </p:cNvPr>
              <p:cNvSpPr txBox="1">
                <a:spLocks noChangeArrowheads="1"/>
              </p:cNvSpPr>
              <p:nvPr/>
            </p:nvSpPr>
            <p:spPr bwMode="auto">
              <a:xfrm>
                <a:off x="4793" y="1453"/>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 2</a:t>
                </a:r>
              </a:p>
            </p:txBody>
          </p:sp>
          <p:sp>
            <p:nvSpPr>
              <p:cNvPr id="196" name="Text Box 156">
                <a:extLst>
                  <a:ext uri="{FF2B5EF4-FFF2-40B4-BE49-F238E27FC236}">
                    <a16:creationId xmlns:a16="http://schemas.microsoft.com/office/drawing/2014/main" id="{DC482EC6-C50D-471E-9B5E-FBBB61A45856}"/>
                  </a:ext>
                </a:extLst>
              </p:cNvPr>
              <p:cNvSpPr txBox="1">
                <a:spLocks noChangeArrowheads="1"/>
              </p:cNvSpPr>
              <p:nvPr/>
            </p:nvSpPr>
            <p:spPr bwMode="auto">
              <a:xfrm>
                <a:off x="5059" y="1453"/>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 3</a:t>
                </a:r>
              </a:p>
            </p:txBody>
          </p:sp>
          <p:sp>
            <p:nvSpPr>
              <p:cNvPr id="197" name="Text Box 157">
                <a:extLst>
                  <a:ext uri="{FF2B5EF4-FFF2-40B4-BE49-F238E27FC236}">
                    <a16:creationId xmlns:a16="http://schemas.microsoft.com/office/drawing/2014/main" id="{4B958528-B7A3-49D0-BA09-DAFC36714030}"/>
                  </a:ext>
                </a:extLst>
              </p:cNvPr>
              <p:cNvSpPr txBox="1">
                <a:spLocks noChangeArrowheads="1"/>
              </p:cNvSpPr>
              <p:nvPr/>
            </p:nvSpPr>
            <p:spPr bwMode="auto">
              <a:xfrm>
                <a:off x="3480" y="1439"/>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198" name="Text Box 158">
                <a:extLst>
                  <a:ext uri="{FF2B5EF4-FFF2-40B4-BE49-F238E27FC236}">
                    <a16:creationId xmlns:a16="http://schemas.microsoft.com/office/drawing/2014/main" id="{D0759AD6-C145-4B16-B705-FD650F637076}"/>
                  </a:ext>
                </a:extLst>
              </p:cNvPr>
              <p:cNvSpPr txBox="1">
                <a:spLocks noChangeArrowheads="1"/>
              </p:cNvSpPr>
              <p:nvPr/>
            </p:nvSpPr>
            <p:spPr bwMode="auto">
              <a:xfrm>
                <a:off x="3742" y="1439"/>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199" name="Line 159">
                <a:extLst>
                  <a:ext uri="{FF2B5EF4-FFF2-40B4-BE49-F238E27FC236}">
                    <a16:creationId xmlns:a16="http://schemas.microsoft.com/office/drawing/2014/main" id="{E9BBA245-9D51-4EB4-9D21-7185C0FD4529}"/>
                  </a:ext>
                </a:extLst>
              </p:cNvPr>
              <p:cNvSpPr>
                <a:spLocks noChangeShapeType="1"/>
              </p:cNvSpPr>
              <p:nvPr/>
            </p:nvSpPr>
            <p:spPr bwMode="auto">
              <a:xfrm>
                <a:off x="4147" y="1407"/>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Text Box 160">
                <a:extLst>
                  <a:ext uri="{FF2B5EF4-FFF2-40B4-BE49-F238E27FC236}">
                    <a16:creationId xmlns:a16="http://schemas.microsoft.com/office/drawing/2014/main" id="{607E637E-BF11-46B9-A1FE-01EE6287EC59}"/>
                  </a:ext>
                </a:extLst>
              </p:cNvPr>
              <p:cNvSpPr txBox="1">
                <a:spLocks noChangeArrowheads="1"/>
              </p:cNvSpPr>
              <p:nvPr/>
            </p:nvSpPr>
            <p:spPr bwMode="auto">
              <a:xfrm>
                <a:off x="3921" y="1433"/>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01" name="Text Box 161">
                <a:extLst>
                  <a:ext uri="{FF2B5EF4-FFF2-40B4-BE49-F238E27FC236}">
                    <a16:creationId xmlns:a16="http://schemas.microsoft.com/office/drawing/2014/main" id="{3E901D77-D557-4A70-B905-4708775E05F5}"/>
                  </a:ext>
                </a:extLst>
              </p:cNvPr>
              <p:cNvSpPr txBox="1">
                <a:spLocks noChangeArrowheads="1"/>
              </p:cNvSpPr>
              <p:nvPr/>
            </p:nvSpPr>
            <p:spPr bwMode="auto">
              <a:xfrm>
                <a:off x="4338" y="1437"/>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O</a:t>
                </a:r>
              </a:p>
            </p:txBody>
          </p:sp>
          <p:sp>
            <p:nvSpPr>
              <p:cNvPr id="202" name="Line 162">
                <a:extLst>
                  <a:ext uri="{FF2B5EF4-FFF2-40B4-BE49-F238E27FC236}">
                    <a16:creationId xmlns:a16="http://schemas.microsoft.com/office/drawing/2014/main" id="{9AC2B6F7-4EE9-49F1-94EC-18D0B3F68403}"/>
                  </a:ext>
                </a:extLst>
              </p:cNvPr>
              <p:cNvSpPr>
                <a:spLocks noChangeShapeType="1"/>
              </p:cNvSpPr>
              <p:nvPr/>
            </p:nvSpPr>
            <p:spPr bwMode="auto">
              <a:xfrm>
                <a:off x="4667" y="1404"/>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 name="Line 163">
                <a:extLst>
                  <a:ext uri="{FF2B5EF4-FFF2-40B4-BE49-F238E27FC236}">
                    <a16:creationId xmlns:a16="http://schemas.microsoft.com/office/drawing/2014/main" id="{CBDAC13E-CC66-4F15-B9F5-071A994BB44D}"/>
                  </a:ext>
                </a:extLst>
              </p:cNvPr>
              <p:cNvSpPr>
                <a:spLocks noChangeShapeType="1"/>
              </p:cNvSpPr>
              <p:nvPr/>
            </p:nvSpPr>
            <p:spPr bwMode="auto">
              <a:xfrm>
                <a:off x="4417" y="1404"/>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4" name="Group 164">
              <a:extLst>
                <a:ext uri="{FF2B5EF4-FFF2-40B4-BE49-F238E27FC236}">
                  <a16:creationId xmlns:a16="http://schemas.microsoft.com/office/drawing/2014/main" id="{B19342E4-09B4-4444-8A84-C7B4B9E26085}"/>
                </a:ext>
              </a:extLst>
            </p:cNvPr>
            <p:cNvGrpSpPr>
              <a:grpSpLocks/>
            </p:cNvGrpSpPr>
            <p:nvPr/>
          </p:nvGrpSpPr>
          <p:grpSpPr bwMode="auto">
            <a:xfrm>
              <a:off x="12976275" y="1448891"/>
              <a:ext cx="681213" cy="3643256"/>
              <a:chOff x="4114" y="456"/>
              <a:chExt cx="308" cy="1838"/>
            </a:xfrm>
          </p:grpSpPr>
          <p:sp>
            <p:nvSpPr>
              <p:cNvPr id="205" name="Text Box 165">
                <a:extLst>
                  <a:ext uri="{FF2B5EF4-FFF2-40B4-BE49-F238E27FC236}">
                    <a16:creationId xmlns:a16="http://schemas.microsoft.com/office/drawing/2014/main" id="{C043C552-E81B-4A7A-AC10-AFAB7E1EF655}"/>
                  </a:ext>
                </a:extLst>
              </p:cNvPr>
              <p:cNvSpPr txBox="1">
                <a:spLocks noChangeArrowheads="1"/>
              </p:cNvSpPr>
              <p:nvPr/>
            </p:nvSpPr>
            <p:spPr bwMode="auto">
              <a:xfrm>
                <a:off x="4161" y="456"/>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y</a:t>
                </a:r>
              </a:p>
            </p:txBody>
          </p:sp>
          <p:sp>
            <p:nvSpPr>
              <p:cNvPr id="206" name="Text Box 166">
                <a:extLst>
                  <a:ext uri="{FF2B5EF4-FFF2-40B4-BE49-F238E27FC236}">
                    <a16:creationId xmlns:a16="http://schemas.microsoft.com/office/drawing/2014/main" id="{09341084-37BB-498D-9896-01BC8A4E3F25}"/>
                  </a:ext>
                </a:extLst>
              </p:cNvPr>
              <p:cNvSpPr txBox="1">
                <a:spLocks noChangeArrowheads="1"/>
              </p:cNvSpPr>
              <p:nvPr/>
            </p:nvSpPr>
            <p:spPr bwMode="auto">
              <a:xfrm>
                <a:off x="4157" y="110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07" name="Text Box 167">
                <a:extLst>
                  <a:ext uri="{FF2B5EF4-FFF2-40B4-BE49-F238E27FC236}">
                    <a16:creationId xmlns:a16="http://schemas.microsoft.com/office/drawing/2014/main" id="{F7022B16-2FA1-427A-9599-A8A216285371}"/>
                  </a:ext>
                </a:extLst>
              </p:cNvPr>
              <p:cNvSpPr txBox="1">
                <a:spLocks noChangeArrowheads="1"/>
              </p:cNvSpPr>
              <p:nvPr/>
            </p:nvSpPr>
            <p:spPr bwMode="auto">
              <a:xfrm>
                <a:off x="4157" y="84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208" name="Text Box 168">
                <a:extLst>
                  <a:ext uri="{FF2B5EF4-FFF2-40B4-BE49-F238E27FC236}">
                    <a16:creationId xmlns:a16="http://schemas.microsoft.com/office/drawing/2014/main" id="{BD11F1F0-28AA-4F2B-B6A8-3DE1368B69B2}"/>
                  </a:ext>
                </a:extLst>
              </p:cNvPr>
              <p:cNvSpPr txBox="1">
                <a:spLocks noChangeArrowheads="1"/>
              </p:cNvSpPr>
              <p:nvPr/>
            </p:nvSpPr>
            <p:spPr bwMode="auto">
              <a:xfrm>
                <a:off x="4157" y="605"/>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209" name="Text Box 169">
                <a:extLst>
                  <a:ext uri="{FF2B5EF4-FFF2-40B4-BE49-F238E27FC236}">
                    <a16:creationId xmlns:a16="http://schemas.microsoft.com/office/drawing/2014/main" id="{4866F006-F182-49D1-AECA-CCA13B21330D}"/>
                  </a:ext>
                </a:extLst>
              </p:cNvPr>
              <p:cNvSpPr txBox="1">
                <a:spLocks noChangeArrowheads="1"/>
              </p:cNvSpPr>
              <p:nvPr/>
            </p:nvSpPr>
            <p:spPr bwMode="auto">
              <a:xfrm>
                <a:off x="4148" y="2081"/>
                <a:ext cx="2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210" name="Text Box 170">
                <a:extLst>
                  <a:ext uri="{FF2B5EF4-FFF2-40B4-BE49-F238E27FC236}">
                    <a16:creationId xmlns:a16="http://schemas.microsoft.com/office/drawing/2014/main" id="{CD3925DF-D4AA-411A-853C-6F7F5567B6A7}"/>
                  </a:ext>
                </a:extLst>
              </p:cNvPr>
              <p:cNvSpPr txBox="1">
                <a:spLocks noChangeArrowheads="1"/>
              </p:cNvSpPr>
              <p:nvPr/>
            </p:nvSpPr>
            <p:spPr bwMode="auto">
              <a:xfrm>
                <a:off x="4148" y="1832"/>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211" name="Text Box 171">
                <a:extLst>
                  <a:ext uri="{FF2B5EF4-FFF2-40B4-BE49-F238E27FC236}">
                    <a16:creationId xmlns:a16="http://schemas.microsoft.com/office/drawing/2014/main" id="{C8F51080-D5E1-49A3-8783-432742412043}"/>
                  </a:ext>
                </a:extLst>
              </p:cNvPr>
              <p:cNvSpPr txBox="1">
                <a:spLocks noChangeArrowheads="1"/>
              </p:cNvSpPr>
              <p:nvPr/>
            </p:nvSpPr>
            <p:spPr bwMode="auto">
              <a:xfrm>
                <a:off x="4148" y="1580"/>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12" name="Line 172">
                <a:extLst>
                  <a:ext uri="{FF2B5EF4-FFF2-40B4-BE49-F238E27FC236}">
                    <a16:creationId xmlns:a16="http://schemas.microsoft.com/office/drawing/2014/main" id="{79E3E970-E9FF-47D9-98BD-5ADD92AF52DC}"/>
                  </a:ext>
                </a:extLst>
              </p:cNvPr>
              <p:cNvSpPr>
                <a:spLocks noChangeShapeType="1"/>
              </p:cNvSpPr>
              <p:nvPr/>
            </p:nvSpPr>
            <p:spPr bwMode="auto">
              <a:xfrm flipV="1">
                <a:off x="4148" y="521"/>
                <a:ext cx="0" cy="176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3" name="Line 173">
                <a:extLst>
                  <a:ext uri="{FF2B5EF4-FFF2-40B4-BE49-F238E27FC236}">
                    <a16:creationId xmlns:a16="http://schemas.microsoft.com/office/drawing/2014/main" id="{82AE29AA-1CA0-4157-98FB-8DA55D3A0F59}"/>
                  </a:ext>
                </a:extLst>
              </p:cNvPr>
              <p:cNvSpPr>
                <a:spLocks noChangeShapeType="1"/>
              </p:cNvSpPr>
              <p:nvPr/>
            </p:nvSpPr>
            <p:spPr bwMode="auto">
              <a:xfrm rot="5400000">
                <a:off x="4147" y="1153"/>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174">
                <a:extLst>
                  <a:ext uri="{FF2B5EF4-FFF2-40B4-BE49-F238E27FC236}">
                    <a16:creationId xmlns:a16="http://schemas.microsoft.com/office/drawing/2014/main" id="{043B8EF6-94AB-4694-A735-066D64EDF415}"/>
                  </a:ext>
                </a:extLst>
              </p:cNvPr>
              <p:cNvSpPr>
                <a:spLocks noChangeShapeType="1"/>
              </p:cNvSpPr>
              <p:nvPr/>
            </p:nvSpPr>
            <p:spPr bwMode="auto">
              <a:xfrm rot="5400000">
                <a:off x="4147" y="902"/>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 name="Line 175">
                <a:extLst>
                  <a:ext uri="{FF2B5EF4-FFF2-40B4-BE49-F238E27FC236}">
                    <a16:creationId xmlns:a16="http://schemas.microsoft.com/office/drawing/2014/main" id="{A06D9A6E-1107-47E6-9878-9D57547D8647}"/>
                  </a:ext>
                </a:extLst>
              </p:cNvPr>
              <p:cNvSpPr>
                <a:spLocks noChangeShapeType="1"/>
              </p:cNvSpPr>
              <p:nvPr/>
            </p:nvSpPr>
            <p:spPr bwMode="auto">
              <a:xfrm rot="5400000">
                <a:off x="4147" y="650"/>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176">
                <a:extLst>
                  <a:ext uri="{FF2B5EF4-FFF2-40B4-BE49-F238E27FC236}">
                    <a16:creationId xmlns:a16="http://schemas.microsoft.com/office/drawing/2014/main" id="{D2402484-E6B9-403B-9D4F-507DA227BB7F}"/>
                  </a:ext>
                </a:extLst>
              </p:cNvPr>
              <p:cNvSpPr>
                <a:spLocks noChangeShapeType="1"/>
              </p:cNvSpPr>
              <p:nvPr/>
            </p:nvSpPr>
            <p:spPr bwMode="auto">
              <a:xfrm rot="5400000">
                <a:off x="4147" y="1657"/>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Line 177">
                <a:extLst>
                  <a:ext uri="{FF2B5EF4-FFF2-40B4-BE49-F238E27FC236}">
                    <a16:creationId xmlns:a16="http://schemas.microsoft.com/office/drawing/2014/main" id="{65AA899C-4689-445E-B22D-0C0F744238A5}"/>
                  </a:ext>
                </a:extLst>
              </p:cNvPr>
              <p:cNvSpPr>
                <a:spLocks noChangeShapeType="1"/>
              </p:cNvSpPr>
              <p:nvPr/>
            </p:nvSpPr>
            <p:spPr bwMode="auto">
              <a:xfrm rot="5400000">
                <a:off x="4147" y="1908"/>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 name="Line 178">
                <a:extLst>
                  <a:ext uri="{FF2B5EF4-FFF2-40B4-BE49-F238E27FC236}">
                    <a16:creationId xmlns:a16="http://schemas.microsoft.com/office/drawing/2014/main" id="{9A9CFA16-F872-46DE-818F-E175F1B1866B}"/>
                  </a:ext>
                </a:extLst>
              </p:cNvPr>
              <p:cNvSpPr>
                <a:spLocks noChangeShapeType="1"/>
              </p:cNvSpPr>
              <p:nvPr/>
            </p:nvSpPr>
            <p:spPr bwMode="auto">
              <a:xfrm rot="5400000">
                <a:off x="4147" y="2160"/>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179">
                <a:extLst>
                  <a:ext uri="{FF2B5EF4-FFF2-40B4-BE49-F238E27FC236}">
                    <a16:creationId xmlns:a16="http://schemas.microsoft.com/office/drawing/2014/main" id="{5EDE4A35-AB03-4E7C-89A4-9E53FF140999}"/>
                  </a:ext>
                </a:extLst>
              </p:cNvPr>
              <p:cNvSpPr>
                <a:spLocks noChangeShapeType="1"/>
              </p:cNvSpPr>
              <p:nvPr/>
            </p:nvSpPr>
            <p:spPr bwMode="auto">
              <a:xfrm>
                <a:off x="4148" y="1409"/>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Oval 180">
                <a:extLst>
                  <a:ext uri="{FF2B5EF4-FFF2-40B4-BE49-F238E27FC236}">
                    <a16:creationId xmlns:a16="http://schemas.microsoft.com/office/drawing/2014/main" id="{C1F59794-E4A1-496D-B58D-13929CD6BBFB}"/>
                  </a:ext>
                </a:extLst>
              </p:cNvPr>
              <p:cNvSpPr>
                <a:spLocks noChangeArrowheads="1"/>
              </p:cNvSpPr>
              <p:nvPr/>
            </p:nvSpPr>
            <p:spPr bwMode="auto">
              <a:xfrm>
                <a:off x="4130" y="1411"/>
                <a:ext cx="37" cy="35"/>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sp>
          <p:nvSpPr>
            <p:cNvPr id="221" name="Text Box 288">
              <a:extLst>
                <a:ext uri="{FF2B5EF4-FFF2-40B4-BE49-F238E27FC236}">
                  <a16:creationId xmlns:a16="http://schemas.microsoft.com/office/drawing/2014/main" id="{3F31EE1F-24DB-4817-8A48-5DB3D2EBBFEA}"/>
                </a:ext>
              </a:extLst>
            </p:cNvPr>
            <p:cNvSpPr txBox="1">
              <a:spLocks noChangeArrowheads="1"/>
            </p:cNvSpPr>
            <p:nvPr/>
          </p:nvSpPr>
          <p:spPr bwMode="auto">
            <a:xfrm>
              <a:off x="16053936" y="3279991"/>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t>x</a:t>
              </a:r>
            </a:p>
          </p:txBody>
        </p:sp>
        <p:sp>
          <p:nvSpPr>
            <p:cNvPr id="257" name="Text Box 288">
              <a:extLst>
                <a:ext uri="{FF2B5EF4-FFF2-40B4-BE49-F238E27FC236}">
                  <a16:creationId xmlns:a16="http://schemas.microsoft.com/office/drawing/2014/main" id="{09FE66D5-3136-433D-8A27-C42D60470C97}"/>
                </a:ext>
              </a:extLst>
            </p:cNvPr>
            <p:cNvSpPr txBox="1">
              <a:spLocks noChangeArrowheads="1"/>
            </p:cNvSpPr>
            <p:nvPr/>
          </p:nvSpPr>
          <p:spPr bwMode="auto">
            <a:xfrm>
              <a:off x="7603528" y="7490637"/>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t>x</a:t>
              </a:r>
            </a:p>
          </p:txBody>
        </p:sp>
      </p:grpSp>
      <p:grpSp>
        <p:nvGrpSpPr>
          <p:cNvPr id="258" name="Group 257">
            <a:extLst>
              <a:ext uri="{FF2B5EF4-FFF2-40B4-BE49-F238E27FC236}">
                <a16:creationId xmlns:a16="http://schemas.microsoft.com/office/drawing/2014/main" id="{B52B956B-38EB-4C14-B413-C3DCDECA5AFD}"/>
              </a:ext>
            </a:extLst>
          </p:cNvPr>
          <p:cNvGrpSpPr/>
          <p:nvPr/>
        </p:nvGrpSpPr>
        <p:grpSpPr>
          <a:xfrm>
            <a:off x="2355385" y="5994402"/>
            <a:ext cx="5345289" cy="4154704"/>
            <a:chOff x="1403685" y="6294221"/>
            <a:chExt cx="5345289" cy="4154704"/>
          </a:xfrm>
        </p:grpSpPr>
        <p:grpSp>
          <p:nvGrpSpPr>
            <p:cNvPr id="222" name="Group 91">
              <a:extLst>
                <a:ext uri="{FF2B5EF4-FFF2-40B4-BE49-F238E27FC236}">
                  <a16:creationId xmlns:a16="http://schemas.microsoft.com/office/drawing/2014/main" id="{87E8AFE3-3264-4049-9255-35798FDD1E77}"/>
                </a:ext>
              </a:extLst>
            </p:cNvPr>
            <p:cNvGrpSpPr>
              <a:grpSpLocks/>
            </p:cNvGrpSpPr>
            <p:nvPr/>
          </p:nvGrpSpPr>
          <p:grpSpPr bwMode="auto">
            <a:xfrm>
              <a:off x="1403685" y="8402172"/>
              <a:ext cx="5345289" cy="576491"/>
              <a:chOff x="1897" y="742"/>
              <a:chExt cx="2280" cy="280"/>
            </a:xfrm>
          </p:grpSpPr>
          <p:sp>
            <p:nvSpPr>
              <p:cNvPr id="223" name="Line 92">
                <a:extLst>
                  <a:ext uri="{FF2B5EF4-FFF2-40B4-BE49-F238E27FC236}">
                    <a16:creationId xmlns:a16="http://schemas.microsoft.com/office/drawing/2014/main" id="{FA0BDB4A-FD27-4422-884D-33A7304B4BFB}"/>
                  </a:ext>
                </a:extLst>
              </p:cNvPr>
              <p:cNvSpPr>
                <a:spLocks noChangeShapeType="1"/>
              </p:cNvSpPr>
              <p:nvPr/>
            </p:nvSpPr>
            <p:spPr bwMode="auto">
              <a:xfrm flipV="1">
                <a:off x="1897" y="774"/>
                <a:ext cx="2198" cy="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4" name="Line 93">
                <a:extLst>
                  <a:ext uri="{FF2B5EF4-FFF2-40B4-BE49-F238E27FC236}">
                    <a16:creationId xmlns:a16="http://schemas.microsoft.com/office/drawing/2014/main" id="{2EECF03D-A65D-48EA-847C-D7033A5ED95F}"/>
                  </a:ext>
                </a:extLst>
              </p:cNvPr>
              <p:cNvSpPr>
                <a:spLocks noChangeShapeType="1"/>
              </p:cNvSpPr>
              <p:nvPr/>
            </p:nvSpPr>
            <p:spPr bwMode="auto">
              <a:xfrm>
                <a:off x="3462"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94">
                <a:extLst>
                  <a:ext uri="{FF2B5EF4-FFF2-40B4-BE49-F238E27FC236}">
                    <a16:creationId xmlns:a16="http://schemas.microsoft.com/office/drawing/2014/main" id="{2511DC99-6693-4690-BD62-05500113B42B}"/>
                  </a:ext>
                </a:extLst>
              </p:cNvPr>
              <p:cNvSpPr>
                <a:spLocks noChangeShapeType="1"/>
              </p:cNvSpPr>
              <p:nvPr/>
            </p:nvSpPr>
            <p:spPr bwMode="auto">
              <a:xfrm>
                <a:off x="3723"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95">
                <a:extLst>
                  <a:ext uri="{FF2B5EF4-FFF2-40B4-BE49-F238E27FC236}">
                    <a16:creationId xmlns:a16="http://schemas.microsoft.com/office/drawing/2014/main" id="{15DCB143-C2A8-4015-B9BE-3106E272814F}"/>
                  </a:ext>
                </a:extLst>
              </p:cNvPr>
              <p:cNvSpPr>
                <a:spLocks noChangeShapeType="1"/>
              </p:cNvSpPr>
              <p:nvPr/>
            </p:nvSpPr>
            <p:spPr bwMode="auto">
              <a:xfrm>
                <a:off x="2419"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96">
                <a:extLst>
                  <a:ext uri="{FF2B5EF4-FFF2-40B4-BE49-F238E27FC236}">
                    <a16:creationId xmlns:a16="http://schemas.microsoft.com/office/drawing/2014/main" id="{76351746-F397-479A-BB7F-502C365718B8}"/>
                  </a:ext>
                </a:extLst>
              </p:cNvPr>
              <p:cNvSpPr>
                <a:spLocks noChangeShapeType="1"/>
              </p:cNvSpPr>
              <p:nvPr/>
            </p:nvSpPr>
            <p:spPr bwMode="auto">
              <a:xfrm>
                <a:off x="2157"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Line 97">
                <a:extLst>
                  <a:ext uri="{FF2B5EF4-FFF2-40B4-BE49-F238E27FC236}">
                    <a16:creationId xmlns:a16="http://schemas.microsoft.com/office/drawing/2014/main" id="{8DE51EF7-67B6-4378-9177-6CB74B09F799}"/>
                  </a:ext>
                </a:extLst>
              </p:cNvPr>
              <p:cNvSpPr>
                <a:spLocks noChangeShapeType="1"/>
              </p:cNvSpPr>
              <p:nvPr/>
            </p:nvSpPr>
            <p:spPr bwMode="auto">
              <a:xfrm>
                <a:off x="3983"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Text Box 98">
                <a:extLst>
                  <a:ext uri="{FF2B5EF4-FFF2-40B4-BE49-F238E27FC236}">
                    <a16:creationId xmlns:a16="http://schemas.microsoft.com/office/drawing/2014/main" id="{A2340877-3294-41F4-ABBF-DCA549ACEC91}"/>
                  </a:ext>
                </a:extLst>
              </p:cNvPr>
              <p:cNvSpPr txBox="1">
                <a:spLocks noChangeArrowheads="1"/>
              </p:cNvSpPr>
              <p:nvPr/>
            </p:nvSpPr>
            <p:spPr bwMode="auto">
              <a:xfrm>
                <a:off x="2635" y="799"/>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30" name="Text Box 99">
                <a:extLst>
                  <a:ext uri="{FF2B5EF4-FFF2-40B4-BE49-F238E27FC236}">
                    <a16:creationId xmlns:a16="http://schemas.microsoft.com/office/drawing/2014/main" id="{40B0BA50-DFA6-45BF-AEBC-6CF1368E80EA}"/>
                  </a:ext>
                </a:extLst>
              </p:cNvPr>
              <p:cNvSpPr txBox="1">
                <a:spLocks noChangeArrowheads="1"/>
              </p:cNvSpPr>
              <p:nvPr/>
            </p:nvSpPr>
            <p:spPr bwMode="auto">
              <a:xfrm>
                <a:off x="2372" y="810"/>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231" name="Text Box 100">
                <a:extLst>
                  <a:ext uri="{FF2B5EF4-FFF2-40B4-BE49-F238E27FC236}">
                    <a16:creationId xmlns:a16="http://schemas.microsoft.com/office/drawing/2014/main" id="{E9392DDA-A339-4FE9-A639-A5DECA515B07}"/>
                  </a:ext>
                </a:extLst>
              </p:cNvPr>
              <p:cNvSpPr txBox="1">
                <a:spLocks noChangeArrowheads="1"/>
              </p:cNvSpPr>
              <p:nvPr/>
            </p:nvSpPr>
            <p:spPr bwMode="auto">
              <a:xfrm>
                <a:off x="2114" y="796"/>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232" name="Text Box 101">
                <a:extLst>
                  <a:ext uri="{FF2B5EF4-FFF2-40B4-BE49-F238E27FC236}">
                    <a16:creationId xmlns:a16="http://schemas.microsoft.com/office/drawing/2014/main" id="{AA62453B-F6C4-4B5D-BA73-F0D5B7848ED6}"/>
                  </a:ext>
                </a:extLst>
              </p:cNvPr>
              <p:cNvSpPr txBox="1">
                <a:spLocks noChangeArrowheads="1"/>
              </p:cNvSpPr>
              <p:nvPr/>
            </p:nvSpPr>
            <p:spPr bwMode="auto">
              <a:xfrm>
                <a:off x="3915" y="786"/>
                <a:ext cx="26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-4</a:t>
                </a:r>
              </a:p>
            </p:txBody>
          </p:sp>
          <p:sp>
            <p:nvSpPr>
              <p:cNvPr id="233" name="Text Box 102">
                <a:extLst>
                  <a:ext uri="{FF2B5EF4-FFF2-40B4-BE49-F238E27FC236}">
                    <a16:creationId xmlns:a16="http://schemas.microsoft.com/office/drawing/2014/main" id="{150A8389-639D-4CCB-B60D-1D86AEEC0B36}"/>
                  </a:ext>
                </a:extLst>
              </p:cNvPr>
              <p:cNvSpPr txBox="1">
                <a:spLocks noChangeArrowheads="1"/>
              </p:cNvSpPr>
              <p:nvPr/>
            </p:nvSpPr>
            <p:spPr bwMode="auto">
              <a:xfrm>
                <a:off x="3632" y="804"/>
                <a:ext cx="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234" name="Text Box 103">
                <a:extLst>
                  <a:ext uri="{FF2B5EF4-FFF2-40B4-BE49-F238E27FC236}">
                    <a16:creationId xmlns:a16="http://schemas.microsoft.com/office/drawing/2014/main" id="{BA28A5E0-AC66-4950-BF65-611745C75315}"/>
                  </a:ext>
                </a:extLst>
              </p:cNvPr>
              <p:cNvSpPr txBox="1">
                <a:spLocks noChangeArrowheads="1"/>
              </p:cNvSpPr>
              <p:nvPr/>
            </p:nvSpPr>
            <p:spPr bwMode="auto">
              <a:xfrm>
                <a:off x="3361" y="803"/>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235" name="Line 104">
                <a:extLst>
                  <a:ext uri="{FF2B5EF4-FFF2-40B4-BE49-F238E27FC236}">
                    <a16:creationId xmlns:a16="http://schemas.microsoft.com/office/drawing/2014/main" id="{1751ED9B-AC2F-4455-AAA8-E9AE70912476}"/>
                  </a:ext>
                </a:extLst>
              </p:cNvPr>
              <p:cNvSpPr>
                <a:spLocks noChangeShapeType="1"/>
              </p:cNvSpPr>
              <p:nvPr/>
            </p:nvSpPr>
            <p:spPr bwMode="auto">
              <a:xfrm>
                <a:off x="2679" y="745"/>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 name="Text Box 105">
                <a:extLst>
                  <a:ext uri="{FF2B5EF4-FFF2-40B4-BE49-F238E27FC236}">
                    <a16:creationId xmlns:a16="http://schemas.microsoft.com/office/drawing/2014/main" id="{3A736E2B-9FAB-4787-AEE8-8A10457EC9AD}"/>
                  </a:ext>
                </a:extLst>
              </p:cNvPr>
              <p:cNvSpPr txBox="1">
                <a:spLocks noChangeArrowheads="1"/>
              </p:cNvSpPr>
              <p:nvPr/>
            </p:nvSpPr>
            <p:spPr bwMode="auto">
              <a:xfrm>
                <a:off x="3117" y="804"/>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37" name="Text Box 106">
                <a:extLst>
                  <a:ext uri="{FF2B5EF4-FFF2-40B4-BE49-F238E27FC236}">
                    <a16:creationId xmlns:a16="http://schemas.microsoft.com/office/drawing/2014/main" id="{5808B2DE-1AB0-40DA-AB8B-EB8185EBCB2F}"/>
                  </a:ext>
                </a:extLst>
              </p:cNvPr>
              <p:cNvSpPr txBox="1">
                <a:spLocks noChangeArrowheads="1"/>
              </p:cNvSpPr>
              <p:nvPr/>
            </p:nvSpPr>
            <p:spPr bwMode="auto">
              <a:xfrm>
                <a:off x="2819" y="765"/>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O</a:t>
                </a:r>
              </a:p>
            </p:txBody>
          </p:sp>
          <p:sp>
            <p:nvSpPr>
              <p:cNvPr id="238" name="Line 107">
                <a:extLst>
                  <a:ext uri="{FF2B5EF4-FFF2-40B4-BE49-F238E27FC236}">
                    <a16:creationId xmlns:a16="http://schemas.microsoft.com/office/drawing/2014/main" id="{4D82F6B1-9C13-48AA-B12C-43E8485A2F07}"/>
                  </a:ext>
                </a:extLst>
              </p:cNvPr>
              <p:cNvSpPr>
                <a:spLocks noChangeShapeType="1"/>
              </p:cNvSpPr>
              <p:nvPr/>
            </p:nvSpPr>
            <p:spPr bwMode="auto">
              <a:xfrm>
                <a:off x="3199" y="742"/>
                <a:ext cx="1"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9" name="Group 126">
              <a:extLst>
                <a:ext uri="{FF2B5EF4-FFF2-40B4-BE49-F238E27FC236}">
                  <a16:creationId xmlns:a16="http://schemas.microsoft.com/office/drawing/2014/main" id="{C6B9DC65-67E7-4794-B8B3-DF5E506CF1A1}"/>
                </a:ext>
              </a:extLst>
            </p:cNvPr>
            <p:cNvGrpSpPr>
              <a:grpSpLocks/>
            </p:cNvGrpSpPr>
            <p:nvPr/>
          </p:nvGrpSpPr>
          <p:grpSpPr bwMode="auto">
            <a:xfrm>
              <a:off x="3755303" y="6294221"/>
              <a:ext cx="687803" cy="4154704"/>
              <a:chOff x="3883" y="1358"/>
              <a:chExt cx="304" cy="1862"/>
            </a:xfrm>
          </p:grpSpPr>
          <p:sp>
            <p:nvSpPr>
              <p:cNvPr id="240" name="Text Box 127">
                <a:extLst>
                  <a:ext uri="{FF2B5EF4-FFF2-40B4-BE49-F238E27FC236}">
                    <a16:creationId xmlns:a16="http://schemas.microsoft.com/office/drawing/2014/main" id="{CFFA2CD5-AC57-4260-87AD-850EEA7F7F58}"/>
                  </a:ext>
                </a:extLst>
              </p:cNvPr>
              <p:cNvSpPr txBox="1">
                <a:spLocks noChangeArrowheads="1"/>
              </p:cNvSpPr>
              <p:nvPr/>
            </p:nvSpPr>
            <p:spPr bwMode="auto">
              <a:xfrm>
                <a:off x="3917" y="1358"/>
                <a:ext cx="2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800" b="1"/>
                  <a:t>y</a:t>
                </a:r>
              </a:p>
            </p:txBody>
          </p:sp>
          <p:sp>
            <p:nvSpPr>
              <p:cNvPr id="241" name="Text Box 128">
                <a:extLst>
                  <a:ext uri="{FF2B5EF4-FFF2-40B4-BE49-F238E27FC236}">
                    <a16:creationId xmlns:a16="http://schemas.microsoft.com/office/drawing/2014/main" id="{3C146237-CF7C-4C05-BCF0-5EF92115A7DB}"/>
                  </a:ext>
                </a:extLst>
              </p:cNvPr>
              <p:cNvSpPr txBox="1">
                <a:spLocks noChangeArrowheads="1"/>
              </p:cNvSpPr>
              <p:nvPr/>
            </p:nvSpPr>
            <p:spPr bwMode="auto">
              <a:xfrm>
                <a:off x="3926" y="2034"/>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42" name="Text Box 129">
                <a:extLst>
                  <a:ext uri="{FF2B5EF4-FFF2-40B4-BE49-F238E27FC236}">
                    <a16:creationId xmlns:a16="http://schemas.microsoft.com/office/drawing/2014/main" id="{450DBF03-95F9-4808-B1C8-D691B09E044B}"/>
                  </a:ext>
                </a:extLst>
              </p:cNvPr>
              <p:cNvSpPr txBox="1">
                <a:spLocks noChangeArrowheads="1"/>
              </p:cNvSpPr>
              <p:nvPr/>
            </p:nvSpPr>
            <p:spPr bwMode="auto">
              <a:xfrm>
                <a:off x="3926" y="1774"/>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243" name="Text Box 130">
                <a:extLst>
                  <a:ext uri="{FF2B5EF4-FFF2-40B4-BE49-F238E27FC236}">
                    <a16:creationId xmlns:a16="http://schemas.microsoft.com/office/drawing/2014/main" id="{75E2293B-49C8-40E4-B2FE-E239DC773C60}"/>
                  </a:ext>
                </a:extLst>
              </p:cNvPr>
              <p:cNvSpPr txBox="1">
                <a:spLocks noChangeArrowheads="1"/>
              </p:cNvSpPr>
              <p:nvPr/>
            </p:nvSpPr>
            <p:spPr bwMode="auto">
              <a:xfrm>
                <a:off x="3926" y="1531"/>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244" name="Text Box 131">
                <a:extLst>
                  <a:ext uri="{FF2B5EF4-FFF2-40B4-BE49-F238E27FC236}">
                    <a16:creationId xmlns:a16="http://schemas.microsoft.com/office/drawing/2014/main" id="{2CC55C86-D848-448D-B2B2-855F82B75169}"/>
                  </a:ext>
                </a:extLst>
              </p:cNvPr>
              <p:cNvSpPr txBox="1">
                <a:spLocks noChangeArrowheads="1"/>
              </p:cNvSpPr>
              <p:nvPr/>
            </p:nvSpPr>
            <p:spPr bwMode="auto">
              <a:xfrm>
                <a:off x="3917" y="3007"/>
                <a:ext cx="2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-3</a:t>
                </a:r>
              </a:p>
            </p:txBody>
          </p:sp>
          <p:sp>
            <p:nvSpPr>
              <p:cNvPr id="245" name="Text Box 132">
                <a:extLst>
                  <a:ext uri="{FF2B5EF4-FFF2-40B4-BE49-F238E27FC236}">
                    <a16:creationId xmlns:a16="http://schemas.microsoft.com/office/drawing/2014/main" id="{312A6D13-DE64-474D-A81F-C3194BDBB5D1}"/>
                  </a:ext>
                </a:extLst>
              </p:cNvPr>
              <p:cNvSpPr txBox="1">
                <a:spLocks noChangeArrowheads="1"/>
              </p:cNvSpPr>
              <p:nvPr/>
            </p:nvSpPr>
            <p:spPr bwMode="auto">
              <a:xfrm>
                <a:off x="3917" y="2758"/>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-2</a:t>
                </a:r>
              </a:p>
            </p:txBody>
          </p:sp>
          <p:sp>
            <p:nvSpPr>
              <p:cNvPr id="246" name="Text Box 133">
                <a:extLst>
                  <a:ext uri="{FF2B5EF4-FFF2-40B4-BE49-F238E27FC236}">
                    <a16:creationId xmlns:a16="http://schemas.microsoft.com/office/drawing/2014/main" id="{82D8F532-5AA4-4813-B3B5-B680A088A193}"/>
                  </a:ext>
                </a:extLst>
              </p:cNvPr>
              <p:cNvSpPr txBox="1">
                <a:spLocks noChangeArrowheads="1"/>
              </p:cNvSpPr>
              <p:nvPr/>
            </p:nvSpPr>
            <p:spPr bwMode="auto">
              <a:xfrm>
                <a:off x="3917" y="2506"/>
                <a:ext cx="261"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en-US" sz="1600" b="1"/>
                  <a:t>-1</a:t>
                </a:r>
              </a:p>
            </p:txBody>
          </p:sp>
          <p:sp>
            <p:nvSpPr>
              <p:cNvPr id="247" name="Text Box 134">
                <a:extLst>
                  <a:ext uri="{FF2B5EF4-FFF2-40B4-BE49-F238E27FC236}">
                    <a16:creationId xmlns:a16="http://schemas.microsoft.com/office/drawing/2014/main" id="{EF2483EF-AECA-4348-BF2A-8F80779238C8}"/>
                  </a:ext>
                </a:extLst>
              </p:cNvPr>
              <p:cNvSpPr txBox="1">
                <a:spLocks noChangeArrowheads="1"/>
              </p:cNvSpPr>
              <p:nvPr/>
            </p:nvSpPr>
            <p:spPr bwMode="auto">
              <a:xfrm>
                <a:off x="3883" y="2367"/>
                <a:ext cx="261"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400" b="1"/>
              </a:p>
            </p:txBody>
          </p:sp>
          <p:sp>
            <p:nvSpPr>
              <p:cNvPr id="248" name="Line 135">
                <a:extLst>
                  <a:ext uri="{FF2B5EF4-FFF2-40B4-BE49-F238E27FC236}">
                    <a16:creationId xmlns:a16="http://schemas.microsoft.com/office/drawing/2014/main" id="{BF92E660-0BBB-4C24-9B9D-E4BE369F010E}"/>
                  </a:ext>
                </a:extLst>
              </p:cNvPr>
              <p:cNvSpPr>
                <a:spLocks noChangeShapeType="1"/>
              </p:cNvSpPr>
              <p:nvPr/>
            </p:nvSpPr>
            <p:spPr bwMode="auto">
              <a:xfrm flipV="1">
                <a:off x="3917" y="1447"/>
                <a:ext cx="0" cy="1761"/>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9" name="Line 136">
                <a:extLst>
                  <a:ext uri="{FF2B5EF4-FFF2-40B4-BE49-F238E27FC236}">
                    <a16:creationId xmlns:a16="http://schemas.microsoft.com/office/drawing/2014/main" id="{414F0770-385F-4C13-B89F-6F986718F27D}"/>
                  </a:ext>
                </a:extLst>
              </p:cNvPr>
              <p:cNvSpPr>
                <a:spLocks noChangeShapeType="1"/>
              </p:cNvSpPr>
              <p:nvPr/>
            </p:nvSpPr>
            <p:spPr bwMode="auto">
              <a:xfrm rot="5400000">
                <a:off x="3916" y="2079"/>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0" name="Line 137">
                <a:extLst>
                  <a:ext uri="{FF2B5EF4-FFF2-40B4-BE49-F238E27FC236}">
                    <a16:creationId xmlns:a16="http://schemas.microsoft.com/office/drawing/2014/main" id="{A4C083F1-7B61-483D-B649-E6C9468399E7}"/>
                  </a:ext>
                </a:extLst>
              </p:cNvPr>
              <p:cNvSpPr>
                <a:spLocks noChangeShapeType="1"/>
              </p:cNvSpPr>
              <p:nvPr/>
            </p:nvSpPr>
            <p:spPr bwMode="auto">
              <a:xfrm rot="5400000">
                <a:off x="3916" y="1828"/>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1" name="Line 138">
                <a:extLst>
                  <a:ext uri="{FF2B5EF4-FFF2-40B4-BE49-F238E27FC236}">
                    <a16:creationId xmlns:a16="http://schemas.microsoft.com/office/drawing/2014/main" id="{15D620B7-0729-4069-AD27-A7C616F2B4AC}"/>
                  </a:ext>
                </a:extLst>
              </p:cNvPr>
              <p:cNvSpPr>
                <a:spLocks noChangeShapeType="1"/>
              </p:cNvSpPr>
              <p:nvPr/>
            </p:nvSpPr>
            <p:spPr bwMode="auto">
              <a:xfrm rot="5400000">
                <a:off x="3916" y="1576"/>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2" name="Line 139">
                <a:extLst>
                  <a:ext uri="{FF2B5EF4-FFF2-40B4-BE49-F238E27FC236}">
                    <a16:creationId xmlns:a16="http://schemas.microsoft.com/office/drawing/2014/main" id="{40C13777-D86E-4FD3-AFC3-DAF50BE49D5A}"/>
                  </a:ext>
                </a:extLst>
              </p:cNvPr>
              <p:cNvSpPr>
                <a:spLocks noChangeShapeType="1"/>
              </p:cNvSpPr>
              <p:nvPr/>
            </p:nvSpPr>
            <p:spPr bwMode="auto">
              <a:xfrm rot="5400000">
                <a:off x="3916" y="2583"/>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3" name="Line 140">
                <a:extLst>
                  <a:ext uri="{FF2B5EF4-FFF2-40B4-BE49-F238E27FC236}">
                    <a16:creationId xmlns:a16="http://schemas.microsoft.com/office/drawing/2014/main" id="{30C054B2-8E48-43DF-AFFE-BED3D3DB703E}"/>
                  </a:ext>
                </a:extLst>
              </p:cNvPr>
              <p:cNvSpPr>
                <a:spLocks noChangeShapeType="1"/>
              </p:cNvSpPr>
              <p:nvPr/>
            </p:nvSpPr>
            <p:spPr bwMode="auto">
              <a:xfrm rot="5400000">
                <a:off x="3916" y="2834"/>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4" name="Line 141">
                <a:extLst>
                  <a:ext uri="{FF2B5EF4-FFF2-40B4-BE49-F238E27FC236}">
                    <a16:creationId xmlns:a16="http://schemas.microsoft.com/office/drawing/2014/main" id="{8EBDF68E-49C4-406E-B64F-A3F76C4F5716}"/>
                  </a:ext>
                </a:extLst>
              </p:cNvPr>
              <p:cNvSpPr>
                <a:spLocks noChangeShapeType="1"/>
              </p:cNvSpPr>
              <p:nvPr/>
            </p:nvSpPr>
            <p:spPr bwMode="auto">
              <a:xfrm rot="5400000">
                <a:off x="3916" y="3086"/>
                <a:ext cx="1" cy="6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5" name="Line 142">
                <a:extLst>
                  <a:ext uri="{FF2B5EF4-FFF2-40B4-BE49-F238E27FC236}">
                    <a16:creationId xmlns:a16="http://schemas.microsoft.com/office/drawing/2014/main" id="{7705C542-B1EA-4F80-AAB5-3B4C47CC04C6}"/>
                  </a:ext>
                </a:extLst>
              </p:cNvPr>
              <p:cNvSpPr>
                <a:spLocks noChangeShapeType="1"/>
              </p:cNvSpPr>
              <p:nvPr/>
            </p:nvSpPr>
            <p:spPr bwMode="auto">
              <a:xfrm>
                <a:off x="3917" y="2335"/>
                <a:ext cx="0" cy="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 name="Oval 143">
                <a:extLst>
                  <a:ext uri="{FF2B5EF4-FFF2-40B4-BE49-F238E27FC236}">
                    <a16:creationId xmlns:a16="http://schemas.microsoft.com/office/drawing/2014/main" id="{54DEC6DF-3067-4850-BB8B-587B81C2D5A2}"/>
                  </a:ext>
                </a:extLst>
              </p:cNvPr>
              <p:cNvSpPr>
                <a:spLocks noChangeArrowheads="1"/>
              </p:cNvSpPr>
              <p:nvPr/>
            </p:nvSpPr>
            <p:spPr bwMode="auto">
              <a:xfrm>
                <a:off x="3899" y="2337"/>
                <a:ext cx="37" cy="35"/>
              </a:xfrm>
              <a:prstGeom prst="ellipse">
                <a:avLst/>
              </a:prstGeom>
              <a:solidFill>
                <a:srgbClr val="FF33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grpSp>
      </p:grpSp>
      <p:sp>
        <p:nvSpPr>
          <p:cNvPr id="261" name="TextBox 260">
            <a:extLst>
              <a:ext uri="{FF2B5EF4-FFF2-40B4-BE49-F238E27FC236}">
                <a16:creationId xmlns:a16="http://schemas.microsoft.com/office/drawing/2014/main" id="{D9A7FBA8-AFEC-4031-B1EE-ADE4E3C464E2}"/>
              </a:ext>
            </a:extLst>
          </p:cNvPr>
          <p:cNvSpPr txBox="1"/>
          <p:nvPr/>
        </p:nvSpPr>
        <p:spPr>
          <a:xfrm>
            <a:off x="1796782" y="4606651"/>
            <a:ext cx="543739"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a)</a:t>
            </a:r>
          </a:p>
        </p:txBody>
      </p:sp>
      <p:sp>
        <p:nvSpPr>
          <p:cNvPr id="262" name="TextBox 261">
            <a:extLst>
              <a:ext uri="{FF2B5EF4-FFF2-40B4-BE49-F238E27FC236}">
                <a16:creationId xmlns:a16="http://schemas.microsoft.com/office/drawing/2014/main" id="{0CD82CAE-899F-4C84-94C3-2AC7F3FBF2C4}"/>
              </a:ext>
            </a:extLst>
          </p:cNvPr>
          <p:cNvSpPr txBox="1"/>
          <p:nvPr/>
        </p:nvSpPr>
        <p:spPr>
          <a:xfrm>
            <a:off x="10157607" y="4675452"/>
            <a:ext cx="56938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b)</a:t>
            </a:r>
          </a:p>
        </p:txBody>
      </p:sp>
      <p:sp>
        <p:nvSpPr>
          <p:cNvPr id="263" name="TextBox 262">
            <a:extLst>
              <a:ext uri="{FF2B5EF4-FFF2-40B4-BE49-F238E27FC236}">
                <a16:creationId xmlns:a16="http://schemas.microsoft.com/office/drawing/2014/main" id="{051ADBC5-9A19-4C81-A13F-59AF20A56166}"/>
              </a:ext>
            </a:extLst>
          </p:cNvPr>
          <p:cNvSpPr txBox="1"/>
          <p:nvPr/>
        </p:nvSpPr>
        <p:spPr>
          <a:xfrm>
            <a:off x="1753325" y="8506950"/>
            <a:ext cx="543739"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a:t>
            </a:r>
          </a:p>
        </p:txBody>
      </p:sp>
      <p:sp>
        <p:nvSpPr>
          <p:cNvPr id="264" name="TextBox 263">
            <a:extLst>
              <a:ext uri="{FF2B5EF4-FFF2-40B4-BE49-F238E27FC236}">
                <a16:creationId xmlns:a16="http://schemas.microsoft.com/office/drawing/2014/main" id="{06B80B8C-C6FB-4136-98AB-812829C0AACB}"/>
              </a:ext>
            </a:extLst>
          </p:cNvPr>
          <p:cNvSpPr txBox="1"/>
          <p:nvPr/>
        </p:nvSpPr>
        <p:spPr>
          <a:xfrm>
            <a:off x="10152058" y="8312451"/>
            <a:ext cx="56938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d)</a:t>
            </a:r>
          </a:p>
        </p:txBody>
      </p:sp>
      <p:sp>
        <p:nvSpPr>
          <p:cNvPr id="265" name="Rectangle: Rounded Corners 264">
            <a:extLst>
              <a:ext uri="{FF2B5EF4-FFF2-40B4-BE49-F238E27FC236}">
                <a16:creationId xmlns:a16="http://schemas.microsoft.com/office/drawing/2014/main" id="{FD3E8F1E-0287-4143-B99E-E62A9A212E9F}"/>
              </a:ext>
            </a:extLst>
          </p:cNvPr>
          <p:cNvSpPr/>
          <p:nvPr/>
        </p:nvSpPr>
        <p:spPr>
          <a:xfrm>
            <a:off x="838200" y="120086"/>
            <a:ext cx="16992598" cy="1303366"/>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287194D5-541D-4458-834B-7E834BCEBCA4}"/>
              </a:ext>
            </a:extLst>
          </p:cNvPr>
          <p:cNvSpPr txBox="1"/>
          <p:nvPr/>
        </p:nvSpPr>
        <p:spPr>
          <a:xfrm>
            <a:off x="838200" y="432369"/>
            <a:ext cx="16992598" cy="707886"/>
          </a:xfrm>
          <a:prstGeom prst="rect">
            <a:avLst/>
          </a:prstGeom>
          <a:noFill/>
        </p:spPr>
        <p:txBody>
          <a:bodyPr wrap="square">
            <a:spAutoFit/>
          </a:bodyPr>
          <a:lstStyle/>
          <a:p>
            <a:r>
              <a:rPr lang="en-US"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 2. Trong các hình vẽ hệ trục tọa độ sau hình nào đúng hình nào sai? </a:t>
            </a:r>
            <a:r>
              <a:rPr lang="vi-VN"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Vì</a:t>
            </a:r>
            <a:r>
              <a:rPr lang="en-US"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 sao?</a:t>
            </a:r>
            <a:endParaRPr lang="en-US" sz="4000"/>
          </a:p>
        </p:txBody>
      </p:sp>
    </p:spTree>
    <p:extLst>
      <p:ext uri="{BB962C8B-B14F-4D97-AF65-F5344CB8AC3E}">
        <p14:creationId xmlns:p14="http://schemas.microsoft.com/office/powerpoint/2010/main" val="301415864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sp>
        <p:nvSpPr>
          <p:cNvPr id="261" name="TextBox 260">
            <a:extLst>
              <a:ext uri="{FF2B5EF4-FFF2-40B4-BE49-F238E27FC236}">
                <a16:creationId xmlns:a16="http://schemas.microsoft.com/office/drawing/2014/main" id="{D9A7FBA8-AFEC-4031-B1EE-ADE4E3C464E2}"/>
              </a:ext>
            </a:extLst>
          </p:cNvPr>
          <p:cNvSpPr txBox="1"/>
          <p:nvPr/>
        </p:nvSpPr>
        <p:spPr>
          <a:xfrm>
            <a:off x="740912" y="3224401"/>
            <a:ext cx="543739"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a)</a:t>
            </a:r>
          </a:p>
        </p:txBody>
      </p:sp>
      <p:sp>
        <p:nvSpPr>
          <p:cNvPr id="262" name="TextBox 261">
            <a:extLst>
              <a:ext uri="{FF2B5EF4-FFF2-40B4-BE49-F238E27FC236}">
                <a16:creationId xmlns:a16="http://schemas.microsoft.com/office/drawing/2014/main" id="{0CD82CAE-899F-4C84-94C3-2AC7F3FBF2C4}"/>
              </a:ext>
            </a:extLst>
          </p:cNvPr>
          <p:cNvSpPr txBox="1"/>
          <p:nvPr/>
        </p:nvSpPr>
        <p:spPr>
          <a:xfrm>
            <a:off x="9454767" y="3240003"/>
            <a:ext cx="56938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b)</a:t>
            </a:r>
          </a:p>
        </p:txBody>
      </p:sp>
      <p:sp>
        <p:nvSpPr>
          <p:cNvPr id="263" name="TextBox 262">
            <a:extLst>
              <a:ext uri="{FF2B5EF4-FFF2-40B4-BE49-F238E27FC236}">
                <a16:creationId xmlns:a16="http://schemas.microsoft.com/office/drawing/2014/main" id="{051ADBC5-9A19-4C81-A13F-59AF20A56166}"/>
              </a:ext>
            </a:extLst>
          </p:cNvPr>
          <p:cNvSpPr txBox="1"/>
          <p:nvPr/>
        </p:nvSpPr>
        <p:spPr>
          <a:xfrm>
            <a:off x="697455" y="7124700"/>
            <a:ext cx="543739"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c)</a:t>
            </a:r>
          </a:p>
        </p:txBody>
      </p:sp>
      <p:sp>
        <p:nvSpPr>
          <p:cNvPr id="264" name="TextBox 263">
            <a:extLst>
              <a:ext uri="{FF2B5EF4-FFF2-40B4-BE49-F238E27FC236}">
                <a16:creationId xmlns:a16="http://schemas.microsoft.com/office/drawing/2014/main" id="{06B80B8C-C6FB-4136-98AB-812829C0AACB}"/>
              </a:ext>
            </a:extLst>
          </p:cNvPr>
          <p:cNvSpPr txBox="1"/>
          <p:nvPr/>
        </p:nvSpPr>
        <p:spPr>
          <a:xfrm>
            <a:off x="9550897" y="7261785"/>
            <a:ext cx="569387" cy="646331"/>
          </a:xfrm>
          <a:prstGeom prst="rect">
            <a:avLst/>
          </a:prstGeom>
          <a:noFill/>
        </p:spPr>
        <p:txBody>
          <a:bodyPr wrap="none" rtlCol="0">
            <a:spAutoFit/>
          </a:bodyPr>
          <a:lstStyle/>
          <a:p>
            <a:r>
              <a:rPr lang="en-US" sz="3600">
                <a:latin typeface="Times New Roman" panose="02020603050405020304" pitchFamily="18" charset="0"/>
                <a:cs typeface="Times New Roman" panose="02020603050405020304" pitchFamily="18" charset="0"/>
              </a:rPr>
              <a:t>d)</a:t>
            </a:r>
          </a:p>
        </p:txBody>
      </p:sp>
      <p:sp>
        <p:nvSpPr>
          <p:cNvPr id="265" name="Rectangle: Rounded Corners 264">
            <a:extLst>
              <a:ext uri="{FF2B5EF4-FFF2-40B4-BE49-F238E27FC236}">
                <a16:creationId xmlns:a16="http://schemas.microsoft.com/office/drawing/2014/main" id="{FD3E8F1E-0287-4143-B99E-E62A9A212E9F}"/>
              </a:ext>
            </a:extLst>
          </p:cNvPr>
          <p:cNvSpPr/>
          <p:nvPr/>
        </p:nvSpPr>
        <p:spPr>
          <a:xfrm>
            <a:off x="838200" y="120086"/>
            <a:ext cx="16992598" cy="1303366"/>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TextBox 259">
            <a:extLst>
              <a:ext uri="{FF2B5EF4-FFF2-40B4-BE49-F238E27FC236}">
                <a16:creationId xmlns:a16="http://schemas.microsoft.com/office/drawing/2014/main" id="{287194D5-541D-4458-834B-7E834BCEBCA4}"/>
              </a:ext>
            </a:extLst>
          </p:cNvPr>
          <p:cNvSpPr txBox="1"/>
          <p:nvPr/>
        </p:nvSpPr>
        <p:spPr>
          <a:xfrm>
            <a:off x="838200" y="432369"/>
            <a:ext cx="16992598" cy="707886"/>
          </a:xfrm>
          <a:prstGeom prst="rect">
            <a:avLst/>
          </a:prstGeom>
          <a:noFill/>
        </p:spPr>
        <p:txBody>
          <a:bodyPr wrap="square">
            <a:spAutoFit/>
          </a:bodyPr>
          <a:lstStyle/>
          <a:p>
            <a:r>
              <a:rPr lang="en-US"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 2. Trong các hình vẽ hệ trục tọa độ sau hình nào đúng hình nào sai? </a:t>
            </a:r>
            <a:r>
              <a:rPr lang="vi-VN"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Vì</a:t>
            </a:r>
            <a:r>
              <a:rPr lang="en-US" sz="4000" b="1">
                <a:effectLst>
                  <a:outerShdw blurRad="38100" dist="38100" dir="2700000" algn="tl">
                    <a:srgbClr val="C0C0C0"/>
                  </a:outerShdw>
                </a:effectLst>
                <a:latin typeface="Times New Roman" panose="02020603050405020304" pitchFamily="18" charset="0"/>
                <a:cs typeface="Times New Roman" panose="02020603050405020304" pitchFamily="18" charset="0"/>
              </a:rPr>
              <a:t> sao?</a:t>
            </a:r>
            <a:endParaRPr lang="en-US" sz="4000"/>
          </a:p>
        </p:txBody>
      </p:sp>
      <p:pic>
        <p:nvPicPr>
          <p:cNvPr id="259" name="Picture 258" descr="A picture containing diagram, line&#10;&#10;Description automatically generated">
            <a:extLst>
              <a:ext uri="{FF2B5EF4-FFF2-40B4-BE49-F238E27FC236}">
                <a16:creationId xmlns:a16="http://schemas.microsoft.com/office/drawing/2014/main" id="{18F97650-F19E-4972-8618-F93B2F8836D0}"/>
              </a:ext>
            </a:extLst>
          </p:cNvPr>
          <p:cNvPicPr/>
          <p:nvPr/>
        </p:nvPicPr>
        <p:blipFill rotWithShape="1">
          <a:blip r:embed="rId2"/>
          <a:srcRect l="27227" t="5830" r="22668" b="24610"/>
          <a:stretch/>
        </p:blipFill>
        <p:spPr bwMode="auto">
          <a:xfrm>
            <a:off x="2088223" y="1947838"/>
            <a:ext cx="6079495" cy="3378683"/>
          </a:xfrm>
          <a:prstGeom prst="rect">
            <a:avLst/>
          </a:prstGeom>
          <a:ln>
            <a:noFill/>
          </a:ln>
          <a:extLst>
            <a:ext uri="{53640926-AAD7-44D8-BBD7-CCE9431645EC}">
              <a14:shadowObscured xmlns:a14="http://schemas.microsoft.com/office/drawing/2010/main"/>
            </a:ext>
          </a:extLst>
        </p:spPr>
      </p:pic>
      <p:pic>
        <p:nvPicPr>
          <p:cNvPr id="266" name="Picture 265" descr="A picture containing antenna, sketch&#10;&#10;Description automatically generated">
            <a:extLst>
              <a:ext uri="{FF2B5EF4-FFF2-40B4-BE49-F238E27FC236}">
                <a16:creationId xmlns:a16="http://schemas.microsoft.com/office/drawing/2014/main" id="{AF17D77F-2094-4AF9-8959-171DBF73DEF1}"/>
              </a:ext>
            </a:extLst>
          </p:cNvPr>
          <p:cNvPicPr/>
          <p:nvPr/>
        </p:nvPicPr>
        <p:blipFill rotWithShape="1">
          <a:blip r:embed="rId3" cstate="print">
            <a:extLst>
              <a:ext uri="{28A0092B-C50C-407E-A947-70E740481C1C}">
                <a14:useLocalDpi xmlns:a14="http://schemas.microsoft.com/office/drawing/2010/main" val="0"/>
              </a:ext>
            </a:extLst>
          </a:blip>
          <a:srcRect l="27672" t="6233" r="20834" b="18566"/>
          <a:stretch/>
        </p:blipFill>
        <p:spPr bwMode="auto">
          <a:xfrm>
            <a:off x="10982591" y="1908066"/>
            <a:ext cx="6282445" cy="3418455"/>
          </a:xfrm>
          <a:prstGeom prst="rect">
            <a:avLst/>
          </a:prstGeom>
          <a:ln>
            <a:noFill/>
          </a:ln>
          <a:extLst>
            <a:ext uri="{53640926-AAD7-44D8-BBD7-CCE9431645EC}">
              <a14:shadowObscured xmlns:a14="http://schemas.microsoft.com/office/drawing/2010/main"/>
            </a:ext>
          </a:extLst>
        </p:spPr>
      </p:pic>
      <p:pic>
        <p:nvPicPr>
          <p:cNvPr id="267" name="Picture 266">
            <a:extLst>
              <a:ext uri="{FF2B5EF4-FFF2-40B4-BE49-F238E27FC236}">
                <a16:creationId xmlns:a16="http://schemas.microsoft.com/office/drawing/2014/main" id="{94A12F8D-0815-4761-888B-725D9812A274}"/>
              </a:ext>
            </a:extLst>
          </p:cNvPr>
          <p:cNvPicPr/>
          <p:nvPr/>
        </p:nvPicPr>
        <p:blipFill rotWithShape="1">
          <a:blip r:embed="rId4"/>
          <a:srcRect l="25731" t="8846" r="26796" b="22185"/>
          <a:stretch/>
        </p:blipFill>
        <p:spPr bwMode="auto">
          <a:xfrm>
            <a:off x="2088222" y="6253696"/>
            <a:ext cx="6079496" cy="3349582"/>
          </a:xfrm>
          <a:prstGeom prst="rect">
            <a:avLst/>
          </a:prstGeom>
          <a:ln>
            <a:noFill/>
          </a:ln>
          <a:extLst>
            <a:ext uri="{53640926-AAD7-44D8-BBD7-CCE9431645EC}">
              <a14:shadowObscured xmlns:a14="http://schemas.microsoft.com/office/drawing/2010/main"/>
            </a:ext>
          </a:extLst>
        </p:spPr>
      </p:pic>
      <p:pic>
        <p:nvPicPr>
          <p:cNvPr id="268" name="Picture 267" descr="A picture containing line, antenna&#10;&#10;Description automatically generated">
            <a:extLst>
              <a:ext uri="{FF2B5EF4-FFF2-40B4-BE49-F238E27FC236}">
                <a16:creationId xmlns:a16="http://schemas.microsoft.com/office/drawing/2014/main" id="{C196F7B0-5F9C-46BB-B438-52ADF64CD444}"/>
              </a:ext>
            </a:extLst>
          </p:cNvPr>
          <p:cNvPicPr/>
          <p:nvPr/>
        </p:nvPicPr>
        <p:blipFill rotWithShape="1">
          <a:blip r:embed="rId5"/>
          <a:srcRect l="8289" t="6351" r="22257" b="14861"/>
          <a:stretch/>
        </p:blipFill>
        <p:spPr bwMode="auto">
          <a:xfrm>
            <a:off x="10954110" y="6210763"/>
            <a:ext cx="6227227" cy="3447557"/>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30EB95BA-A392-4F33-8C9B-D73FAE80BD14}"/>
              </a:ext>
            </a:extLst>
          </p:cNvPr>
          <p:cNvSpPr txBox="1"/>
          <p:nvPr/>
        </p:nvSpPr>
        <p:spPr>
          <a:xfrm>
            <a:off x="7477534" y="8877300"/>
            <a:ext cx="663964" cy="523220"/>
          </a:xfrm>
          <a:prstGeom prst="rect">
            <a:avLst/>
          </a:prstGeom>
          <a:noFill/>
        </p:spPr>
        <p:txBody>
          <a:bodyPr wrap="none" rtlCol="0">
            <a:spAutoFit/>
          </a:bodyPr>
          <a:lstStyle/>
          <a:p>
            <a:r>
              <a:rPr lang="vi-VN" sz="2800" b="1">
                <a:solidFill>
                  <a:srgbClr val="FF0000"/>
                </a:solidFill>
                <a:latin typeface="Times New Roman" panose="02020603050405020304" pitchFamily="18" charset="0"/>
                <a:cs typeface="Times New Roman" panose="02020603050405020304" pitchFamily="18" charset="0"/>
              </a:rPr>
              <a:t>Sai</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269" name="TextBox 268">
            <a:extLst>
              <a:ext uri="{FF2B5EF4-FFF2-40B4-BE49-F238E27FC236}">
                <a16:creationId xmlns:a16="http://schemas.microsoft.com/office/drawing/2014/main" id="{A91177CF-EAC8-4F91-B2E8-803F38B01680}"/>
              </a:ext>
            </a:extLst>
          </p:cNvPr>
          <p:cNvSpPr txBox="1"/>
          <p:nvPr/>
        </p:nvSpPr>
        <p:spPr>
          <a:xfrm>
            <a:off x="7503754" y="4803301"/>
            <a:ext cx="663964" cy="523220"/>
          </a:xfrm>
          <a:prstGeom prst="rect">
            <a:avLst/>
          </a:prstGeom>
          <a:noFill/>
        </p:spPr>
        <p:txBody>
          <a:bodyPr wrap="none" rtlCol="0">
            <a:spAutoFit/>
          </a:bodyPr>
          <a:lstStyle/>
          <a:p>
            <a:r>
              <a:rPr lang="vi-VN" sz="2800" b="1">
                <a:solidFill>
                  <a:srgbClr val="FF0000"/>
                </a:solidFill>
                <a:latin typeface="Times New Roman" panose="02020603050405020304" pitchFamily="18" charset="0"/>
                <a:cs typeface="Times New Roman" panose="02020603050405020304" pitchFamily="18" charset="0"/>
              </a:rPr>
              <a:t>Sai</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270" name="TextBox 269">
            <a:extLst>
              <a:ext uri="{FF2B5EF4-FFF2-40B4-BE49-F238E27FC236}">
                <a16:creationId xmlns:a16="http://schemas.microsoft.com/office/drawing/2014/main" id="{9E3A9FC1-BA27-4144-83DC-C3F9AA84864A}"/>
              </a:ext>
            </a:extLst>
          </p:cNvPr>
          <p:cNvSpPr txBox="1"/>
          <p:nvPr/>
        </p:nvSpPr>
        <p:spPr>
          <a:xfrm>
            <a:off x="16579167" y="4772330"/>
            <a:ext cx="663964" cy="523220"/>
          </a:xfrm>
          <a:prstGeom prst="rect">
            <a:avLst/>
          </a:prstGeom>
          <a:noFill/>
        </p:spPr>
        <p:txBody>
          <a:bodyPr wrap="none" rtlCol="0">
            <a:spAutoFit/>
          </a:bodyPr>
          <a:lstStyle/>
          <a:p>
            <a:r>
              <a:rPr lang="vi-VN" sz="2800" b="1">
                <a:solidFill>
                  <a:srgbClr val="FF0000"/>
                </a:solidFill>
                <a:latin typeface="Times New Roman" panose="02020603050405020304" pitchFamily="18" charset="0"/>
                <a:cs typeface="Times New Roman" panose="02020603050405020304" pitchFamily="18" charset="0"/>
              </a:rPr>
              <a:t>Sai</a:t>
            </a:r>
            <a:endParaRPr lang="en-US" sz="2800" b="1">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0BC1EB3A-B391-4DE5-ADDF-A702BD59DF13}"/>
              </a:ext>
            </a:extLst>
          </p:cNvPr>
          <p:cNvGrpSpPr/>
          <p:nvPr/>
        </p:nvGrpSpPr>
        <p:grpSpPr>
          <a:xfrm>
            <a:off x="16002000" y="8970708"/>
            <a:ext cx="1179337" cy="681558"/>
            <a:chOff x="16002000" y="8970708"/>
            <a:chExt cx="1179337" cy="681558"/>
          </a:xfrm>
        </p:grpSpPr>
        <p:sp>
          <p:nvSpPr>
            <p:cNvPr id="6" name="Rectangle 5">
              <a:extLst>
                <a:ext uri="{FF2B5EF4-FFF2-40B4-BE49-F238E27FC236}">
                  <a16:creationId xmlns:a16="http://schemas.microsoft.com/office/drawing/2014/main" id="{443D01D8-8A4F-4DA6-B577-2B97164512E4}"/>
                </a:ext>
              </a:extLst>
            </p:cNvPr>
            <p:cNvSpPr/>
            <p:nvPr/>
          </p:nvSpPr>
          <p:spPr>
            <a:xfrm>
              <a:off x="16002000" y="8970708"/>
              <a:ext cx="1179337" cy="681558"/>
            </a:xfrm>
            <a:prstGeom prst="rect">
              <a:avLst/>
            </a:prstGeom>
            <a:noFill/>
            <a:ln>
              <a:solidFill>
                <a:srgbClr val="4486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extBox 270">
              <a:extLst>
                <a:ext uri="{FF2B5EF4-FFF2-40B4-BE49-F238E27FC236}">
                  <a16:creationId xmlns:a16="http://schemas.microsoft.com/office/drawing/2014/main" id="{7B93E877-1EE3-4BBB-9CA2-BB1A17B53F63}"/>
                </a:ext>
              </a:extLst>
            </p:cNvPr>
            <p:cNvSpPr txBox="1"/>
            <p:nvPr/>
          </p:nvSpPr>
          <p:spPr>
            <a:xfrm>
              <a:off x="16066847" y="9049877"/>
              <a:ext cx="1024639" cy="523220"/>
            </a:xfrm>
            <a:prstGeom prst="rect">
              <a:avLst/>
            </a:prstGeom>
            <a:noFill/>
            <a:ln>
              <a:noFill/>
            </a:ln>
          </p:spPr>
          <p:txBody>
            <a:bodyPr wrap="none" rtlCol="0">
              <a:spAutoFit/>
            </a:bodyPr>
            <a:lstStyle/>
            <a:p>
              <a:r>
                <a:rPr lang="vi-VN" sz="2800" b="1">
                  <a:solidFill>
                    <a:srgbClr val="00B050"/>
                  </a:solidFill>
                  <a:latin typeface="Times New Roman" panose="02020603050405020304" pitchFamily="18" charset="0"/>
                  <a:cs typeface="Times New Roman" panose="02020603050405020304" pitchFamily="18" charset="0"/>
                </a:rPr>
                <a:t>Đúng</a:t>
              </a:r>
              <a:endParaRPr lang="en-US" sz="2800" b="1">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6419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9" grpId="0"/>
      <p:bldP spid="2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19" y="0"/>
            <a:ext cx="18288000" cy="10287000"/>
          </a:xfrm>
          <a:prstGeom prst="rect">
            <a:avLst/>
          </a:prstGeom>
        </p:spPr>
      </p:pic>
      <p:sp>
        <p:nvSpPr>
          <p:cNvPr id="34" name="Rectangle 33"/>
          <p:cNvSpPr/>
          <p:nvPr/>
        </p:nvSpPr>
        <p:spPr>
          <a:xfrm>
            <a:off x="1" y="1214507"/>
            <a:ext cx="3062054" cy="10858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An</a:t>
            </a:r>
          </a:p>
        </p:txBody>
      </p:sp>
      <p:sp>
        <p:nvSpPr>
          <p:cNvPr id="35" name="Rectangle 34"/>
          <p:cNvSpPr/>
          <p:nvPr/>
        </p:nvSpPr>
        <p:spPr>
          <a:xfrm>
            <a:off x="3083533" y="1204269"/>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Nhã</a:t>
            </a:r>
            <a:endParaRPr lang="en-US" sz="5400" dirty="0">
              <a:solidFill>
                <a:schemeClr val="bg1"/>
              </a:solidFill>
            </a:endParaRPr>
          </a:p>
        </p:txBody>
      </p:sp>
      <p:sp>
        <p:nvSpPr>
          <p:cNvPr id="36" name="Rectangle 35"/>
          <p:cNvSpPr/>
          <p:nvPr/>
        </p:nvSpPr>
        <p:spPr>
          <a:xfrm>
            <a:off x="6197443" y="1190690"/>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H My</a:t>
            </a:r>
          </a:p>
        </p:txBody>
      </p:sp>
      <p:sp>
        <p:nvSpPr>
          <p:cNvPr id="37" name="Rectangle 36"/>
          <p:cNvSpPr/>
          <p:nvPr/>
        </p:nvSpPr>
        <p:spPr>
          <a:xfrm>
            <a:off x="9114848" y="1190690"/>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Đ </a:t>
            </a:r>
            <a:r>
              <a:rPr lang="en-US" sz="5400" dirty="0" err="1">
                <a:solidFill>
                  <a:srgbClr val="0000FF"/>
                </a:solidFill>
              </a:rPr>
              <a:t>Nghĩa</a:t>
            </a:r>
            <a:endParaRPr lang="en-US" sz="5400" dirty="0">
              <a:solidFill>
                <a:srgbClr val="0000FF"/>
              </a:solidFill>
            </a:endParaRPr>
          </a:p>
        </p:txBody>
      </p:sp>
      <p:sp>
        <p:nvSpPr>
          <p:cNvPr id="38" name="Rectangle 37"/>
          <p:cNvSpPr/>
          <p:nvPr/>
        </p:nvSpPr>
        <p:spPr>
          <a:xfrm>
            <a:off x="12068290" y="1190690"/>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P </a:t>
            </a:r>
            <a:r>
              <a:rPr lang="en-US" sz="5400" dirty="0" err="1">
                <a:solidFill>
                  <a:srgbClr val="0000FF"/>
                </a:solidFill>
              </a:rPr>
              <a:t>Anh</a:t>
            </a:r>
            <a:endParaRPr lang="en-US" sz="5400" dirty="0">
              <a:solidFill>
                <a:srgbClr val="0000FF"/>
              </a:solidFill>
            </a:endParaRPr>
          </a:p>
        </p:txBody>
      </p:sp>
      <p:sp>
        <p:nvSpPr>
          <p:cNvPr id="39" name="Rectangle 38"/>
          <p:cNvSpPr/>
          <p:nvPr/>
        </p:nvSpPr>
        <p:spPr>
          <a:xfrm>
            <a:off x="15168620" y="1190690"/>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Hân</a:t>
            </a:r>
            <a:endParaRPr lang="en-US" sz="5400" dirty="0">
              <a:solidFill>
                <a:schemeClr val="bg1"/>
              </a:solidFill>
            </a:endParaRPr>
          </a:p>
        </p:txBody>
      </p:sp>
      <p:sp>
        <p:nvSpPr>
          <p:cNvPr id="70" name="Rectangle 69"/>
          <p:cNvSpPr/>
          <p:nvPr/>
        </p:nvSpPr>
        <p:spPr>
          <a:xfrm>
            <a:off x="1" y="2276538"/>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Thành</a:t>
            </a:r>
            <a:endParaRPr lang="en-US" sz="5400" dirty="0">
              <a:solidFill>
                <a:schemeClr val="bg1"/>
              </a:solidFill>
            </a:endParaRPr>
          </a:p>
        </p:txBody>
      </p:sp>
      <p:sp>
        <p:nvSpPr>
          <p:cNvPr id="71" name="Rectangle 70"/>
          <p:cNvSpPr/>
          <p:nvPr/>
        </p:nvSpPr>
        <p:spPr>
          <a:xfrm>
            <a:off x="3097112" y="2276538"/>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H Minh</a:t>
            </a:r>
          </a:p>
        </p:txBody>
      </p:sp>
      <p:sp>
        <p:nvSpPr>
          <p:cNvPr id="72" name="Rectangle 71"/>
          <p:cNvSpPr/>
          <p:nvPr/>
        </p:nvSpPr>
        <p:spPr>
          <a:xfrm>
            <a:off x="6197443" y="2276538"/>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Bảo</a:t>
            </a:r>
          </a:p>
        </p:txBody>
      </p:sp>
      <p:sp>
        <p:nvSpPr>
          <p:cNvPr id="73" name="Rectangle 72"/>
          <p:cNvSpPr/>
          <p:nvPr/>
        </p:nvSpPr>
        <p:spPr>
          <a:xfrm>
            <a:off x="9114848" y="2276538"/>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Nghĩa</a:t>
            </a:r>
            <a:endParaRPr lang="en-US" sz="5400" dirty="0">
              <a:solidFill>
                <a:srgbClr val="0000FF"/>
              </a:solidFill>
            </a:endParaRPr>
          </a:p>
        </p:txBody>
      </p:sp>
      <p:sp>
        <p:nvSpPr>
          <p:cNvPr id="74" name="Rectangle 73"/>
          <p:cNvSpPr/>
          <p:nvPr/>
        </p:nvSpPr>
        <p:spPr>
          <a:xfrm>
            <a:off x="12068290" y="2276538"/>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rPr>
              <a:t>C </a:t>
            </a:r>
            <a:r>
              <a:rPr lang="en-US" sz="5400" dirty="0" err="1">
                <a:solidFill>
                  <a:schemeClr val="bg1"/>
                </a:solidFill>
              </a:rPr>
              <a:t>Anh</a:t>
            </a:r>
            <a:endParaRPr lang="en-US" sz="5400" dirty="0">
              <a:solidFill>
                <a:schemeClr val="bg1"/>
              </a:solidFill>
            </a:endParaRPr>
          </a:p>
        </p:txBody>
      </p:sp>
      <p:sp>
        <p:nvSpPr>
          <p:cNvPr id="75" name="Rectangle 74"/>
          <p:cNvSpPr/>
          <p:nvPr/>
        </p:nvSpPr>
        <p:spPr>
          <a:xfrm>
            <a:off x="15168620" y="2276538"/>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Hưng</a:t>
            </a:r>
            <a:endParaRPr lang="en-US" sz="5400" dirty="0">
              <a:solidFill>
                <a:srgbClr val="0000FF"/>
              </a:solidFill>
            </a:endParaRPr>
          </a:p>
        </p:txBody>
      </p:sp>
      <p:sp>
        <p:nvSpPr>
          <p:cNvPr id="112" name="Rectangle 111"/>
          <p:cNvSpPr/>
          <p:nvPr/>
        </p:nvSpPr>
        <p:spPr>
          <a:xfrm>
            <a:off x="1" y="3362387"/>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Thanh</a:t>
            </a:r>
            <a:endParaRPr lang="en-US" sz="5400" dirty="0">
              <a:solidFill>
                <a:srgbClr val="0000FF"/>
              </a:solidFill>
            </a:endParaRPr>
          </a:p>
        </p:txBody>
      </p:sp>
      <p:sp>
        <p:nvSpPr>
          <p:cNvPr id="113" name="Rectangle 112"/>
          <p:cNvSpPr/>
          <p:nvPr/>
        </p:nvSpPr>
        <p:spPr>
          <a:xfrm>
            <a:off x="3097112" y="3362387"/>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N Minh</a:t>
            </a:r>
          </a:p>
        </p:txBody>
      </p:sp>
      <p:sp>
        <p:nvSpPr>
          <p:cNvPr id="114" name="Rectangle 113"/>
          <p:cNvSpPr/>
          <p:nvPr/>
        </p:nvSpPr>
        <p:spPr>
          <a:xfrm>
            <a:off x="6197443" y="3362387"/>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Đạt</a:t>
            </a:r>
          </a:p>
        </p:txBody>
      </p:sp>
      <p:sp>
        <p:nvSpPr>
          <p:cNvPr id="115" name="Rectangle 114"/>
          <p:cNvSpPr/>
          <p:nvPr/>
        </p:nvSpPr>
        <p:spPr>
          <a:xfrm>
            <a:off x="9114848" y="3362387"/>
            <a:ext cx="2941655" cy="106680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S </a:t>
            </a:r>
            <a:r>
              <a:rPr lang="en-US" sz="5400" dirty="0" err="1">
                <a:solidFill>
                  <a:srgbClr val="0000FF"/>
                </a:solidFill>
              </a:rPr>
              <a:t>Đức</a:t>
            </a:r>
            <a:endParaRPr lang="en-US" sz="5400" dirty="0">
              <a:solidFill>
                <a:srgbClr val="0000FF"/>
              </a:solidFill>
            </a:endParaRPr>
          </a:p>
        </p:txBody>
      </p:sp>
      <p:sp>
        <p:nvSpPr>
          <p:cNvPr id="116" name="Rectangle 115"/>
          <p:cNvSpPr/>
          <p:nvPr/>
        </p:nvSpPr>
        <p:spPr>
          <a:xfrm>
            <a:off x="12068290" y="3362387"/>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Bảo</a:t>
            </a:r>
            <a:endParaRPr lang="en-US" sz="5400" dirty="0">
              <a:solidFill>
                <a:srgbClr val="0000FF"/>
              </a:solidFill>
            </a:endParaRPr>
          </a:p>
        </p:txBody>
      </p:sp>
      <p:sp>
        <p:nvSpPr>
          <p:cNvPr id="117" name="Rectangle 116"/>
          <p:cNvSpPr/>
          <p:nvPr/>
        </p:nvSpPr>
        <p:spPr>
          <a:xfrm>
            <a:off x="15168620" y="3362387"/>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Dũng</a:t>
            </a:r>
          </a:p>
        </p:txBody>
      </p:sp>
      <p:sp>
        <p:nvSpPr>
          <p:cNvPr id="118" name="Rectangle 117"/>
          <p:cNvSpPr/>
          <p:nvPr/>
        </p:nvSpPr>
        <p:spPr>
          <a:xfrm>
            <a:off x="1" y="4448235"/>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Lâm</a:t>
            </a:r>
          </a:p>
        </p:txBody>
      </p:sp>
      <p:sp>
        <p:nvSpPr>
          <p:cNvPr id="119" name="Rectangle 118"/>
          <p:cNvSpPr/>
          <p:nvPr/>
        </p:nvSpPr>
        <p:spPr>
          <a:xfrm>
            <a:off x="3097112" y="4448235"/>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Dũng</a:t>
            </a:r>
            <a:endParaRPr lang="en-US" sz="5400" dirty="0">
              <a:solidFill>
                <a:srgbClr val="0000FF"/>
              </a:solidFill>
            </a:endParaRPr>
          </a:p>
        </p:txBody>
      </p:sp>
      <p:sp>
        <p:nvSpPr>
          <p:cNvPr id="120" name="Rectangle 119"/>
          <p:cNvSpPr/>
          <p:nvPr/>
        </p:nvSpPr>
        <p:spPr>
          <a:xfrm>
            <a:off x="6197443" y="4448235"/>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Minh</a:t>
            </a:r>
          </a:p>
        </p:txBody>
      </p:sp>
      <p:sp>
        <p:nvSpPr>
          <p:cNvPr id="121" name="Rectangle 120"/>
          <p:cNvSpPr/>
          <p:nvPr/>
        </p:nvSpPr>
        <p:spPr>
          <a:xfrm>
            <a:off x="9114848" y="4448235"/>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M </a:t>
            </a:r>
            <a:r>
              <a:rPr lang="en-US" sz="5400" dirty="0" err="1">
                <a:solidFill>
                  <a:srgbClr val="0000FF"/>
                </a:solidFill>
              </a:rPr>
              <a:t>Đức</a:t>
            </a:r>
            <a:endParaRPr lang="en-US" sz="5400" dirty="0">
              <a:solidFill>
                <a:srgbClr val="0000FF"/>
              </a:solidFill>
            </a:endParaRPr>
          </a:p>
        </p:txBody>
      </p:sp>
      <p:sp>
        <p:nvSpPr>
          <p:cNvPr id="122" name="Rectangle 121"/>
          <p:cNvSpPr/>
          <p:nvPr/>
        </p:nvSpPr>
        <p:spPr>
          <a:xfrm>
            <a:off x="12068290" y="4448235"/>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Bách</a:t>
            </a:r>
            <a:endParaRPr lang="en-US" sz="5400" dirty="0">
              <a:solidFill>
                <a:schemeClr val="bg1"/>
              </a:solidFill>
            </a:endParaRPr>
          </a:p>
        </p:txBody>
      </p:sp>
      <p:sp>
        <p:nvSpPr>
          <p:cNvPr id="123" name="Rectangle 122"/>
          <p:cNvSpPr/>
          <p:nvPr/>
        </p:nvSpPr>
        <p:spPr>
          <a:xfrm>
            <a:off x="15168620" y="4448235"/>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Huyền</a:t>
            </a:r>
          </a:p>
        </p:txBody>
      </p:sp>
      <p:sp>
        <p:nvSpPr>
          <p:cNvPr id="124" name="Rectangle 123"/>
          <p:cNvSpPr/>
          <p:nvPr/>
        </p:nvSpPr>
        <p:spPr>
          <a:xfrm>
            <a:off x="3220" y="5534084"/>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Thắng</a:t>
            </a:r>
            <a:endParaRPr lang="en-US" sz="5400" dirty="0">
              <a:solidFill>
                <a:srgbClr val="0000FF"/>
              </a:solidFill>
            </a:endParaRPr>
          </a:p>
        </p:txBody>
      </p:sp>
      <p:sp>
        <p:nvSpPr>
          <p:cNvPr id="125" name="Rectangle 124"/>
          <p:cNvSpPr/>
          <p:nvPr/>
        </p:nvSpPr>
        <p:spPr>
          <a:xfrm>
            <a:off x="3100331" y="5534084"/>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M </a:t>
            </a:r>
            <a:r>
              <a:rPr lang="en-US" sz="5400" dirty="0" err="1">
                <a:solidFill>
                  <a:srgbClr val="0000FF"/>
                </a:solidFill>
              </a:rPr>
              <a:t>Dũng</a:t>
            </a:r>
            <a:endParaRPr lang="en-US" sz="5400" dirty="0">
              <a:solidFill>
                <a:srgbClr val="0000FF"/>
              </a:solidFill>
            </a:endParaRPr>
          </a:p>
        </p:txBody>
      </p:sp>
      <p:sp>
        <p:nvSpPr>
          <p:cNvPr id="126" name="Rectangle 125"/>
          <p:cNvSpPr/>
          <p:nvPr/>
        </p:nvSpPr>
        <p:spPr>
          <a:xfrm>
            <a:off x="6200662" y="5534084"/>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Nhân</a:t>
            </a:r>
            <a:endParaRPr lang="en-US" sz="5400" dirty="0">
              <a:solidFill>
                <a:schemeClr val="bg1"/>
              </a:solidFill>
            </a:endParaRPr>
          </a:p>
        </p:txBody>
      </p:sp>
      <p:sp>
        <p:nvSpPr>
          <p:cNvPr id="127" name="Rectangle 126"/>
          <p:cNvSpPr/>
          <p:nvPr/>
        </p:nvSpPr>
        <p:spPr>
          <a:xfrm>
            <a:off x="9118067" y="5534084"/>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a:t>
            </a:r>
            <a:r>
              <a:rPr lang="en-US" sz="5400" dirty="0" err="1">
                <a:solidFill>
                  <a:srgbClr val="0000FF"/>
                </a:solidFill>
              </a:rPr>
              <a:t>Anh</a:t>
            </a:r>
            <a:endParaRPr lang="en-US" sz="5400" dirty="0">
              <a:solidFill>
                <a:srgbClr val="0000FF"/>
              </a:solidFill>
            </a:endParaRPr>
          </a:p>
        </p:txBody>
      </p:sp>
      <p:sp>
        <p:nvSpPr>
          <p:cNvPr id="128" name="Rectangle 127"/>
          <p:cNvSpPr/>
          <p:nvPr/>
        </p:nvSpPr>
        <p:spPr>
          <a:xfrm>
            <a:off x="12071509" y="5534084"/>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Quỳnh</a:t>
            </a:r>
          </a:p>
        </p:txBody>
      </p:sp>
      <p:sp>
        <p:nvSpPr>
          <p:cNvPr id="129" name="Rectangle 128"/>
          <p:cNvSpPr/>
          <p:nvPr/>
        </p:nvSpPr>
        <p:spPr>
          <a:xfrm>
            <a:off x="15171839" y="5534084"/>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Vũ</a:t>
            </a:r>
          </a:p>
        </p:txBody>
      </p:sp>
      <p:sp>
        <p:nvSpPr>
          <p:cNvPr id="130" name="Rectangle 129"/>
          <p:cNvSpPr/>
          <p:nvPr/>
        </p:nvSpPr>
        <p:spPr>
          <a:xfrm>
            <a:off x="3220" y="6619932"/>
            <a:ext cx="3078062" cy="1066803"/>
          </a:xfrm>
          <a:prstGeom prst="rect">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Vũ</a:t>
            </a:r>
            <a:endParaRPr lang="en-US" sz="5400" dirty="0">
              <a:solidFill>
                <a:schemeClr val="bg1"/>
              </a:solidFill>
            </a:endParaRPr>
          </a:p>
        </p:txBody>
      </p:sp>
      <p:sp>
        <p:nvSpPr>
          <p:cNvPr id="131" name="Rectangle 130"/>
          <p:cNvSpPr/>
          <p:nvPr/>
        </p:nvSpPr>
        <p:spPr>
          <a:xfrm>
            <a:off x="3100331" y="6619932"/>
            <a:ext cx="3078062" cy="1066803"/>
          </a:xfrm>
          <a:prstGeom prst="rect">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00FF"/>
                </a:solidFill>
              </a:rPr>
              <a:t>T My</a:t>
            </a:r>
          </a:p>
        </p:txBody>
      </p:sp>
      <p:sp>
        <p:nvSpPr>
          <p:cNvPr id="132" name="Rectangle 131"/>
          <p:cNvSpPr/>
          <p:nvPr/>
        </p:nvSpPr>
        <p:spPr>
          <a:xfrm>
            <a:off x="6200662" y="6619932"/>
            <a:ext cx="2882348" cy="106680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Nhật</a:t>
            </a:r>
          </a:p>
        </p:txBody>
      </p:sp>
      <p:sp>
        <p:nvSpPr>
          <p:cNvPr id="133" name="Rectangle 132"/>
          <p:cNvSpPr/>
          <p:nvPr/>
        </p:nvSpPr>
        <p:spPr>
          <a:xfrm>
            <a:off x="9118067" y="6619932"/>
            <a:ext cx="2941655" cy="106680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Vân</a:t>
            </a:r>
          </a:p>
        </p:txBody>
      </p:sp>
      <p:sp>
        <p:nvSpPr>
          <p:cNvPr id="134" name="Rectangle 133"/>
          <p:cNvSpPr/>
          <p:nvPr/>
        </p:nvSpPr>
        <p:spPr>
          <a:xfrm>
            <a:off x="12071509" y="6619932"/>
            <a:ext cx="3078062" cy="1066803"/>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Linh</a:t>
            </a:r>
            <a:endParaRPr lang="en-US" sz="5400" dirty="0">
              <a:solidFill>
                <a:schemeClr val="bg1"/>
              </a:solidFill>
            </a:endParaRPr>
          </a:p>
        </p:txBody>
      </p:sp>
      <p:sp>
        <p:nvSpPr>
          <p:cNvPr id="135" name="Rectangle 134"/>
          <p:cNvSpPr/>
          <p:nvPr/>
        </p:nvSpPr>
        <p:spPr>
          <a:xfrm>
            <a:off x="15171839" y="6619932"/>
            <a:ext cx="3078062"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Khánh</a:t>
            </a:r>
            <a:endParaRPr lang="en-US" sz="5400" dirty="0">
              <a:solidFill>
                <a:srgbClr val="0000FF"/>
              </a:solidFill>
            </a:endParaRPr>
          </a:p>
        </p:txBody>
      </p:sp>
      <p:sp>
        <p:nvSpPr>
          <p:cNvPr id="136" name="Rectangle 135"/>
          <p:cNvSpPr/>
          <p:nvPr/>
        </p:nvSpPr>
        <p:spPr>
          <a:xfrm>
            <a:off x="3220" y="7705781"/>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Quỳnh</a:t>
            </a:r>
            <a:endParaRPr lang="en-US" sz="5400" dirty="0">
              <a:solidFill>
                <a:srgbClr val="0000FF"/>
              </a:solidFill>
            </a:endParaRPr>
          </a:p>
        </p:txBody>
      </p:sp>
      <p:sp>
        <p:nvSpPr>
          <p:cNvPr id="137" name="Rectangle 136"/>
          <p:cNvSpPr/>
          <p:nvPr/>
        </p:nvSpPr>
        <p:spPr>
          <a:xfrm>
            <a:off x="3100331" y="7705781"/>
            <a:ext cx="3078062" cy="10668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Chúc</a:t>
            </a:r>
            <a:endParaRPr lang="en-US" sz="5400" dirty="0">
              <a:solidFill>
                <a:srgbClr val="0000FF"/>
              </a:solidFill>
            </a:endParaRPr>
          </a:p>
        </p:txBody>
      </p:sp>
      <p:sp>
        <p:nvSpPr>
          <p:cNvPr id="138" name="Rectangle 137"/>
          <p:cNvSpPr/>
          <p:nvPr/>
        </p:nvSpPr>
        <p:spPr>
          <a:xfrm>
            <a:off x="6200662" y="7705781"/>
            <a:ext cx="2882348" cy="106680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bg1"/>
                </a:solidFill>
              </a:rPr>
              <a:t>Phương</a:t>
            </a:r>
            <a:endParaRPr lang="en-US" sz="5400" dirty="0">
              <a:solidFill>
                <a:schemeClr val="bg1"/>
              </a:solidFill>
            </a:endParaRPr>
          </a:p>
        </p:txBody>
      </p:sp>
      <p:sp>
        <p:nvSpPr>
          <p:cNvPr id="139" name="Rectangle 138"/>
          <p:cNvSpPr/>
          <p:nvPr/>
        </p:nvSpPr>
        <p:spPr>
          <a:xfrm>
            <a:off x="9118067" y="7705781"/>
            <a:ext cx="2941655" cy="10668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0000FF"/>
                </a:solidFill>
              </a:rPr>
              <a:t>Tâm</a:t>
            </a:r>
            <a:endParaRPr lang="en-US" sz="5400" dirty="0">
              <a:solidFill>
                <a:srgbClr val="0000FF"/>
              </a:solidFill>
            </a:endParaRPr>
          </a:p>
        </p:txBody>
      </p:sp>
      <p:sp>
        <p:nvSpPr>
          <p:cNvPr id="140" name="Rectangle 139"/>
          <p:cNvSpPr/>
          <p:nvPr/>
        </p:nvSpPr>
        <p:spPr>
          <a:xfrm>
            <a:off x="12071509" y="7705781"/>
            <a:ext cx="3078062" cy="106680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FF"/>
                </a:solidFill>
              </a:rPr>
              <a:t>Dương</a:t>
            </a:r>
          </a:p>
        </p:txBody>
      </p:sp>
      <p:sp>
        <p:nvSpPr>
          <p:cNvPr id="141" name="Rectangle 140"/>
          <p:cNvSpPr/>
          <p:nvPr/>
        </p:nvSpPr>
        <p:spPr>
          <a:xfrm>
            <a:off x="15171839" y="7705781"/>
            <a:ext cx="3078062" cy="1066803"/>
          </a:xfrm>
          <a:prstGeom prst="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rPr>
              <a:t>Tâm</a:t>
            </a:r>
          </a:p>
        </p:txBody>
      </p:sp>
      <p:sp>
        <p:nvSpPr>
          <p:cNvPr id="160" name="Rectangle 159"/>
          <p:cNvSpPr/>
          <p:nvPr/>
        </p:nvSpPr>
        <p:spPr>
          <a:xfrm>
            <a:off x="1" y="1190690"/>
            <a:ext cx="3062054"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1" name="Rectangle 160"/>
          <p:cNvSpPr/>
          <p:nvPr/>
        </p:nvSpPr>
        <p:spPr>
          <a:xfrm>
            <a:off x="12249762" y="4447170"/>
            <a:ext cx="2869559" cy="1079561"/>
          </a:xfrm>
          <a:prstGeom prst="rect">
            <a:avLst/>
          </a:prstGeom>
          <a:noFill/>
          <a:ln w="98425">
            <a:solidFill>
              <a:srgbClr val="FFFF00"/>
            </a:solidFill>
            <a:prstDash val="sys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5" name="Rectangle 164"/>
          <p:cNvSpPr/>
          <p:nvPr/>
        </p:nvSpPr>
        <p:spPr>
          <a:xfrm>
            <a:off x="6190180" y="6635825"/>
            <a:ext cx="2905619"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6" name="Rectangle 165"/>
          <p:cNvSpPr/>
          <p:nvPr/>
        </p:nvSpPr>
        <p:spPr>
          <a:xfrm>
            <a:off x="12154510" y="2343261"/>
            <a:ext cx="2905619"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7" name="Rectangle 166"/>
          <p:cNvSpPr/>
          <p:nvPr/>
        </p:nvSpPr>
        <p:spPr>
          <a:xfrm>
            <a:off x="78217" y="5584914"/>
            <a:ext cx="3022115"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8" name="Rectangle 167"/>
          <p:cNvSpPr/>
          <p:nvPr/>
        </p:nvSpPr>
        <p:spPr>
          <a:xfrm>
            <a:off x="12139243" y="7747089"/>
            <a:ext cx="3022115"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9" name="Rectangle 168"/>
          <p:cNvSpPr/>
          <p:nvPr/>
        </p:nvSpPr>
        <p:spPr>
          <a:xfrm>
            <a:off x="6186961" y="1257413"/>
            <a:ext cx="2892830"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0" name="Rectangle 169"/>
          <p:cNvSpPr/>
          <p:nvPr/>
        </p:nvSpPr>
        <p:spPr>
          <a:xfrm>
            <a:off x="15007" y="7705781"/>
            <a:ext cx="3093893"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1" name="Rectangle 170"/>
          <p:cNvSpPr/>
          <p:nvPr/>
        </p:nvSpPr>
        <p:spPr>
          <a:xfrm>
            <a:off x="9070205" y="3327449"/>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2" name="Rectangle 171"/>
          <p:cNvSpPr/>
          <p:nvPr/>
        </p:nvSpPr>
        <p:spPr>
          <a:xfrm>
            <a:off x="3153896" y="6584994"/>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3" name="Rectangle 172"/>
          <p:cNvSpPr/>
          <p:nvPr/>
        </p:nvSpPr>
        <p:spPr>
          <a:xfrm>
            <a:off x="15171839" y="5596046"/>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4" name="Rectangle 173"/>
          <p:cNvSpPr/>
          <p:nvPr/>
        </p:nvSpPr>
        <p:spPr>
          <a:xfrm>
            <a:off x="3140742" y="2335316"/>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5" name="Rectangle 174"/>
          <p:cNvSpPr/>
          <p:nvPr/>
        </p:nvSpPr>
        <p:spPr>
          <a:xfrm>
            <a:off x="9079790" y="5524560"/>
            <a:ext cx="3062037"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6" name="Rectangle 175"/>
          <p:cNvSpPr/>
          <p:nvPr/>
        </p:nvSpPr>
        <p:spPr>
          <a:xfrm>
            <a:off x="15139984" y="3383042"/>
            <a:ext cx="3093893" cy="1035018"/>
          </a:xfrm>
          <a:prstGeom prst="rect">
            <a:avLst/>
          </a:prstGeom>
          <a:noFill/>
          <a:ln w="57150">
            <a:solidFill>
              <a:schemeClr val="bg1"/>
            </a:solidFill>
            <a:prstDash val="sysDot"/>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9"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25810" y="9677400"/>
            <a:ext cx="609600" cy="609600"/>
          </a:xfrm>
          <a:prstGeom prst="rect">
            <a:avLst/>
          </a:prstGeom>
        </p:spPr>
      </p:pic>
    </p:spTree>
    <p:extLst>
      <p:ext uri="{BB962C8B-B14F-4D97-AF65-F5344CB8AC3E}">
        <p14:creationId xmlns:p14="http://schemas.microsoft.com/office/powerpoint/2010/main" val="39162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5" name="Tịc.wav"/>
                                        </p:tgtEl>
                                      </p:cMediaNode>
                                    </p:audio>
                                  </p:subTnLst>
                                </p:cTn>
                              </p:par>
                              <p:par>
                                <p:cTn id="11" presetID="1" presetClass="exit" presetSubtype="0" fill="hold" grpId="1" nodeType="withEffect">
                                  <p:stCondLst>
                                    <p:cond delay="300"/>
                                  </p:stCondLst>
                                  <p:childTnLst>
                                    <p:set>
                                      <p:cBhvr>
                                        <p:cTn id="12" dur="1" fill="hold">
                                          <p:stCondLst>
                                            <p:cond delay="0"/>
                                          </p:stCondLst>
                                        </p:cTn>
                                        <p:tgtEl>
                                          <p:spTgt spid="160"/>
                                        </p:tgtEl>
                                        <p:attrNameLst>
                                          <p:attrName>style.visibility</p:attrName>
                                        </p:attrNameLst>
                                      </p:cBhvr>
                                      <p:to>
                                        <p:strVal val="hidden"/>
                                      </p:to>
                                    </p:set>
                                  </p:childTnLst>
                                </p:cTn>
                              </p:par>
                            </p:childTnLst>
                          </p:cTn>
                        </p:par>
                        <p:par>
                          <p:cTn id="13" fill="hold">
                            <p:stCondLst>
                              <p:cond delay="300"/>
                            </p:stCondLst>
                            <p:childTnLst>
                              <p:par>
                                <p:cTn id="14" presetID="1" presetClass="entr" presetSubtype="0" fill="hold" grpId="0" nodeType="afterEffect">
                                  <p:stCondLst>
                                    <p:cond delay="0"/>
                                  </p:stCondLst>
                                  <p:childTnLst>
                                    <p:set>
                                      <p:cBhvr>
                                        <p:cTn id="15" dur="1" fill="hold">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5" name="Tịc.wav"/>
                                        </p:tgtEl>
                                      </p:cMediaNode>
                                    </p:audio>
                                  </p:subTnLst>
                                </p:cTn>
                              </p:par>
                              <p:par>
                                <p:cTn id="16" presetID="1" presetClass="exit" presetSubtype="0" fill="hold" grpId="1" nodeType="withEffect">
                                  <p:stCondLst>
                                    <p:cond delay="300"/>
                                  </p:stCondLst>
                                  <p:childTnLst>
                                    <p:set>
                                      <p:cBhvr>
                                        <p:cTn id="17" dur="1" fill="hold">
                                          <p:stCondLst>
                                            <p:cond delay="0"/>
                                          </p:stCondLst>
                                        </p:cTn>
                                        <p:tgtEl>
                                          <p:spTgt spid="165"/>
                                        </p:tgtEl>
                                        <p:attrNameLst>
                                          <p:attrName>style.visibility</p:attrName>
                                        </p:attrNameLst>
                                      </p:cBhvr>
                                      <p:to>
                                        <p:strVal val="hidden"/>
                                      </p:to>
                                    </p:set>
                                  </p:childTnLst>
                                </p:cTn>
                              </p:par>
                            </p:childTnLst>
                          </p:cTn>
                        </p:par>
                        <p:par>
                          <p:cTn id="18" fill="hold">
                            <p:stCondLst>
                              <p:cond delay="600"/>
                            </p:stCondLst>
                            <p:childTnLst>
                              <p:par>
                                <p:cTn id="19" presetID="1" presetClass="entr" presetSubtype="0" fill="hold" grpId="0" nodeType="afterEffect">
                                  <p:stCondLst>
                                    <p:cond delay="0"/>
                                  </p:stCondLst>
                                  <p:childTnLst>
                                    <p:set>
                                      <p:cBhvr>
                                        <p:cTn id="20" dur="1" fill="hold">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ịc.wav"/>
                                        </p:tgtEl>
                                      </p:cMediaNode>
                                    </p:audio>
                                  </p:subTnLst>
                                </p:cTn>
                              </p:par>
                              <p:par>
                                <p:cTn id="21" presetID="1" presetClass="exit" presetSubtype="0" fill="hold" grpId="1" nodeType="withEffect">
                                  <p:stCondLst>
                                    <p:cond delay="300"/>
                                  </p:stCondLst>
                                  <p:childTnLst>
                                    <p:set>
                                      <p:cBhvr>
                                        <p:cTn id="22" dur="1" fill="hold">
                                          <p:stCondLst>
                                            <p:cond delay="0"/>
                                          </p:stCondLst>
                                        </p:cTn>
                                        <p:tgtEl>
                                          <p:spTgt spid="166"/>
                                        </p:tgtEl>
                                        <p:attrNameLst>
                                          <p:attrName>style.visibility</p:attrName>
                                        </p:attrNameLst>
                                      </p:cBhvr>
                                      <p:to>
                                        <p:strVal val="hidden"/>
                                      </p:to>
                                    </p:set>
                                  </p:childTnLst>
                                </p:cTn>
                              </p:par>
                            </p:childTnLst>
                          </p:cTn>
                        </p:par>
                        <p:par>
                          <p:cTn id="23" fill="hold">
                            <p:stCondLst>
                              <p:cond delay="900"/>
                            </p:stCondLst>
                            <p:childTnLst>
                              <p:par>
                                <p:cTn id="24" presetID="1" presetClass="entr" presetSubtype="0" fill="hold" grpId="0" nodeType="afterEffect">
                                  <p:stCondLst>
                                    <p:cond delay="0"/>
                                  </p:stCondLst>
                                  <p:childTnLst>
                                    <p:set>
                                      <p:cBhvr>
                                        <p:cTn id="25" dur="1" fill="hold">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5" name="Tịc.wav"/>
                                        </p:tgtEl>
                                      </p:cMediaNode>
                                    </p:audio>
                                  </p:subTnLst>
                                </p:cTn>
                              </p:par>
                              <p:par>
                                <p:cTn id="26" presetID="1" presetClass="exit" presetSubtype="0" fill="hold" grpId="1" nodeType="withEffect">
                                  <p:stCondLst>
                                    <p:cond delay="300"/>
                                  </p:stCondLst>
                                  <p:childTnLst>
                                    <p:set>
                                      <p:cBhvr>
                                        <p:cTn id="27" dur="1" fill="hold">
                                          <p:stCondLst>
                                            <p:cond delay="0"/>
                                          </p:stCondLst>
                                        </p:cTn>
                                        <p:tgtEl>
                                          <p:spTgt spid="167"/>
                                        </p:tgtEl>
                                        <p:attrNameLst>
                                          <p:attrName>style.visibility</p:attrName>
                                        </p:attrNameLst>
                                      </p:cBhvr>
                                      <p:to>
                                        <p:strVal val="hidden"/>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5" name="Tịc.wav"/>
                                        </p:tgtEl>
                                      </p:cMediaNode>
                                    </p:audio>
                                  </p:subTnLst>
                                </p:cTn>
                              </p:par>
                              <p:par>
                                <p:cTn id="31" presetID="1" presetClass="exit" presetSubtype="0" fill="hold" grpId="1" nodeType="withEffect">
                                  <p:stCondLst>
                                    <p:cond delay="300"/>
                                  </p:stCondLst>
                                  <p:childTnLst>
                                    <p:set>
                                      <p:cBhvr>
                                        <p:cTn id="32" dur="1" fill="hold">
                                          <p:stCondLst>
                                            <p:cond delay="0"/>
                                          </p:stCondLst>
                                        </p:cTn>
                                        <p:tgtEl>
                                          <p:spTgt spid="168"/>
                                        </p:tgtEl>
                                        <p:attrNameLst>
                                          <p:attrName>style.visibility</p:attrName>
                                        </p:attrNameLst>
                                      </p:cBhvr>
                                      <p:to>
                                        <p:strVal val="hidden"/>
                                      </p:to>
                                    </p:set>
                                  </p:childTnLst>
                                </p:cTn>
                              </p:par>
                            </p:childTnLst>
                          </p:cTn>
                        </p:par>
                        <p:par>
                          <p:cTn id="33" fill="hold">
                            <p:stCondLst>
                              <p:cond delay="1500"/>
                            </p:stCondLst>
                            <p:childTnLst>
                              <p:par>
                                <p:cTn id="34" presetID="1" presetClass="entr" presetSubtype="0" fill="hold" grpId="0" nodeType="afterEffect">
                                  <p:stCondLst>
                                    <p:cond delay="0"/>
                                  </p:stCondLst>
                                  <p:childTnLst>
                                    <p:set>
                                      <p:cBhvr>
                                        <p:cTn id="35" dur="1" fill="hold">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Tịc.wav"/>
                                        </p:tgtEl>
                                      </p:cMediaNode>
                                    </p:audio>
                                  </p:subTnLst>
                                </p:cTn>
                              </p:par>
                              <p:par>
                                <p:cTn id="36" presetID="1" presetClass="exit" presetSubtype="0" fill="hold" grpId="1" nodeType="withEffect">
                                  <p:stCondLst>
                                    <p:cond delay="300"/>
                                  </p:stCondLst>
                                  <p:childTnLst>
                                    <p:set>
                                      <p:cBhvr>
                                        <p:cTn id="37" dur="1" fill="hold">
                                          <p:stCondLst>
                                            <p:cond delay="0"/>
                                          </p:stCondLst>
                                        </p:cTn>
                                        <p:tgtEl>
                                          <p:spTgt spid="169"/>
                                        </p:tgtEl>
                                        <p:attrNameLst>
                                          <p:attrName>style.visibility</p:attrName>
                                        </p:attrNameLst>
                                      </p:cBhvr>
                                      <p:to>
                                        <p:strVal val="hidden"/>
                                      </p:to>
                                    </p:set>
                                  </p:childTnLst>
                                </p:cTn>
                              </p:par>
                            </p:childTnLst>
                          </p:cTn>
                        </p:par>
                        <p:par>
                          <p:cTn id="38" fill="hold">
                            <p:stCondLst>
                              <p:cond delay="1800"/>
                            </p:stCondLst>
                            <p:childTnLst>
                              <p:par>
                                <p:cTn id="39" presetID="1" presetClass="entr" presetSubtype="0" fill="hold" grpId="0" nodeType="afterEffect">
                                  <p:stCondLst>
                                    <p:cond delay="0"/>
                                  </p:stCondLst>
                                  <p:childTnLst>
                                    <p:set>
                                      <p:cBhvr>
                                        <p:cTn id="40" dur="1" fill="hold">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Tịc.wav"/>
                                        </p:tgtEl>
                                      </p:cMediaNode>
                                    </p:audio>
                                  </p:subTnLst>
                                </p:cTn>
                              </p:par>
                              <p:par>
                                <p:cTn id="41" presetID="1" presetClass="exit" presetSubtype="0" fill="hold" grpId="1" nodeType="withEffect">
                                  <p:stCondLst>
                                    <p:cond delay="300"/>
                                  </p:stCondLst>
                                  <p:childTnLst>
                                    <p:set>
                                      <p:cBhvr>
                                        <p:cTn id="42" dur="1" fill="hold">
                                          <p:stCondLst>
                                            <p:cond delay="0"/>
                                          </p:stCondLst>
                                        </p:cTn>
                                        <p:tgtEl>
                                          <p:spTgt spid="170"/>
                                        </p:tgtEl>
                                        <p:attrNameLst>
                                          <p:attrName>style.visibility</p:attrName>
                                        </p:attrNameLst>
                                      </p:cBhvr>
                                      <p:to>
                                        <p:strVal val="hidden"/>
                                      </p:to>
                                    </p:set>
                                  </p:childTnLst>
                                </p:cTn>
                              </p:par>
                            </p:childTnLst>
                          </p:cTn>
                        </p:par>
                        <p:par>
                          <p:cTn id="43" fill="hold">
                            <p:stCondLst>
                              <p:cond delay="2100"/>
                            </p:stCondLst>
                            <p:childTnLst>
                              <p:par>
                                <p:cTn id="44" presetID="1" presetClass="entr" presetSubtype="0" fill="hold" grpId="0" nodeType="afterEffect">
                                  <p:stCondLst>
                                    <p:cond delay="0"/>
                                  </p:stCondLst>
                                  <p:childTnLst>
                                    <p:set>
                                      <p:cBhvr>
                                        <p:cTn id="45" dur="1" fill="hold">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5" name="Tịc.wav"/>
                                        </p:tgtEl>
                                      </p:cMediaNode>
                                    </p:audio>
                                  </p:subTnLst>
                                </p:cTn>
                              </p:par>
                              <p:par>
                                <p:cTn id="46" presetID="1" presetClass="exit" presetSubtype="0" fill="hold" grpId="1" nodeType="withEffect">
                                  <p:stCondLst>
                                    <p:cond delay="300"/>
                                  </p:stCondLst>
                                  <p:childTnLst>
                                    <p:set>
                                      <p:cBhvr>
                                        <p:cTn id="47" dur="1" fill="hold">
                                          <p:stCondLst>
                                            <p:cond delay="0"/>
                                          </p:stCondLst>
                                        </p:cTn>
                                        <p:tgtEl>
                                          <p:spTgt spid="171"/>
                                        </p:tgtEl>
                                        <p:attrNameLst>
                                          <p:attrName>style.visibility</p:attrName>
                                        </p:attrNameLst>
                                      </p:cBhvr>
                                      <p:to>
                                        <p:strVal val="hidden"/>
                                      </p:to>
                                    </p:set>
                                  </p:childTnLst>
                                </p:cTn>
                              </p:par>
                            </p:childTnLst>
                          </p:cTn>
                        </p:par>
                        <p:par>
                          <p:cTn id="48" fill="hold">
                            <p:stCondLst>
                              <p:cond delay="2400"/>
                            </p:stCondLst>
                            <p:childTnLst>
                              <p:par>
                                <p:cTn id="49" presetID="1" presetClass="entr" presetSubtype="0" fill="hold" grpId="0" nodeType="afterEffect">
                                  <p:stCondLst>
                                    <p:cond delay="0"/>
                                  </p:stCondLst>
                                  <p:childTnLst>
                                    <p:set>
                                      <p:cBhvr>
                                        <p:cTn id="50" dur="1" fill="hold">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Tịc.wav"/>
                                        </p:tgtEl>
                                      </p:cMediaNode>
                                    </p:audio>
                                  </p:subTnLst>
                                </p:cTn>
                              </p:par>
                              <p:par>
                                <p:cTn id="51" presetID="1" presetClass="exit" presetSubtype="0" fill="hold" grpId="1" nodeType="withEffect">
                                  <p:stCondLst>
                                    <p:cond delay="300"/>
                                  </p:stCondLst>
                                  <p:childTnLst>
                                    <p:set>
                                      <p:cBhvr>
                                        <p:cTn id="52" dur="1" fill="hold">
                                          <p:stCondLst>
                                            <p:cond delay="0"/>
                                          </p:stCondLst>
                                        </p:cTn>
                                        <p:tgtEl>
                                          <p:spTgt spid="172"/>
                                        </p:tgtEl>
                                        <p:attrNameLst>
                                          <p:attrName>style.visibility</p:attrName>
                                        </p:attrNameLst>
                                      </p:cBhvr>
                                      <p:to>
                                        <p:strVal val="hidden"/>
                                      </p:to>
                                    </p:set>
                                  </p:childTnLst>
                                </p:cTn>
                              </p:par>
                            </p:childTnLst>
                          </p:cTn>
                        </p:par>
                        <p:par>
                          <p:cTn id="53" fill="hold">
                            <p:stCondLst>
                              <p:cond delay="2700"/>
                            </p:stCondLst>
                            <p:childTnLst>
                              <p:par>
                                <p:cTn id="54" presetID="1" presetClass="entr" presetSubtype="0" fill="hold" grpId="0" nodeType="afterEffect">
                                  <p:stCondLst>
                                    <p:cond delay="0"/>
                                  </p:stCondLst>
                                  <p:childTnLst>
                                    <p:set>
                                      <p:cBhvr>
                                        <p:cTn id="55" dur="1" fill="hold">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Tịc.wav"/>
                                        </p:tgtEl>
                                      </p:cMediaNode>
                                    </p:audio>
                                  </p:subTnLst>
                                </p:cTn>
                              </p:par>
                              <p:par>
                                <p:cTn id="56" presetID="1" presetClass="exit" presetSubtype="0" fill="hold" grpId="1" nodeType="withEffect">
                                  <p:stCondLst>
                                    <p:cond delay="300"/>
                                  </p:stCondLst>
                                  <p:childTnLst>
                                    <p:set>
                                      <p:cBhvr>
                                        <p:cTn id="57" dur="1" fill="hold">
                                          <p:stCondLst>
                                            <p:cond delay="0"/>
                                          </p:stCondLst>
                                        </p:cTn>
                                        <p:tgtEl>
                                          <p:spTgt spid="173"/>
                                        </p:tgtEl>
                                        <p:attrNameLst>
                                          <p:attrName>style.visibility</p:attrName>
                                        </p:attrNameLst>
                                      </p:cBhvr>
                                      <p:to>
                                        <p:strVal val="hidden"/>
                                      </p:to>
                                    </p:set>
                                  </p:child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ịc.wav"/>
                                        </p:tgtEl>
                                      </p:cMediaNode>
                                    </p:audio>
                                  </p:subTnLst>
                                </p:cTn>
                              </p:par>
                              <p:par>
                                <p:cTn id="61" presetID="1" presetClass="exit" presetSubtype="0" fill="hold" grpId="1" nodeType="withEffect">
                                  <p:stCondLst>
                                    <p:cond delay="300"/>
                                  </p:stCondLst>
                                  <p:childTnLst>
                                    <p:set>
                                      <p:cBhvr>
                                        <p:cTn id="62" dur="1" fill="hold">
                                          <p:stCondLst>
                                            <p:cond delay="0"/>
                                          </p:stCondLst>
                                        </p:cTn>
                                        <p:tgtEl>
                                          <p:spTgt spid="174"/>
                                        </p:tgtEl>
                                        <p:attrNameLst>
                                          <p:attrName>style.visibility</p:attrName>
                                        </p:attrNameLst>
                                      </p:cBhvr>
                                      <p:to>
                                        <p:strVal val="hidden"/>
                                      </p:to>
                                    </p:set>
                                  </p:childTnLst>
                                </p:cTn>
                              </p:par>
                            </p:childTnLst>
                          </p:cTn>
                        </p:par>
                        <p:par>
                          <p:cTn id="63" fill="hold">
                            <p:stCondLst>
                              <p:cond delay="3300"/>
                            </p:stCondLst>
                            <p:childTnLst>
                              <p:par>
                                <p:cTn id="64" presetID="1" presetClass="entr" presetSubtype="0" fill="hold" grpId="0" nodeType="afterEffect">
                                  <p:stCondLst>
                                    <p:cond delay="0"/>
                                  </p:stCondLst>
                                  <p:childTnLst>
                                    <p:set>
                                      <p:cBhvr>
                                        <p:cTn id="65" dur="1" fill="hold">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Tịc.wav"/>
                                        </p:tgtEl>
                                      </p:cMediaNode>
                                    </p:audio>
                                  </p:subTnLst>
                                </p:cTn>
                              </p:par>
                              <p:par>
                                <p:cTn id="66" presetID="1" presetClass="exit" presetSubtype="0" fill="hold" grpId="1" nodeType="withEffect">
                                  <p:stCondLst>
                                    <p:cond delay="300"/>
                                  </p:stCondLst>
                                  <p:childTnLst>
                                    <p:set>
                                      <p:cBhvr>
                                        <p:cTn id="67" dur="1" fill="hold">
                                          <p:stCondLst>
                                            <p:cond delay="0"/>
                                          </p:stCondLst>
                                        </p:cTn>
                                        <p:tgtEl>
                                          <p:spTgt spid="175"/>
                                        </p:tgtEl>
                                        <p:attrNameLst>
                                          <p:attrName>style.visibility</p:attrName>
                                        </p:attrNameLst>
                                      </p:cBhvr>
                                      <p:to>
                                        <p:strVal val="hidden"/>
                                      </p:to>
                                    </p:set>
                                  </p:childTnLst>
                                </p:cTn>
                              </p:par>
                            </p:childTnLst>
                          </p:cTn>
                        </p:par>
                        <p:par>
                          <p:cTn id="68" fill="hold">
                            <p:stCondLst>
                              <p:cond delay="3600"/>
                            </p:stCondLst>
                            <p:childTnLst>
                              <p:par>
                                <p:cTn id="69" presetID="1" presetClass="entr" presetSubtype="0" fill="hold" grpId="0" nodeType="afterEffect">
                                  <p:stCondLst>
                                    <p:cond delay="0"/>
                                  </p:stCondLst>
                                  <p:childTnLst>
                                    <p:set>
                                      <p:cBhvr>
                                        <p:cTn id="70" dur="1" fill="hold">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Tịc.wav"/>
                                        </p:tgtEl>
                                      </p:cMediaNode>
                                    </p:audio>
                                  </p:subTnLst>
                                </p:cTn>
                              </p:par>
                              <p:par>
                                <p:cTn id="71" presetID="1" presetClass="exit" presetSubtype="0" fill="hold" grpId="1" nodeType="withEffect">
                                  <p:stCondLst>
                                    <p:cond delay="300"/>
                                  </p:stCondLst>
                                  <p:childTnLst>
                                    <p:set>
                                      <p:cBhvr>
                                        <p:cTn id="72" dur="1" fill="hold">
                                          <p:stCondLst>
                                            <p:cond delay="0"/>
                                          </p:stCondLst>
                                        </p:cTn>
                                        <p:tgtEl>
                                          <p:spTgt spid="176"/>
                                        </p:tgtEl>
                                        <p:attrNameLst>
                                          <p:attrName>style.visibility</p:attrName>
                                        </p:attrNameLst>
                                      </p:cBhvr>
                                      <p:to>
                                        <p:strVal val="hidden"/>
                                      </p:to>
                                    </p:set>
                                  </p:childTnLst>
                                </p:cTn>
                              </p:par>
                            </p:childTnLst>
                          </p:cTn>
                        </p:par>
                        <p:par>
                          <p:cTn id="73" fill="hold">
                            <p:stCondLst>
                              <p:cond delay="3900"/>
                            </p:stCondLst>
                            <p:childTnLst>
                              <p:par>
                                <p:cTn id="74" presetID="1" presetClass="entr" presetSubtype="0" fill="hold" grpId="0" nodeType="afterEffect">
                                  <p:stCondLst>
                                    <p:cond delay="0"/>
                                  </p:stCondLst>
                                  <p:childTnLst>
                                    <p:set>
                                      <p:cBhvr>
                                        <p:cTn id="75" dur="1" fill="hold">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ng....wav"/>
                                        </p:tgtEl>
                                      </p:cMediaNode>
                                    </p:audio>
                                  </p:subTnLst>
                                </p:cTn>
                              </p:par>
                            </p:childTnLst>
                          </p:cTn>
                        </p:par>
                        <p:par>
                          <p:cTn id="76" fill="hold">
                            <p:stCondLst>
                              <p:cond delay="3900"/>
                            </p:stCondLst>
                            <p:childTnLst>
                              <p:par>
                                <p:cTn id="77" presetID="26" presetClass="emph" presetSubtype="0" repeatCount="indefinite" fill="hold" grpId="1" nodeType="afterEffect">
                                  <p:stCondLst>
                                    <p:cond delay="0"/>
                                  </p:stCondLst>
                                  <p:childTnLst>
                                    <p:animEffect transition="out" filter="fade">
                                      <p:cBhvr>
                                        <p:cTn id="78" dur="600" tmFilter="0, 0; .2, .5; .8, .5; 1, 0"/>
                                        <p:tgtEl>
                                          <p:spTgt spid="161"/>
                                        </p:tgtEl>
                                      </p:cBhvr>
                                    </p:animEffect>
                                    <p:animScale>
                                      <p:cBhvr>
                                        <p:cTn id="79" dur="300" autoRev="1" fill="hold"/>
                                        <p:tgtEl>
                                          <p:spTgt spid="1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22449">
                <p:cTn id="80" repeatCount="indefinite" fill="hold" display="0">
                  <p:stCondLst>
                    <p:cond delay="indefinite"/>
                  </p:stCondLst>
                  <p:endCondLst>
                    <p:cond evt="onStopAudio" delay="0">
                      <p:tgtEl>
                        <p:sldTgt/>
                      </p:tgtEl>
                    </p:cond>
                  </p:endCondLst>
                </p:cTn>
                <p:tgtEl>
                  <p:spTgt spid="59"/>
                </p:tgtEl>
              </p:cMediaNode>
            </p:audio>
          </p:childTnLst>
        </p:cTn>
      </p:par>
    </p:tnLst>
    <p:bldLst>
      <p:bldP spid="160" grpId="0" animBg="1"/>
      <p:bldP spid="160" grpId="1" animBg="1"/>
      <p:bldP spid="161" grpId="0" animBg="1"/>
      <p:bldP spid="161" grpId="1" animBg="1"/>
      <p:bldP spid="165" grpId="0" animBg="1"/>
      <p:bldP spid="165" grpId="1" animBg="1"/>
      <p:bldP spid="166" grpId="0" animBg="1"/>
      <p:bldP spid="166" grpId="1" animBg="1"/>
      <p:bldP spid="167" grpId="0" animBg="1"/>
      <p:bldP spid="167" grpId="1" animBg="1"/>
      <p:bldP spid="168" grpId="0" animBg="1"/>
      <p:bldP spid="168" grpId="1" animBg="1"/>
      <p:bldP spid="169" grpId="0" animBg="1"/>
      <p:bldP spid="169" grpId="1" animBg="1"/>
      <p:bldP spid="170" grpId="0" animBg="1"/>
      <p:bldP spid="170" grpId="1" animBg="1"/>
      <p:bldP spid="171" grpId="0" animBg="1"/>
      <p:bldP spid="171" grpId="1" animBg="1"/>
      <p:bldP spid="172" grpId="0" animBg="1"/>
      <p:bldP spid="172" grpId="1" animBg="1"/>
      <p:bldP spid="173" grpId="0" animBg="1"/>
      <p:bldP spid="173" grpId="1" animBg="1"/>
      <p:bldP spid="174" grpId="0" animBg="1"/>
      <p:bldP spid="174" grpId="1" animBg="1"/>
      <p:bldP spid="175" grpId="0" animBg="1"/>
      <p:bldP spid="175" grpId="1" animBg="1"/>
      <p:bldP spid="176" grpId="0" animBg="1"/>
      <p:bldP spid="1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89098B-44B2-48C7-ADF5-1034569C91D5}"/>
              </a:ext>
            </a:extLst>
          </p:cNvPr>
          <p:cNvSpPr/>
          <p:nvPr/>
        </p:nvSpPr>
        <p:spPr>
          <a:xfrm>
            <a:off x="914400" y="266700"/>
            <a:ext cx="16687800" cy="1905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chemeClr val="tx1"/>
                </a:solidFill>
                <a:latin typeface="Times New Roman" panose="02020603050405020304" pitchFamily="18" charset="0"/>
                <a:cs typeface="Times New Roman" panose="02020603050405020304" pitchFamily="18" charset="0"/>
              </a:rPr>
              <a:t>Ví dụ 1: </a:t>
            </a:r>
            <a:r>
              <a:rPr lang="en-US" sz="3600">
                <a:solidFill>
                  <a:schemeClr val="tx1"/>
                </a:solidFill>
                <a:latin typeface="Times New Roman" panose="02020603050405020304" pitchFamily="18" charset="0"/>
                <a:cs typeface="Times New Roman" panose="02020603050405020304" pitchFamily="18" charset="0"/>
              </a:rPr>
              <a:t>Màn hình rađa gợi lên hình ảnh một mặt phẳng tọa độ. Ba chấm sáng trên màn hình ra đa của đài kiểm soát không lưu nằm ở góc phần tư nào của mặt phẳng tọa độ?</a:t>
            </a:r>
            <a:endParaRPr lang="en-US" sz="3600" b="1">
              <a:solidFill>
                <a:schemeClr val="tx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5079A73-7B09-478A-BD6C-FAC9DD11E123}"/>
              </a:ext>
            </a:extLst>
          </p:cNvPr>
          <p:cNvPicPr>
            <a:picLocks noChangeAspect="1"/>
          </p:cNvPicPr>
          <p:nvPr/>
        </p:nvPicPr>
        <p:blipFill>
          <a:blip r:embed="rId2"/>
          <a:stretch>
            <a:fillRect/>
          </a:stretch>
        </p:blipFill>
        <p:spPr>
          <a:xfrm>
            <a:off x="8991600" y="2286000"/>
            <a:ext cx="8077200" cy="7734300"/>
          </a:xfrm>
          <a:prstGeom prst="rect">
            <a:avLst/>
          </a:prstGeom>
        </p:spPr>
      </p:pic>
      <p:sp>
        <p:nvSpPr>
          <p:cNvPr id="5" name="TextBox 4">
            <a:extLst>
              <a:ext uri="{FF2B5EF4-FFF2-40B4-BE49-F238E27FC236}">
                <a16:creationId xmlns:a16="http://schemas.microsoft.com/office/drawing/2014/main" id="{1F19D24B-8976-477D-9841-C98486F39244}"/>
              </a:ext>
            </a:extLst>
          </p:cNvPr>
          <p:cNvSpPr txBox="1"/>
          <p:nvPr/>
        </p:nvSpPr>
        <p:spPr>
          <a:xfrm>
            <a:off x="1600200" y="3695700"/>
            <a:ext cx="6705600" cy="3170099"/>
          </a:xfrm>
          <a:prstGeom prst="rect">
            <a:avLst/>
          </a:prstGeom>
          <a:noFill/>
        </p:spPr>
        <p:txBody>
          <a:bodyPr wrap="square" rtlCol="0">
            <a:spAutoFit/>
          </a:bodyPr>
          <a:lstStyle/>
          <a:p>
            <a:pPr algn="just"/>
            <a:r>
              <a:rPr lang="en-US" sz="4000" b="1" u="sng">
                <a:latin typeface="Times New Roman" panose="02020603050405020304" pitchFamily="18" charset="0"/>
                <a:cs typeface="Times New Roman" panose="02020603050405020304" pitchFamily="18" charset="0"/>
              </a:rPr>
              <a:t>Giải:</a:t>
            </a:r>
            <a:r>
              <a:rPr lang="en-US" sz="4000">
                <a:latin typeface="Times New Roman" panose="02020603050405020304" pitchFamily="18" charset="0"/>
                <a:cs typeface="Times New Roman" panose="02020603050405020304" pitchFamily="18" charset="0"/>
              </a:rPr>
              <a:t> </a:t>
            </a:r>
          </a:p>
          <a:p>
            <a:pPr algn="just"/>
            <a:r>
              <a:rPr lang="en-US" sz="4000">
                <a:latin typeface="Times New Roman" panose="02020603050405020304" pitchFamily="18" charset="0"/>
                <a:cs typeface="Times New Roman" panose="02020603050405020304" pitchFamily="18" charset="0"/>
              </a:rPr>
              <a:t>Cả ba chấm sáng trên màn hình rađa của đài kiểm soát không lưu đều nằm ở góc phần tư thứ II của mặt phẳng tọa độ.</a:t>
            </a:r>
          </a:p>
        </p:txBody>
      </p:sp>
    </p:spTree>
    <p:extLst>
      <p:ext uri="{BB962C8B-B14F-4D97-AF65-F5344CB8AC3E}">
        <p14:creationId xmlns:p14="http://schemas.microsoft.com/office/powerpoint/2010/main" val="3325616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57300"/>
            <a:ext cx="15544800" cy="674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Oval 5"/>
          <p:cNvSpPr>
            <a:spLocks noChangeArrowheads="1"/>
          </p:cNvSpPr>
          <p:nvPr/>
        </p:nvSpPr>
        <p:spPr bwMode="auto">
          <a:xfrm>
            <a:off x="12954000" y="5257800"/>
            <a:ext cx="1371600" cy="102870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700"/>
          </a:p>
        </p:txBody>
      </p:sp>
      <p:pic>
        <p:nvPicPr>
          <p:cNvPr id="6150"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380706" y="3200400"/>
            <a:ext cx="9477375" cy="5829300"/>
          </a:xfrm>
          <a:noFill/>
        </p:spPr>
      </p:pic>
      <p:pic>
        <p:nvPicPr>
          <p:cNvPr id="6152" name="Picture 8" descr="AG00317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020802" y="6515100"/>
            <a:ext cx="367665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AutoShape 9"/>
          <p:cNvSpPr>
            <a:spLocks noChangeArrowheads="1"/>
          </p:cNvSpPr>
          <p:nvPr/>
        </p:nvSpPr>
        <p:spPr bwMode="auto">
          <a:xfrm>
            <a:off x="11277600" y="3429000"/>
            <a:ext cx="6553200" cy="3543300"/>
          </a:xfrm>
          <a:prstGeom prst="cloudCallout">
            <a:avLst>
              <a:gd name="adj1" fmla="val 19407"/>
              <a:gd name="adj2" fmla="val 65273"/>
            </a:avLst>
          </a:prstGeom>
          <a:solidFill>
            <a:srgbClr val="FFCCFF"/>
          </a:solidFill>
          <a:ln w="9525">
            <a:solidFill>
              <a:schemeClr val="tx1"/>
            </a:solidFill>
            <a:round/>
            <a:headEnd/>
            <a:tailEnd/>
          </a:ln>
        </p:spPr>
        <p:txBody>
          <a:bodyPr/>
          <a:lstStyle/>
          <a:p>
            <a:pPr algn="ctr"/>
            <a:endParaRPr lang="en-US" sz="3000" b="1" i="1">
              <a:solidFill>
                <a:srgbClr val="006600"/>
              </a:solidFill>
              <a:latin typeface="Arial" charset="0"/>
            </a:endParaRPr>
          </a:p>
        </p:txBody>
      </p:sp>
      <p:sp>
        <p:nvSpPr>
          <p:cNvPr id="6154" name="Line 10"/>
          <p:cNvSpPr>
            <a:spLocks noChangeShapeType="1"/>
          </p:cNvSpPr>
          <p:nvPr/>
        </p:nvSpPr>
        <p:spPr bwMode="auto">
          <a:xfrm>
            <a:off x="7620000" y="1943100"/>
            <a:ext cx="1066800" cy="6629400"/>
          </a:xfrm>
          <a:prstGeom prst="line">
            <a:avLst/>
          </a:prstGeom>
          <a:noFill/>
          <a:ln w="38100">
            <a:solidFill>
              <a:srgbClr val="FF33CC"/>
            </a:solidFill>
            <a:prstDash val="lgDash"/>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6155" name="Line 11"/>
          <p:cNvSpPr>
            <a:spLocks noChangeShapeType="1"/>
          </p:cNvSpPr>
          <p:nvPr/>
        </p:nvSpPr>
        <p:spPr bwMode="auto">
          <a:xfrm>
            <a:off x="7924800" y="1943100"/>
            <a:ext cx="1371600" cy="6400800"/>
          </a:xfrm>
          <a:prstGeom prst="line">
            <a:avLst/>
          </a:prstGeom>
          <a:noFill/>
          <a:ln w="38100">
            <a:solidFill>
              <a:srgbClr val="FF33CC"/>
            </a:solidFill>
            <a:prstDash val="lgDash"/>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6157" name="Oval 13"/>
          <p:cNvSpPr>
            <a:spLocks noChangeArrowheads="1"/>
          </p:cNvSpPr>
          <p:nvPr/>
        </p:nvSpPr>
        <p:spPr bwMode="auto">
          <a:xfrm>
            <a:off x="8448674" y="7562850"/>
            <a:ext cx="1010447" cy="781050"/>
          </a:xfrm>
          <a:prstGeom prst="ellipse">
            <a:avLst/>
          </a:prstGeom>
          <a:noFill/>
          <a:ln w="3810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700"/>
          </a:p>
        </p:txBody>
      </p:sp>
      <p:sp>
        <p:nvSpPr>
          <p:cNvPr id="6158" name="Text Box 14"/>
          <p:cNvSpPr txBox="1">
            <a:spLocks noChangeArrowheads="1"/>
          </p:cNvSpPr>
          <p:nvPr/>
        </p:nvSpPr>
        <p:spPr bwMode="auto">
          <a:xfrm>
            <a:off x="12344400" y="4229100"/>
            <a:ext cx="487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3600" b="1" i="1">
                <a:solidFill>
                  <a:schemeClr val="accent2"/>
                </a:solidFill>
                <a:latin typeface="Arial" charset="0"/>
              </a:rPr>
              <a:t>À, mình ngồi ở ghế số </a:t>
            </a:r>
            <a:r>
              <a:rPr lang="en-US" sz="3600" b="1" i="1">
                <a:solidFill>
                  <a:srgbClr val="FF3300"/>
                </a:solidFill>
                <a:latin typeface="Arial" charset="0"/>
              </a:rPr>
              <a:t>1</a:t>
            </a:r>
            <a:r>
              <a:rPr lang="en-US" sz="3600" b="1" i="1">
                <a:solidFill>
                  <a:schemeClr val="accent2"/>
                </a:solidFill>
                <a:latin typeface="Arial" charset="0"/>
              </a:rPr>
              <a:t> của dãy ghế </a:t>
            </a:r>
            <a:r>
              <a:rPr lang="en-US" sz="3600" b="1" i="1">
                <a:solidFill>
                  <a:srgbClr val="FF3300"/>
                </a:solidFill>
                <a:latin typeface="Arial" charset="0"/>
              </a:rPr>
              <a:t>H</a:t>
            </a:r>
            <a:endParaRPr lang="en-US" sz="3600" b="1" i="1">
              <a:solidFill>
                <a:schemeClr val="accent2"/>
              </a:solidFill>
              <a:latin typeface="Arial" charset="0"/>
            </a:endParaRPr>
          </a:p>
        </p:txBody>
      </p:sp>
      <p:sp>
        <p:nvSpPr>
          <p:cNvPr id="6160" name="Text Box 16"/>
          <p:cNvSpPr txBox="1">
            <a:spLocks noChangeArrowheads="1"/>
          </p:cNvSpPr>
          <p:nvPr/>
        </p:nvSpPr>
        <p:spPr bwMode="auto">
          <a:xfrm>
            <a:off x="12496800" y="4457701"/>
            <a:ext cx="44196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i="1">
                <a:solidFill>
                  <a:srgbClr val="006600"/>
                </a:solidFill>
                <a:latin typeface="Arial" charset="0"/>
              </a:rPr>
              <a:t>Mình ngồi ở đâu đây???</a:t>
            </a:r>
          </a:p>
          <a:p>
            <a:pPr eaLnBrk="1" hangingPunct="1">
              <a:spcBef>
                <a:spcPct val="50000"/>
              </a:spcBef>
            </a:pPr>
            <a:endParaRPr lang="en-US" sz="3600">
              <a:latin typeface="Arial" charset="0"/>
            </a:endParaRPr>
          </a:p>
        </p:txBody>
      </p:sp>
    </p:spTree>
    <p:extLst>
      <p:ext uri="{BB962C8B-B14F-4D97-AF65-F5344CB8AC3E}">
        <p14:creationId xmlns:p14="http://schemas.microsoft.com/office/powerpoint/2010/main" val="1624772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ntr" presetSubtype="12" fill="hold" grpId="0" nodeType="clickEffect">
                                  <p:stCondLst>
                                    <p:cond delay="0"/>
                                  </p:stCondLst>
                                  <p:iterate type="lt">
                                    <p:tmPct val="0"/>
                                  </p:iterate>
                                  <p:childTnLst>
                                    <p:set>
                                      <p:cBhvr>
                                        <p:cTn id="10" dur="1" fill="hold">
                                          <p:stCondLst>
                                            <p:cond delay="0"/>
                                          </p:stCondLst>
                                        </p:cTn>
                                        <p:tgtEl>
                                          <p:spTgt spid="6149"/>
                                        </p:tgtEl>
                                        <p:attrNameLst>
                                          <p:attrName>style.visibility</p:attrName>
                                        </p:attrNameLst>
                                      </p:cBhvr>
                                      <p:to>
                                        <p:strVal val="visible"/>
                                      </p:to>
                                    </p:set>
                                    <p:animEffect transition="in" filter="strips(downLeft)">
                                      <p:cBhvr>
                                        <p:cTn id="11" dur="500"/>
                                        <p:tgtEl>
                                          <p:spTgt spid="61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5" presetClass="emph" presetSubtype="0" repeatCount="10000" fill="hold" grpId="1" nodeType="clickEffect">
                                  <p:stCondLst>
                                    <p:cond delay="0"/>
                                  </p:stCondLst>
                                  <p:iterate type="lt">
                                    <p:tmPct val="0"/>
                                  </p:iterate>
                                  <p:childTnLst>
                                    <p:anim calcmode="discrete" valueType="str">
                                      <p:cBhvr>
                                        <p:cTn id="15" dur="1000" fill="hold"/>
                                        <p:tgtEl>
                                          <p:spTgt spid="6149"/>
                                        </p:tgtEl>
                                        <p:attrNameLst>
                                          <p:attrName>style.visibility</p:attrName>
                                        </p:attrNameLst>
                                      </p:cBhvr>
                                      <p:tavLst>
                                        <p:tav tm="0">
                                          <p:val>
                                            <p:strVal val="hidden"/>
                                          </p:val>
                                        </p:tav>
                                        <p:tav tm="50000">
                                          <p:val>
                                            <p:strVal val="visible"/>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5" presetClass="path" presetSubtype="0" accel="50000" decel="50000" fill="hold" nodeType="clickEffect">
                                  <p:stCondLst>
                                    <p:cond delay="0"/>
                                  </p:stCondLst>
                                  <p:childTnLst>
                                    <p:animMotion origin="layout" path="M -0.09167 -0.20556 L -0.31667 -0.37222 " pathEditMode="relative" rAng="0" ptsTypes="AA">
                                      <p:cBhvr>
                                        <p:cTn id="19" dur="2000" fill="hold"/>
                                        <p:tgtEl>
                                          <p:spTgt spid="6148"/>
                                        </p:tgtEl>
                                        <p:attrNameLst>
                                          <p:attrName>ppt_x</p:attrName>
                                          <p:attrName>ppt_y</p:attrName>
                                        </p:attrNameLst>
                                      </p:cBhvr>
                                      <p:rCtr x="-11250" y="-8333"/>
                                    </p:animMotion>
                                  </p:childTnLst>
                                </p:cTn>
                              </p:par>
                              <p:par>
                                <p:cTn id="20" presetID="35" presetClass="path" presetSubtype="0" accel="50000" decel="50000" fill="hold" grpId="2" nodeType="withEffect">
                                  <p:stCondLst>
                                    <p:cond delay="0"/>
                                  </p:stCondLst>
                                  <p:iterate type="lt">
                                    <p:tmPct val="0"/>
                                  </p:iterate>
                                  <p:childTnLst>
                                    <p:animMotion origin="layout" path="M -0.10833 -0.22223 L -0.32083 -0.38889 " pathEditMode="relative" rAng="0" ptsTypes="AA">
                                      <p:cBhvr>
                                        <p:cTn id="21" dur="2000" fill="hold"/>
                                        <p:tgtEl>
                                          <p:spTgt spid="6149"/>
                                        </p:tgtEl>
                                        <p:attrNameLst>
                                          <p:attrName>ppt_x</p:attrName>
                                          <p:attrName>ppt_y</p:attrName>
                                        </p:attrNameLst>
                                      </p:cBhvr>
                                      <p:rCtr x="-10625" y="-8333"/>
                                    </p:animMotion>
                                  </p:childTnLst>
                                </p:cTn>
                              </p:par>
                              <p:par>
                                <p:cTn id="22" presetID="21" presetClass="entr" presetSubtype="4" fill="hold" nodeType="withEffect">
                                  <p:stCondLst>
                                    <p:cond delay="0"/>
                                  </p:stCondLst>
                                  <p:childTnLst>
                                    <p:set>
                                      <p:cBhvr>
                                        <p:cTn id="23" dur="1" fill="hold">
                                          <p:stCondLst>
                                            <p:cond delay="0"/>
                                          </p:stCondLst>
                                        </p:cTn>
                                        <p:tgtEl>
                                          <p:spTgt spid="6150"/>
                                        </p:tgtEl>
                                        <p:attrNameLst>
                                          <p:attrName>style.visibility</p:attrName>
                                        </p:attrNameLst>
                                      </p:cBhvr>
                                      <p:to>
                                        <p:strVal val="visible"/>
                                      </p:to>
                                    </p:set>
                                    <p:animEffect transition="in" filter="wheel(4)">
                                      <p:cBhvr>
                                        <p:cTn id="24" dur="2000"/>
                                        <p:tgtEl>
                                          <p:spTgt spid="615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6152"/>
                                        </p:tgtEl>
                                        <p:attrNameLst>
                                          <p:attrName>style.visibility</p:attrName>
                                        </p:attrNameLst>
                                      </p:cBhvr>
                                      <p:to>
                                        <p:strVal val="visible"/>
                                      </p:to>
                                    </p:set>
                                    <p:animEffect transition="in" filter="dissolve">
                                      <p:cBhvr>
                                        <p:cTn id="28" dur="500"/>
                                        <p:tgtEl>
                                          <p:spTgt spid="6152"/>
                                        </p:tgtEl>
                                      </p:cBhvr>
                                    </p:animEffect>
                                  </p:childTnLst>
                                </p:cTn>
                              </p:par>
                            </p:childTnLst>
                          </p:cTn>
                        </p:par>
                        <p:par>
                          <p:cTn id="29" fill="hold" nodeType="afterGroup">
                            <p:stCondLst>
                              <p:cond delay="2500"/>
                            </p:stCondLst>
                            <p:childTnLst>
                              <p:par>
                                <p:cTn id="30" presetID="50" presetClass="entr" presetSubtype="0" decel="100000" fill="hold" grpId="0" nodeType="afterEffect">
                                  <p:stCondLst>
                                    <p:cond delay="0"/>
                                  </p:stCondLst>
                                  <p:childTnLst>
                                    <p:set>
                                      <p:cBhvr>
                                        <p:cTn id="31" dur="1" fill="hold">
                                          <p:stCondLst>
                                            <p:cond delay="0"/>
                                          </p:stCondLst>
                                        </p:cTn>
                                        <p:tgtEl>
                                          <p:spTgt spid="6153"/>
                                        </p:tgtEl>
                                        <p:attrNameLst>
                                          <p:attrName>style.visibility</p:attrName>
                                        </p:attrNameLst>
                                      </p:cBhvr>
                                      <p:to>
                                        <p:strVal val="visible"/>
                                      </p:to>
                                    </p:set>
                                    <p:anim calcmode="lin" valueType="num">
                                      <p:cBhvr>
                                        <p:cTn id="32" dur="1000" fill="hold"/>
                                        <p:tgtEl>
                                          <p:spTgt spid="6153"/>
                                        </p:tgtEl>
                                        <p:attrNameLst>
                                          <p:attrName>ppt_w</p:attrName>
                                        </p:attrNameLst>
                                      </p:cBhvr>
                                      <p:tavLst>
                                        <p:tav tm="0">
                                          <p:val>
                                            <p:strVal val="#ppt_w+.3"/>
                                          </p:val>
                                        </p:tav>
                                        <p:tav tm="100000">
                                          <p:val>
                                            <p:strVal val="#ppt_w"/>
                                          </p:val>
                                        </p:tav>
                                      </p:tavLst>
                                    </p:anim>
                                    <p:anim calcmode="lin" valueType="num">
                                      <p:cBhvr>
                                        <p:cTn id="33" dur="1000" fill="hold"/>
                                        <p:tgtEl>
                                          <p:spTgt spid="6153"/>
                                        </p:tgtEl>
                                        <p:attrNameLst>
                                          <p:attrName>ppt_h</p:attrName>
                                        </p:attrNameLst>
                                      </p:cBhvr>
                                      <p:tavLst>
                                        <p:tav tm="0">
                                          <p:val>
                                            <p:strVal val="#ppt_h"/>
                                          </p:val>
                                        </p:tav>
                                        <p:tav tm="100000">
                                          <p:val>
                                            <p:strVal val="#ppt_h"/>
                                          </p:val>
                                        </p:tav>
                                      </p:tavLst>
                                    </p:anim>
                                    <p:animEffect transition="in" filter="fade">
                                      <p:cBhvr>
                                        <p:cTn id="34" dur="1000"/>
                                        <p:tgtEl>
                                          <p:spTgt spid="6153"/>
                                        </p:tgtEl>
                                      </p:cBhvr>
                                    </p:animEffect>
                                  </p:childTnLst>
                                </p:cTn>
                              </p:par>
                              <p:par>
                                <p:cTn id="35" presetID="25" presetClass="entr" presetSubtype="0" fill="hold" grpId="0" nodeType="withEffect">
                                  <p:stCondLst>
                                    <p:cond delay="0"/>
                                  </p:stCondLst>
                                  <p:iterate type="lt">
                                    <p:tmPct val="0"/>
                                  </p:iterate>
                                  <p:childTnLst>
                                    <p:set>
                                      <p:cBhvr>
                                        <p:cTn id="36" dur="1" fill="hold">
                                          <p:stCondLst>
                                            <p:cond delay="0"/>
                                          </p:stCondLst>
                                        </p:cTn>
                                        <p:tgtEl>
                                          <p:spTgt spid="6160"/>
                                        </p:tgtEl>
                                        <p:attrNameLst>
                                          <p:attrName>style.visibility</p:attrName>
                                        </p:attrNameLst>
                                      </p:cBhvr>
                                      <p:to>
                                        <p:strVal val="visible"/>
                                      </p:to>
                                    </p:set>
                                    <p:anim calcmode="lin" valueType="num">
                                      <p:cBhvr>
                                        <p:cTn id="37" dur="500" decel="50000" fill="hold">
                                          <p:stCondLst>
                                            <p:cond delay="0"/>
                                          </p:stCondLst>
                                        </p:cTn>
                                        <p:tgtEl>
                                          <p:spTgt spid="616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16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160"/>
                                        </p:tgtEl>
                                        <p:attrNameLst>
                                          <p:attrName>ppt_w</p:attrName>
                                        </p:attrNameLst>
                                      </p:cBhvr>
                                      <p:tavLst>
                                        <p:tav tm="0">
                                          <p:val>
                                            <p:strVal val="#ppt_w*.05"/>
                                          </p:val>
                                        </p:tav>
                                        <p:tav tm="100000">
                                          <p:val>
                                            <p:strVal val="#ppt_w"/>
                                          </p:val>
                                        </p:tav>
                                      </p:tavLst>
                                    </p:anim>
                                    <p:anim calcmode="lin" valueType="num">
                                      <p:cBhvr>
                                        <p:cTn id="40" dur="1000" fill="hold"/>
                                        <p:tgtEl>
                                          <p:spTgt spid="616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16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16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16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16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6154"/>
                                        </p:tgtEl>
                                        <p:attrNameLst>
                                          <p:attrName>style.visibility</p:attrName>
                                        </p:attrNameLst>
                                      </p:cBhvr>
                                      <p:to>
                                        <p:strVal val="visible"/>
                                      </p:to>
                                    </p:set>
                                    <p:animEffect transition="in" filter="strips(downLeft)">
                                      <p:cBhvr>
                                        <p:cTn id="49" dur="500"/>
                                        <p:tgtEl>
                                          <p:spTgt spid="615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6155"/>
                                        </p:tgtEl>
                                        <p:attrNameLst>
                                          <p:attrName>style.visibility</p:attrName>
                                        </p:attrNameLst>
                                      </p:cBhvr>
                                      <p:to>
                                        <p:strVal val="visible"/>
                                      </p:to>
                                    </p:set>
                                    <p:animEffect transition="in" filter="strips(downLeft)">
                                      <p:cBhvr>
                                        <p:cTn id="54" dur="500"/>
                                        <p:tgtEl>
                                          <p:spTgt spid="6155"/>
                                        </p:tgtEl>
                                      </p:cBhvr>
                                    </p:animEffect>
                                  </p:childTnLst>
                                </p:cTn>
                              </p:par>
                            </p:childTnLst>
                          </p:cTn>
                        </p:par>
                        <p:par>
                          <p:cTn id="55" fill="hold" nodeType="afterGroup">
                            <p:stCondLst>
                              <p:cond delay="500"/>
                            </p:stCondLst>
                            <p:childTnLst>
                              <p:par>
                                <p:cTn id="56" presetID="18" presetClass="entr" presetSubtype="12" fill="hold" grpId="0" nodeType="afterEffect">
                                  <p:stCondLst>
                                    <p:cond delay="0"/>
                                  </p:stCondLst>
                                  <p:childTnLst>
                                    <p:set>
                                      <p:cBhvr>
                                        <p:cTn id="57" dur="1" fill="hold">
                                          <p:stCondLst>
                                            <p:cond delay="0"/>
                                          </p:stCondLst>
                                        </p:cTn>
                                        <p:tgtEl>
                                          <p:spTgt spid="6157"/>
                                        </p:tgtEl>
                                        <p:attrNameLst>
                                          <p:attrName>style.visibility</p:attrName>
                                        </p:attrNameLst>
                                      </p:cBhvr>
                                      <p:to>
                                        <p:strVal val="visible"/>
                                      </p:to>
                                    </p:set>
                                    <p:animEffect transition="in" filter="strips(downLeft)">
                                      <p:cBhvr>
                                        <p:cTn id="58" dur="500"/>
                                        <p:tgtEl>
                                          <p:spTgt spid="6157"/>
                                        </p:tgtEl>
                                      </p:cBhvr>
                                    </p:animEffect>
                                  </p:childTnLst>
                                </p:cTn>
                              </p:par>
                              <p:par>
                                <p:cTn id="59" presetID="35" presetClass="emph" presetSubtype="0" repeatCount="indefinite" fill="hold" grpId="1" nodeType="withEffect">
                                  <p:stCondLst>
                                    <p:cond delay="0"/>
                                  </p:stCondLst>
                                  <p:childTnLst>
                                    <p:anim calcmode="discrete" valueType="str">
                                      <p:cBhvr>
                                        <p:cTn id="60" dur="1000" fill="hold"/>
                                        <p:tgtEl>
                                          <p:spTgt spid="6157"/>
                                        </p:tgtEl>
                                        <p:attrNameLst>
                                          <p:attrName>style.visibility</p:attrName>
                                        </p:attrNameLst>
                                      </p:cBhvr>
                                      <p:tavLst>
                                        <p:tav tm="0">
                                          <p:val>
                                            <p:strVal val="hidden"/>
                                          </p:val>
                                        </p:tav>
                                        <p:tav tm="50000">
                                          <p:val>
                                            <p:strVal val="visible"/>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grpId="1" nodeType="clickEffect">
                                  <p:stCondLst>
                                    <p:cond delay="0"/>
                                  </p:stCondLst>
                                  <p:iterate type="lt">
                                    <p:tmAbs val="0"/>
                                  </p:iterate>
                                  <p:childTnLst>
                                    <p:set>
                                      <p:cBhvr>
                                        <p:cTn id="64" dur="1" fill="hold">
                                          <p:stCondLst>
                                            <p:cond delay="0"/>
                                          </p:stCondLst>
                                        </p:cTn>
                                        <p:tgtEl>
                                          <p:spTgt spid="6160"/>
                                        </p:tgtEl>
                                        <p:attrNameLst>
                                          <p:attrName>style.visibility</p:attrName>
                                        </p:attrNameLst>
                                      </p:cBhvr>
                                      <p:to>
                                        <p:strVal val="hidden"/>
                                      </p:to>
                                    </p:set>
                                  </p:childTnLst>
                                </p:cTn>
                              </p:par>
                              <p:par>
                                <p:cTn id="65" presetID="25" presetClass="entr" presetSubtype="0" fill="hold" grpId="0" nodeType="withEffect">
                                  <p:stCondLst>
                                    <p:cond delay="0"/>
                                  </p:stCondLst>
                                  <p:childTnLst>
                                    <p:set>
                                      <p:cBhvr>
                                        <p:cTn id="66" dur="1" fill="hold">
                                          <p:stCondLst>
                                            <p:cond delay="0"/>
                                          </p:stCondLst>
                                        </p:cTn>
                                        <p:tgtEl>
                                          <p:spTgt spid="6158"/>
                                        </p:tgtEl>
                                        <p:attrNameLst>
                                          <p:attrName>style.visibility</p:attrName>
                                        </p:attrNameLst>
                                      </p:cBhvr>
                                      <p:to>
                                        <p:strVal val="visible"/>
                                      </p:to>
                                    </p:set>
                                    <p:anim calcmode="lin" valueType="num">
                                      <p:cBhvr>
                                        <p:cTn id="67" dur="500" decel="50000" fill="hold">
                                          <p:stCondLst>
                                            <p:cond delay="0"/>
                                          </p:stCondLst>
                                        </p:cTn>
                                        <p:tgtEl>
                                          <p:spTgt spid="615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615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6158"/>
                                        </p:tgtEl>
                                        <p:attrNameLst>
                                          <p:attrName>ppt_w</p:attrName>
                                        </p:attrNameLst>
                                      </p:cBhvr>
                                      <p:tavLst>
                                        <p:tav tm="0">
                                          <p:val>
                                            <p:strVal val="#ppt_w*.05"/>
                                          </p:val>
                                        </p:tav>
                                        <p:tav tm="100000">
                                          <p:val>
                                            <p:strVal val="#ppt_w"/>
                                          </p:val>
                                        </p:tav>
                                      </p:tavLst>
                                    </p:anim>
                                    <p:anim calcmode="lin" valueType="num">
                                      <p:cBhvr>
                                        <p:cTn id="70" dur="1000" fill="hold"/>
                                        <p:tgtEl>
                                          <p:spTgt spid="615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615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615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615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6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P spid="6149" grpId="1" animBg="1"/>
      <p:bldP spid="6149" grpId="2" animBg="1"/>
      <p:bldP spid="6153" grpId="0" animBg="1"/>
      <p:bldP spid="6154" grpId="0" animBg="1"/>
      <p:bldP spid="6155" grpId="0" animBg="1"/>
      <p:bldP spid="6157" grpId="0" animBg="1"/>
      <p:bldP spid="6157" grpId="1" animBg="1"/>
      <p:bldP spid="6158" grpId="0"/>
      <p:bldP spid="6160" grpId="0"/>
      <p:bldP spid="616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92381" y="829523"/>
            <a:ext cx="7162800" cy="3323987"/>
          </a:xfrm>
          <a:prstGeom prst="rect">
            <a:avLst/>
          </a:prstGeom>
          <a:noFill/>
          <a:ln w="9525">
            <a:noFill/>
          </a:ln>
        </p:spPr>
        <p:txBody>
          <a:bodyPr>
            <a:spAutoFit/>
          </a:bodyPr>
          <a:lstStyle/>
          <a:p>
            <a:pPr algn="just"/>
            <a:r>
              <a:rPr lang="vi-VN" sz="4200">
                <a:latin typeface="Times New Roman" panose="02020603050405020304" pitchFamily="18" charset="0"/>
              </a:rPr>
              <a:t>Ở lớp 6 ta</a:t>
            </a:r>
            <a:r>
              <a:rPr sz="4200">
                <a:latin typeface="Times New Roman" panose="02020603050405020304" pitchFamily="18" charset="0"/>
              </a:rPr>
              <a:t> </a:t>
            </a:r>
            <a:r>
              <a:rPr sz="4200" dirty="0">
                <a:latin typeface="Times New Roman" panose="02020603050405020304" pitchFamily="18" charset="0"/>
              </a:rPr>
              <a:t>đã biết rằng, mỗi địa điểm trên bản đồ địa lí được </a:t>
            </a:r>
            <a:r>
              <a:rPr sz="4200" b="1" dirty="0">
                <a:solidFill>
                  <a:srgbClr val="FF0000"/>
                </a:solidFill>
                <a:latin typeface="Times New Roman" panose="02020603050405020304" pitchFamily="18" charset="0"/>
              </a:rPr>
              <a:t>xác định bởi một cặp hai số </a:t>
            </a:r>
            <a:r>
              <a:rPr sz="4200" dirty="0">
                <a:latin typeface="Times New Roman" panose="02020603050405020304" pitchFamily="18" charset="0"/>
              </a:rPr>
              <a:t>là </a:t>
            </a:r>
            <a:r>
              <a:rPr sz="4200" dirty="0">
                <a:solidFill>
                  <a:srgbClr val="0000FF"/>
                </a:solidFill>
                <a:latin typeface="Times New Roman" panose="02020603050405020304" pitchFamily="18" charset="0"/>
              </a:rPr>
              <a:t>kinh độ và vĩ độ</a:t>
            </a:r>
            <a:r>
              <a:rPr sz="4200" dirty="0">
                <a:latin typeface="Times New Roman" panose="02020603050405020304" pitchFamily="18" charset="0"/>
              </a:rPr>
              <a:t> ( gọi là toạ độ địa lí).</a:t>
            </a:r>
          </a:p>
        </p:txBody>
      </p:sp>
      <p:pic>
        <p:nvPicPr>
          <p:cNvPr id="8" name="Picture 2" descr="http://www.hungsuviet.us/images/Ban_Do_VN_tong_quat.gif"/>
          <p:cNvPicPr>
            <a:picLocks noChangeAspect="1"/>
          </p:cNvPicPr>
          <p:nvPr/>
        </p:nvPicPr>
        <p:blipFill>
          <a:blip r:embed="rId2"/>
          <a:stretch>
            <a:fillRect/>
          </a:stretch>
        </p:blipFill>
        <p:spPr>
          <a:xfrm>
            <a:off x="9144001" y="914400"/>
            <a:ext cx="8483600" cy="9372600"/>
          </a:xfrm>
          <a:prstGeom prst="rect">
            <a:avLst/>
          </a:prstGeom>
          <a:noFill/>
          <a:ln w="9525" cap="flat" cmpd="sng">
            <a:solidFill>
              <a:srgbClr val="FF0000"/>
            </a:solidFill>
            <a:prstDash val="solid"/>
            <a:miter/>
            <a:headEnd type="none" w="med" len="med"/>
            <a:tailEnd type="none" w="med" len="med"/>
          </a:ln>
        </p:spPr>
      </p:pic>
      <p:sp>
        <p:nvSpPr>
          <p:cNvPr id="9" name="AutoShape 7"/>
          <p:cNvSpPr>
            <a:spLocks noChangeArrowheads="1"/>
          </p:cNvSpPr>
          <p:nvPr/>
        </p:nvSpPr>
        <p:spPr bwMode="auto">
          <a:xfrm>
            <a:off x="2546467" y="7543800"/>
            <a:ext cx="6905627" cy="2743200"/>
          </a:xfrm>
          <a:prstGeom prst="wedgeRoundRectCallout">
            <a:avLst>
              <a:gd name="adj1" fmla="val 107860"/>
              <a:gd name="adj2" fmla="val -235335"/>
              <a:gd name="adj3" fmla="val 16667"/>
            </a:avLst>
          </a:prstGeom>
          <a:gradFill rotWithShape="1">
            <a:gsLst>
              <a:gs pos="0">
                <a:schemeClr val="accent1"/>
              </a:gs>
              <a:gs pos="50000">
                <a:schemeClr val="bg1"/>
              </a:gs>
              <a:gs pos="100000">
                <a:schemeClr val="accent1"/>
              </a:gs>
            </a:gsLst>
            <a:lin ang="5400000" scaled="1"/>
          </a:gradFill>
          <a:ln w="9525">
            <a:solidFill>
              <a:schemeClr val="tx1"/>
            </a:solidFill>
            <a:miter lim="800000"/>
          </a:ln>
          <a:effectLst/>
        </p:spPr>
        <p:txBody>
          <a:bodyPr/>
          <a:lstStyle/>
          <a:p>
            <a:pPr algn="ctr" defTabSz="1371600" fontAlgn="base">
              <a:spcBef>
                <a:spcPct val="0"/>
              </a:spcBef>
              <a:spcAft>
                <a:spcPct val="0"/>
              </a:spcAft>
              <a:defRPr/>
            </a:pPr>
            <a:r>
              <a:rPr lang="en-US" sz="3600" b="1" dirty="0" err="1">
                <a:solidFill>
                  <a:srgbClr val="FF3300"/>
                </a:solidFill>
                <a:latin typeface="Arial" panose="020B0604020202020204" pitchFamily="34" charset="0"/>
              </a:rPr>
              <a:t>Tọa</a:t>
            </a:r>
            <a:r>
              <a:rPr lang="en-US" sz="3600" b="1" dirty="0">
                <a:solidFill>
                  <a:srgbClr val="FF3300"/>
                </a:solidFill>
                <a:latin typeface="Arial" panose="020B0604020202020204" pitchFamily="34" charset="0"/>
              </a:rPr>
              <a:t> </a:t>
            </a:r>
            <a:r>
              <a:rPr lang="en-US" sz="3600" b="1" dirty="0" err="1">
                <a:solidFill>
                  <a:srgbClr val="FF3300"/>
                </a:solidFill>
                <a:latin typeface="Arial" panose="020B0604020202020204" pitchFamily="34" charset="0"/>
              </a:rPr>
              <a:t>độ</a:t>
            </a:r>
            <a:r>
              <a:rPr lang="en-US" sz="3600" b="1" dirty="0">
                <a:solidFill>
                  <a:srgbClr val="FF3300"/>
                </a:solidFill>
                <a:latin typeface="Arial" panose="020B0604020202020204" pitchFamily="34" charset="0"/>
              </a:rPr>
              <a:t> </a:t>
            </a:r>
            <a:r>
              <a:rPr lang="en-US" sz="3600" b="1" err="1">
                <a:solidFill>
                  <a:srgbClr val="FF3300"/>
                </a:solidFill>
                <a:latin typeface="Arial" panose="020B0604020202020204" pitchFamily="34" charset="0"/>
              </a:rPr>
              <a:t>địa</a:t>
            </a:r>
            <a:r>
              <a:rPr lang="en-US" sz="3600" b="1">
                <a:solidFill>
                  <a:srgbClr val="FF3300"/>
                </a:solidFill>
                <a:latin typeface="Arial" panose="020B0604020202020204" pitchFamily="34" charset="0"/>
              </a:rPr>
              <a:t> lí tại địa điểm cột cờ Hà Nội:</a:t>
            </a:r>
            <a:endParaRPr lang="en-US" sz="3600" b="1" dirty="0">
              <a:solidFill>
                <a:srgbClr val="FF3300"/>
              </a:solidFill>
              <a:latin typeface="Arial" panose="020B0604020202020204" pitchFamily="34" charset="0"/>
            </a:endParaRPr>
          </a:p>
          <a:p>
            <a:pPr algn="ctr" defTabSz="1371600" fontAlgn="base">
              <a:spcBef>
                <a:spcPct val="0"/>
              </a:spcBef>
              <a:spcAft>
                <a:spcPct val="0"/>
              </a:spcAft>
              <a:defRPr/>
            </a:pPr>
            <a:r>
              <a:rPr lang="en-US" sz="3000" b="1">
                <a:solidFill>
                  <a:srgbClr val="006600"/>
                </a:solidFill>
                <a:latin typeface="Arial" panose="020B0604020202020204" pitchFamily="34" charset="0"/>
              </a:rPr>
              <a:t>Kinh </a:t>
            </a:r>
            <a:r>
              <a:rPr lang="en-US" sz="3000" b="1" dirty="0">
                <a:solidFill>
                  <a:srgbClr val="006600"/>
                </a:solidFill>
                <a:latin typeface="Arial" panose="020B0604020202020204" pitchFamily="34" charset="0"/>
              </a:rPr>
              <a:t>độ:106</a:t>
            </a:r>
            <a:r>
              <a:rPr lang="en-US" sz="3000" b="1" baseline="30000" dirty="0">
                <a:solidFill>
                  <a:srgbClr val="006600"/>
                </a:solidFill>
                <a:latin typeface="Arial" panose="020B0604020202020204" pitchFamily="34" charset="0"/>
              </a:rPr>
              <a:t>0</a:t>
            </a:r>
            <a:r>
              <a:rPr lang="en-US" sz="3000" b="1" dirty="0">
                <a:solidFill>
                  <a:srgbClr val="006600"/>
                </a:solidFill>
                <a:latin typeface="Arial" panose="020B0604020202020204" pitchFamily="34" charset="0"/>
              </a:rPr>
              <a:t>02</a:t>
            </a:r>
            <a:r>
              <a:rPr lang="en-US" sz="3000" b="1">
                <a:solidFill>
                  <a:srgbClr val="006600"/>
                </a:solidFill>
                <a:latin typeface="Arial" panose="020B0604020202020204" pitchFamily="34" charset="0"/>
              </a:rPr>
              <a:t>’ Đ</a:t>
            </a:r>
            <a:endParaRPr lang="en-US" sz="3000" b="1" dirty="0">
              <a:solidFill>
                <a:srgbClr val="006600"/>
              </a:solidFill>
              <a:latin typeface="Arial" panose="020B0604020202020204" pitchFamily="34" charset="0"/>
            </a:endParaRPr>
          </a:p>
          <a:p>
            <a:pPr defTabSz="1371600" fontAlgn="base">
              <a:spcBef>
                <a:spcPct val="0"/>
              </a:spcBef>
              <a:spcAft>
                <a:spcPct val="0"/>
              </a:spcAft>
              <a:defRPr/>
            </a:pPr>
            <a:r>
              <a:rPr lang="en-US" sz="3000" b="1">
                <a:solidFill>
                  <a:srgbClr val="4E32F4"/>
                </a:solidFill>
                <a:latin typeface="Arial" panose="020B0604020202020204" pitchFamily="34" charset="0"/>
              </a:rPr>
              <a:t>       </a:t>
            </a:r>
            <a:r>
              <a:rPr lang="vi-VN" sz="3000" b="1">
                <a:solidFill>
                  <a:srgbClr val="4E32F4"/>
                </a:solidFill>
                <a:latin typeface="Arial" panose="020B0604020202020204" pitchFamily="34" charset="0"/>
              </a:rPr>
              <a:t>         </a:t>
            </a:r>
            <a:r>
              <a:rPr lang="en-US" sz="3000" b="1">
                <a:solidFill>
                  <a:srgbClr val="4E32F4"/>
                </a:solidFill>
                <a:latin typeface="Arial" panose="020B0604020202020204" pitchFamily="34" charset="0"/>
              </a:rPr>
              <a:t>Vĩ </a:t>
            </a:r>
            <a:r>
              <a:rPr lang="en-US" sz="3000" b="1" dirty="0" err="1">
                <a:solidFill>
                  <a:srgbClr val="4E32F4"/>
                </a:solidFill>
                <a:latin typeface="Arial" panose="020B0604020202020204" pitchFamily="34" charset="0"/>
              </a:rPr>
              <a:t>độ</a:t>
            </a:r>
            <a:r>
              <a:rPr lang="en-US" sz="3000" b="1" dirty="0">
                <a:solidFill>
                  <a:srgbClr val="4E32F4"/>
                </a:solidFill>
                <a:latin typeface="Arial" panose="020B0604020202020204" pitchFamily="34" charset="0"/>
              </a:rPr>
              <a:t>: 21</a:t>
            </a:r>
            <a:r>
              <a:rPr lang="en-US" sz="3000" b="1" baseline="30000" dirty="0">
                <a:solidFill>
                  <a:srgbClr val="4E32F4"/>
                </a:solidFill>
                <a:latin typeface="Arial" panose="020B0604020202020204" pitchFamily="34" charset="0"/>
              </a:rPr>
              <a:t>0</a:t>
            </a:r>
            <a:r>
              <a:rPr lang="en-US" sz="3000" b="1" dirty="0">
                <a:solidFill>
                  <a:srgbClr val="4E32F4"/>
                </a:solidFill>
                <a:latin typeface="Arial" panose="020B0604020202020204" pitchFamily="34" charset="0"/>
              </a:rPr>
              <a:t>23</a:t>
            </a:r>
            <a:r>
              <a:rPr lang="en-US" sz="3000" b="1">
                <a:solidFill>
                  <a:srgbClr val="4E32F4"/>
                </a:solidFill>
                <a:latin typeface="Arial" panose="020B0604020202020204" pitchFamily="34" charset="0"/>
              </a:rPr>
              <a:t>’ B</a:t>
            </a:r>
            <a:endParaRPr lang="en-US" sz="3000" b="1" dirty="0">
              <a:solidFill>
                <a:srgbClr val="4E32F4"/>
              </a:solidFill>
              <a:latin typeface="Arial" panose="020B0604020202020204" pitchFamily="34" charset="0"/>
            </a:endParaRPr>
          </a:p>
        </p:txBody>
      </p:sp>
      <p:grpSp>
        <p:nvGrpSpPr>
          <p:cNvPr id="7174" name="Group 11"/>
          <p:cNvGrpSpPr/>
          <p:nvPr/>
        </p:nvGrpSpPr>
        <p:grpSpPr>
          <a:xfrm>
            <a:off x="-131619" y="74814"/>
            <a:ext cx="18288000" cy="10287000"/>
            <a:chOff x="0" y="0"/>
            <a:chExt cx="9144000" cy="6858000"/>
          </a:xfrm>
        </p:grpSpPr>
        <p:pic>
          <p:nvPicPr>
            <p:cNvPr id="7176" name="Picture 2" descr="WhitecornerFlower"/>
            <p:cNvPicPr>
              <a:picLocks noChangeAspect="1"/>
            </p:cNvPicPr>
            <p:nvPr/>
          </p:nvPicPr>
          <p:blipFill>
            <a:blip r:embed="rId3"/>
            <a:stretch>
              <a:fillRect/>
            </a:stretch>
          </p:blipFill>
          <p:spPr>
            <a:xfrm>
              <a:off x="65809" y="26324"/>
              <a:ext cx="1600200" cy="1600200"/>
            </a:xfrm>
            <a:prstGeom prst="rect">
              <a:avLst/>
            </a:prstGeom>
            <a:noFill/>
            <a:ln w="9525">
              <a:noFill/>
            </a:ln>
          </p:spPr>
        </p:pic>
        <p:pic>
          <p:nvPicPr>
            <p:cNvPr id="7177" name="Picture 2" descr="WhitecornerFlower"/>
            <p:cNvPicPr>
              <a:picLocks noChangeAspect="1"/>
            </p:cNvPicPr>
            <p:nvPr/>
          </p:nvPicPr>
          <p:blipFill>
            <a:blip r:embed="rId3"/>
            <a:stretch>
              <a:fillRect/>
            </a:stretch>
          </p:blipFill>
          <p:spPr>
            <a:xfrm rot="-5400000">
              <a:off x="0" y="5334000"/>
              <a:ext cx="1524000" cy="1524000"/>
            </a:xfrm>
            <a:prstGeom prst="rect">
              <a:avLst/>
            </a:prstGeom>
            <a:noFill/>
            <a:ln w="9525">
              <a:noFill/>
            </a:ln>
          </p:spPr>
        </p:pic>
        <p:pic>
          <p:nvPicPr>
            <p:cNvPr id="7178" name="Picture 2" descr="WhitecornerFlower"/>
            <p:cNvPicPr>
              <a:picLocks noChangeAspect="1"/>
            </p:cNvPicPr>
            <p:nvPr/>
          </p:nvPicPr>
          <p:blipFill>
            <a:blip r:embed="rId3"/>
            <a:stretch>
              <a:fillRect/>
            </a:stretch>
          </p:blipFill>
          <p:spPr>
            <a:xfrm rot="10800000">
              <a:off x="7620000" y="5334000"/>
              <a:ext cx="1524000" cy="1524000"/>
            </a:xfrm>
            <a:prstGeom prst="rect">
              <a:avLst/>
            </a:prstGeom>
            <a:noFill/>
            <a:ln w="9525">
              <a:noFill/>
            </a:ln>
          </p:spPr>
        </p:pic>
        <p:pic>
          <p:nvPicPr>
            <p:cNvPr id="7179" name="Picture 2" descr="WhitecornerFlower"/>
            <p:cNvPicPr>
              <a:picLocks noChangeAspect="1"/>
            </p:cNvPicPr>
            <p:nvPr/>
          </p:nvPicPr>
          <p:blipFill>
            <a:blip r:embed="rId3"/>
            <a:stretch>
              <a:fillRect/>
            </a:stretch>
          </p:blipFill>
          <p:spPr>
            <a:xfrm rot="5400000">
              <a:off x="7620000" y="0"/>
              <a:ext cx="1524000" cy="1524000"/>
            </a:xfrm>
            <a:prstGeom prst="rect">
              <a:avLst/>
            </a:prstGeom>
            <a:noFill/>
            <a:ln w="9525">
              <a:noFill/>
            </a:ln>
          </p:spPr>
        </p:pic>
      </p:grpSp>
      <p:sp>
        <p:nvSpPr>
          <p:cNvPr id="50" name="Oval 49"/>
          <p:cNvSpPr/>
          <p:nvPr/>
        </p:nvSpPr>
        <p:spPr>
          <a:xfrm>
            <a:off x="13411200" y="2400300"/>
            <a:ext cx="92076"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3600"/>
          </a:p>
        </p:txBody>
      </p:sp>
      <p:sp>
        <p:nvSpPr>
          <p:cNvPr id="2" name="TextBox 1"/>
          <p:cNvSpPr txBox="1"/>
          <p:nvPr/>
        </p:nvSpPr>
        <p:spPr>
          <a:xfrm>
            <a:off x="448888" y="4199676"/>
            <a:ext cx="7805651" cy="1569660"/>
          </a:xfrm>
          <a:prstGeom prst="rect">
            <a:avLst/>
          </a:prstGeom>
          <a:noFill/>
        </p:spPr>
        <p:txBody>
          <a:bodyPr wrap="square" rtlCol="0">
            <a:spAutoFit/>
          </a:bodyPr>
          <a:lstStyle/>
          <a:p>
            <a:r>
              <a:rPr lang="vi-VN" sz="4800" dirty="0">
                <a:solidFill>
                  <a:srgbClr val="4E32F4"/>
                </a:solidFill>
              </a:rPr>
              <a:t>Em hãy cho biết tọa độ địa lý của cột cờ Hà Nội ?</a:t>
            </a:r>
            <a:endParaRPr lang="en-US" sz="4800" dirty="0">
              <a:solidFill>
                <a:srgbClr val="4E32F4"/>
              </a:solidFill>
            </a:endParaRPr>
          </a:p>
        </p:txBody>
      </p:sp>
      <p:sp>
        <p:nvSpPr>
          <p:cNvPr id="3" name="TextBox 2"/>
          <p:cNvSpPr txBox="1"/>
          <p:nvPr/>
        </p:nvSpPr>
        <p:spPr>
          <a:xfrm>
            <a:off x="1349414" y="4199676"/>
            <a:ext cx="8152016" cy="2308324"/>
          </a:xfrm>
          <a:prstGeom prst="rect">
            <a:avLst/>
          </a:prstGeom>
          <a:noFill/>
        </p:spPr>
        <p:txBody>
          <a:bodyPr wrap="square" rtlCol="0">
            <a:spAutoFit/>
          </a:bodyPr>
          <a:lstStyle/>
          <a:p>
            <a:r>
              <a:rPr lang="vi-VN" sz="4800" i="1" dirty="0">
                <a:solidFill>
                  <a:srgbClr val="FF0000"/>
                </a:solidFill>
              </a:rPr>
              <a:t>   Trong toán học cặp số để xác định vị trí của 1 điểm trên mặt phẳng gọi là gì?</a:t>
            </a:r>
            <a:endParaRPr lang="en-US" sz="4800" i="1" dirty="0">
              <a:solidFill>
                <a:srgbClr val="FF0000"/>
              </a:solidFill>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270" t="51042" r="78850" b="32954"/>
          <a:stretch/>
        </p:blipFill>
        <p:spPr bwMode="auto">
          <a:xfrm>
            <a:off x="9698" y="3620858"/>
            <a:ext cx="1382684" cy="175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7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3" presetClass="entr" presetSubtype="10" repeatCount="300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blinds(horizontal)">
                                      <p:cBhvr>
                                        <p:cTn id="3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50" grpId="0" animBg="1"/>
      <p:bldP spid="2" grpId="0"/>
      <p:bldP spid="2" grpId="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0157" y="1"/>
            <a:ext cx="18148637" cy="10313729"/>
          </a:xfrm>
          <a:prstGeom prst="rect">
            <a:avLst/>
          </a:prstGeom>
        </p:spPr>
      </p:pic>
      <p:sp>
        <p:nvSpPr>
          <p:cNvPr id="12" name="Rectangle 11">
            <a:extLst>
              <a:ext uri="{FF2B5EF4-FFF2-40B4-BE49-F238E27FC236}">
                <a16:creationId xmlns:a16="http://schemas.microsoft.com/office/drawing/2014/main" id="{87D8BAFE-10A2-48D4-A3D0-7F94757A1ADE}"/>
              </a:ext>
            </a:extLst>
          </p:cNvPr>
          <p:cNvSpPr/>
          <p:nvPr/>
        </p:nvSpPr>
        <p:spPr>
          <a:xfrm>
            <a:off x="1389077" y="1289889"/>
            <a:ext cx="12878330" cy="830997"/>
          </a:xfrm>
          <a:prstGeom prst="rect">
            <a:avLst/>
          </a:prstGeom>
        </p:spPr>
        <p:txBody>
          <a:bodyPr wrap="square">
            <a:spAutoFit/>
          </a:bodyPr>
          <a:lstStyle/>
          <a:p>
            <a:r>
              <a:rPr lang="nl-NL" sz="4800" b="1" u="sng" dirty="0">
                <a:solidFill>
                  <a:srgbClr val="7030A0"/>
                </a:solidFill>
                <a:latin typeface="Times New Roman" panose="02020603050405020304" pitchFamily="18" charset="0"/>
                <a:ea typeface="Times New Roman" panose="02020603050405020304" pitchFamily="18" charset="0"/>
              </a:rPr>
              <a:t>I</a:t>
            </a:r>
            <a:r>
              <a:rPr lang="vi-VN" sz="4800" b="1" u="sng" dirty="0">
                <a:solidFill>
                  <a:srgbClr val="7030A0"/>
                </a:solidFill>
                <a:latin typeface="Times New Roman" panose="02020603050405020304" pitchFamily="18" charset="0"/>
                <a:ea typeface="Times New Roman" panose="02020603050405020304" pitchFamily="18" charset="0"/>
              </a:rPr>
              <a:t>I</a:t>
            </a:r>
            <a:r>
              <a:rPr lang="nl-NL" sz="4800" b="1" u="sng" dirty="0">
                <a:solidFill>
                  <a:srgbClr val="7030A0"/>
                </a:solidFill>
                <a:latin typeface="Times New Roman" panose="02020603050405020304" pitchFamily="18" charset="0"/>
                <a:ea typeface="Times New Roman" panose="02020603050405020304" pitchFamily="18" charset="0"/>
              </a:rPr>
              <a:t>. </a:t>
            </a:r>
            <a:r>
              <a:rPr lang="vi-VN" sz="4800" b="1" u="sng" dirty="0">
                <a:solidFill>
                  <a:srgbClr val="7030A0"/>
                </a:solidFill>
                <a:latin typeface="Times New Roman" panose="02020603050405020304" pitchFamily="18" charset="0"/>
                <a:ea typeface="Times New Roman" panose="02020603050405020304" pitchFamily="18" charset="0"/>
              </a:rPr>
              <a:t>Tọa độ của một điểm trong mặt phẳng tọa độ</a:t>
            </a:r>
            <a:r>
              <a:rPr lang="nl-NL" sz="4800" b="1" u="sng" dirty="0">
                <a:solidFill>
                  <a:srgbClr val="7030A0"/>
                </a:solidFill>
                <a:latin typeface="Times New Roman" panose="02020603050405020304" pitchFamily="18" charset="0"/>
                <a:ea typeface="Arial" panose="020B0604020202020204" pitchFamily="34" charset="0"/>
              </a:rPr>
              <a:t> </a:t>
            </a:r>
            <a:endParaRPr lang="en-US" sz="4800" u="sng" dirty="0">
              <a:solidFill>
                <a:srgbClr val="7030A0"/>
              </a:solidFill>
            </a:endParaRPr>
          </a:p>
        </p:txBody>
      </p:sp>
      <p:sp>
        <p:nvSpPr>
          <p:cNvPr id="19" name="Rectangle 5">
            <a:extLst>
              <a:ext uri="{FF2B5EF4-FFF2-40B4-BE49-F238E27FC236}">
                <a16:creationId xmlns:a16="http://schemas.microsoft.com/office/drawing/2014/main" id="{EE406DA9-098E-43D2-8DA0-5091D130BD98}"/>
              </a:ext>
            </a:extLst>
          </p:cNvPr>
          <p:cNvSpPr>
            <a:spLocks noChangeArrowheads="1"/>
          </p:cNvSpPr>
          <p:nvPr/>
        </p:nvSpPr>
        <p:spPr bwMode="auto">
          <a:xfrm>
            <a:off x="3567200" y="4399104"/>
            <a:ext cx="411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pPr>
            <a:r>
              <a:rPr lang="nl-NL" altLang="en-US" sz="2100" dirty="0">
                <a:latin typeface="Times New Roman" panose="02020603050405020304" pitchFamily="18" charset="0"/>
                <a:ea typeface="Arial" panose="020B0604020202020204" pitchFamily="34" charset="0"/>
                <a:cs typeface="Times New Roman" panose="02020603050405020304" pitchFamily="18" charset="0"/>
              </a:rPr>
              <a:t>. </a:t>
            </a:r>
            <a:endParaRPr lang="nl-NL" altLang="en-US" sz="2700" dirty="0">
              <a:latin typeface="Arial" panose="020B0604020202020204" pitchFamily="34" charset="0"/>
            </a:endParaRPr>
          </a:p>
        </p:txBody>
      </p:sp>
      <p:pic>
        <p:nvPicPr>
          <p:cNvPr id="16" name="Hình ảnh 3">
            <a:extLst>
              <a:ext uri="{FF2B5EF4-FFF2-40B4-BE49-F238E27FC236}">
                <a16:creationId xmlns:a16="http://schemas.microsoft.com/office/drawing/2014/main" id="{C6A7B2E5-053C-4D72-840B-AA50033EA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46908" y="6582485"/>
            <a:ext cx="2737119" cy="318097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2270" y="7142451"/>
            <a:ext cx="2562546" cy="2562546"/>
          </a:xfrm>
          <a:prstGeom prst="rect">
            <a:avLst/>
          </a:prstGeom>
        </p:spPr>
      </p:pic>
      <p:sp>
        <p:nvSpPr>
          <p:cNvPr id="20" name="Cloud Callout 19"/>
          <p:cNvSpPr/>
          <p:nvPr/>
        </p:nvSpPr>
        <p:spPr>
          <a:xfrm>
            <a:off x="3567200" y="2916212"/>
            <a:ext cx="12238563" cy="2965784"/>
          </a:xfrm>
          <a:prstGeom prst="cloudCallout">
            <a:avLst>
              <a:gd name="adj1" fmla="val -3869"/>
              <a:gd name="adj2" fmla="val 785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dirty="0" err="1">
                <a:solidFill>
                  <a:schemeClr val="tx1"/>
                </a:solidFill>
                <a:latin typeface="Times New Roman" pitchFamily="18" charset="0"/>
                <a:cs typeface="Times New Roman" pitchFamily="18" charset="0"/>
              </a:rPr>
              <a:t>Làm</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thế</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nào</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để</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xác</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định</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được</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vị</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trí</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của</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một</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điểm</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trên</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mặt</a:t>
            </a:r>
            <a:r>
              <a:rPr lang="en-US" sz="6000" dirty="0">
                <a:solidFill>
                  <a:schemeClr val="tx1"/>
                </a:solidFill>
                <a:latin typeface="Times New Roman" pitchFamily="18" charset="0"/>
                <a:cs typeface="Times New Roman" pitchFamily="18" charset="0"/>
              </a:rPr>
              <a:t> </a:t>
            </a:r>
            <a:r>
              <a:rPr lang="en-US" sz="6000" dirty="0" err="1">
                <a:solidFill>
                  <a:schemeClr val="tx1"/>
                </a:solidFill>
                <a:latin typeface="Times New Roman" pitchFamily="18" charset="0"/>
                <a:cs typeface="Times New Roman" pitchFamily="18" charset="0"/>
              </a:rPr>
              <a:t>phẳng</a:t>
            </a:r>
            <a:r>
              <a:rPr lang="en-US" sz="6000" dirty="0">
                <a:solidFill>
                  <a:schemeClr val="tx1"/>
                </a:solidFill>
                <a:latin typeface="Times New Roman" pitchFamily="18" charset="0"/>
                <a:cs typeface="Times New Roman" pitchFamily="18" charset="0"/>
              </a:rPr>
              <a:t> ? </a:t>
            </a:r>
          </a:p>
        </p:txBody>
      </p:sp>
      <p:pic>
        <p:nvPicPr>
          <p:cNvPr id="21" name="Picture 21" descr="j02321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03348" y="7436686"/>
            <a:ext cx="3249788" cy="232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664760"/>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3"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sp>
        <p:nvSpPr>
          <p:cNvPr id="2" name="AutoShape 2"/>
          <p:cNvSpPr/>
          <p:nvPr/>
        </p:nvSpPr>
        <p:spPr>
          <a:xfrm>
            <a:off x="-2743098" y="-190500"/>
            <a:ext cx="2743098" cy="11076336"/>
          </a:xfrm>
          <a:prstGeom prst="rect">
            <a:avLst/>
          </a:prstGeom>
          <a:solidFill>
            <a:srgbClr val="33A67B"/>
          </a:solidFill>
        </p:spPr>
        <p:txBody>
          <a:bodyPr/>
          <a:lstStyle/>
          <a:p>
            <a:endParaRPr lang="en-US"/>
          </a:p>
        </p:txBody>
      </p:sp>
      <p:sp>
        <p:nvSpPr>
          <p:cNvPr id="3" name="AutoShape 3"/>
          <p:cNvSpPr/>
          <p:nvPr/>
        </p:nvSpPr>
        <p:spPr>
          <a:xfrm>
            <a:off x="-2199111" y="4381500"/>
            <a:ext cx="1311266" cy="0"/>
          </a:xfrm>
          <a:prstGeom prst="line">
            <a:avLst/>
          </a:prstGeom>
          <a:ln w="228600" cap="rnd">
            <a:solidFill>
              <a:srgbClr val="C5E09E"/>
            </a:solidFill>
            <a:prstDash val="solid"/>
            <a:headEnd type="none" w="sm" len="sm"/>
            <a:tailEnd type="arrow" w="med" len="sm"/>
          </a:ln>
        </p:spPr>
        <p:txBody>
          <a:bodyPr/>
          <a:lstStyle/>
          <a:p>
            <a:endParaRPr lang="en-US"/>
          </a:p>
        </p:txBody>
      </p:sp>
      <p:sp>
        <p:nvSpPr>
          <p:cNvPr id="8" name="TextBox 8"/>
          <p:cNvSpPr txBox="1"/>
          <p:nvPr/>
        </p:nvSpPr>
        <p:spPr>
          <a:xfrm>
            <a:off x="1828800" y="876300"/>
            <a:ext cx="15930257" cy="2938305"/>
          </a:xfrm>
          <a:prstGeom prst="rect">
            <a:avLst/>
          </a:prstGeom>
        </p:spPr>
        <p:txBody>
          <a:bodyPr wrap="square" lIns="0" tIns="0" rIns="0" bIns="0" rtlCol="0" anchor="t">
            <a:spAutoFit/>
          </a:bodyPr>
          <a:lstStyle/>
          <a:p>
            <a:pPr marL="0" lvl="0" indent="0" algn="ctr">
              <a:lnSpc>
                <a:spcPts val="11999"/>
              </a:lnSpc>
            </a:pPr>
            <a:r>
              <a:rPr lang="en-US" sz="9999" spc="-99">
                <a:solidFill>
                  <a:srgbClr val="066056"/>
                </a:solidFill>
                <a:latin typeface="Muli Bold Bold"/>
              </a:rPr>
              <a:t>BÀI </a:t>
            </a:r>
            <a:r>
              <a:rPr lang="vi-VN" sz="9999" spc="-99">
                <a:solidFill>
                  <a:srgbClr val="066056"/>
                </a:solidFill>
                <a:latin typeface="Muli Bold Bold"/>
              </a:rPr>
              <a:t>2</a:t>
            </a:r>
            <a:r>
              <a:rPr lang="en-US" sz="9999" spc="-99">
                <a:solidFill>
                  <a:srgbClr val="066056"/>
                </a:solidFill>
                <a:latin typeface="Muli Bold Bold"/>
              </a:rPr>
              <a:t>: </a:t>
            </a:r>
          </a:p>
          <a:p>
            <a:pPr marL="0" lvl="0" indent="0">
              <a:lnSpc>
                <a:spcPts val="11999"/>
              </a:lnSpc>
            </a:pPr>
            <a:r>
              <a:rPr lang="en-US" sz="8000" spc="-99">
                <a:solidFill>
                  <a:srgbClr val="066056"/>
                </a:solidFill>
                <a:latin typeface="Muli Bold Bold"/>
              </a:rPr>
              <a:t>Mặt phẳng tọa độ-Đồ thị hàm số</a:t>
            </a:r>
          </a:p>
        </p:txBody>
      </p:sp>
      <p:sp>
        <p:nvSpPr>
          <p:cNvPr id="33" name="Freeform 5">
            <a:extLst>
              <a:ext uri="{FF2B5EF4-FFF2-40B4-BE49-F238E27FC236}">
                <a16:creationId xmlns:a16="http://schemas.microsoft.com/office/drawing/2014/main" id="{06DD77B3-F6CA-4187-B786-32BFDB33CCF6}"/>
              </a:ext>
            </a:extLst>
          </p:cNvPr>
          <p:cNvSpPr/>
          <p:nvPr/>
        </p:nvSpPr>
        <p:spPr>
          <a:xfrm>
            <a:off x="-533400" y="2781300"/>
            <a:ext cx="3339439" cy="9031201"/>
          </a:xfrm>
          <a:custGeom>
            <a:avLst/>
            <a:gdLst/>
            <a:ahLst/>
            <a:cxnLst/>
            <a:rect l="l" t="t" r="r" b="b"/>
            <a:pathLst>
              <a:path w="4588982" h="11057789">
                <a:moveTo>
                  <a:pt x="0" y="0"/>
                </a:moveTo>
                <a:lnTo>
                  <a:pt x="4588982" y="0"/>
                </a:lnTo>
                <a:lnTo>
                  <a:pt x="4588982" y="11057789"/>
                </a:lnTo>
                <a:lnTo>
                  <a:pt x="0" y="1105778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4" name="Freeform 7">
            <a:extLst>
              <a:ext uri="{FF2B5EF4-FFF2-40B4-BE49-F238E27FC236}">
                <a16:creationId xmlns:a16="http://schemas.microsoft.com/office/drawing/2014/main" id="{C756D219-62A9-464B-8BFC-DCE6C4F4AC31}"/>
              </a:ext>
            </a:extLst>
          </p:cNvPr>
          <p:cNvSpPr/>
          <p:nvPr/>
        </p:nvSpPr>
        <p:spPr>
          <a:xfrm rot="20701573">
            <a:off x="11470560" y="5458403"/>
            <a:ext cx="5445151" cy="5748240"/>
          </a:xfrm>
          <a:custGeom>
            <a:avLst/>
            <a:gdLst/>
            <a:ahLst/>
            <a:cxnLst/>
            <a:rect l="l" t="t" r="r" b="b"/>
            <a:pathLst>
              <a:path w="5445151" h="5748240">
                <a:moveTo>
                  <a:pt x="0" y="0"/>
                </a:moveTo>
                <a:lnTo>
                  <a:pt x="5445151" y="0"/>
                </a:lnTo>
                <a:lnTo>
                  <a:pt x="5445151" y="5748240"/>
                </a:lnTo>
                <a:lnTo>
                  <a:pt x="0" y="57482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Freeform 21">
            <a:extLst>
              <a:ext uri="{FF2B5EF4-FFF2-40B4-BE49-F238E27FC236}">
                <a16:creationId xmlns:a16="http://schemas.microsoft.com/office/drawing/2014/main" id="{9C919830-1823-45B1-B828-1022207D3869}"/>
              </a:ext>
            </a:extLst>
          </p:cNvPr>
          <p:cNvSpPr/>
          <p:nvPr/>
        </p:nvSpPr>
        <p:spPr>
          <a:xfrm>
            <a:off x="3352800" y="6472396"/>
            <a:ext cx="4383276" cy="4114800"/>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38960" y="-201990"/>
            <a:ext cx="18726960" cy="10513235"/>
          </a:xfrm>
          <a:prstGeom prst="rect">
            <a:avLst/>
          </a:prstGeom>
        </p:spPr>
      </p:pic>
      <p:sp>
        <p:nvSpPr>
          <p:cNvPr id="19" name="Rectangle 5">
            <a:extLst>
              <a:ext uri="{FF2B5EF4-FFF2-40B4-BE49-F238E27FC236}">
                <a16:creationId xmlns:a16="http://schemas.microsoft.com/office/drawing/2014/main" id="{EE406DA9-098E-43D2-8DA0-5091D130BD98}"/>
              </a:ext>
            </a:extLst>
          </p:cNvPr>
          <p:cNvSpPr>
            <a:spLocks noChangeArrowheads="1"/>
          </p:cNvSpPr>
          <p:nvPr/>
        </p:nvSpPr>
        <p:spPr bwMode="auto">
          <a:xfrm>
            <a:off x="3567200" y="4399104"/>
            <a:ext cx="411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pPr>
            <a:r>
              <a:rPr lang="nl-NL" altLang="en-US" sz="2100" dirty="0">
                <a:latin typeface="Times New Roman" panose="02020603050405020304" pitchFamily="18" charset="0"/>
                <a:ea typeface="Arial" panose="020B0604020202020204" pitchFamily="34" charset="0"/>
                <a:cs typeface="Times New Roman" panose="02020603050405020304" pitchFamily="18" charset="0"/>
              </a:rPr>
              <a:t>. </a:t>
            </a:r>
            <a:endParaRPr lang="nl-NL" altLang="en-US" sz="2700" dirty="0">
              <a:latin typeface="Arial" panose="020B0604020202020204" pitchFamily="34" charset="0"/>
            </a:endParaRPr>
          </a:p>
        </p:txBody>
      </p:sp>
      <p:pic>
        <p:nvPicPr>
          <p:cNvPr id="2150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6856" t="42195" r="23077" b="23230"/>
          <a:stretch/>
        </p:blipFill>
        <p:spPr bwMode="auto">
          <a:xfrm>
            <a:off x="11509781" y="2808658"/>
            <a:ext cx="6184670" cy="6017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01171" y="2089849"/>
            <a:ext cx="10053116" cy="3416320"/>
          </a:xfrm>
          <a:prstGeom prst="rect">
            <a:avLst/>
          </a:prstGeom>
          <a:noFill/>
        </p:spPr>
        <p:txBody>
          <a:bodyPr wrap="square" rtlCol="0">
            <a:spAutoFit/>
          </a:bodyPr>
          <a:lstStyle/>
          <a:p>
            <a:r>
              <a:rPr lang="vi-VN" sz="3600" b="1" dirty="0">
                <a:solidFill>
                  <a:srgbClr val="0000FF"/>
                </a:solidFill>
                <a:latin typeface="Times New Roman" pitchFamily="18" charset="0"/>
                <a:cs typeface="Times New Roman" pitchFamily="18" charset="0"/>
              </a:rPr>
              <a:t>Cho điểm M trong mặt phẳng tọa độ Oxy</a:t>
            </a:r>
          </a:p>
          <a:p>
            <a:r>
              <a:rPr lang="vi-VN" sz="3600" b="1" dirty="0">
                <a:solidFill>
                  <a:srgbClr val="0000FF"/>
                </a:solidFill>
                <a:latin typeface="Times New Roman" pitchFamily="18" charset="0"/>
                <a:cs typeface="Times New Roman" pitchFamily="18" charset="0"/>
              </a:rPr>
              <a:t> ( Hình 6).</a:t>
            </a:r>
          </a:p>
          <a:p>
            <a:pPr marL="514350" indent="-514350">
              <a:buAutoNum type="alphaLcParenR"/>
            </a:pPr>
            <a:r>
              <a:rPr lang="vi-VN" sz="3600" b="1" dirty="0">
                <a:solidFill>
                  <a:srgbClr val="0000FF"/>
                </a:solidFill>
                <a:latin typeface="Times New Roman" pitchFamily="18" charset="0"/>
                <a:cs typeface="Times New Roman" pitchFamily="18" charset="0"/>
              </a:rPr>
              <a:t>Hình chiếu của điểm M trên trục hoành Ox là điểm nào trên trục số Ox?</a:t>
            </a:r>
          </a:p>
          <a:p>
            <a:pPr marL="514350" indent="-514350">
              <a:buFontTx/>
              <a:buAutoNum type="alphaLcParenR"/>
            </a:pPr>
            <a:r>
              <a:rPr lang="vi-VN" sz="3600" b="1" dirty="0">
                <a:solidFill>
                  <a:srgbClr val="0000FF"/>
                </a:solidFill>
                <a:latin typeface="Times New Roman" pitchFamily="18" charset="0"/>
                <a:cs typeface="Times New Roman" pitchFamily="18" charset="0"/>
              </a:rPr>
              <a:t>Hình chiếu của điểm M trên trục tung Oy là điểm nào trên trục số Oy? </a:t>
            </a:r>
            <a:endParaRPr lang="en-US" sz="3600" b="1" dirty="0">
              <a:solidFill>
                <a:srgbClr val="0000FF"/>
              </a:solidFill>
              <a:latin typeface="Times New Roman" pitchFamily="18" charset="0"/>
              <a:cs typeface="Times New Roman" pitchFamily="18" charset="0"/>
            </a:endParaRPr>
          </a:p>
        </p:txBody>
      </p:sp>
      <p:pic>
        <p:nvPicPr>
          <p:cNvPr id="2150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7454" t="41229" r="77074" b="51767"/>
          <a:stretch/>
        </p:blipFill>
        <p:spPr bwMode="auto">
          <a:xfrm>
            <a:off x="541529" y="2089849"/>
            <a:ext cx="1063223" cy="76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12711200" y="4629936"/>
            <a:ext cx="3199361"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910560" y="4629936"/>
            <a:ext cx="0" cy="2228064"/>
          </a:xfrm>
          <a:prstGeom prst="line">
            <a:avLst/>
          </a:prstGeom>
          <a:ln w="57150">
            <a:solidFill>
              <a:srgbClr val="0000FF"/>
            </a:solidFill>
            <a:prstDash val="lgDash"/>
          </a:ln>
        </p:spPr>
        <p:style>
          <a:lnRef idx="1">
            <a:schemeClr val="accent1"/>
          </a:lnRef>
          <a:fillRef idx="0">
            <a:schemeClr val="accent1"/>
          </a:fillRef>
          <a:effectRef idx="0">
            <a:schemeClr val="accent1"/>
          </a:effectRef>
          <a:fontRef idx="minor">
            <a:schemeClr val="tx1"/>
          </a:fontRef>
        </p:style>
      </p:cxnSp>
      <p:sp>
        <p:nvSpPr>
          <p:cNvPr id="22" name="Cloud Callout 21"/>
          <p:cNvSpPr/>
          <p:nvPr/>
        </p:nvSpPr>
        <p:spPr>
          <a:xfrm>
            <a:off x="12711200" y="4629937"/>
            <a:ext cx="7197728" cy="1921472"/>
          </a:xfrm>
          <a:prstGeom prst="cloudCallout">
            <a:avLst>
              <a:gd name="adj1" fmla="val -3869"/>
              <a:gd name="adj2" fmla="val 785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a:solidFill>
                  <a:srgbClr val="0000FF"/>
                </a:solidFill>
                <a:latin typeface="Times New Roman" pitchFamily="18" charset="0"/>
                <a:cs typeface="Times New Roman" pitchFamily="18" charset="0"/>
              </a:rPr>
              <a:t>Hình chiếu của điểm M trên trục hoành Ox là điểm 4</a:t>
            </a:r>
            <a:endParaRPr lang="en-US" sz="3600" dirty="0">
              <a:solidFill>
                <a:schemeClr val="tx1"/>
              </a:solidFill>
              <a:latin typeface="Times New Roman" pitchFamily="18" charset="0"/>
              <a:cs typeface="Times New Roman" pitchFamily="18" charset="0"/>
            </a:endParaRPr>
          </a:p>
        </p:txBody>
      </p:sp>
      <p:sp>
        <p:nvSpPr>
          <p:cNvPr id="23" name="Cloud Callout 22"/>
          <p:cNvSpPr/>
          <p:nvPr/>
        </p:nvSpPr>
        <p:spPr>
          <a:xfrm>
            <a:off x="10490536" y="1963612"/>
            <a:ext cx="7197728" cy="1921472"/>
          </a:xfrm>
          <a:prstGeom prst="cloudCallout">
            <a:avLst>
              <a:gd name="adj1" fmla="val -3869"/>
              <a:gd name="adj2" fmla="val 785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b="1" dirty="0">
                <a:solidFill>
                  <a:srgbClr val="0000FF"/>
                </a:solidFill>
                <a:latin typeface="Times New Roman" pitchFamily="18" charset="0"/>
                <a:cs typeface="Times New Roman" pitchFamily="18" charset="0"/>
              </a:rPr>
              <a:t>Hình chiếu của điểm M trên trục tung Oy là điểm 3</a:t>
            </a:r>
            <a:endParaRPr lang="en-US" sz="3600" dirty="0">
              <a:solidFill>
                <a:schemeClr val="tx1"/>
              </a:solidFill>
              <a:latin typeface="Times New Roman" pitchFamily="18" charset="0"/>
              <a:cs typeface="Times New Roman" pitchFamily="18" charset="0"/>
            </a:endParaRPr>
          </a:p>
        </p:txBody>
      </p:sp>
      <p:sp>
        <p:nvSpPr>
          <p:cNvPr id="13" name="TextBox 12"/>
          <p:cNvSpPr txBox="1"/>
          <p:nvPr/>
        </p:nvSpPr>
        <p:spPr>
          <a:xfrm>
            <a:off x="693425" y="6268198"/>
            <a:ext cx="10816356" cy="1384995"/>
          </a:xfrm>
          <a:prstGeom prst="rect">
            <a:avLst/>
          </a:prstGeom>
          <a:noFill/>
          <a:ln>
            <a:solidFill>
              <a:srgbClr val="00B050"/>
            </a:solidFill>
          </a:ln>
        </p:spPr>
        <p:txBody>
          <a:bodyPr wrap="square" rtlCol="0">
            <a:spAutoFit/>
          </a:bodyPr>
          <a:lstStyle/>
          <a:p>
            <a:r>
              <a:rPr lang="vi-VN" sz="4200" b="1" i="1" u="sng" dirty="0">
                <a:solidFill>
                  <a:srgbClr val="FF0000"/>
                </a:solidFill>
                <a:latin typeface="Times New Roman" pitchFamily="18" charset="0"/>
                <a:cs typeface="Times New Roman" pitchFamily="18" charset="0"/>
              </a:rPr>
              <a:t>Nhận xét</a:t>
            </a:r>
            <a:r>
              <a:rPr lang="vi-VN" sz="4200" b="1" i="1" dirty="0">
                <a:solidFill>
                  <a:srgbClr val="FF0000"/>
                </a:solidFill>
                <a:latin typeface="Times New Roman" pitchFamily="18" charset="0"/>
                <a:cs typeface="Times New Roman" pitchFamily="18" charset="0"/>
              </a:rPr>
              <a:t>: </a:t>
            </a:r>
            <a:r>
              <a:rPr lang="vi-VN" sz="4200" b="1" dirty="0">
                <a:solidFill>
                  <a:srgbClr val="FF0000"/>
                </a:solidFill>
                <a:latin typeface="Times New Roman" pitchFamily="18" charset="0"/>
                <a:cs typeface="Times New Roman" pitchFamily="18" charset="0"/>
              </a:rPr>
              <a:t>Cặp số (4; 3) gọi là tọa độ của điểm M trong mặt phẳng tọa độ Oxy.</a:t>
            </a:r>
            <a:endParaRPr lang="en-US" sz="4200" b="1" dirty="0">
              <a:solidFill>
                <a:srgbClr val="FF0000"/>
              </a:solidFill>
              <a:latin typeface="Times New Roman" pitchFamily="18" charset="0"/>
              <a:cs typeface="Times New Roman" pitchFamily="18" charset="0"/>
            </a:endParaRPr>
          </a:p>
        </p:txBody>
      </p:sp>
      <p:sp>
        <p:nvSpPr>
          <p:cNvPr id="14" name="Rectangle 13"/>
          <p:cNvSpPr/>
          <p:nvPr/>
        </p:nvSpPr>
        <p:spPr>
          <a:xfrm>
            <a:off x="3067397" y="9177251"/>
            <a:ext cx="1371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Hình ảnh 3">
            <a:extLst>
              <a:ext uri="{FF2B5EF4-FFF2-40B4-BE49-F238E27FC236}">
                <a16:creationId xmlns:a16="http://schemas.microsoft.com/office/drawing/2014/main" id="{C6A7B2E5-053C-4D72-840B-AA50033EAE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47" y="2924348"/>
            <a:ext cx="2393825" cy="2782013"/>
          </a:xfrm>
          <a:prstGeom prst="rect">
            <a:avLst/>
          </a:prstGeom>
        </p:spPr>
      </p:pic>
    </p:spTree>
    <p:extLst>
      <p:ext uri="{BB962C8B-B14F-4D97-AF65-F5344CB8AC3E}">
        <p14:creationId xmlns:p14="http://schemas.microsoft.com/office/powerpoint/2010/main" val="2952168656"/>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3"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1000"/>
                                        <p:tgtEl>
                                          <p:spTgt spid="21507"/>
                                        </p:tgtEl>
                                      </p:cBhvr>
                                    </p:animEffect>
                                    <p:anim calcmode="lin" valueType="num">
                                      <p:cBhvr>
                                        <p:cTn id="8" dur="1000" fill="hold"/>
                                        <p:tgtEl>
                                          <p:spTgt spid="21507"/>
                                        </p:tgtEl>
                                        <p:attrNameLst>
                                          <p:attrName>ppt_x</p:attrName>
                                        </p:attrNameLst>
                                      </p:cBhvr>
                                      <p:tavLst>
                                        <p:tav tm="0">
                                          <p:val>
                                            <p:strVal val="#ppt_x"/>
                                          </p:val>
                                        </p:tav>
                                        <p:tav tm="100000">
                                          <p:val>
                                            <p:strVal val="#ppt_x"/>
                                          </p:val>
                                        </p:tav>
                                      </p:tavLst>
                                    </p:anim>
                                    <p:anim calcmode="lin" valueType="num">
                                      <p:cBhvr>
                                        <p:cTn id="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circle(in)">
                                      <p:cBhvr>
                                        <p:cTn id="14" dur="2000"/>
                                        <p:tgtEl>
                                          <p:spTgt spid="2150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22"/>
                                        </p:tgtEl>
                                        <p:attrNameLst>
                                          <p:attrName>ppt_x</p:attrName>
                                        </p:attrNameLst>
                                      </p:cBhvr>
                                      <p:tavLst>
                                        <p:tav tm="0">
                                          <p:val>
                                            <p:strVal val="ppt_x"/>
                                          </p:val>
                                        </p:tav>
                                        <p:tav tm="100000">
                                          <p:val>
                                            <p:strVal val="ppt_x"/>
                                          </p:val>
                                        </p:tav>
                                      </p:tavLst>
                                    </p:anim>
                                    <p:anim calcmode="lin" valueType="num">
                                      <p:cBhvr additive="base">
                                        <p:cTn id="36" dur="500"/>
                                        <p:tgtEl>
                                          <p:spTgt spid="22"/>
                                        </p:tgtEl>
                                        <p:attrNameLst>
                                          <p:attrName>ppt_y</p:attrName>
                                        </p:attrNameLst>
                                      </p:cBhvr>
                                      <p:tavLst>
                                        <p:tav tm="0">
                                          <p:val>
                                            <p:strVal val="ppt_y"/>
                                          </p:val>
                                        </p:tav>
                                        <p:tav tm="100000">
                                          <p:val>
                                            <p:strVal val="1+ppt_h/2"/>
                                          </p:val>
                                        </p:tav>
                                      </p:tavLst>
                                    </p:anim>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23"/>
                                        </p:tgtEl>
                                        <p:attrNameLst>
                                          <p:attrName>ppt_x</p:attrName>
                                        </p:attrNameLst>
                                      </p:cBhvr>
                                      <p:tavLst>
                                        <p:tav tm="0">
                                          <p:val>
                                            <p:strVal val="ppt_x"/>
                                          </p:val>
                                        </p:tav>
                                        <p:tav tm="100000">
                                          <p:val>
                                            <p:strVal val="ppt_x"/>
                                          </p:val>
                                        </p:tav>
                                      </p:tavLst>
                                    </p:anim>
                                    <p:anim calcmode="lin" valueType="num">
                                      <p:cBhvr additive="base">
                                        <p:cTn id="53" dur="500"/>
                                        <p:tgtEl>
                                          <p:spTgt spid="23"/>
                                        </p:tgtEl>
                                        <p:attrNameLst>
                                          <p:attrName>ppt_y</p:attrName>
                                        </p:attrNameLst>
                                      </p:cBhvr>
                                      <p:tavLst>
                                        <p:tav tm="0">
                                          <p:val>
                                            <p:strVal val="ppt_y"/>
                                          </p:val>
                                        </p:tav>
                                        <p:tav tm="100000">
                                          <p:val>
                                            <p:strVal val="1+ppt_h/2"/>
                                          </p:val>
                                        </p:tav>
                                      </p:tavLst>
                                    </p:anim>
                                    <p:set>
                                      <p:cBhvr>
                                        <p:cTn id="54" dur="1" fill="hold">
                                          <p:stCondLst>
                                            <p:cond delay="499"/>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1507"/>
                                        </p:tgtEl>
                                        <p:attrNameLst>
                                          <p:attrName>ppt_x</p:attrName>
                                        </p:attrNameLst>
                                      </p:cBhvr>
                                      <p:tavLst>
                                        <p:tav tm="0">
                                          <p:val>
                                            <p:strVal val="ppt_x"/>
                                          </p:val>
                                        </p:tav>
                                        <p:tav tm="100000">
                                          <p:val>
                                            <p:strVal val="ppt_x"/>
                                          </p:val>
                                        </p:tav>
                                      </p:tavLst>
                                    </p:anim>
                                    <p:anim calcmode="lin" valueType="num">
                                      <p:cBhvr additive="base">
                                        <p:cTn id="59" dur="500"/>
                                        <p:tgtEl>
                                          <p:spTgt spid="21507"/>
                                        </p:tgtEl>
                                        <p:attrNameLst>
                                          <p:attrName>ppt_y</p:attrName>
                                        </p:attrNameLst>
                                      </p:cBhvr>
                                      <p:tavLst>
                                        <p:tav tm="0">
                                          <p:val>
                                            <p:strVal val="ppt_y"/>
                                          </p:val>
                                        </p:tav>
                                        <p:tav tm="100000">
                                          <p:val>
                                            <p:strVal val="1+ppt_h/2"/>
                                          </p:val>
                                        </p:tav>
                                      </p:tavLst>
                                    </p:anim>
                                    <p:set>
                                      <p:cBhvr>
                                        <p:cTn id="60" dur="1" fill="hold">
                                          <p:stCondLst>
                                            <p:cond delay="499"/>
                                          </p:stCondLst>
                                        </p:cTn>
                                        <p:tgtEl>
                                          <p:spTgt spid="21507"/>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3"/>
                                        </p:tgtEl>
                                        <p:attrNameLst>
                                          <p:attrName>ppt_x</p:attrName>
                                        </p:attrNameLst>
                                      </p:cBhvr>
                                      <p:tavLst>
                                        <p:tav tm="0">
                                          <p:val>
                                            <p:strVal val="ppt_x"/>
                                          </p:val>
                                        </p:tav>
                                        <p:tav tm="100000">
                                          <p:val>
                                            <p:strVal val="ppt_x"/>
                                          </p:val>
                                        </p:tav>
                                      </p:tavLst>
                                    </p:anim>
                                    <p:anim calcmode="lin" valueType="num">
                                      <p:cBhvr additive="base">
                                        <p:cTn id="63" dur="500"/>
                                        <p:tgtEl>
                                          <p:spTgt spid="3"/>
                                        </p:tgtEl>
                                        <p:attrNameLst>
                                          <p:attrName>ppt_y</p:attrName>
                                        </p:attrNameLst>
                                      </p:cBhvr>
                                      <p:tavLst>
                                        <p:tav tm="0">
                                          <p:val>
                                            <p:strVal val="ppt_y"/>
                                          </p:val>
                                        </p:tav>
                                        <p:tav tm="100000">
                                          <p:val>
                                            <p:strVal val="1+ppt_h/2"/>
                                          </p:val>
                                        </p:tav>
                                      </p:tavLst>
                                    </p:anim>
                                    <p:set>
                                      <p:cBhvr>
                                        <p:cTn id="64" dur="1" fill="hold">
                                          <p:stCondLst>
                                            <p:cond delay="499"/>
                                          </p:stCondLst>
                                        </p:cTn>
                                        <p:tgtEl>
                                          <p:spTgt spid="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2" grpId="0" animBg="1"/>
      <p:bldP spid="22" grpId="1" animBg="1"/>
      <p:bldP spid="23" grpId="0" animBg="1"/>
      <p:bldP spid="23" grpId="1"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26584" y="1"/>
            <a:ext cx="18726960" cy="10263854"/>
          </a:xfrm>
          <a:prstGeom prst="rect">
            <a:avLst/>
          </a:prstGeom>
        </p:spPr>
      </p:pic>
      <p:grpSp>
        <p:nvGrpSpPr>
          <p:cNvPr id="21510" name="Group 21509"/>
          <p:cNvGrpSpPr/>
          <p:nvPr/>
        </p:nvGrpSpPr>
        <p:grpSpPr>
          <a:xfrm>
            <a:off x="10897986" y="2405308"/>
            <a:ext cx="7107375" cy="6447749"/>
            <a:chOff x="7265324" y="1603538"/>
            <a:chExt cx="4738250" cy="4298499"/>
          </a:xfrm>
        </p:grpSpPr>
        <p:cxnSp>
          <p:nvCxnSpPr>
            <p:cNvPr id="5" name="Straight Arrow Connector 4"/>
            <p:cNvCxnSpPr/>
            <p:nvPr/>
          </p:nvCxnSpPr>
          <p:spPr>
            <a:xfrm>
              <a:off x="7265324" y="4064923"/>
              <a:ext cx="431430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9110749" y="1812801"/>
              <a:ext cx="0" cy="40892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10058400" y="2560320"/>
              <a:ext cx="16625" cy="1429791"/>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110749" y="2560320"/>
              <a:ext cx="947651"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61365" y="3973491"/>
              <a:ext cx="648393" cy="338554"/>
            </a:xfrm>
            <a:prstGeom prst="rect">
              <a:avLst/>
            </a:prstGeom>
            <a:noFill/>
          </p:spPr>
          <p:txBody>
            <a:bodyPr wrap="square" rtlCol="0">
              <a:spAutoFit/>
            </a:bodyPr>
            <a:lstStyle/>
            <a:p>
              <a:r>
                <a:rPr lang="vi-VN" sz="2700"/>
                <a:t>O</a:t>
              </a:r>
              <a:endParaRPr lang="en-US" sz="2700"/>
            </a:p>
          </p:txBody>
        </p:sp>
        <p:sp>
          <p:nvSpPr>
            <p:cNvPr id="30" name="TextBox 29"/>
            <p:cNvSpPr txBox="1"/>
            <p:nvPr/>
          </p:nvSpPr>
          <p:spPr>
            <a:xfrm>
              <a:off x="11321930" y="4025157"/>
              <a:ext cx="681644" cy="338554"/>
            </a:xfrm>
            <a:prstGeom prst="rect">
              <a:avLst/>
            </a:prstGeom>
            <a:noFill/>
          </p:spPr>
          <p:txBody>
            <a:bodyPr wrap="square" rtlCol="0">
              <a:spAutoFit/>
            </a:bodyPr>
            <a:lstStyle/>
            <a:p>
              <a:r>
                <a:rPr lang="vi-VN" sz="2700"/>
                <a:t>x</a:t>
              </a:r>
              <a:endParaRPr lang="en-US" sz="2700"/>
            </a:p>
          </p:txBody>
        </p:sp>
        <p:sp>
          <p:nvSpPr>
            <p:cNvPr id="31" name="TextBox 30"/>
            <p:cNvSpPr txBox="1"/>
            <p:nvPr/>
          </p:nvSpPr>
          <p:spPr>
            <a:xfrm>
              <a:off x="9170730" y="1719913"/>
              <a:ext cx="887670" cy="338554"/>
            </a:xfrm>
            <a:prstGeom prst="rect">
              <a:avLst/>
            </a:prstGeom>
            <a:noFill/>
          </p:spPr>
          <p:txBody>
            <a:bodyPr wrap="square" rtlCol="0">
              <a:spAutoFit/>
            </a:bodyPr>
            <a:lstStyle/>
            <a:p>
              <a:r>
                <a:rPr lang="vi-VN" sz="2700"/>
                <a:t>y</a:t>
              </a:r>
              <a:endParaRPr lang="en-US" sz="2700"/>
            </a:p>
          </p:txBody>
        </p:sp>
        <p:sp>
          <p:nvSpPr>
            <p:cNvPr id="21504" name="TextBox 21503"/>
            <p:cNvSpPr txBox="1"/>
            <p:nvPr/>
          </p:nvSpPr>
          <p:spPr>
            <a:xfrm>
              <a:off x="9925400" y="4026948"/>
              <a:ext cx="857898" cy="338554"/>
            </a:xfrm>
            <a:prstGeom prst="rect">
              <a:avLst/>
            </a:prstGeom>
            <a:noFill/>
          </p:spPr>
          <p:txBody>
            <a:bodyPr wrap="square" rtlCol="0">
              <a:spAutoFit/>
            </a:bodyPr>
            <a:lstStyle/>
            <a:p>
              <a:r>
                <a:rPr lang="vi-VN" sz="2700"/>
                <a:t>a</a:t>
              </a:r>
              <a:endParaRPr lang="en-US" sz="2700"/>
            </a:p>
          </p:txBody>
        </p:sp>
        <p:sp>
          <p:nvSpPr>
            <p:cNvPr id="21505" name="TextBox 21504"/>
            <p:cNvSpPr txBox="1"/>
            <p:nvPr/>
          </p:nvSpPr>
          <p:spPr>
            <a:xfrm>
              <a:off x="8844740" y="2377442"/>
              <a:ext cx="648393" cy="338554"/>
            </a:xfrm>
            <a:prstGeom prst="rect">
              <a:avLst/>
            </a:prstGeom>
            <a:noFill/>
          </p:spPr>
          <p:txBody>
            <a:bodyPr wrap="square" rtlCol="0">
              <a:spAutoFit/>
            </a:bodyPr>
            <a:lstStyle/>
            <a:p>
              <a:r>
                <a:rPr lang="vi-VN" sz="2700"/>
                <a:t>b</a:t>
              </a:r>
              <a:endParaRPr lang="en-US" sz="2700"/>
            </a:p>
          </p:txBody>
        </p:sp>
        <p:sp>
          <p:nvSpPr>
            <p:cNvPr id="21508" name="TextBox 21507"/>
            <p:cNvSpPr txBox="1"/>
            <p:nvPr/>
          </p:nvSpPr>
          <p:spPr>
            <a:xfrm>
              <a:off x="9991900" y="2327567"/>
              <a:ext cx="1587727" cy="338554"/>
            </a:xfrm>
            <a:prstGeom prst="rect">
              <a:avLst/>
            </a:prstGeom>
            <a:noFill/>
          </p:spPr>
          <p:txBody>
            <a:bodyPr wrap="square" rtlCol="0">
              <a:spAutoFit/>
            </a:bodyPr>
            <a:lstStyle/>
            <a:p>
              <a:r>
                <a:rPr lang="vi-VN" sz="2700"/>
                <a:t>M( a; b)</a:t>
              </a:r>
              <a:endParaRPr lang="en-US" sz="2700"/>
            </a:p>
          </p:txBody>
        </p:sp>
        <p:sp>
          <p:nvSpPr>
            <p:cNvPr id="21509" name="TextBox 21508"/>
            <p:cNvSpPr txBox="1"/>
            <p:nvPr/>
          </p:nvSpPr>
          <p:spPr>
            <a:xfrm>
              <a:off x="9835647" y="1603538"/>
              <a:ext cx="864523" cy="1292661"/>
            </a:xfrm>
            <a:prstGeom prst="rect">
              <a:avLst/>
            </a:prstGeom>
            <a:noFill/>
          </p:spPr>
          <p:txBody>
            <a:bodyPr wrap="square" rtlCol="0">
              <a:spAutoFit/>
            </a:bodyPr>
            <a:lstStyle/>
            <a:p>
              <a:r>
                <a:rPr lang="vi-VN" sz="12000"/>
                <a:t>.</a:t>
              </a:r>
              <a:endParaRPr lang="en-US" sz="12000"/>
            </a:p>
          </p:txBody>
        </p:sp>
      </p:grpSp>
      <p:sp>
        <p:nvSpPr>
          <p:cNvPr id="21511" name="TextBox 21510"/>
          <p:cNvSpPr txBox="1"/>
          <p:nvPr/>
        </p:nvSpPr>
        <p:spPr>
          <a:xfrm>
            <a:off x="423945" y="2219354"/>
            <a:ext cx="13017728" cy="923330"/>
          </a:xfrm>
          <a:prstGeom prst="rect">
            <a:avLst/>
          </a:prstGeom>
          <a:noFill/>
        </p:spPr>
        <p:txBody>
          <a:bodyPr wrap="square" rtlCol="0">
            <a:spAutoFit/>
          </a:bodyPr>
          <a:lstStyle/>
          <a:p>
            <a:r>
              <a:rPr lang="vi-VN" sz="5400" dirty="0">
                <a:solidFill>
                  <a:srgbClr val="FF0000"/>
                </a:solidFill>
                <a:latin typeface="Times New Roman" pitchFamily="18" charset="0"/>
                <a:cs typeface="Times New Roman" pitchFamily="18" charset="0"/>
              </a:rPr>
              <a:t>? Hãy tìm tọa độ của điểm M trong hình vẽ? </a:t>
            </a:r>
            <a:endParaRPr lang="en-US" sz="5400" dirty="0">
              <a:solidFill>
                <a:srgbClr val="FF0000"/>
              </a:solidFill>
              <a:latin typeface="Tw Cen MT Condensed Extra Bold" pitchFamily="34" charset="0"/>
              <a:cs typeface="Times New Roman" pitchFamily="18" charset="0"/>
            </a:endParaRPr>
          </a:p>
        </p:txBody>
      </p:sp>
      <p:sp>
        <p:nvSpPr>
          <p:cNvPr id="21512" name="TextBox 21511"/>
          <p:cNvSpPr txBox="1"/>
          <p:nvPr/>
        </p:nvSpPr>
        <p:spPr>
          <a:xfrm>
            <a:off x="565356" y="3538656"/>
            <a:ext cx="12169833" cy="2677656"/>
          </a:xfrm>
          <a:prstGeom prst="rect">
            <a:avLst/>
          </a:prstGeom>
          <a:noFill/>
        </p:spPr>
        <p:txBody>
          <a:bodyPr wrap="square" rtlCol="0">
            <a:spAutoFit/>
          </a:bodyPr>
          <a:lstStyle/>
          <a:p>
            <a:r>
              <a:rPr lang="vi-VN" sz="4200" b="1" i="1" u="sng" dirty="0">
                <a:latin typeface="Times New Roman" pitchFamily="18" charset="0"/>
                <a:cs typeface="Times New Roman" pitchFamily="18" charset="0"/>
              </a:rPr>
              <a:t>Định nghĩa :</a:t>
            </a:r>
            <a:r>
              <a:rPr lang="vi-VN" sz="4200" dirty="0">
                <a:latin typeface="Times New Roman" pitchFamily="18" charset="0"/>
                <a:cs typeface="Times New Roman" pitchFamily="18" charset="0"/>
              </a:rPr>
              <a:t> </a:t>
            </a:r>
            <a:r>
              <a:rPr lang="vi-VN" sz="4200" dirty="0">
                <a:solidFill>
                  <a:srgbClr val="FF0000"/>
                </a:solidFill>
                <a:latin typeface="Times New Roman" pitchFamily="18" charset="0"/>
                <a:cs typeface="Times New Roman" pitchFamily="18" charset="0"/>
              </a:rPr>
              <a:t>Cho điểm M trong mặt phẳng tọa độ Oxy</a:t>
            </a:r>
          </a:p>
          <a:p>
            <a:r>
              <a:rPr lang="vi-VN" sz="4200" dirty="0">
                <a:solidFill>
                  <a:srgbClr val="FF0000"/>
                </a:solidFill>
                <a:latin typeface="Times New Roman" pitchFamily="18" charset="0"/>
                <a:cs typeface="Times New Roman" pitchFamily="18" charset="0"/>
              </a:rPr>
              <a:t>Giả sử hình chiếu của điểm M lên trục hoành Ox là điểm a, hình chiếu của điểm M lên trục tung Oy là điểm b trên trục số Oy</a:t>
            </a:r>
          </a:p>
        </p:txBody>
      </p:sp>
      <p:sp>
        <p:nvSpPr>
          <p:cNvPr id="3" name="Rectangle 2"/>
          <p:cNvSpPr/>
          <p:nvPr/>
        </p:nvSpPr>
        <p:spPr>
          <a:xfrm>
            <a:off x="565356" y="6291652"/>
            <a:ext cx="10852914" cy="1384995"/>
          </a:xfrm>
          <a:prstGeom prst="rect">
            <a:avLst/>
          </a:prstGeom>
        </p:spPr>
        <p:txBody>
          <a:bodyPr wrap="square">
            <a:spAutoFit/>
          </a:bodyPr>
          <a:lstStyle/>
          <a:p>
            <a:r>
              <a:rPr lang="vi-VN" sz="4200" dirty="0">
                <a:solidFill>
                  <a:srgbClr val="FF0000"/>
                </a:solidFill>
                <a:latin typeface="Times New Roman" pitchFamily="18" charset="0"/>
                <a:cs typeface="Times New Roman" pitchFamily="18" charset="0"/>
              </a:rPr>
              <a:t>Cặp số (a; b) gọi là tọa độ của điểm M, a là hoành độ và b là tung độ  của điểm M</a:t>
            </a:r>
          </a:p>
        </p:txBody>
      </p:sp>
      <p:sp>
        <p:nvSpPr>
          <p:cNvPr id="4" name="Rectangle 3"/>
          <p:cNvSpPr/>
          <p:nvPr/>
        </p:nvSpPr>
        <p:spPr>
          <a:xfrm>
            <a:off x="698265" y="8234397"/>
            <a:ext cx="11166840" cy="738664"/>
          </a:xfrm>
          <a:prstGeom prst="rect">
            <a:avLst/>
          </a:prstGeom>
        </p:spPr>
        <p:txBody>
          <a:bodyPr wrap="none">
            <a:spAutoFit/>
          </a:bodyPr>
          <a:lstStyle/>
          <a:p>
            <a:r>
              <a:rPr lang="vi-VN" sz="4200" dirty="0">
                <a:solidFill>
                  <a:srgbClr val="FF0000"/>
                </a:solidFill>
                <a:latin typeface="Times New Roman" pitchFamily="18" charset="0"/>
                <a:cs typeface="Times New Roman" pitchFamily="18" charset="0"/>
              </a:rPr>
              <a:t>Điểm M có tọa độ  là (a; b) được kí hiệu là M(a; b)</a:t>
            </a:r>
          </a:p>
        </p:txBody>
      </p:sp>
      <p:pic>
        <p:nvPicPr>
          <p:cNvPr id="24" name="Hình ảnh 3">
            <a:extLst>
              <a:ext uri="{FF2B5EF4-FFF2-40B4-BE49-F238E27FC236}">
                <a16:creationId xmlns:a16="http://schemas.microsoft.com/office/drawing/2014/main" id="{C6A7B2E5-053C-4D72-840B-AA50033EAE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126" y="94198"/>
            <a:ext cx="1697234" cy="1972460"/>
          </a:xfrm>
          <a:prstGeom prst="rect">
            <a:avLst/>
          </a:prstGeom>
        </p:spPr>
      </p:pic>
    </p:spTree>
    <p:extLst>
      <p:ext uri="{BB962C8B-B14F-4D97-AF65-F5344CB8AC3E}">
        <p14:creationId xmlns:p14="http://schemas.microsoft.com/office/powerpoint/2010/main" val="4254696389"/>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3"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wheel(1)">
                                      <p:cBhvr>
                                        <p:cTn id="7" dur="2000"/>
                                        <p:tgtEl>
                                          <p:spTgt spid="215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1511"/>
                                        </p:tgtEl>
                                        <p:attrNameLst>
                                          <p:attrName>ppt_x</p:attrName>
                                        </p:attrNameLst>
                                      </p:cBhvr>
                                      <p:tavLst>
                                        <p:tav tm="0">
                                          <p:val>
                                            <p:strVal val="ppt_x"/>
                                          </p:val>
                                        </p:tav>
                                        <p:tav tm="100000">
                                          <p:val>
                                            <p:strVal val="ppt_x"/>
                                          </p:val>
                                        </p:tav>
                                      </p:tavLst>
                                    </p:anim>
                                    <p:anim calcmode="lin" valueType="num">
                                      <p:cBhvr additive="base">
                                        <p:cTn id="12" dur="500"/>
                                        <p:tgtEl>
                                          <p:spTgt spid="21511"/>
                                        </p:tgtEl>
                                        <p:attrNameLst>
                                          <p:attrName>ppt_y</p:attrName>
                                        </p:attrNameLst>
                                      </p:cBhvr>
                                      <p:tavLst>
                                        <p:tav tm="0">
                                          <p:val>
                                            <p:strVal val="ppt_y"/>
                                          </p:val>
                                        </p:tav>
                                        <p:tav tm="100000">
                                          <p:val>
                                            <p:strVal val="1+ppt_h/2"/>
                                          </p:val>
                                        </p:tav>
                                      </p:tavLst>
                                    </p:anim>
                                    <p:set>
                                      <p:cBhvr>
                                        <p:cTn id="13" dur="1" fill="hold">
                                          <p:stCondLst>
                                            <p:cond delay="499"/>
                                          </p:stCondLst>
                                        </p:cTn>
                                        <p:tgtEl>
                                          <p:spTgt spid="215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1512"/>
                                        </p:tgtEl>
                                        <p:attrNameLst>
                                          <p:attrName>style.visibility</p:attrName>
                                        </p:attrNameLst>
                                      </p:cBhvr>
                                      <p:to>
                                        <p:strVal val="visible"/>
                                      </p:to>
                                    </p:set>
                                    <p:anim calcmode="lin" valueType="num">
                                      <p:cBhvr additive="base">
                                        <p:cTn id="18" dur="500" fill="hold"/>
                                        <p:tgtEl>
                                          <p:spTgt spid="21512"/>
                                        </p:tgtEl>
                                        <p:attrNameLst>
                                          <p:attrName>ppt_x</p:attrName>
                                        </p:attrNameLst>
                                      </p:cBhvr>
                                      <p:tavLst>
                                        <p:tav tm="0">
                                          <p:val>
                                            <p:strVal val="#ppt_x"/>
                                          </p:val>
                                        </p:tav>
                                        <p:tav tm="100000">
                                          <p:val>
                                            <p:strVal val="#ppt_x"/>
                                          </p:val>
                                        </p:tav>
                                      </p:tavLst>
                                    </p:anim>
                                    <p:anim calcmode="lin" valueType="num">
                                      <p:cBhvr additive="base">
                                        <p:cTn id="19" dur="500" fill="hold"/>
                                        <p:tgtEl>
                                          <p:spTgt spid="215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1" grpId="1"/>
      <p:bldP spid="2151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10159" y="-272833"/>
            <a:ext cx="18726960" cy="10561320"/>
          </a:xfrm>
          <a:prstGeom prst="rect">
            <a:avLst/>
          </a:prstGeom>
        </p:spPr>
      </p:pic>
      <p:pic>
        <p:nvPicPr>
          <p:cNvPr id="2150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6856" t="25311" r="23636" b="34091"/>
          <a:stretch/>
        </p:blipFill>
        <p:spPr bwMode="auto">
          <a:xfrm>
            <a:off x="11265755" y="2999051"/>
            <a:ext cx="6069059" cy="713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319515" y="370487"/>
            <a:ext cx="9593012" cy="800100"/>
          </a:xfrm>
          <a:prstGeom prst="rect">
            <a:avLst/>
          </a:prstGeom>
          <a:noFill/>
        </p:spPr>
        <p:txBody>
          <a:bodyPr wrap="none">
            <a:prstTxWarp prst="textDeflat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Ho¹t ®</a:t>
            </a:r>
            <a:r>
              <a:rPr lang="en-US" sz="4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éng</a:t>
            </a:r>
            <a:r>
              <a:rPr lang="en-US" sz="4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 </a:t>
            </a:r>
            <a:r>
              <a:rPr lang="en-US" sz="4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nhãm</a:t>
            </a:r>
            <a:endParaRPr lang="en-US" sz="4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endParaRPr>
          </a:p>
        </p:txBody>
      </p:sp>
      <p:sp>
        <p:nvSpPr>
          <p:cNvPr id="6" name="TextBox 5"/>
          <p:cNvSpPr txBox="1"/>
          <p:nvPr/>
        </p:nvSpPr>
        <p:spPr>
          <a:xfrm>
            <a:off x="1083547" y="1251666"/>
            <a:ext cx="10299468" cy="2769989"/>
          </a:xfrm>
          <a:prstGeom prst="rect">
            <a:avLst/>
          </a:prstGeom>
          <a:noFill/>
        </p:spPr>
        <p:txBody>
          <a:bodyPr wrap="square" rtlCol="0">
            <a:spAutoFit/>
          </a:bodyPr>
          <a:lstStyle/>
          <a:p>
            <a:pPr algn="ctr"/>
            <a:r>
              <a:rPr lang="vi-VN" sz="4200" b="1" u="sng" dirty="0">
                <a:solidFill>
                  <a:srgbClr val="4E32F4"/>
                </a:solidFill>
              </a:rPr>
              <a:t>Phiếu học tập</a:t>
            </a:r>
          </a:p>
          <a:p>
            <a:r>
              <a:rPr lang="en-US" sz="4200" dirty="0" smtClean="0">
                <a:solidFill>
                  <a:srgbClr val="4E32F4"/>
                </a:solidFill>
              </a:rPr>
              <a:t> </a:t>
            </a:r>
            <a:r>
              <a:rPr lang="en-US" sz="4400" dirty="0" err="1" smtClean="0">
                <a:solidFill>
                  <a:srgbClr val="4E32F4"/>
                </a:solidFill>
                <a:latin typeface="Times New Roman" panose="02020603050405020304" pitchFamily="18" charset="0"/>
                <a:cs typeface="Times New Roman" panose="02020603050405020304" pitchFamily="18" charset="0"/>
              </a:rPr>
              <a:t>Nhiệm</a:t>
            </a:r>
            <a:r>
              <a:rPr lang="en-US" sz="4400" dirty="0" smtClean="0">
                <a:solidFill>
                  <a:srgbClr val="4E32F4"/>
                </a:solidFill>
                <a:latin typeface="Times New Roman" panose="02020603050405020304" pitchFamily="18" charset="0"/>
                <a:cs typeface="Times New Roman" panose="02020603050405020304" pitchFamily="18" charset="0"/>
              </a:rPr>
              <a:t> </a:t>
            </a:r>
            <a:r>
              <a:rPr lang="en-US" sz="4400" dirty="0" err="1" smtClean="0">
                <a:solidFill>
                  <a:srgbClr val="4E32F4"/>
                </a:solidFill>
                <a:latin typeface="Times New Roman" panose="02020603050405020304" pitchFamily="18" charset="0"/>
                <a:cs typeface="Times New Roman" panose="02020603050405020304" pitchFamily="18" charset="0"/>
              </a:rPr>
              <a:t>vụ</a:t>
            </a:r>
            <a:r>
              <a:rPr lang="en-US" sz="4400" dirty="0" smtClean="0">
                <a:solidFill>
                  <a:srgbClr val="4E32F4"/>
                </a:solidFill>
                <a:latin typeface="Times New Roman" panose="02020603050405020304" pitchFamily="18" charset="0"/>
                <a:cs typeface="Times New Roman" panose="02020603050405020304" pitchFamily="18" charset="0"/>
              </a:rPr>
              <a:t> 1:</a:t>
            </a:r>
            <a:r>
              <a:rPr lang="vi-VN" sz="4400" dirty="0" smtClean="0">
                <a:solidFill>
                  <a:srgbClr val="4E32F4"/>
                </a:solidFill>
                <a:latin typeface="Times New Roman" panose="02020603050405020304" pitchFamily="18" charset="0"/>
                <a:cs typeface="Times New Roman" panose="02020603050405020304" pitchFamily="18" charset="0"/>
              </a:rPr>
              <a:t>Cho </a:t>
            </a:r>
            <a:r>
              <a:rPr lang="vi-VN" sz="4400" dirty="0">
                <a:solidFill>
                  <a:srgbClr val="4E32F4"/>
                </a:solidFill>
                <a:latin typeface="Times New Roman" panose="02020603050405020304" pitchFamily="18" charset="0"/>
                <a:cs typeface="Times New Roman" panose="02020603050405020304" pitchFamily="18" charset="0"/>
              </a:rPr>
              <a:t>mặt phẳng tọa độ Oxy như </a:t>
            </a:r>
            <a:r>
              <a:rPr lang="vi-VN" sz="4400" i="1" dirty="0">
                <a:solidFill>
                  <a:srgbClr val="4E32F4"/>
                </a:solidFill>
                <a:latin typeface="Times New Roman" panose="02020603050405020304" pitchFamily="18" charset="0"/>
                <a:cs typeface="Times New Roman" panose="02020603050405020304" pitchFamily="18" charset="0"/>
              </a:rPr>
              <a:t>Hình 8.</a:t>
            </a:r>
            <a:r>
              <a:rPr lang="vi-VN" sz="4400" dirty="0">
                <a:solidFill>
                  <a:srgbClr val="4E32F4"/>
                </a:solidFill>
                <a:latin typeface="Times New Roman" panose="02020603050405020304" pitchFamily="18" charset="0"/>
                <a:cs typeface="Times New Roman" panose="02020603050405020304" pitchFamily="18" charset="0"/>
              </a:rPr>
              <a:t> Xác định tọa độ các điểm D, E, F, G, O</a:t>
            </a:r>
            <a:endParaRPr lang="en-US" sz="4400" dirty="0">
              <a:solidFill>
                <a:srgbClr val="4E32F4"/>
              </a:solidFill>
              <a:latin typeface="Times New Roman" panose="02020603050405020304" pitchFamily="18" charset="0"/>
              <a:cs typeface="Times New Roman" panose="02020603050405020304" pitchFamily="18" charset="0"/>
            </a:endParaRPr>
          </a:p>
        </p:txBody>
      </p:sp>
      <p:pic>
        <p:nvPicPr>
          <p:cNvPr id="26" name="Hình ảnh 5">
            <a:extLst>
              <a:ext uri="{FF2B5EF4-FFF2-40B4-BE49-F238E27FC236}">
                <a16:creationId xmlns:a16="http://schemas.microsoft.com/office/drawing/2014/main" id="{35E04B13-6D6D-4505-8345-1B030B575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05790" y="307778"/>
            <a:ext cx="2596206" cy="1569066"/>
          </a:xfrm>
          <a:prstGeom prst="rect">
            <a:avLst/>
          </a:prstGeom>
        </p:spPr>
      </p:pic>
      <p:sp>
        <p:nvSpPr>
          <p:cNvPr id="8" name="TextBox 7"/>
          <p:cNvSpPr txBox="1"/>
          <p:nvPr/>
        </p:nvSpPr>
        <p:spPr>
          <a:xfrm>
            <a:off x="820110" y="3695033"/>
            <a:ext cx="11267207" cy="1384995"/>
          </a:xfrm>
          <a:prstGeom prst="rect">
            <a:avLst/>
          </a:prstGeom>
          <a:noFill/>
        </p:spPr>
        <p:txBody>
          <a:bodyPr wrap="square" rtlCol="0">
            <a:spAutoFit/>
          </a:bodyPr>
          <a:lstStyle/>
          <a:p>
            <a:r>
              <a:rPr lang="vi-VN" sz="4200" dirty="0">
                <a:solidFill>
                  <a:srgbClr val="FF0000"/>
                </a:solidFill>
                <a:latin typeface="Times New Roman" panose="02020603050405020304" pitchFamily="18" charset="0"/>
                <a:cs typeface="Times New Roman" panose="02020603050405020304" pitchFamily="18" charset="0"/>
              </a:rPr>
              <a:t>Tọa độ các điểm D, E, F, G, O lần lượt là : </a:t>
            </a:r>
          </a:p>
          <a:p>
            <a:r>
              <a:rPr lang="vi-VN" sz="4200" dirty="0">
                <a:solidFill>
                  <a:srgbClr val="FF0000"/>
                </a:solidFill>
                <a:latin typeface="Times New Roman" panose="02020603050405020304" pitchFamily="18" charset="0"/>
                <a:cs typeface="Times New Roman" panose="02020603050405020304" pitchFamily="18" charset="0"/>
              </a:rPr>
              <a:t>D( 1; -2); E(-2; 1); F(0; -3); G(-3; 0); O( 0; 0)</a:t>
            </a:r>
            <a:endParaRPr lang="en-US" sz="4200" dirty="0">
              <a:solidFill>
                <a:srgbClr val="FF0000"/>
              </a:solidFill>
              <a:latin typeface="Times New Roman" panose="02020603050405020304" pitchFamily="18" charset="0"/>
              <a:cs typeface="Times New Roman" panose="02020603050405020304" pitchFamily="18" charset="0"/>
            </a:endParaRPr>
          </a:p>
        </p:txBody>
      </p:sp>
      <p:sp>
        <p:nvSpPr>
          <p:cNvPr id="32" name="Cloud Callout 31"/>
          <p:cNvSpPr/>
          <p:nvPr/>
        </p:nvSpPr>
        <p:spPr>
          <a:xfrm>
            <a:off x="7406901" y="2457455"/>
            <a:ext cx="6001074" cy="2433537"/>
          </a:xfrm>
          <a:prstGeom prst="cloudCallout">
            <a:avLst>
              <a:gd name="adj1" fmla="val 25220"/>
              <a:gd name="adj2" fmla="val 100604"/>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a:solidFill>
                  <a:schemeClr val="tx1"/>
                </a:solidFill>
                <a:latin typeface="Times New Roman" pitchFamily="18" charset="0"/>
                <a:cs typeface="Times New Roman" pitchFamily="18" charset="0"/>
              </a:rPr>
              <a:t>Điểm G nằm trên trục hoành có tung độ bằng bao nhiêu?</a:t>
            </a:r>
            <a:endParaRPr lang="en-US" sz="3600" dirty="0">
              <a:solidFill>
                <a:schemeClr val="tx1"/>
              </a:solidFill>
              <a:latin typeface="Times New Roman" pitchFamily="18" charset="0"/>
              <a:cs typeface="Times New Roman" pitchFamily="18" charset="0"/>
            </a:endParaRPr>
          </a:p>
        </p:txBody>
      </p:sp>
      <p:sp>
        <p:nvSpPr>
          <p:cNvPr id="10" name="TextBox 9"/>
          <p:cNvSpPr txBox="1"/>
          <p:nvPr/>
        </p:nvSpPr>
        <p:spPr>
          <a:xfrm>
            <a:off x="587483" y="6172014"/>
            <a:ext cx="11091188" cy="1384995"/>
          </a:xfrm>
          <a:prstGeom prst="rect">
            <a:avLst/>
          </a:prstGeom>
          <a:noFill/>
        </p:spPr>
        <p:txBody>
          <a:bodyPr wrap="square" rtlCol="0">
            <a:spAutoFit/>
          </a:bodyPr>
          <a:lstStyle/>
          <a:p>
            <a:r>
              <a:rPr lang="vi-VN" sz="4200" b="1" u="sng" dirty="0">
                <a:solidFill>
                  <a:srgbClr val="CC0000"/>
                </a:solidFill>
              </a:rPr>
              <a:t>Nhận xét:</a:t>
            </a:r>
          </a:p>
          <a:p>
            <a:r>
              <a:rPr lang="vi-VN" sz="4200" dirty="0">
                <a:solidFill>
                  <a:srgbClr val="CC0000"/>
                </a:solidFill>
              </a:rPr>
              <a:t>Điểm nằm trên trục hoành có tung độ bằng 0</a:t>
            </a:r>
            <a:endParaRPr lang="en-US" sz="4200" dirty="0">
              <a:solidFill>
                <a:srgbClr val="CC0000"/>
              </a:solidFill>
            </a:endParaRPr>
          </a:p>
        </p:txBody>
      </p:sp>
      <p:sp>
        <p:nvSpPr>
          <p:cNvPr id="11" name="Rectangle 10"/>
          <p:cNvSpPr/>
          <p:nvPr/>
        </p:nvSpPr>
        <p:spPr>
          <a:xfrm>
            <a:off x="587483" y="7996361"/>
            <a:ext cx="10873489" cy="738664"/>
          </a:xfrm>
          <a:prstGeom prst="rect">
            <a:avLst/>
          </a:prstGeom>
        </p:spPr>
        <p:txBody>
          <a:bodyPr wrap="none">
            <a:spAutoFit/>
          </a:bodyPr>
          <a:lstStyle/>
          <a:p>
            <a:r>
              <a:rPr lang="vi-VN" sz="4200">
                <a:solidFill>
                  <a:srgbClr val="CC0000"/>
                </a:solidFill>
              </a:rPr>
              <a:t>Điểm nằm trên trục tung có hoành độ bằng 0</a:t>
            </a:r>
            <a:endParaRPr lang="en-US" sz="4200">
              <a:solidFill>
                <a:srgbClr val="CC0000"/>
              </a:solidFill>
            </a:endParaRPr>
          </a:p>
        </p:txBody>
      </p:sp>
      <p:sp>
        <p:nvSpPr>
          <p:cNvPr id="33" name="Cloud Callout 32"/>
          <p:cNvSpPr/>
          <p:nvPr/>
        </p:nvSpPr>
        <p:spPr>
          <a:xfrm>
            <a:off x="8119974" y="6136463"/>
            <a:ext cx="4928070" cy="2980190"/>
          </a:xfrm>
          <a:prstGeom prst="cloudCallout">
            <a:avLst>
              <a:gd name="adj1" fmla="val 71300"/>
              <a:gd name="adj2" fmla="val 3282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a:solidFill>
                  <a:schemeClr val="tx1"/>
                </a:solidFill>
                <a:latin typeface="Times New Roman" pitchFamily="18" charset="0"/>
                <a:cs typeface="Times New Roman" pitchFamily="18" charset="0"/>
              </a:rPr>
              <a:t>Điểm F nằm trên trục tung có hoành độ bằng bao nhiêu?</a:t>
            </a:r>
            <a:endParaRPr lang="en-US" sz="3600" dirty="0">
              <a:solidFill>
                <a:schemeClr val="tx1"/>
              </a:solidFill>
              <a:latin typeface="Times New Roman" pitchFamily="18" charset="0"/>
              <a:cs typeface="Times New Roman" pitchFamily="18" charset="0"/>
            </a:endParaRPr>
          </a:p>
        </p:txBody>
      </p:sp>
      <p:sp>
        <p:nvSpPr>
          <p:cNvPr id="34" name="Cloud Callout 33"/>
          <p:cNvSpPr/>
          <p:nvPr/>
        </p:nvSpPr>
        <p:spPr>
          <a:xfrm>
            <a:off x="11090273" y="3744566"/>
            <a:ext cx="7197728" cy="1921472"/>
          </a:xfrm>
          <a:prstGeom prst="cloudCallout">
            <a:avLst>
              <a:gd name="adj1" fmla="val -3869"/>
              <a:gd name="adj2" fmla="val 7854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600" dirty="0">
                <a:solidFill>
                  <a:schemeClr val="tx1"/>
                </a:solidFill>
                <a:latin typeface="Times New Roman" pitchFamily="18" charset="0"/>
                <a:cs typeface="Times New Roman" pitchFamily="18" charset="0"/>
              </a:rPr>
              <a:t>Điểm gốc tọa độ O có tọa độ bằng bao nhiêu?</a:t>
            </a:r>
            <a:endParaRPr lang="en-US" sz="3600" dirty="0">
              <a:solidFill>
                <a:schemeClr val="tx1"/>
              </a:solidFill>
              <a:latin typeface="Times New Roman" pitchFamily="18" charset="0"/>
              <a:cs typeface="Times New Roman" pitchFamily="18" charset="0"/>
            </a:endParaRPr>
          </a:p>
        </p:txBody>
      </p:sp>
      <p:sp>
        <p:nvSpPr>
          <p:cNvPr id="35" name="Rectangle 34"/>
          <p:cNvSpPr/>
          <p:nvPr/>
        </p:nvSpPr>
        <p:spPr>
          <a:xfrm>
            <a:off x="622688" y="8724237"/>
            <a:ext cx="5780750" cy="738664"/>
          </a:xfrm>
          <a:prstGeom prst="rect">
            <a:avLst/>
          </a:prstGeom>
        </p:spPr>
        <p:txBody>
          <a:bodyPr wrap="none">
            <a:spAutoFit/>
          </a:bodyPr>
          <a:lstStyle/>
          <a:p>
            <a:r>
              <a:rPr lang="vi-VN" sz="4200" dirty="0">
                <a:solidFill>
                  <a:srgbClr val="CC0000"/>
                </a:solidFill>
              </a:rPr>
              <a:t>Điểm O có tọa độ (0; 0)</a:t>
            </a:r>
            <a:endParaRPr lang="en-US" sz="4200" dirty="0">
              <a:solidFill>
                <a:srgbClr val="CC0000"/>
              </a:solidFill>
            </a:endParaRPr>
          </a:p>
        </p:txBody>
      </p:sp>
      <p:pic>
        <p:nvPicPr>
          <p:cNvPr id="3" name="đồng hồ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5295259" y="277635"/>
            <a:ext cx="2764141" cy="1599210"/>
          </a:xfrm>
          <a:prstGeom prst="rect">
            <a:avLst/>
          </a:prstGeom>
        </p:spPr>
      </p:pic>
    </p:spTree>
    <p:extLst>
      <p:ext uri="{BB962C8B-B14F-4D97-AF65-F5344CB8AC3E}">
        <p14:creationId xmlns:p14="http://schemas.microsoft.com/office/powerpoint/2010/main" val="2501686742"/>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5" name="chimes.wav"/>
          </p:stSnd>
        </p:sndAc>
      </p:transition>
    </mc:Choice>
    <mc:Fallback xmlns="">
      <p:transition spd="slow">
        <p:fade/>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wipe(down)">
                                      <p:cBhvr>
                                        <p:cTn id="14" dur="500"/>
                                        <p:tgtEl>
                                          <p:spTgt spid="2150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xit" presetSubtype="4" fill="hold" grpId="1"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0"/>
                                  </p:stCondLst>
                                  <p:childTnLst>
                                    <p:anim calcmode="lin" valueType="num">
                                      <p:cBhvr additive="base">
                                        <p:cTn id="41" dur="500"/>
                                        <p:tgtEl>
                                          <p:spTgt spid="32"/>
                                        </p:tgtEl>
                                        <p:attrNameLst>
                                          <p:attrName>ppt_x</p:attrName>
                                        </p:attrNameLst>
                                      </p:cBhvr>
                                      <p:tavLst>
                                        <p:tav tm="0">
                                          <p:val>
                                            <p:strVal val="ppt_x"/>
                                          </p:val>
                                        </p:tav>
                                        <p:tav tm="100000">
                                          <p:val>
                                            <p:strVal val="ppt_x"/>
                                          </p:val>
                                        </p:tav>
                                      </p:tavLst>
                                    </p:anim>
                                    <p:anim calcmode="lin" valueType="num">
                                      <p:cBhvr additive="base">
                                        <p:cTn id="42" dur="500"/>
                                        <p:tgtEl>
                                          <p:spTgt spid="32"/>
                                        </p:tgtEl>
                                        <p:attrNameLst>
                                          <p:attrName>ppt_y</p:attrName>
                                        </p:attrNameLst>
                                      </p:cBhvr>
                                      <p:tavLst>
                                        <p:tav tm="0">
                                          <p:val>
                                            <p:strVal val="ppt_y"/>
                                          </p:val>
                                        </p:tav>
                                        <p:tav tm="100000">
                                          <p:val>
                                            <p:strVal val="1+ppt_h/2"/>
                                          </p:val>
                                        </p:tav>
                                      </p:tavLst>
                                    </p:anim>
                                    <p:set>
                                      <p:cBhvr>
                                        <p:cTn id="43" dur="1" fill="hold">
                                          <p:stCondLst>
                                            <p:cond delay="499"/>
                                          </p:stCondLst>
                                        </p:cTn>
                                        <p:tgtEl>
                                          <p:spTgt spid="3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1" nodeType="clickEffect">
                                  <p:stCondLst>
                                    <p:cond delay="0"/>
                                  </p:stCondLst>
                                  <p:childTnLst>
                                    <p:anim calcmode="lin" valueType="num">
                                      <p:cBhvr additive="base">
                                        <p:cTn id="54" dur="500"/>
                                        <p:tgtEl>
                                          <p:spTgt spid="33"/>
                                        </p:tgtEl>
                                        <p:attrNameLst>
                                          <p:attrName>ppt_x</p:attrName>
                                        </p:attrNameLst>
                                      </p:cBhvr>
                                      <p:tavLst>
                                        <p:tav tm="0">
                                          <p:val>
                                            <p:strVal val="ppt_x"/>
                                          </p:val>
                                        </p:tav>
                                        <p:tav tm="100000">
                                          <p:val>
                                            <p:strVal val="ppt_x"/>
                                          </p:val>
                                        </p:tav>
                                      </p:tavLst>
                                    </p:anim>
                                    <p:anim calcmode="lin" valueType="num">
                                      <p:cBhvr additive="base">
                                        <p:cTn id="55" dur="500"/>
                                        <p:tgtEl>
                                          <p:spTgt spid="33"/>
                                        </p:tgtEl>
                                        <p:attrNameLst>
                                          <p:attrName>ppt_y</p:attrName>
                                        </p:attrNameLst>
                                      </p:cBhvr>
                                      <p:tavLst>
                                        <p:tav tm="0">
                                          <p:val>
                                            <p:strVal val="ppt_y"/>
                                          </p:val>
                                        </p:tav>
                                        <p:tav tm="100000">
                                          <p:val>
                                            <p:strVal val="1+ppt_h/2"/>
                                          </p:val>
                                        </p:tav>
                                      </p:tavLst>
                                    </p:anim>
                                    <p:set>
                                      <p:cBhvr>
                                        <p:cTn id="56" dur="1" fill="hold">
                                          <p:stCondLst>
                                            <p:cond delay="499"/>
                                          </p:stCondLst>
                                        </p:cTn>
                                        <p:tgtEl>
                                          <p:spTgt spid="3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1000"/>
                                        <p:tgtEl>
                                          <p:spTgt spid="11"/>
                                        </p:tgtEl>
                                      </p:cBhvr>
                                    </p:animEffect>
                                    <p:anim calcmode="lin" valueType="num">
                                      <p:cBhvr>
                                        <p:cTn id="69" dur="1000" fill="hold"/>
                                        <p:tgtEl>
                                          <p:spTgt spid="11"/>
                                        </p:tgtEl>
                                        <p:attrNameLst>
                                          <p:attrName>ppt_x</p:attrName>
                                        </p:attrNameLst>
                                      </p:cBhvr>
                                      <p:tavLst>
                                        <p:tav tm="0">
                                          <p:val>
                                            <p:strVal val="#ppt_x"/>
                                          </p:val>
                                        </p:tav>
                                        <p:tav tm="100000">
                                          <p:val>
                                            <p:strVal val="#ppt_x"/>
                                          </p:val>
                                        </p:tav>
                                      </p:tavLst>
                                    </p:anim>
                                    <p:anim calcmode="lin" valueType="num">
                                      <p:cBhvr>
                                        <p:cTn id="7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fltVal val="0"/>
                                          </p:val>
                                        </p:tav>
                                        <p:tav tm="100000">
                                          <p:val>
                                            <p:strVal val="#ppt_h"/>
                                          </p:val>
                                        </p:tav>
                                      </p:tavLst>
                                    </p:anim>
                                    <p:animEffect transition="in" filter="fade">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xit" presetSubtype="4" fill="hold" grpId="1" nodeType="clickEffect">
                                  <p:stCondLst>
                                    <p:cond delay="0"/>
                                  </p:stCondLst>
                                  <p:childTnLst>
                                    <p:anim calcmode="lin" valueType="num">
                                      <p:cBhvr additive="base">
                                        <p:cTn id="81" dur="500"/>
                                        <p:tgtEl>
                                          <p:spTgt spid="34"/>
                                        </p:tgtEl>
                                        <p:attrNameLst>
                                          <p:attrName>ppt_x</p:attrName>
                                        </p:attrNameLst>
                                      </p:cBhvr>
                                      <p:tavLst>
                                        <p:tav tm="0">
                                          <p:val>
                                            <p:strVal val="ppt_x"/>
                                          </p:val>
                                        </p:tav>
                                        <p:tav tm="100000">
                                          <p:val>
                                            <p:strVal val="ppt_x"/>
                                          </p:val>
                                        </p:tav>
                                      </p:tavLst>
                                    </p:anim>
                                    <p:anim calcmode="lin" valueType="num">
                                      <p:cBhvr additive="base">
                                        <p:cTn id="82" dur="500"/>
                                        <p:tgtEl>
                                          <p:spTgt spid="34"/>
                                        </p:tgtEl>
                                        <p:attrNameLst>
                                          <p:attrName>ppt_y</p:attrName>
                                        </p:attrNameLst>
                                      </p:cBhvr>
                                      <p:tavLst>
                                        <p:tav tm="0">
                                          <p:val>
                                            <p:strVal val="ppt_y"/>
                                          </p:val>
                                        </p:tav>
                                        <p:tav tm="100000">
                                          <p:val>
                                            <p:strVal val="1+ppt_h/2"/>
                                          </p:val>
                                        </p:tav>
                                      </p:tavLst>
                                    </p:anim>
                                    <p:set>
                                      <p:cBhvr>
                                        <p:cTn id="83" dur="1" fill="hold">
                                          <p:stCondLst>
                                            <p:cond delay="499"/>
                                          </p:stCondLst>
                                        </p:cTn>
                                        <p:tgtEl>
                                          <p:spTgt spid="3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1" restart="whenNotActive" fill="hold" evtFilter="cancelBubble" nodeType="interactiveSeq">
                <p:stCondLst>
                  <p:cond evt="onClick" delay="0">
                    <p:tgtEl>
                      <p:spTgt spid="3"/>
                    </p:tgtEl>
                  </p:cond>
                </p:stCondLst>
                <p:endSync evt="end" delay="0">
                  <p:rtn val="all"/>
                </p:endSync>
                <p:childTnLst>
                  <p:par>
                    <p:cTn id="92" fill="hold">
                      <p:stCondLst>
                        <p:cond delay="0"/>
                      </p:stCondLst>
                      <p:childTnLst>
                        <p:par>
                          <p:cTn id="93" fill="hold">
                            <p:stCondLst>
                              <p:cond delay="0"/>
                            </p:stCondLst>
                            <p:childTnLst>
                              <p:par>
                                <p:cTn id="94" presetID="2" presetClass="mediacall" presetSubtype="0" fill="hold" nodeType="clickEffect">
                                  <p:stCondLst>
                                    <p:cond delay="0"/>
                                  </p:stCondLst>
                                  <p:childTnLst>
                                    <p:cmd type="call" cmd="togglePause">
                                      <p:cBhvr>
                                        <p:cTn id="95" dur="1" fill="hold"/>
                                        <p:tgtEl>
                                          <p:spTgt spid="3"/>
                                        </p:tgtEl>
                                      </p:cBhvr>
                                    </p:cmd>
                                  </p:childTnLst>
                                </p:cTn>
                              </p:par>
                            </p:childTnLst>
                          </p:cTn>
                        </p:par>
                      </p:childTnLst>
                    </p:cTn>
                  </p:par>
                </p:childTnLst>
              </p:cTn>
              <p:nextCondLst>
                <p:cond evt="onClick" delay="0">
                  <p:tgtEl>
                    <p:spTgt spid="3"/>
                  </p:tgtEl>
                </p:cond>
              </p:nextCondLst>
            </p:seq>
            <p:video>
              <p:cMediaNode vol="80000">
                <p:cTn id="96" fill="hold" display="0">
                  <p:stCondLst>
                    <p:cond delay="indefinite"/>
                  </p:stCondLst>
                </p:cTn>
                <p:tgtEl>
                  <p:spTgt spid="3"/>
                </p:tgtEl>
              </p:cMediaNode>
            </p:video>
          </p:childTnLst>
        </p:cTn>
      </p:par>
    </p:tnLst>
    <p:bldLst>
      <p:bldP spid="6" grpId="0"/>
      <p:bldP spid="6" grpId="1"/>
      <p:bldP spid="8" grpId="0"/>
      <p:bldP spid="32" grpId="0" animBg="1"/>
      <p:bldP spid="32" grpId="1" animBg="1"/>
      <p:bldP spid="10" grpId="0"/>
      <p:bldP spid="11" grpId="0"/>
      <p:bldP spid="33" grpId="0" animBg="1"/>
      <p:bldP spid="33" grpId="1" animBg="1"/>
      <p:bldP spid="34" grpId="0" animBg="1"/>
      <p:bldP spid="34" grpId="1"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p:cNvPicPr>
            <a:picLocks noChangeAspect="1"/>
          </p:cNvPicPr>
          <p:nvPr/>
        </p:nvPicPr>
        <p:blipFill>
          <a:blip r:embed="rId5"/>
          <a:stretch>
            <a:fillRect/>
          </a:stretch>
        </p:blipFill>
        <p:spPr>
          <a:xfrm>
            <a:off x="-37165" y="-794403"/>
            <a:ext cx="18481832" cy="11085024"/>
          </a:xfrm>
          <a:prstGeom prst="rect">
            <a:avLst/>
          </a:prstGeom>
        </p:spPr>
      </p:pic>
      <p:grpSp>
        <p:nvGrpSpPr>
          <p:cNvPr id="4" name="Group 113"/>
          <p:cNvGrpSpPr>
            <a:grpSpLocks/>
          </p:cNvGrpSpPr>
          <p:nvPr/>
        </p:nvGrpSpPr>
        <p:grpSpPr bwMode="auto">
          <a:xfrm>
            <a:off x="9128126" y="2857501"/>
            <a:ext cx="8175624" cy="6874670"/>
            <a:chOff x="2690" y="1200"/>
            <a:chExt cx="2575" cy="2887"/>
          </a:xfrm>
        </p:grpSpPr>
        <p:sp>
          <p:nvSpPr>
            <p:cNvPr id="15403" name="AutoShape 48"/>
            <p:cNvSpPr>
              <a:spLocks noChangeAspect="1" noChangeArrowheads="1" noTextEdit="1"/>
            </p:cNvSpPr>
            <p:nvPr/>
          </p:nvSpPr>
          <p:spPr bwMode="auto">
            <a:xfrm>
              <a:off x="2690" y="1289"/>
              <a:ext cx="2575"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3600"/>
            </a:p>
          </p:txBody>
        </p:sp>
        <p:grpSp>
          <p:nvGrpSpPr>
            <p:cNvPr id="15404" name="Group 49"/>
            <p:cNvGrpSpPr>
              <a:grpSpLocks/>
            </p:cNvGrpSpPr>
            <p:nvPr/>
          </p:nvGrpSpPr>
          <p:grpSpPr bwMode="auto">
            <a:xfrm>
              <a:off x="3864" y="1382"/>
              <a:ext cx="101" cy="2691"/>
              <a:chOff x="3085" y="573"/>
              <a:chExt cx="101" cy="2691"/>
            </a:xfrm>
          </p:grpSpPr>
          <p:sp>
            <p:nvSpPr>
              <p:cNvPr id="15441" name="Line 50"/>
              <p:cNvSpPr>
                <a:spLocks noChangeShapeType="1"/>
              </p:cNvSpPr>
              <p:nvPr/>
            </p:nvSpPr>
            <p:spPr bwMode="auto">
              <a:xfrm flipH="1">
                <a:off x="3120" y="573"/>
                <a:ext cx="12" cy="269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5442" name="Line 51"/>
              <p:cNvSpPr>
                <a:spLocks noChangeShapeType="1"/>
              </p:cNvSpPr>
              <p:nvPr/>
            </p:nvSpPr>
            <p:spPr bwMode="auto">
              <a:xfrm flipH="1">
                <a:off x="3085" y="573"/>
                <a:ext cx="47" cy="11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5443" name="Line 52"/>
              <p:cNvSpPr>
                <a:spLocks noChangeShapeType="1"/>
              </p:cNvSpPr>
              <p:nvPr/>
            </p:nvSpPr>
            <p:spPr bwMode="auto">
              <a:xfrm>
                <a:off x="3132" y="573"/>
                <a:ext cx="54" cy="12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3600"/>
              </a:p>
            </p:txBody>
          </p:sp>
        </p:grpSp>
        <p:grpSp>
          <p:nvGrpSpPr>
            <p:cNvPr id="15405" name="Group 53"/>
            <p:cNvGrpSpPr>
              <a:grpSpLocks/>
            </p:cNvGrpSpPr>
            <p:nvPr/>
          </p:nvGrpSpPr>
          <p:grpSpPr bwMode="auto">
            <a:xfrm>
              <a:off x="2750" y="2720"/>
              <a:ext cx="2389" cy="117"/>
              <a:chOff x="1980" y="1911"/>
              <a:chExt cx="2389" cy="117"/>
            </a:xfrm>
          </p:grpSpPr>
          <p:sp>
            <p:nvSpPr>
              <p:cNvPr id="15438" name="Line 54"/>
              <p:cNvSpPr>
                <a:spLocks noChangeShapeType="1"/>
              </p:cNvSpPr>
              <p:nvPr/>
            </p:nvSpPr>
            <p:spPr bwMode="auto">
              <a:xfrm>
                <a:off x="1980" y="1958"/>
                <a:ext cx="2389"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5439" name="Line 55"/>
              <p:cNvSpPr>
                <a:spLocks noChangeShapeType="1"/>
              </p:cNvSpPr>
              <p:nvPr/>
            </p:nvSpPr>
            <p:spPr bwMode="auto">
              <a:xfrm>
                <a:off x="4268" y="1911"/>
                <a:ext cx="101" cy="4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3600"/>
              </a:p>
            </p:txBody>
          </p:sp>
          <p:sp>
            <p:nvSpPr>
              <p:cNvPr id="15440" name="Line 56"/>
              <p:cNvSpPr>
                <a:spLocks noChangeShapeType="1"/>
              </p:cNvSpPr>
              <p:nvPr/>
            </p:nvSpPr>
            <p:spPr bwMode="auto">
              <a:xfrm flipH="1">
                <a:off x="4275" y="1958"/>
                <a:ext cx="94" cy="7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3600"/>
              </a:p>
            </p:txBody>
          </p:sp>
        </p:grpSp>
        <p:sp>
          <p:nvSpPr>
            <p:cNvPr id="15406" name="Oval 57"/>
            <p:cNvSpPr>
              <a:spLocks noChangeArrowheads="1"/>
            </p:cNvSpPr>
            <p:nvPr/>
          </p:nvSpPr>
          <p:spPr bwMode="auto">
            <a:xfrm flipH="1" flipV="1">
              <a:off x="3872" y="2441"/>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07" name="Oval 58"/>
            <p:cNvSpPr>
              <a:spLocks noChangeArrowheads="1"/>
            </p:cNvSpPr>
            <p:nvPr/>
          </p:nvSpPr>
          <p:spPr bwMode="auto">
            <a:xfrm flipH="1" flipV="1">
              <a:off x="4169" y="273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08" name="Oval 62"/>
            <p:cNvSpPr>
              <a:spLocks noChangeArrowheads="1"/>
            </p:cNvSpPr>
            <p:nvPr/>
          </p:nvSpPr>
          <p:spPr bwMode="auto">
            <a:xfrm flipH="1" flipV="1">
              <a:off x="4466" y="273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09" name="Oval 63"/>
            <p:cNvSpPr>
              <a:spLocks noChangeArrowheads="1"/>
            </p:cNvSpPr>
            <p:nvPr/>
          </p:nvSpPr>
          <p:spPr bwMode="auto">
            <a:xfrm flipH="1" flipV="1">
              <a:off x="4754" y="273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0" name="Oval 64"/>
            <p:cNvSpPr>
              <a:spLocks noChangeArrowheads="1"/>
            </p:cNvSpPr>
            <p:nvPr/>
          </p:nvSpPr>
          <p:spPr bwMode="auto">
            <a:xfrm flipH="1" flipV="1">
              <a:off x="3275" y="273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1" name="Oval 65"/>
            <p:cNvSpPr>
              <a:spLocks noChangeArrowheads="1"/>
            </p:cNvSpPr>
            <p:nvPr/>
          </p:nvSpPr>
          <p:spPr bwMode="auto">
            <a:xfrm flipH="1" flipV="1">
              <a:off x="3869" y="272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2" name="Oval 66"/>
            <p:cNvSpPr>
              <a:spLocks noChangeArrowheads="1"/>
            </p:cNvSpPr>
            <p:nvPr/>
          </p:nvSpPr>
          <p:spPr bwMode="auto">
            <a:xfrm flipH="1" flipV="1">
              <a:off x="3572" y="273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3" name="Oval 67"/>
            <p:cNvSpPr>
              <a:spLocks noChangeArrowheads="1"/>
            </p:cNvSpPr>
            <p:nvPr/>
          </p:nvSpPr>
          <p:spPr bwMode="auto">
            <a:xfrm flipH="1" flipV="1">
              <a:off x="2987" y="2739"/>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4" name="Oval 71"/>
            <p:cNvSpPr>
              <a:spLocks noChangeArrowheads="1"/>
            </p:cNvSpPr>
            <p:nvPr/>
          </p:nvSpPr>
          <p:spPr bwMode="auto">
            <a:xfrm flipH="1" flipV="1">
              <a:off x="3872" y="2135"/>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5" name="Oval 72"/>
            <p:cNvSpPr>
              <a:spLocks noChangeArrowheads="1"/>
            </p:cNvSpPr>
            <p:nvPr/>
          </p:nvSpPr>
          <p:spPr bwMode="auto">
            <a:xfrm flipH="1" flipV="1">
              <a:off x="3872" y="1847"/>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6" name="Oval 73"/>
            <p:cNvSpPr>
              <a:spLocks noChangeArrowheads="1"/>
            </p:cNvSpPr>
            <p:nvPr/>
          </p:nvSpPr>
          <p:spPr bwMode="auto">
            <a:xfrm flipH="1" flipV="1">
              <a:off x="3872" y="1551"/>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7" name="Oval 74"/>
            <p:cNvSpPr>
              <a:spLocks noChangeArrowheads="1"/>
            </p:cNvSpPr>
            <p:nvPr/>
          </p:nvSpPr>
          <p:spPr bwMode="auto">
            <a:xfrm flipH="1" flipV="1">
              <a:off x="3869" y="3026"/>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8" name="Oval 75"/>
            <p:cNvSpPr>
              <a:spLocks noChangeArrowheads="1"/>
            </p:cNvSpPr>
            <p:nvPr/>
          </p:nvSpPr>
          <p:spPr bwMode="auto">
            <a:xfrm flipH="1" flipV="1">
              <a:off x="3869" y="3323"/>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19" name="Oval 76"/>
            <p:cNvSpPr>
              <a:spLocks noChangeArrowheads="1"/>
            </p:cNvSpPr>
            <p:nvPr/>
          </p:nvSpPr>
          <p:spPr bwMode="auto">
            <a:xfrm flipH="1" flipV="1">
              <a:off x="3872" y="3611"/>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20" name="Oval 77"/>
            <p:cNvSpPr>
              <a:spLocks noChangeArrowheads="1"/>
            </p:cNvSpPr>
            <p:nvPr/>
          </p:nvSpPr>
          <p:spPr bwMode="auto">
            <a:xfrm flipH="1" flipV="1">
              <a:off x="3863" y="3908"/>
              <a:ext cx="66" cy="56"/>
            </a:xfrm>
            <a:prstGeom prst="ellipse">
              <a:avLst/>
            </a:prstGeom>
            <a:solidFill>
              <a:srgbClr val="FF0000"/>
            </a:solidFill>
            <a:ln w="0">
              <a:solidFill>
                <a:srgbClr val="000000"/>
              </a:solidFill>
              <a:round/>
              <a:headEnd/>
              <a:tailEnd/>
            </a:ln>
          </p:spPr>
          <p:txBody>
            <a:bodyPr/>
            <a:lstStyle/>
            <a:p>
              <a:endParaRPr lang="en-US" sz="3600"/>
            </a:p>
          </p:txBody>
        </p:sp>
        <p:sp>
          <p:nvSpPr>
            <p:cNvPr id="15421" name="Text Box 78"/>
            <p:cNvSpPr txBox="1">
              <a:spLocks noChangeArrowheads="1"/>
            </p:cNvSpPr>
            <p:nvPr/>
          </p:nvSpPr>
          <p:spPr bwMode="auto">
            <a:xfrm>
              <a:off x="4946" y="2777"/>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x</a:t>
              </a:r>
            </a:p>
          </p:txBody>
        </p:sp>
        <p:sp>
          <p:nvSpPr>
            <p:cNvPr id="15422" name="Text Box 79"/>
            <p:cNvSpPr txBox="1">
              <a:spLocks noChangeArrowheads="1"/>
            </p:cNvSpPr>
            <p:nvPr/>
          </p:nvSpPr>
          <p:spPr bwMode="auto">
            <a:xfrm>
              <a:off x="3703" y="1200"/>
              <a:ext cx="28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y</a:t>
              </a:r>
            </a:p>
          </p:txBody>
        </p:sp>
        <p:sp>
          <p:nvSpPr>
            <p:cNvPr id="15423" name="Text Box 80"/>
            <p:cNvSpPr txBox="1">
              <a:spLocks noChangeArrowheads="1"/>
            </p:cNvSpPr>
            <p:nvPr/>
          </p:nvSpPr>
          <p:spPr bwMode="auto">
            <a:xfrm>
              <a:off x="3711" y="2529"/>
              <a:ext cx="26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O</a:t>
              </a:r>
            </a:p>
          </p:txBody>
        </p:sp>
        <p:sp>
          <p:nvSpPr>
            <p:cNvPr id="15424" name="Text Box 81"/>
            <p:cNvSpPr txBox="1">
              <a:spLocks noChangeArrowheads="1"/>
            </p:cNvSpPr>
            <p:nvPr/>
          </p:nvSpPr>
          <p:spPr bwMode="auto">
            <a:xfrm>
              <a:off x="4118" y="2763"/>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1</a:t>
              </a:r>
            </a:p>
          </p:txBody>
        </p:sp>
        <p:sp>
          <p:nvSpPr>
            <p:cNvPr id="15425" name="Text Box 82"/>
            <p:cNvSpPr txBox="1">
              <a:spLocks noChangeArrowheads="1"/>
            </p:cNvSpPr>
            <p:nvPr/>
          </p:nvSpPr>
          <p:spPr bwMode="auto">
            <a:xfrm>
              <a:off x="4414" y="2763"/>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2</a:t>
              </a:r>
            </a:p>
          </p:txBody>
        </p:sp>
        <p:sp>
          <p:nvSpPr>
            <p:cNvPr id="15426" name="Text Box 83"/>
            <p:cNvSpPr txBox="1">
              <a:spLocks noChangeArrowheads="1"/>
            </p:cNvSpPr>
            <p:nvPr/>
          </p:nvSpPr>
          <p:spPr bwMode="auto">
            <a:xfrm>
              <a:off x="4702" y="2763"/>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3</a:t>
              </a:r>
            </a:p>
          </p:txBody>
        </p:sp>
        <p:sp>
          <p:nvSpPr>
            <p:cNvPr id="15427" name="Text Box 84"/>
            <p:cNvSpPr txBox="1">
              <a:spLocks noChangeArrowheads="1"/>
            </p:cNvSpPr>
            <p:nvPr/>
          </p:nvSpPr>
          <p:spPr bwMode="auto">
            <a:xfrm>
              <a:off x="3498" y="2763"/>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-1</a:t>
              </a:r>
            </a:p>
          </p:txBody>
        </p:sp>
        <p:sp>
          <p:nvSpPr>
            <p:cNvPr id="15428" name="Text Box 85"/>
            <p:cNvSpPr txBox="1">
              <a:spLocks noChangeArrowheads="1"/>
            </p:cNvSpPr>
            <p:nvPr/>
          </p:nvSpPr>
          <p:spPr bwMode="auto">
            <a:xfrm>
              <a:off x="3154" y="2763"/>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-2</a:t>
              </a:r>
            </a:p>
          </p:txBody>
        </p:sp>
        <p:sp>
          <p:nvSpPr>
            <p:cNvPr id="15429" name="Text Box 86"/>
            <p:cNvSpPr txBox="1">
              <a:spLocks noChangeArrowheads="1"/>
            </p:cNvSpPr>
            <p:nvPr/>
          </p:nvSpPr>
          <p:spPr bwMode="auto">
            <a:xfrm>
              <a:off x="2842" y="2763"/>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-3</a:t>
              </a:r>
            </a:p>
          </p:txBody>
        </p:sp>
        <p:sp>
          <p:nvSpPr>
            <p:cNvPr id="15430" name="Text Box 87"/>
            <p:cNvSpPr txBox="1">
              <a:spLocks noChangeArrowheads="1"/>
            </p:cNvSpPr>
            <p:nvPr/>
          </p:nvSpPr>
          <p:spPr bwMode="auto">
            <a:xfrm>
              <a:off x="3936" y="2328"/>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1</a:t>
              </a:r>
            </a:p>
          </p:txBody>
        </p:sp>
        <p:sp>
          <p:nvSpPr>
            <p:cNvPr id="15431" name="Text Box 88"/>
            <p:cNvSpPr txBox="1">
              <a:spLocks noChangeArrowheads="1"/>
            </p:cNvSpPr>
            <p:nvPr/>
          </p:nvSpPr>
          <p:spPr bwMode="auto">
            <a:xfrm>
              <a:off x="3936" y="2009"/>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2</a:t>
              </a:r>
            </a:p>
          </p:txBody>
        </p:sp>
        <p:sp>
          <p:nvSpPr>
            <p:cNvPr id="15432" name="Text Box 89"/>
            <p:cNvSpPr txBox="1">
              <a:spLocks noChangeArrowheads="1"/>
            </p:cNvSpPr>
            <p:nvPr/>
          </p:nvSpPr>
          <p:spPr bwMode="auto">
            <a:xfrm>
              <a:off x="3936" y="1650"/>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3</a:t>
              </a:r>
            </a:p>
          </p:txBody>
        </p:sp>
        <p:sp>
          <p:nvSpPr>
            <p:cNvPr id="15433" name="Text Box 90"/>
            <p:cNvSpPr txBox="1">
              <a:spLocks noChangeArrowheads="1"/>
            </p:cNvSpPr>
            <p:nvPr/>
          </p:nvSpPr>
          <p:spPr bwMode="auto">
            <a:xfrm>
              <a:off x="3936" y="2882"/>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-1</a:t>
              </a:r>
            </a:p>
          </p:txBody>
        </p:sp>
        <p:sp>
          <p:nvSpPr>
            <p:cNvPr id="15434" name="Text Box 91"/>
            <p:cNvSpPr txBox="1">
              <a:spLocks noChangeArrowheads="1"/>
            </p:cNvSpPr>
            <p:nvPr/>
          </p:nvSpPr>
          <p:spPr bwMode="auto">
            <a:xfrm>
              <a:off x="3936" y="3200"/>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-2</a:t>
              </a:r>
            </a:p>
          </p:txBody>
        </p:sp>
        <p:sp>
          <p:nvSpPr>
            <p:cNvPr id="15435" name="Text Box 92"/>
            <p:cNvSpPr txBox="1">
              <a:spLocks noChangeArrowheads="1"/>
            </p:cNvSpPr>
            <p:nvPr/>
          </p:nvSpPr>
          <p:spPr bwMode="auto">
            <a:xfrm>
              <a:off x="3936" y="3528"/>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-3</a:t>
              </a:r>
            </a:p>
          </p:txBody>
        </p:sp>
        <p:sp>
          <p:nvSpPr>
            <p:cNvPr id="15436" name="Text Box 93"/>
            <p:cNvSpPr txBox="1">
              <a:spLocks noChangeArrowheads="1"/>
            </p:cNvSpPr>
            <p:nvPr/>
          </p:nvSpPr>
          <p:spPr bwMode="auto">
            <a:xfrm>
              <a:off x="3936" y="3816"/>
              <a:ext cx="17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-4</a:t>
              </a:r>
            </a:p>
          </p:txBody>
        </p:sp>
        <p:sp>
          <p:nvSpPr>
            <p:cNvPr id="15437" name="Text Box 94"/>
            <p:cNvSpPr txBox="1">
              <a:spLocks noChangeArrowheads="1"/>
            </p:cNvSpPr>
            <p:nvPr/>
          </p:nvSpPr>
          <p:spPr bwMode="auto">
            <a:xfrm>
              <a:off x="3936" y="1392"/>
              <a:ext cx="1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b="1"/>
                <a:t>4</a:t>
              </a:r>
            </a:p>
          </p:txBody>
        </p:sp>
      </p:grpSp>
      <p:sp>
        <p:nvSpPr>
          <p:cNvPr id="7288" name="Oval 120"/>
          <p:cNvSpPr>
            <a:spLocks noChangeArrowheads="1"/>
          </p:cNvSpPr>
          <p:nvPr/>
        </p:nvSpPr>
        <p:spPr bwMode="auto">
          <a:xfrm flipH="1" flipV="1">
            <a:off x="11001377" y="8551070"/>
            <a:ext cx="209550" cy="133350"/>
          </a:xfrm>
          <a:prstGeom prst="ellipse">
            <a:avLst/>
          </a:prstGeom>
          <a:solidFill>
            <a:srgbClr val="FF9900"/>
          </a:solidFill>
          <a:ln w="0">
            <a:solidFill>
              <a:srgbClr val="000000"/>
            </a:solidFill>
            <a:round/>
            <a:headEnd/>
            <a:tailEnd/>
          </a:ln>
        </p:spPr>
        <p:txBody>
          <a:bodyPr/>
          <a:lstStyle/>
          <a:p>
            <a:endParaRPr lang="en-US" sz="4200"/>
          </a:p>
        </p:txBody>
      </p:sp>
      <p:sp>
        <p:nvSpPr>
          <p:cNvPr id="7289" name="Line 121"/>
          <p:cNvSpPr>
            <a:spLocks noChangeShapeType="1"/>
          </p:cNvSpPr>
          <p:nvPr/>
        </p:nvSpPr>
        <p:spPr bwMode="auto">
          <a:xfrm>
            <a:off x="11096627" y="6607970"/>
            <a:ext cx="0" cy="20574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sz="4200"/>
          </a:p>
        </p:txBody>
      </p:sp>
      <p:sp>
        <p:nvSpPr>
          <p:cNvPr id="7290" name="Line 122"/>
          <p:cNvSpPr>
            <a:spLocks noChangeShapeType="1"/>
          </p:cNvSpPr>
          <p:nvPr/>
        </p:nvSpPr>
        <p:spPr bwMode="auto">
          <a:xfrm>
            <a:off x="11125200" y="8665370"/>
            <a:ext cx="182880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sz="4200"/>
          </a:p>
        </p:txBody>
      </p:sp>
      <p:sp>
        <p:nvSpPr>
          <p:cNvPr id="7291" name="Text Box 123"/>
          <p:cNvSpPr txBox="1">
            <a:spLocks noChangeArrowheads="1"/>
          </p:cNvSpPr>
          <p:nvPr/>
        </p:nvSpPr>
        <p:spPr bwMode="auto">
          <a:xfrm>
            <a:off x="10414550" y="8523284"/>
            <a:ext cx="20104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200" b="1"/>
              <a:t>A(-2;-3)</a:t>
            </a:r>
          </a:p>
        </p:txBody>
      </p:sp>
      <p:grpSp>
        <p:nvGrpSpPr>
          <p:cNvPr id="7" name="Group 124"/>
          <p:cNvGrpSpPr>
            <a:grpSpLocks/>
          </p:cNvGrpSpPr>
          <p:nvPr/>
        </p:nvGrpSpPr>
        <p:grpSpPr bwMode="auto">
          <a:xfrm rot="5400000">
            <a:off x="4986956" y="4106863"/>
            <a:ext cx="11675270" cy="2873375"/>
            <a:chOff x="-1248" y="2251"/>
            <a:chExt cx="5191" cy="905"/>
          </a:xfrm>
        </p:grpSpPr>
        <p:pic>
          <p:nvPicPr>
            <p:cNvPr id="15401" name="Picture 125"/>
            <p:cNvPicPr>
              <a:picLocks noChangeAspect="1" noChangeArrowheads="1"/>
            </p:cNvPicPr>
            <p:nvPr/>
          </p:nvPicPr>
          <p:blipFill>
            <a:blip r:embed="rId6">
              <a:extLst>
                <a:ext uri="{28A0092B-C50C-407E-A947-70E740481C1C}">
                  <a14:useLocalDpi xmlns:a14="http://schemas.microsoft.com/office/drawing/2010/main" val="0"/>
                </a:ext>
              </a:extLst>
            </a:blip>
            <a:srcRect r="48022"/>
            <a:stretch>
              <a:fillRect/>
            </a:stretch>
          </p:blipFill>
          <p:spPr bwMode="auto">
            <a:xfrm>
              <a:off x="576" y="2640"/>
              <a:ext cx="3367" cy="516"/>
            </a:xfrm>
            <a:prstGeom prst="rect">
              <a:avLst/>
            </a:prstGeom>
            <a:solidFill>
              <a:schemeClr val="accent2"/>
            </a:solidFill>
            <a:ln w="38100">
              <a:solidFill>
                <a:srgbClr val="FF0066"/>
              </a:solidFill>
              <a:miter lim="800000"/>
              <a:headEnd/>
              <a:tailEnd/>
            </a:ln>
          </p:spPr>
        </p:pic>
        <p:sp>
          <p:nvSpPr>
            <p:cNvPr id="15402" name="Line 126"/>
            <p:cNvSpPr>
              <a:spLocks noChangeShapeType="1"/>
            </p:cNvSpPr>
            <p:nvPr/>
          </p:nvSpPr>
          <p:spPr bwMode="auto">
            <a:xfrm>
              <a:off x="-1248" y="2251"/>
              <a:ext cx="33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grpSp>
      <p:grpSp>
        <p:nvGrpSpPr>
          <p:cNvPr id="8" name="Group 127"/>
          <p:cNvGrpSpPr>
            <a:grpSpLocks/>
          </p:cNvGrpSpPr>
          <p:nvPr/>
        </p:nvGrpSpPr>
        <p:grpSpPr bwMode="auto">
          <a:xfrm>
            <a:off x="-226017" y="7815351"/>
            <a:ext cx="15567026" cy="2155032"/>
            <a:chOff x="-1248" y="2251"/>
            <a:chExt cx="5191" cy="905"/>
          </a:xfrm>
        </p:grpSpPr>
        <p:pic>
          <p:nvPicPr>
            <p:cNvPr id="15399" name="Picture 128"/>
            <p:cNvPicPr>
              <a:picLocks noChangeAspect="1" noChangeArrowheads="1"/>
            </p:cNvPicPr>
            <p:nvPr/>
          </p:nvPicPr>
          <p:blipFill>
            <a:blip r:embed="rId6">
              <a:extLst>
                <a:ext uri="{28A0092B-C50C-407E-A947-70E740481C1C}">
                  <a14:useLocalDpi xmlns:a14="http://schemas.microsoft.com/office/drawing/2010/main" val="0"/>
                </a:ext>
              </a:extLst>
            </a:blip>
            <a:srcRect r="48022"/>
            <a:stretch>
              <a:fillRect/>
            </a:stretch>
          </p:blipFill>
          <p:spPr bwMode="auto">
            <a:xfrm>
              <a:off x="576" y="2640"/>
              <a:ext cx="3367" cy="516"/>
            </a:xfrm>
            <a:prstGeom prst="rect">
              <a:avLst/>
            </a:prstGeom>
            <a:solidFill>
              <a:schemeClr val="accent2"/>
            </a:solidFill>
            <a:ln w="38100">
              <a:solidFill>
                <a:srgbClr val="FF0066"/>
              </a:solidFill>
              <a:miter lim="800000"/>
              <a:headEnd/>
              <a:tailEnd/>
            </a:ln>
          </p:spPr>
        </p:pic>
        <p:sp>
          <p:nvSpPr>
            <p:cNvPr id="15400" name="Line 129"/>
            <p:cNvSpPr>
              <a:spLocks noChangeShapeType="1"/>
            </p:cNvSpPr>
            <p:nvPr/>
          </p:nvSpPr>
          <p:spPr bwMode="auto">
            <a:xfrm>
              <a:off x="-1248" y="2251"/>
              <a:ext cx="33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sz="3600"/>
            </a:p>
          </p:txBody>
        </p:sp>
      </p:grpSp>
      <p:sp>
        <p:nvSpPr>
          <p:cNvPr id="7298" name="Text Box 130"/>
          <p:cNvSpPr txBox="1">
            <a:spLocks noChangeArrowheads="1"/>
          </p:cNvSpPr>
          <p:nvPr/>
        </p:nvSpPr>
        <p:spPr bwMode="auto">
          <a:xfrm>
            <a:off x="4267201" y="6057902"/>
            <a:ext cx="184731" cy="738664"/>
          </a:xfrm>
          <a:prstGeom prst="rect">
            <a:avLst/>
          </a:prstGeom>
          <a:noFill/>
          <a:ln w="9525">
            <a:noFill/>
            <a:miter lim="800000"/>
            <a:headEnd/>
            <a:tailEnd/>
          </a:ln>
          <a:effectLst/>
        </p:spPr>
        <p:txBody>
          <a:bodyPr wrap="none">
            <a:spAutoFit/>
          </a:bodyPr>
          <a:lstStyle/>
          <a:p>
            <a:pPr>
              <a:defRPr/>
            </a:pPr>
            <a:endParaRPr lang="en-US" sz="4200" b="1" dirty="0">
              <a:solidFill>
                <a:srgbClr val="0000FF"/>
              </a:solidFill>
            </a:endParaRPr>
          </a:p>
        </p:txBody>
      </p:sp>
      <p:sp>
        <p:nvSpPr>
          <p:cNvPr id="90" name="Rectangle 89"/>
          <p:cNvSpPr>
            <a:spLocks noChangeArrowheads="1"/>
          </p:cNvSpPr>
          <p:nvPr/>
        </p:nvSpPr>
        <p:spPr bwMode="auto">
          <a:xfrm>
            <a:off x="1323288" y="470358"/>
            <a:ext cx="1275466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4200" b="1" dirty="0" err="1" smtClean="0">
                <a:solidFill>
                  <a:srgbClr val="FF0000"/>
                </a:solidFill>
                <a:latin typeface="Times New Roman" panose="02020603050405020304" pitchFamily="18" charset="0"/>
                <a:cs typeface="Times New Roman" panose="02020603050405020304" pitchFamily="18" charset="0"/>
              </a:rPr>
              <a:t>Nhiệm</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vụ</a:t>
            </a:r>
            <a:r>
              <a:rPr lang="en-US" sz="4200" b="1" dirty="0" smtClean="0">
                <a:solidFill>
                  <a:srgbClr val="FF0000"/>
                </a:solidFill>
                <a:latin typeface="Times New Roman" panose="02020603050405020304" pitchFamily="18" charset="0"/>
                <a:cs typeface="Times New Roman" panose="02020603050405020304" pitchFamily="18" charset="0"/>
              </a:rPr>
              <a:t> 2 : </a:t>
            </a:r>
            <a:r>
              <a:rPr lang="vi-VN" sz="4200" b="1" dirty="0">
                <a:solidFill>
                  <a:srgbClr val="FF0000"/>
                </a:solidFill>
                <a:latin typeface="Times New Roman" panose="02020603050405020304" pitchFamily="18" charset="0"/>
                <a:cs typeface="Times New Roman" panose="02020603050405020304" pitchFamily="18" charset="0"/>
              </a:rPr>
              <a:t>Trong mặt phẳng tọa độ Oxy, hãy nêu cách xác định điểm A(-2; -</a:t>
            </a:r>
            <a:r>
              <a:rPr lang="vi-VN" sz="4200" b="1" dirty="0" smtClean="0">
                <a:solidFill>
                  <a:srgbClr val="FF0000"/>
                </a:solidFill>
                <a:latin typeface="Times New Roman" panose="02020603050405020304" pitchFamily="18" charset="0"/>
                <a:cs typeface="Times New Roman" panose="02020603050405020304" pitchFamily="18" charset="0"/>
              </a:rPr>
              <a:t>3)</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sau</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đó</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hãy</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cho</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biết</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điểm</a:t>
            </a:r>
            <a:r>
              <a:rPr lang="en-US" sz="4200" b="1" dirty="0" smtClean="0">
                <a:solidFill>
                  <a:srgbClr val="FF0000"/>
                </a:solidFill>
                <a:latin typeface="Times New Roman" panose="02020603050405020304" pitchFamily="18" charset="0"/>
                <a:cs typeface="Times New Roman" panose="02020603050405020304" pitchFamily="18" charset="0"/>
              </a:rPr>
              <a:t> A </a:t>
            </a:r>
            <a:r>
              <a:rPr lang="en-US" sz="4200" b="1" dirty="0" err="1" smtClean="0">
                <a:solidFill>
                  <a:srgbClr val="FF0000"/>
                </a:solidFill>
                <a:latin typeface="Times New Roman" panose="02020603050405020304" pitchFamily="18" charset="0"/>
                <a:cs typeface="Times New Roman" panose="02020603050405020304" pitchFamily="18" charset="0"/>
              </a:rPr>
              <a:t>thuộc</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góc</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phần</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tư</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thứ</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mấy</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trên</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trong</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mặt</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phẳng</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toạ</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200" b="1" dirty="0" err="1" smtClean="0">
                <a:solidFill>
                  <a:srgbClr val="FF0000"/>
                </a:solidFill>
                <a:latin typeface="Times New Roman" panose="02020603050405020304" pitchFamily="18" charset="0"/>
                <a:cs typeface="Times New Roman" panose="02020603050405020304" pitchFamily="18" charset="0"/>
              </a:rPr>
              <a:t>độ</a:t>
            </a:r>
            <a:r>
              <a:rPr lang="en-US" sz="4200" b="1" dirty="0" smtClean="0">
                <a:solidFill>
                  <a:srgbClr val="FF0000"/>
                </a:solidFill>
                <a:latin typeface="Times New Roman" panose="02020603050405020304" pitchFamily="18" charset="0"/>
                <a:cs typeface="Times New Roman" panose="02020603050405020304" pitchFamily="18" charset="0"/>
              </a:rPr>
              <a:t> Oxy.</a:t>
            </a:r>
            <a:endParaRPr lang="en-US" sz="4200" b="1" dirty="0">
              <a:latin typeface="Times New Roman" panose="02020603050405020304" pitchFamily="18" charset="0"/>
              <a:cs typeface="Times New Roman" panose="02020603050405020304" pitchFamily="18" charset="0"/>
            </a:endParaRPr>
          </a:p>
        </p:txBody>
      </p:sp>
      <p:pic>
        <p:nvPicPr>
          <p:cNvPr id="91" name="Picture 102" descr="eke2"/>
          <p:cNvPicPr>
            <a:picLocks noChangeAspect="1" noChangeArrowheads="1"/>
          </p:cNvPicPr>
          <p:nvPr/>
        </p:nvPicPr>
        <p:blipFill>
          <a:blip r:embed="rId7">
            <a:extLst>
              <a:ext uri="{28A0092B-C50C-407E-A947-70E740481C1C}">
                <a14:useLocalDpi xmlns:a14="http://schemas.microsoft.com/office/drawing/2010/main" val="0"/>
              </a:ext>
            </a:extLst>
          </a:blip>
          <a:srcRect t="3572"/>
          <a:stretch>
            <a:fillRect/>
          </a:stretch>
        </p:blipFill>
        <p:spPr bwMode="auto">
          <a:xfrm>
            <a:off x="11014388" y="6594153"/>
            <a:ext cx="3222626" cy="306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102" descr="eke2"/>
          <p:cNvPicPr>
            <a:picLocks noChangeAspect="1" noChangeArrowheads="1"/>
          </p:cNvPicPr>
          <p:nvPr/>
        </p:nvPicPr>
        <p:blipFill>
          <a:blip r:embed="rId8">
            <a:extLst>
              <a:ext uri="{28A0092B-C50C-407E-A947-70E740481C1C}">
                <a14:useLocalDpi xmlns:a14="http://schemas.microsoft.com/office/drawing/2010/main" val="0"/>
              </a:ext>
            </a:extLst>
          </a:blip>
          <a:srcRect b="3572"/>
          <a:stretch>
            <a:fillRect/>
          </a:stretch>
        </p:blipFill>
        <p:spPr bwMode="auto">
          <a:xfrm>
            <a:off x="8833796" y="6387179"/>
            <a:ext cx="4267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Rectangle 99"/>
          <p:cNvSpPr>
            <a:spLocks noChangeArrowheads="1"/>
          </p:cNvSpPr>
          <p:nvPr/>
        </p:nvSpPr>
        <p:spPr bwMode="auto">
          <a:xfrm>
            <a:off x="546247" y="7600822"/>
            <a:ext cx="10058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4200" b="1" u="sng" dirty="0" err="1">
                <a:solidFill>
                  <a:srgbClr val="FF0000"/>
                </a:solidFill>
              </a:rPr>
              <a:t>Nhận</a:t>
            </a:r>
            <a:r>
              <a:rPr lang="en-US" sz="4200" b="1" u="sng" dirty="0">
                <a:solidFill>
                  <a:srgbClr val="FF0000"/>
                </a:solidFill>
              </a:rPr>
              <a:t> </a:t>
            </a:r>
            <a:r>
              <a:rPr lang="en-US" sz="4200" b="1" u="sng" dirty="0" err="1">
                <a:solidFill>
                  <a:srgbClr val="FF0000"/>
                </a:solidFill>
              </a:rPr>
              <a:t>xét</a:t>
            </a:r>
            <a:r>
              <a:rPr lang="en-US" sz="4200" b="1" u="sng" dirty="0">
                <a:solidFill>
                  <a:srgbClr val="FF0000"/>
                </a:solidFill>
              </a:rPr>
              <a:t>: </a:t>
            </a:r>
            <a:r>
              <a:rPr lang="en-US" sz="3600" b="1" i="1" dirty="0" err="1">
                <a:latin typeface="Arial" pitchFamily="34" charset="0"/>
                <a:cs typeface="Arial" pitchFamily="34" charset="0"/>
              </a:rPr>
              <a:t>Mỗi</a:t>
            </a:r>
            <a:r>
              <a:rPr lang="en-US" sz="3600" b="1" i="1" dirty="0">
                <a:latin typeface="Arial" pitchFamily="34" charset="0"/>
                <a:cs typeface="Arial" pitchFamily="34" charset="0"/>
              </a:rPr>
              <a:t> c</a:t>
            </a:r>
            <a:r>
              <a:rPr lang="vi-VN" sz="3600" b="1" i="1" dirty="0">
                <a:latin typeface="Arial" pitchFamily="34" charset="0"/>
                <a:cs typeface="Arial" pitchFamily="34" charset="0"/>
              </a:rPr>
              <a:t>ặ</a:t>
            </a:r>
            <a:r>
              <a:rPr lang="en-US" sz="3600" b="1" i="1" dirty="0">
                <a:latin typeface="Arial" pitchFamily="34" charset="0"/>
                <a:cs typeface="Arial" pitchFamily="34" charset="0"/>
              </a:rPr>
              <a:t>p </a:t>
            </a:r>
            <a:r>
              <a:rPr lang="en-US" sz="3600" b="1" i="1" dirty="0" err="1">
                <a:latin typeface="Arial" pitchFamily="34" charset="0"/>
                <a:cs typeface="Arial" pitchFamily="34" charset="0"/>
              </a:rPr>
              <a:t>số</a:t>
            </a:r>
            <a:r>
              <a:rPr lang="en-US" sz="3600" b="1" i="1" dirty="0">
                <a:latin typeface="Arial" pitchFamily="34" charset="0"/>
                <a:cs typeface="Arial" pitchFamily="34" charset="0"/>
              </a:rPr>
              <a:t> </a:t>
            </a:r>
            <a:r>
              <a:rPr lang="vi-VN" sz="3600" b="1" i="1" dirty="0">
                <a:latin typeface="Arial" pitchFamily="34" charset="0"/>
                <a:cs typeface="Arial" pitchFamily="34" charset="0"/>
              </a:rPr>
              <a:t>(a; b) </a:t>
            </a:r>
            <a:r>
              <a:rPr lang="en-US" sz="3600" b="1" i="1" dirty="0" err="1">
                <a:latin typeface="Arial" pitchFamily="34" charset="0"/>
                <a:cs typeface="Arial" pitchFamily="34" charset="0"/>
              </a:rPr>
              <a:t>xác</a:t>
            </a:r>
            <a:r>
              <a:rPr lang="en-US" sz="3600" b="1" i="1" dirty="0">
                <a:latin typeface="Arial" pitchFamily="34" charset="0"/>
                <a:cs typeface="Arial" pitchFamily="34" charset="0"/>
              </a:rPr>
              <a:t> </a:t>
            </a:r>
            <a:r>
              <a:rPr lang="en-US" sz="3600" b="1" i="1" dirty="0" err="1">
                <a:latin typeface="Arial" pitchFamily="34" charset="0"/>
                <a:cs typeface="Arial" pitchFamily="34" charset="0"/>
              </a:rPr>
              <a:t>định</a:t>
            </a:r>
            <a:r>
              <a:rPr lang="en-US" sz="3600" b="1" i="1" dirty="0">
                <a:latin typeface="Arial" pitchFamily="34" charset="0"/>
                <a:cs typeface="Arial" pitchFamily="34" charset="0"/>
              </a:rPr>
              <a:t> </a:t>
            </a:r>
            <a:r>
              <a:rPr lang="en-US" sz="3600" b="1" i="1" dirty="0" err="1">
                <a:latin typeface="Arial" pitchFamily="34" charset="0"/>
                <a:cs typeface="Arial" pitchFamily="34" charset="0"/>
              </a:rPr>
              <a:t>duy</a:t>
            </a:r>
            <a:r>
              <a:rPr lang="en-US" sz="3600" b="1" i="1" dirty="0">
                <a:latin typeface="Arial" pitchFamily="34" charset="0"/>
                <a:cs typeface="Arial" pitchFamily="34" charset="0"/>
              </a:rPr>
              <a:t> </a:t>
            </a:r>
            <a:r>
              <a:rPr lang="en-US" sz="3600" b="1" i="1" dirty="0" err="1">
                <a:latin typeface="Arial" pitchFamily="34" charset="0"/>
                <a:cs typeface="Arial" pitchFamily="34" charset="0"/>
              </a:rPr>
              <a:t>nhất</a:t>
            </a:r>
            <a:r>
              <a:rPr lang="en-US" sz="3600" b="1" i="1" dirty="0">
                <a:latin typeface="Arial" pitchFamily="34" charset="0"/>
                <a:cs typeface="Arial" pitchFamily="34" charset="0"/>
              </a:rPr>
              <a:t> </a:t>
            </a:r>
            <a:r>
              <a:rPr lang="en-US" sz="3600" b="1" i="1" dirty="0" err="1">
                <a:latin typeface="Arial" pitchFamily="34" charset="0"/>
                <a:cs typeface="Arial" pitchFamily="34" charset="0"/>
              </a:rPr>
              <a:t>một</a:t>
            </a:r>
            <a:r>
              <a:rPr lang="en-US" sz="3600" b="1" i="1" dirty="0">
                <a:latin typeface="Arial" pitchFamily="34" charset="0"/>
                <a:cs typeface="Arial" pitchFamily="34" charset="0"/>
              </a:rPr>
              <a:t> </a:t>
            </a:r>
            <a:r>
              <a:rPr lang="en-US" sz="3600" b="1" i="1" dirty="0" err="1">
                <a:latin typeface="Arial" pitchFamily="34" charset="0"/>
                <a:cs typeface="Arial" pitchFamily="34" charset="0"/>
              </a:rPr>
              <a:t>điểm</a:t>
            </a:r>
            <a:r>
              <a:rPr lang="en-US" sz="3600" b="1" i="1" dirty="0">
                <a:latin typeface="Arial" pitchFamily="34" charset="0"/>
                <a:cs typeface="Arial" pitchFamily="34" charset="0"/>
              </a:rPr>
              <a:t> </a:t>
            </a:r>
            <a:r>
              <a:rPr lang="en-US" sz="3600" b="1" i="1" dirty="0" err="1">
                <a:latin typeface="Arial" pitchFamily="34" charset="0"/>
                <a:cs typeface="Arial" pitchFamily="34" charset="0"/>
              </a:rPr>
              <a:t>trên</a:t>
            </a:r>
            <a:r>
              <a:rPr lang="en-US" sz="3600" b="1" i="1" dirty="0">
                <a:latin typeface="Arial" pitchFamily="34" charset="0"/>
                <a:cs typeface="Arial" pitchFamily="34" charset="0"/>
              </a:rPr>
              <a:t> </a:t>
            </a:r>
            <a:r>
              <a:rPr lang="en-US" sz="3600" b="1" i="1" dirty="0" err="1">
                <a:latin typeface="Arial" pitchFamily="34" charset="0"/>
                <a:cs typeface="Arial" pitchFamily="34" charset="0"/>
              </a:rPr>
              <a:t>mặt</a:t>
            </a:r>
            <a:r>
              <a:rPr lang="en-US" sz="3600" b="1" i="1" dirty="0">
                <a:latin typeface="Arial" pitchFamily="34" charset="0"/>
                <a:cs typeface="Arial" pitchFamily="34" charset="0"/>
              </a:rPr>
              <a:t> </a:t>
            </a:r>
            <a:r>
              <a:rPr lang="en-US" sz="3600" b="1" i="1" dirty="0" err="1">
                <a:latin typeface="Arial" pitchFamily="34" charset="0"/>
                <a:cs typeface="Arial" pitchFamily="34" charset="0"/>
              </a:rPr>
              <a:t>phẳng</a:t>
            </a:r>
            <a:r>
              <a:rPr lang="en-US" sz="3600" b="1" i="1" dirty="0">
                <a:latin typeface="Arial" pitchFamily="34" charset="0"/>
                <a:cs typeface="Arial" pitchFamily="34" charset="0"/>
              </a:rPr>
              <a:t> </a:t>
            </a:r>
            <a:r>
              <a:rPr lang="en-US" sz="3600" b="1" i="1" dirty="0" err="1">
                <a:latin typeface="Arial" pitchFamily="34" charset="0"/>
                <a:cs typeface="Arial" pitchFamily="34" charset="0"/>
              </a:rPr>
              <a:t>tọa</a:t>
            </a:r>
            <a:r>
              <a:rPr lang="en-US" sz="3600" b="1" i="1" dirty="0">
                <a:latin typeface="Arial" pitchFamily="34" charset="0"/>
                <a:cs typeface="Arial" pitchFamily="34" charset="0"/>
              </a:rPr>
              <a:t> </a:t>
            </a:r>
            <a:r>
              <a:rPr lang="en-US" sz="3600" b="1" i="1" dirty="0" err="1">
                <a:latin typeface="Arial" pitchFamily="34" charset="0"/>
                <a:cs typeface="Arial" pitchFamily="34" charset="0"/>
              </a:rPr>
              <a:t>độ</a:t>
            </a:r>
            <a:endParaRPr lang="en-US" sz="3600" dirty="0">
              <a:latin typeface="Arial" pitchFamily="34" charset="0"/>
              <a:cs typeface="Arial" pitchFamily="34" charset="0"/>
            </a:endParaRPr>
          </a:p>
        </p:txBody>
      </p:sp>
      <p:sp>
        <p:nvSpPr>
          <p:cNvPr id="5" name="TextBox 4"/>
          <p:cNvSpPr txBox="1"/>
          <p:nvPr/>
        </p:nvSpPr>
        <p:spPr>
          <a:xfrm>
            <a:off x="981491" y="2789844"/>
            <a:ext cx="9985905" cy="830997"/>
          </a:xfrm>
          <a:prstGeom prst="rect">
            <a:avLst/>
          </a:prstGeom>
          <a:noFill/>
        </p:spPr>
        <p:txBody>
          <a:bodyPr wrap="square" rtlCol="0">
            <a:spAutoFit/>
          </a:bodyPr>
          <a:lstStyle/>
          <a:p>
            <a:pPr algn="ctr"/>
            <a:r>
              <a:rPr lang="vi-VN" sz="4800" u="sng" dirty="0">
                <a:solidFill>
                  <a:srgbClr val="4E32F4"/>
                </a:solidFill>
              </a:rPr>
              <a:t>Giải</a:t>
            </a:r>
            <a:endParaRPr lang="en-US" sz="4800" u="sng" dirty="0">
              <a:solidFill>
                <a:srgbClr val="4E32F4"/>
              </a:solidFill>
            </a:endParaRPr>
          </a:p>
        </p:txBody>
      </p:sp>
      <p:sp>
        <p:nvSpPr>
          <p:cNvPr id="6" name="TextBox 5"/>
          <p:cNvSpPr txBox="1"/>
          <p:nvPr/>
        </p:nvSpPr>
        <p:spPr>
          <a:xfrm>
            <a:off x="771525" y="3831909"/>
            <a:ext cx="9013589" cy="1200329"/>
          </a:xfrm>
          <a:prstGeom prst="rect">
            <a:avLst/>
          </a:prstGeom>
          <a:noFill/>
        </p:spPr>
        <p:txBody>
          <a:bodyPr wrap="square" rtlCol="0">
            <a:spAutoFit/>
          </a:bodyPr>
          <a:lstStyle/>
          <a:p>
            <a:r>
              <a:rPr lang="vi-VN" sz="3600" dirty="0"/>
              <a:t>Qua điểm  -2 trên trục Ox, ta kẻ đường vuông góc với trục Ox</a:t>
            </a:r>
            <a:endParaRPr lang="en-US" sz="3600" dirty="0"/>
          </a:p>
        </p:txBody>
      </p:sp>
      <p:sp>
        <p:nvSpPr>
          <p:cNvPr id="97" name="TextBox 96"/>
          <p:cNvSpPr txBox="1"/>
          <p:nvPr/>
        </p:nvSpPr>
        <p:spPr>
          <a:xfrm>
            <a:off x="844021" y="5246670"/>
            <a:ext cx="9013589" cy="1200329"/>
          </a:xfrm>
          <a:prstGeom prst="rect">
            <a:avLst/>
          </a:prstGeom>
          <a:noFill/>
        </p:spPr>
        <p:txBody>
          <a:bodyPr wrap="square" rtlCol="0">
            <a:spAutoFit/>
          </a:bodyPr>
          <a:lstStyle/>
          <a:p>
            <a:r>
              <a:rPr lang="vi-VN" sz="3600"/>
              <a:t>Qua điểm -3  trên trục Oy, ta kẻ đường vuông góc với trục Oy</a:t>
            </a:r>
            <a:endParaRPr lang="en-US" sz="3600"/>
          </a:p>
        </p:txBody>
      </p:sp>
      <p:sp>
        <p:nvSpPr>
          <p:cNvPr id="9" name="TextBox 8"/>
          <p:cNvSpPr txBox="1"/>
          <p:nvPr/>
        </p:nvSpPr>
        <p:spPr>
          <a:xfrm>
            <a:off x="771526" y="6532960"/>
            <a:ext cx="8661401" cy="646331"/>
          </a:xfrm>
          <a:prstGeom prst="rect">
            <a:avLst/>
          </a:prstGeom>
          <a:noFill/>
        </p:spPr>
        <p:txBody>
          <a:bodyPr wrap="square" rtlCol="0">
            <a:spAutoFit/>
          </a:bodyPr>
          <a:lstStyle/>
          <a:p>
            <a:r>
              <a:rPr lang="vi-VN" sz="3600"/>
              <a:t>Hai đường này cắt nhau tại điểm A(-2;-3)</a:t>
            </a:r>
            <a:endParaRPr lang="en-US" sz="3600"/>
          </a:p>
        </p:txBody>
      </p:sp>
      <p:pic>
        <p:nvPicPr>
          <p:cNvPr id="66" name="Hình ảnh 5">
            <a:extLst>
              <a:ext uri="{FF2B5EF4-FFF2-40B4-BE49-F238E27FC236}">
                <a16:creationId xmlns:a16="http://schemas.microsoft.com/office/drawing/2014/main" id="{35E04B13-6D6D-4505-8345-1B030B5759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44254" y="1318202"/>
            <a:ext cx="3340776" cy="2019062"/>
          </a:xfrm>
          <a:prstGeom prst="rect">
            <a:avLst/>
          </a:prstGeom>
        </p:spPr>
      </p:pic>
      <p:pic>
        <p:nvPicPr>
          <p:cNvPr id="2" name="đồng hồ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681325" y="-23679"/>
            <a:ext cx="1792557" cy="960794"/>
          </a:xfrm>
          <a:prstGeom prst="rect">
            <a:avLst/>
          </a:prstGeom>
        </p:spPr>
      </p:pic>
    </p:spTree>
    <p:extLst>
      <p:ext uri="{BB962C8B-B14F-4D97-AF65-F5344CB8AC3E}">
        <p14:creationId xmlns:p14="http://schemas.microsoft.com/office/powerpoint/2010/main" val="151431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nodePh="1">
                                  <p:stCondLst>
                                    <p:cond delay="0"/>
                                  </p:stCondLst>
                                  <p:endCondLst>
                                    <p:cond evt="begin" delay="0">
                                      <p:tn val="14"/>
                                    </p:cond>
                                  </p:endCondLst>
                                  <p:iterate type="lt">
                                    <p:tmPct val="50000"/>
                                  </p:iterate>
                                  <p:childTnLst>
                                    <p:set>
                                      <p:cBhvr>
                                        <p:cTn id="15" dur="1" fill="hold">
                                          <p:stCondLst>
                                            <p:cond delay="0"/>
                                          </p:stCondLst>
                                        </p:cTn>
                                        <p:tgtEl>
                                          <p:spTgt spid="7298"/>
                                        </p:tgtEl>
                                        <p:attrNameLst>
                                          <p:attrName>style.visibility</p:attrName>
                                        </p:attrNameLst>
                                      </p:cBhvr>
                                      <p:to>
                                        <p:strVal val="visible"/>
                                      </p:to>
                                    </p:set>
                                    <p:anim calcmode="discrete" valueType="clr">
                                      <p:cBhvr override="childStyle">
                                        <p:cTn id="16" dur="80"/>
                                        <p:tgtEl>
                                          <p:spTgt spid="7298"/>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7298"/>
                                        </p:tgtEl>
                                        <p:attrNameLst>
                                          <p:attrName>fillcolor</p:attrName>
                                        </p:attrNameLst>
                                      </p:cBhvr>
                                      <p:tavLst>
                                        <p:tav tm="0">
                                          <p:val>
                                            <p:clrVal>
                                              <a:schemeClr val="accent2"/>
                                            </p:clrVal>
                                          </p:val>
                                        </p:tav>
                                        <p:tav tm="50000">
                                          <p:val>
                                            <p:clrVal>
                                              <a:schemeClr val="hlink"/>
                                            </p:clrVal>
                                          </p:val>
                                        </p:tav>
                                      </p:tavLst>
                                    </p:anim>
                                    <p:set>
                                      <p:cBhvr>
                                        <p:cTn id="18" dur="80"/>
                                        <p:tgtEl>
                                          <p:spTgt spid="7298"/>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additive="base">
                                        <p:cTn id="37" dur="500" fill="hold"/>
                                        <p:tgtEl>
                                          <p:spTgt spid="91"/>
                                        </p:tgtEl>
                                        <p:attrNameLst>
                                          <p:attrName>ppt_x</p:attrName>
                                        </p:attrNameLst>
                                      </p:cBhvr>
                                      <p:tavLst>
                                        <p:tav tm="0">
                                          <p:val>
                                            <p:strVal val="1+#ppt_w/2"/>
                                          </p:val>
                                        </p:tav>
                                        <p:tav tm="100000">
                                          <p:val>
                                            <p:strVal val="#ppt_x"/>
                                          </p:val>
                                        </p:tav>
                                      </p:tavLst>
                                    </p:anim>
                                    <p:anim calcmode="lin" valueType="num">
                                      <p:cBhvr additive="base">
                                        <p:cTn id="38" dur="500" fill="hold"/>
                                        <p:tgtEl>
                                          <p:spTgt spid="91"/>
                                        </p:tgtEl>
                                        <p:attrNameLst>
                                          <p:attrName>ppt_y</p:attrName>
                                        </p:attrNameLst>
                                      </p:cBhvr>
                                      <p:tavLst>
                                        <p:tav tm="0">
                                          <p:val>
                                            <p:strVal val="#ppt_y"/>
                                          </p:val>
                                        </p:tav>
                                        <p:tav tm="100000">
                                          <p:val>
                                            <p:strVal val="#ppt_y"/>
                                          </p:val>
                                        </p:tav>
                                      </p:tavLst>
                                    </p:anim>
                                  </p:childTnLst>
                                </p:cTn>
                              </p:par>
                              <p:par>
                                <p:cTn id="39" presetID="1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slide(fromBottom)">
                                      <p:cBhvr>
                                        <p:cTn id="41" dur="5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7289"/>
                                        </p:tgtEl>
                                        <p:attrNameLst>
                                          <p:attrName>style.visibility</p:attrName>
                                        </p:attrNameLst>
                                      </p:cBhvr>
                                      <p:to>
                                        <p:strVal val="visible"/>
                                      </p:to>
                                    </p:set>
                                    <p:animEffect transition="in" filter="strips(downLeft)">
                                      <p:cBhvr>
                                        <p:cTn id="46" dur="500"/>
                                        <p:tgtEl>
                                          <p:spTgt spid="72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xit" presetSubtype="4" fill="hold" nodeType="clickEffect">
                                  <p:stCondLst>
                                    <p:cond delay="0"/>
                                  </p:stCondLst>
                                  <p:childTnLst>
                                    <p:anim calcmode="lin" valueType="num">
                                      <p:cBhvr additive="base">
                                        <p:cTn id="50" dur="500"/>
                                        <p:tgtEl>
                                          <p:spTgt spid="7"/>
                                        </p:tgtEl>
                                        <p:attrNameLst>
                                          <p:attrName>ppt_x</p:attrName>
                                        </p:attrNameLst>
                                      </p:cBhvr>
                                      <p:tavLst>
                                        <p:tav tm="0">
                                          <p:val>
                                            <p:strVal val="ppt_x"/>
                                          </p:val>
                                        </p:tav>
                                        <p:tav tm="100000">
                                          <p:val>
                                            <p:strVal val="ppt_x"/>
                                          </p:val>
                                        </p:tav>
                                      </p:tavLst>
                                    </p:anim>
                                    <p:anim calcmode="lin" valueType="num">
                                      <p:cBhvr additive="base">
                                        <p:cTn id="51" dur="500"/>
                                        <p:tgtEl>
                                          <p:spTgt spid="7"/>
                                        </p:tgtEl>
                                        <p:attrNameLst>
                                          <p:attrName>ppt_y</p:attrName>
                                        </p:attrNameLst>
                                      </p:cBhvr>
                                      <p:tavLst>
                                        <p:tav tm="0">
                                          <p:val>
                                            <p:strVal val="ppt_y"/>
                                          </p:val>
                                        </p:tav>
                                        <p:tav tm="100000">
                                          <p:val>
                                            <p:strVal val="1+ppt_h/2"/>
                                          </p:val>
                                        </p:tav>
                                      </p:tavLst>
                                    </p:anim>
                                    <p:set>
                                      <p:cBhvr>
                                        <p:cTn id="52" dur="1" fill="hold">
                                          <p:stCondLst>
                                            <p:cond delay="499"/>
                                          </p:stCondLst>
                                        </p:cTn>
                                        <p:tgtEl>
                                          <p:spTgt spid="7"/>
                                        </p:tgtEl>
                                        <p:attrNameLst>
                                          <p:attrName>style.visibility</p:attrName>
                                        </p:attrNameLst>
                                      </p:cBhvr>
                                      <p:to>
                                        <p:strVal val="hidden"/>
                                      </p:to>
                                    </p:set>
                                  </p:childTnLst>
                                </p:cTn>
                              </p:par>
                            </p:childTnLst>
                          </p:cTn>
                        </p:par>
                        <p:par>
                          <p:cTn id="53" fill="hold" nodeType="afterGroup">
                            <p:stCondLst>
                              <p:cond delay="500"/>
                            </p:stCondLst>
                            <p:childTnLst>
                              <p:par>
                                <p:cTn id="54" presetID="10" presetClass="exit" presetSubtype="0" fill="hold" nodeType="afterEffect">
                                  <p:stCondLst>
                                    <p:cond delay="0"/>
                                  </p:stCondLst>
                                  <p:childTnLst>
                                    <p:animEffect transition="out" filter="fade">
                                      <p:cBhvr>
                                        <p:cTn id="55" dur="2000"/>
                                        <p:tgtEl>
                                          <p:spTgt spid="91"/>
                                        </p:tgtEl>
                                      </p:cBhvr>
                                    </p:animEffect>
                                    <p:set>
                                      <p:cBhvr>
                                        <p:cTn id="56" dur="1" fill="hold">
                                          <p:stCondLst>
                                            <p:cond delay="1999"/>
                                          </p:stCondLst>
                                        </p:cTn>
                                        <p:tgtEl>
                                          <p:spTgt spid="9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7"/>
                                        </p:tgtEl>
                                        <p:attrNameLst>
                                          <p:attrName>style.visibility</p:attrName>
                                        </p:attrNameLst>
                                      </p:cBhvr>
                                      <p:to>
                                        <p:strVal val="visible"/>
                                      </p:to>
                                    </p:set>
                                    <p:anim calcmode="lin" valueType="num">
                                      <p:cBhvr additive="base">
                                        <p:cTn id="61" dur="500" fill="hold"/>
                                        <p:tgtEl>
                                          <p:spTgt spid="97"/>
                                        </p:tgtEl>
                                        <p:attrNameLst>
                                          <p:attrName>ppt_x</p:attrName>
                                        </p:attrNameLst>
                                      </p:cBhvr>
                                      <p:tavLst>
                                        <p:tav tm="0">
                                          <p:val>
                                            <p:strVal val="#ppt_x"/>
                                          </p:val>
                                        </p:tav>
                                        <p:tav tm="100000">
                                          <p:val>
                                            <p:strVal val="#ppt_x"/>
                                          </p:val>
                                        </p:tav>
                                      </p:tavLst>
                                    </p:anim>
                                    <p:anim calcmode="lin" valueType="num">
                                      <p:cBhvr additive="base">
                                        <p:cTn id="6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92"/>
                                        </p:tgtEl>
                                        <p:attrNameLst>
                                          <p:attrName>style.visibility</p:attrName>
                                        </p:attrNameLst>
                                      </p:cBhvr>
                                      <p:to>
                                        <p:strVal val="visible"/>
                                      </p:to>
                                    </p:set>
                                    <p:anim calcmode="lin" valueType="num">
                                      <p:cBhvr additive="base">
                                        <p:cTn id="67" dur="500" fill="hold"/>
                                        <p:tgtEl>
                                          <p:spTgt spid="92"/>
                                        </p:tgtEl>
                                        <p:attrNameLst>
                                          <p:attrName>ppt_x</p:attrName>
                                        </p:attrNameLst>
                                      </p:cBhvr>
                                      <p:tavLst>
                                        <p:tav tm="0">
                                          <p:val>
                                            <p:strVal val="1+#ppt_w/2"/>
                                          </p:val>
                                        </p:tav>
                                        <p:tav tm="100000">
                                          <p:val>
                                            <p:strVal val="#ppt_x"/>
                                          </p:val>
                                        </p:tav>
                                      </p:tavLst>
                                    </p:anim>
                                    <p:anim calcmode="lin" valueType="num">
                                      <p:cBhvr additive="base">
                                        <p:cTn id="68" dur="500" fill="hold"/>
                                        <p:tgtEl>
                                          <p:spTgt spid="92"/>
                                        </p:tgtEl>
                                        <p:attrNameLst>
                                          <p:attrName>ppt_y</p:attrName>
                                        </p:attrNameLst>
                                      </p:cBhvr>
                                      <p:tavLst>
                                        <p:tav tm="0">
                                          <p:val>
                                            <p:strVal val="#ppt_y"/>
                                          </p:val>
                                        </p:tav>
                                        <p:tav tm="100000">
                                          <p:val>
                                            <p:strVal val="#ppt_y"/>
                                          </p:val>
                                        </p:tav>
                                      </p:tavLst>
                                    </p:anim>
                                  </p:childTnLst>
                                </p:cTn>
                              </p:par>
                              <p:par>
                                <p:cTn id="69" presetID="12" presetClass="entr" presetSubtype="4"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slide(fromBottom)">
                                      <p:cBhvr>
                                        <p:cTn id="71" dur="500"/>
                                        <p:tgtEl>
                                          <p:spTgt spid="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8" presetClass="entr" presetSubtype="6" fill="hold" grpId="0" nodeType="clickEffect">
                                  <p:stCondLst>
                                    <p:cond delay="0"/>
                                  </p:stCondLst>
                                  <p:childTnLst>
                                    <p:set>
                                      <p:cBhvr>
                                        <p:cTn id="75" dur="1" fill="hold">
                                          <p:stCondLst>
                                            <p:cond delay="0"/>
                                          </p:stCondLst>
                                        </p:cTn>
                                        <p:tgtEl>
                                          <p:spTgt spid="7290"/>
                                        </p:tgtEl>
                                        <p:attrNameLst>
                                          <p:attrName>style.visibility</p:attrName>
                                        </p:attrNameLst>
                                      </p:cBhvr>
                                      <p:to>
                                        <p:strVal val="visible"/>
                                      </p:to>
                                    </p:set>
                                    <p:animEffect transition="in" filter="strips(downRight)">
                                      <p:cBhvr>
                                        <p:cTn id="76" dur="500"/>
                                        <p:tgtEl>
                                          <p:spTgt spid="729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xit" presetSubtype="4" fill="hold" nodeType="clickEffect">
                                  <p:stCondLst>
                                    <p:cond delay="0"/>
                                  </p:stCondLst>
                                  <p:childTnLst>
                                    <p:anim calcmode="lin" valueType="num">
                                      <p:cBhvr additive="base">
                                        <p:cTn id="80" dur="500"/>
                                        <p:tgtEl>
                                          <p:spTgt spid="8"/>
                                        </p:tgtEl>
                                        <p:attrNameLst>
                                          <p:attrName>ppt_x</p:attrName>
                                        </p:attrNameLst>
                                      </p:cBhvr>
                                      <p:tavLst>
                                        <p:tav tm="0">
                                          <p:val>
                                            <p:strVal val="ppt_x"/>
                                          </p:val>
                                        </p:tav>
                                        <p:tav tm="100000">
                                          <p:val>
                                            <p:strVal val="ppt_x"/>
                                          </p:val>
                                        </p:tav>
                                      </p:tavLst>
                                    </p:anim>
                                    <p:anim calcmode="lin" valueType="num">
                                      <p:cBhvr additive="base">
                                        <p:cTn id="81" dur="500"/>
                                        <p:tgtEl>
                                          <p:spTgt spid="8"/>
                                        </p:tgtEl>
                                        <p:attrNameLst>
                                          <p:attrName>ppt_y</p:attrName>
                                        </p:attrNameLst>
                                      </p:cBhvr>
                                      <p:tavLst>
                                        <p:tav tm="0">
                                          <p:val>
                                            <p:strVal val="ppt_y"/>
                                          </p:val>
                                        </p:tav>
                                        <p:tav tm="100000">
                                          <p:val>
                                            <p:strVal val="1+ppt_h/2"/>
                                          </p:val>
                                        </p:tav>
                                      </p:tavLst>
                                    </p:anim>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000"/>
                                        <p:tgtEl>
                                          <p:spTgt spid="92"/>
                                        </p:tgtEl>
                                      </p:cBhvr>
                                    </p:animEffect>
                                    <p:set>
                                      <p:cBhvr>
                                        <p:cTn id="85" dur="1" fill="hold">
                                          <p:stCondLst>
                                            <p:cond delay="1999"/>
                                          </p:stCondLst>
                                        </p:cTn>
                                        <p:tgtEl>
                                          <p:spTgt spid="92"/>
                                        </p:tgtEl>
                                        <p:attrNameLst>
                                          <p:attrName>style.visibility</p:attrName>
                                        </p:attrNameLst>
                                      </p:cBhvr>
                                      <p:to>
                                        <p:strVal val="hidden"/>
                                      </p:to>
                                    </p:set>
                                  </p:childTnLst>
                                </p:cTn>
                              </p:par>
                              <p:par>
                                <p:cTn id="86" presetID="1" presetClass="entr" presetSubtype="0" fill="hold" grpId="0" nodeType="withEffect">
                                  <p:stCondLst>
                                    <p:cond delay="0"/>
                                  </p:stCondLst>
                                  <p:childTnLst>
                                    <p:set>
                                      <p:cBhvr>
                                        <p:cTn id="87" dur="1" fill="hold">
                                          <p:stCondLst>
                                            <p:cond delay="0"/>
                                          </p:stCondLst>
                                        </p:cTn>
                                        <p:tgtEl>
                                          <p:spTgt spid="728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29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9"/>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100"/>
                                        </p:tgtEl>
                                        <p:attrNameLst>
                                          <p:attrName>style.visibility</p:attrName>
                                        </p:attrNameLst>
                                      </p:cBhvr>
                                      <p:to>
                                        <p:strVal val="visible"/>
                                      </p:to>
                                    </p:set>
                                    <p:anim calcmode="lin" valueType="num">
                                      <p:cBhvr additive="base">
                                        <p:cTn id="98" dur="500" fill="hold"/>
                                        <p:tgtEl>
                                          <p:spTgt spid="100"/>
                                        </p:tgtEl>
                                        <p:attrNameLst>
                                          <p:attrName>ppt_x</p:attrName>
                                        </p:attrNameLst>
                                      </p:cBhvr>
                                      <p:tavLst>
                                        <p:tav tm="0">
                                          <p:val>
                                            <p:strVal val="#ppt_x"/>
                                          </p:val>
                                        </p:tav>
                                        <p:tav tm="100000">
                                          <p:val>
                                            <p:strVal val="#ppt_x"/>
                                          </p:val>
                                        </p:tav>
                                      </p:tavLst>
                                    </p:anim>
                                    <p:anim calcmode="lin" valueType="num">
                                      <p:cBhvr additive="base">
                                        <p:cTn id="99"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2"/>
                    </p:tgtEl>
                  </p:cond>
                </p:stCondLst>
                <p:endSync evt="end" delay="0">
                  <p:rtn val="all"/>
                </p:endSync>
                <p:childTnLst>
                  <p:par>
                    <p:cTn id="101" fill="hold">
                      <p:stCondLst>
                        <p:cond delay="0"/>
                      </p:stCondLst>
                      <p:childTnLst>
                        <p:par>
                          <p:cTn id="102" fill="hold">
                            <p:stCondLst>
                              <p:cond delay="0"/>
                            </p:stCondLst>
                            <p:childTnLst>
                              <p:par>
                                <p:cTn id="103" presetID="2" presetClass="mediacall" presetSubtype="0" fill="hold" nodeType="clickEffect">
                                  <p:stCondLst>
                                    <p:cond delay="0"/>
                                  </p:stCondLst>
                                  <p:childTnLst>
                                    <p:cmd type="call" cmd="togglePause">
                                      <p:cBhvr>
                                        <p:cTn id="104" dur="1" fill="hold"/>
                                        <p:tgtEl>
                                          <p:spTgt spid="2"/>
                                        </p:tgtEl>
                                      </p:cBhvr>
                                    </p:cmd>
                                  </p:childTnLst>
                                </p:cTn>
                              </p:par>
                            </p:childTnLst>
                          </p:cTn>
                        </p:par>
                      </p:childTnLst>
                    </p:cTn>
                  </p:par>
                </p:childTnLst>
              </p:cTn>
              <p:nextCondLst>
                <p:cond evt="onClick" delay="0">
                  <p:tgtEl>
                    <p:spTgt spid="2"/>
                  </p:tgtEl>
                </p:cond>
              </p:nextCondLst>
            </p:seq>
            <p:video>
              <p:cMediaNode vol="80000">
                <p:cTn id="105" fill="hold" display="0">
                  <p:stCondLst>
                    <p:cond delay="indefinite"/>
                  </p:stCondLst>
                </p:cTn>
                <p:tgtEl>
                  <p:spTgt spid="2"/>
                </p:tgtEl>
              </p:cMediaNode>
            </p:video>
          </p:childTnLst>
        </p:cTn>
      </p:par>
    </p:tnLst>
    <p:bldLst>
      <p:bldP spid="7288" grpId="0" animBg="1"/>
      <p:bldP spid="7289" grpId="0" animBg="1"/>
      <p:bldP spid="7290" grpId="0" animBg="1"/>
      <p:bldP spid="7291" grpId="0"/>
      <p:bldP spid="7298" grpId="0"/>
      <p:bldP spid="90" grpId="0"/>
      <p:bldP spid="100" grpId="0"/>
      <p:bldP spid="5" grpId="0"/>
      <p:bldP spid="6" grpId="0"/>
      <p:bldP spid="9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18288000" cy="10934700"/>
          </a:xfrm>
          <a:prstGeom prst="rect">
            <a:avLst/>
          </a:prstGeom>
        </p:spPr>
      </p:pic>
    </p:spTree>
    <p:extLst>
      <p:ext uri="{BB962C8B-B14F-4D97-AF65-F5344CB8AC3E}">
        <p14:creationId xmlns:p14="http://schemas.microsoft.com/office/powerpoint/2010/main" val="24293953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210051" y="-4933950"/>
            <a:ext cx="10477501" cy="19964399"/>
          </a:xfrm>
          <a:prstGeom prst="rect">
            <a:avLst/>
          </a:prstGeom>
        </p:spPr>
      </p:pic>
    </p:spTree>
    <p:extLst>
      <p:ext uri="{BB962C8B-B14F-4D97-AF65-F5344CB8AC3E}">
        <p14:creationId xmlns:p14="http://schemas.microsoft.com/office/powerpoint/2010/main" val="654937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p:cNvPicPr>
            <a:picLocks noChangeAspect="1"/>
          </p:cNvPicPr>
          <p:nvPr/>
        </p:nvPicPr>
        <p:blipFill>
          <a:blip r:embed="rId5"/>
          <a:stretch>
            <a:fillRect/>
          </a:stretch>
        </p:blipFill>
        <p:spPr>
          <a:xfrm>
            <a:off x="-914400" y="-31173"/>
            <a:ext cx="18481832" cy="11085024"/>
          </a:xfrm>
          <a:prstGeom prst="rect">
            <a:avLst/>
          </a:prstGeom>
        </p:spPr>
      </p:pic>
      <p:pic>
        <p:nvPicPr>
          <p:cNvPr id="66" name="Hình ảnh 7">
            <a:extLst>
              <a:ext uri="{FF2B5EF4-FFF2-40B4-BE49-F238E27FC236}">
                <a16:creationId xmlns:a16="http://schemas.microsoft.com/office/drawing/2014/main" id="{BA7CBF01-4069-4699-B6B4-566D373388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97275" y="510575"/>
            <a:ext cx="3625520" cy="3006215"/>
          </a:xfrm>
          <a:prstGeom prst="rect">
            <a:avLst/>
          </a:prstGeom>
        </p:spPr>
      </p:pic>
      <p:sp>
        <p:nvSpPr>
          <p:cNvPr id="67" name="Rectangle 66"/>
          <p:cNvSpPr/>
          <p:nvPr/>
        </p:nvSpPr>
        <p:spPr>
          <a:xfrm>
            <a:off x="1600200" y="1189337"/>
            <a:ext cx="9593012" cy="800100"/>
          </a:xfrm>
          <a:prstGeom prst="rect">
            <a:avLst/>
          </a:prstGeom>
          <a:noFill/>
        </p:spPr>
        <p:txBody>
          <a:bodyPr wrap="none">
            <a:prstTxWarp prst="textDeflate">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Ho¹t ®</a:t>
            </a:r>
            <a:r>
              <a:rPr lang="en-US" sz="4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éng</a:t>
            </a:r>
            <a:r>
              <a:rPr lang="en-US" sz="4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 </a:t>
            </a:r>
            <a:r>
              <a:rPr lang="en-US" sz="4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rPr>
              <a:t>nhãm</a:t>
            </a:r>
            <a:endParaRPr lang="en-US" sz="4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VnAristote" pitchFamily="34" charset="0"/>
            </a:endParaRPr>
          </a:p>
        </p:txBody>
      </p:sp>
      <p:pic>
        <p:nvPicPr>
          <p:cNvPr id="8" name="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964947" y="7606145"/>
            <a:ext cx="2890173" cy="1800146"/>
          </a:xfrm>
          <a:prstGeom prst="rect">
            <a:avLst/>
          </a:prstGeom>
        </p:spPr>
      </p:pic>
      <p:pic>
        <p:nvPicPr>
          <p:cNvPr id="1638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0215" t="29679" r="27872" b="29091"/>
          <a:stretch/>
        </p:blipFill>
        <p:spPr bwMode="auto">
          <a:xfrm>
            <a:off x="8723082" y="2813782"/>
            <a:ext cx="6428106" cy="682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44020" y="3491347"/>
            <a:ext cx="8391543" cy="3416320"/>
          </a:xfrm>
          <a:prstGeom prst="rect">
            <a:avLst/>
          </a:prstGeom>
          <a:noFill/>
        </p:spPr>
        <p:txBody>
          <a:bodyPr wrap="square" rtlCol="0">
            <a:spAutoFit/>
          </a:bodyPr>
          <a:lstStyle/>
          <a:p>
            <a:r>
              <a:rPr lang="vi-VN" sz="3600" dirty="0">
                <a:solidFill>
                  <a:srgbClr val="002060"/>
                </a:solidFill>
              </a:rPr>
              <a:t>Cho tam giác ABC như </a:t>
            </a:r>
            <a:r>
              <a:rPr lang="vi-VN" sz="3600" i="1" dirty="0">
                <a:solidFill>
                  <a:srgbClr val="002060"/>
                </a:solidFill>
              </a:rPr>
              <a:t>Hình 12</a:t>
            </a:r>
          </a:p>
          <a:p>
            <a:pPr marL="514350" indent="-514350">
              <a:buAutoNum type="alphaLcParenR"/>
            </a:pPr>
            <a:r>
              <a:rPr lang="vi-VN" sz="3600" dirty="0">
                <a:solidFill>
                  <a:srgbClr val="002060"/>
                </a:solidFill>
              </a:rPr>
              <a:t>Xác định tọa độ các điểm A, B, C</a:t>
            </a:r>
          </a:p>
          <a:p>
            <a:pPr marL="514350" indent="-514350">
              <a:buAutoNum type="alphaLcParenR"/>
            </a:pPr>
            <a:r>
              <a:rPr lang="vi-VN" sz="3600" dirty="0">
                <a:solidFill>
                  <a:srgbClr val="002060"/>
                </a:solidFill>
              </a:rPr>
              <a:t>Tam giác ABC có là tam giác vuông hay không?</a:t>
            </a:r>
          </a:p>
          <a:p>
            <a:pPr marL="514350" indent="-514350">
              <a:buAutoNum type="alphaLcParenR"/>
            </a:pPr>
            <a:r>
              <a:rPr lang="vi-VN" sz="3600" dirty="0">
                <a:solidFill>
                  <a:srgbClr val="002060"/>
                </a:solidFill>
              </a:rPr>
              <a:t>Xác định tọa độ điểm D để tứ giác ABCD là hình chữ nhật.</a:t>
            </a:r>
            <a:endParaRPr lang="en-US" sz="3600" dirty="0">
              <a:solidFill>
                <a:srgbClr val="002060"/>
              </a:solidFill>
            </a:endParaRPr>
          </a:p>
        </p:txBody>
      </p:sp>
      <p:sp>
        <p:nvSpPr>
          <p:cNvPr id="3" name="TextBox 2"/>
          <p:cNvSpPr txBox="1"/>
          <p:nvPr/>
        </p:nvSpPr>
        <p:spPr>
          <a:xfrm>
            <a:off x="844020" y="2282281"/>
            <a:ext cx="4642380" cy="769441"/>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Nhiệm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vụ</a:t>
            </a:r>
            <a:r>
              <a:rPr lang="en-US" sz="4400" smtClean="0">
                <a:latin typeface="Times New Roman" panose="02020603050405020304" pitchFamily="18" charset="0"/>
                <a:cs typeface="Times New Roman" panose="02020603050405020304" pitchFamily="18" charset="0"/>
              </a:rPr>
              <a:t> 3:</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84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940052" y="5076825"/>
            <a:ext cx="3721100" cy="110799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6600">
                <a:latin typeface=".VnTime" pitchFamily="34" charset="0"/>
              </a:rPr>
              <a:t>¤ng lµ ai?</a:t>
            </a:r>
          </a:p>
        </p:txBody>
      </p:sp>
      <p:pic>
        <p:nvPicPr>
          <p:cNvPr id="17411" name="Picture 3" descr="re no de - c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14600"/>
            <a:ext cx="6553200" cy="493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WordArt 12"/>
          <p:cNvSpPr>
            <a:spLocks noChangeArrowheads="1" noChangeShapeType="1" noTextEdit="1"/>
          </p:cNvSpPr>
          <p:nvPr/>
        </p:nvSpPr>
        <p:spPr bwMode="auto">
          <a:xfrm>
            <a:off x="2895602" y="459584"/>
            <a:ext cx="11757026" cy="1164431"/>
          </a:xfrm>
          <a:prstGeom prst="rect">
            <a:avLst/>
          </a:prstGeom>
        </p:spPr>
        <p:txBody>
          <a:bodyPr wrap="none" fromWordArt="1">
            <a:prstTxWarp prst="textCanDown">
              <a:avLst>
                <a:gd name="adj" fmla="val 33333"/>
              </a:avLst>
            </a:prstTxWarp>
          </a:bodyPr>
          <a:lstStyle/>
          <a:p>
            <a:pPr algn="ctr"/>
            <a:r>
              <a:rPr lang="en-US" sz="5400" kern="10">
                <a:ln w="9525">
                  <a:solidFill>
                    <a:schemeClr val="tx1"/>
                  </a:solidFill>
                  <a:round/>
                  <a:headEnd/>
                  <a:tailEnd/>
                </a:ln>
                <a:solidFill>
                  <a:srgbClr val="FF0000"/>
                </a:solidFill>
                <a:effectLst>
                  <a:outerShdw dist="38100" dir="2700000" algn="tl" rotWithShape="0">
                    <a:srgbClr val="000000">
                      <a:alpha val="43137"/>
                    </a:srgbClr>
                  </a:outerShdw>
                </a:effectLst>
                <a:latin typeface="Times New Roman"/>
                <a:cs typeface="Times New Roman"/>
              </a:rPr>
              <a:t>Bắt chữ tìm hình</a:t>
            </a:r>
          </a:p>
        </p:txBody>
      </p:sp>
      <p:sp>
        <p:nvSpPr>
          <p:cNvPr id="23" name="Down Ribbon 22"/>
          <p:cNvSpPr/>
          <p:nvPr/>
        </p:nvSpPr>
        <p:spPr>
          <a:xfrm>
            <a:off x="5029201" y="2"/>
            <a:ext cx="7661276" cy="928688"/>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b="1" dirty="0" err="1">
                <a:solidFill>
                  <a:srgbClr val="FF0000"/>
                </a:solidFill>
              </a:rPr>
              <a:t>Trò</a:t>
            </a:r>
            <a:r>
              <a:rPr lang="en-US" sz="4200" b="1" dirty="0">
                <a:solidFill>
                  <a:srgbClr val="FF0000"/>
                </a:solidFill>
              </a:rPr>
              <a:t> </a:t>
            </a:r>
            <a:r>
              <a:rPr lang="en-US" sz="4200" b="1" dirty="0" err="1">
                <a:solidFill>
                  <a:srgbClr val="FF0000"/>
                </a:solidFill>
              </a:rPr>
              <a:t>ch</a:t>
            </a:r>
            <a:r>
              <a:rPr lang="vi-VN" sz="4200" b="1" dirty="0">
                <a:solidFill>
                  <a:srgbClr val="FF0000"/>
                </a:solidFill>
              </a:rPr>
              <a:t>ơ</a:t>
            </a:r>
            <a:r>
              <a:rPr lang="en-US" sz="4200" b="1" dirty="0" err="1">
                <a:solidFill>
                  <a:srgbClr val="FF0000"/>
                </a:solidFill>
              </a:rPr>
              <a:t>i</a:t>
            </a:r>
            <a:endParaRPr lang="en-US" sz="4200" b="1" dirty="0">
              <a:solidFill>
                <a:srgbClr val="FF0000"/>
              </a:solidFill>
            </a:endParaRPr>
          </a:p>
        </p:txBody>
      </p:sp>
      <p:grpSp>
        <p:nvGrpSpPr>
          <p:cNvPr id="17414" name="Group 4"/>
          <p:cNvGrpSpPr>
            <a:grpSpLocks/>
          </p:cNvGrpSpPr>
          <p:nvPr/>
        </p:nvGrpSpPr>
        <p:grpSpPr bwMode="auto">
          <a:xfrm>
            <a:off x="0" y="7950997"/>
            <a:ext cx="8686800" cy="1919288"/>
            <a:chOff x="2322" y="3527"/>
            <a:chExt cx="1717" cy="694"/>
          </a:xfrm>
        </p:grpSpPr>
        <p:sp>
          <p:nvSpPr>
            <p:cNvPr id="17443" name="laptop"/>
            <p:cNvSpPr>
              <a:spLocks noEditPoints="1" noChangeArrowheads="1"/>
            </p:cNvSpPr>
            <p:nvPr/>
          </p:nvSpPr>
          <p:spPr bwMode="auto">
            <a:xfrm>
              <a:off x="2322" y="3527"/>
              <a:ext cx="1717" cy="69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441 w 21600"/>
                <a:gd name="T25" fmla="*/ 1867 h 21600"/>
                <a:gd name="T26" fmla="*/ 17310 w 21600"/>
                <a:gd name="T27" fmla="*/ 1232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66"/>
            </a:solidFill>
            <a:ln w="9525">
              <a:solidFill>
                <a:srgbClr val="000000"/>
              </a:solidFill>
              <a:miter lim="800000"/>
              <a:headEnd/>
              <a:tailEnd/>
            </a:ln>
          </p:spPr>
          <p:txBody>
            <a:bodyPr/>
            <a:lstStyle/>
            <a:p>
              <a:endParaRPr lang="en-US" sz="2700"/>
            </a:p>
          </p:txBody>
        </p:sp>
        <p:sp>
          <p:nvSpPr>
            <p:cNvPr id="17444" name="Text Box 6"/>
            <p:cNvSpPr txBox="1">
              <a:spLocks noChangeArrowheads="1"/>
            </p:cNvSpPr>
            <p:nvPr/>
          </p:nvSpPr>
          <p:spPr bwMode="auto">
            <a:xfrm>
              <a:off x="2680" y="3585"/>
              <a:ext cx="1023" cy="200"/>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vi-VN" sz="3000" b="1">
                  <a:solidFill>
                    <a:srgbClr val="FF0000"/>
                  </a:solidFill>
                  <a:latin typeface="+mj-lt"/>
                </a:rPr>
                <a:t>MỜI BẠN CHỌN CÂU HỎI</a:t>
              </a:r>
              <a:endParaRPr lang="en-US" sz="3000" b="1">
                <a:solidFill>
                  <a:srgbClr val="FF0000"/>
                </a:solidFill>
                <a:latin typeface="+mj-lt"/>
              </a:endParaRPr>
            </a:p>
          </p:txBody>
        </p:sp>
      </p:grpSp>
      <p:sp>
        <p:nvSpPr>
          <p:cNvPr id="39" name="AutoShape 8">
            <a:hlinkClick r:id="rId3" action="ppaction://hlinksldjump" highlightClick="1"/>
          </p:cNvPr>
          <p:cNvSpPr>
            <a:spLocks noChangeArrowheads="1"/>
          </p:cNvSpPr>
          <p:nvPr/>
        </p:nvSpPr>
        <p:spPr bwMode="auto">
          <a:xfrm>
            <a:off x="-77120" y="2223170"/>
            <a:ext cx="2743200" cy="171450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A</a:t>
            </a:r>
          </a:p>
        </p:txBody>
      </p:sp>
      <p:sp>
        <p:nvSpPr>
          <p:cNvPr id="40" name="AutoShape 8">
            <a:hlinkClick r:id="rId4" action="ppaction://hlinksldjump" highlightClick="1"/>
          </p:cNvPr>
          <p:cNvSpPr>
            <a:spLocks noChangeArrowheads="1"/>
          </p:cNvSpPr>
          <p:nvPr/>
        </p:nvSpPr>
        <p:spPr bwMode="auto">
          <a:xfrm>
            <a:off x="5398266" y="2152938"/>
            <a:ext cx="2743200" cy="171450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C</a:t>
            </a:r>
          </a:p>
        </p:txBody>
      </p:sp>
      <p:sp>
        <p:nvSpPr>
          <p:cNvPr id="41" name="AutoShape 8">
            <a:hlinkClick r:id="rId5" action="ppaction://hlinksldjump" highlightClick="1"/>
          </p:cNvPr>
          <p:cNvSpPr>
            <a:spLocks noChangeArrowheads="1"/>
          </p:cNvSpPr>
          <p:nvPr/>
        </p:nvSpPr>
        <p:spPr bwMode="auto">
          <a:xfrm>
            <a:off x="2666082" y="2185989"/>
            <a:ext cx="2743200" cy="171450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B</a:t>
            </a:r>
          </a:p>
        </p:txBody>
      </p:sp>
      <p:sp>
        <p:nvSpPr>
          <p:cNvPr id="42" name="AutoShape 8">
            <a:hlinkClick r:id="rId3" action="ppaction://hlinksldjump" highlightClick="1"/>
          </p:cNvPr>
          <p:cNvSpPr>
            <a:spLocks noChangeArrowheads="1"/>
          </p:cNvSpPr>
          <p:nvPr/>
        </p:nvSpPr>
        <p:spPr bwMode="auto">
          <a:xfrm>
            <a:off x="0" y="3937670"/>
            <a:ext cx="2743200" cy="171450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D</a:t>
            </a:r>
          </a:p>
        </p:txBody>
      </p:sp>
      <p:sp>
        <p:nvSpPr>
          <p:cNvPr id="43" name="AutoShape 8">
            <a:hlinkClick r:id="rId6" action="ppaction://hlinksldjump" highlightClick="1"/>
          </p:cNvPr>
          <p:cNvSpPr>
            <a:spLocks noChangeArrowheads="1"/>
          </p:cNvSpPr>
          <p:nvPr/>
        </p:nvSpPr>
        <p:spPr bwMode="auto">
          <a:xfrm>
            <a:off x="2688116" y="3888092"/>
            <a:ext cx="2743200" cy="171450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E</a:t>
            </a:r>
          </a:p>
        </p:txBody>
      </p:sp>
      <p:sp>
        <p:nvSpPr>
          <p:cNvPr id="44" name="AutoShape 8">
            <a:hlinkClick r:id="rId7" action="ppaction://hlinksldjump" highlightClick="1"/>
          </p:cNvPr>
          <p:cNvSpPr>
            <a:spLocks noChangeArrowheads="1"/>
          </p:cNvSpPr>
          <p:nvPr/>
        </p:nvSpPr>
        <p:spPr bwMode="auto">
          <a:xfrm>
            <a:off x="5398265" y="3888092"/>
            <a:ext cx="2743200" cy="171450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G</a:t>
            </a:r>
          </a:p>
        </p:txBody>
      </p:sp>
      <p:sp>
        <p:nvSpPr>
          <p:cNvPr id="45" name="AutoShape 8">
            <a:hlinkClick r:id="rId8" action="ppaction://hlinksldjump" highlightClick="1"/>
          </p:cNvPr>
          <p:cNvSpPr>
            <a:spLocks noChangeArrowheads="1"/>
          </p:cNvSpPr>
          <p:nvPr/>
        </p:nvSpPr>
        <p:spPr bwMode="auto">
          <a:xfrm>
            <a:off x="2666081" y="5656301"/>
            <a:ext cx="2743200" cy="1829661"/>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I</a:t>
            </a:r>
          </a:p>
        </p:txBody>
      </p:sp>
      <p:sp>
        <p:nvSpPr>
          <p:cNvPr id="46" name="AutoShape 8">
            <a:hlinkClick r:id="rId6" action="ppaction://hlinksldjump" highlightClick="1"/>
          </p:cNvPr>
          <p:cNvSpPr>
            <a:spLocks noChangeArrowheads="1"/>
          </p:cNvSpPr>
          <p:nvPr/>
        </p:nvSpPr>
        <p:spPr bwMode="auto">
          <a:xfrm>
            <a:off x="5398262" y="5597947"/>
            <a:ext cx="2743200" cy="1838441"/>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K</a:t>
            </a:r>
          </a:p>
        </p:txBody>
      </p:sp>
      <p:sp>
        <p:nvSpPr>
          <p:cNvPr id="47" name="AutoShape 8">
            <a:hlinkClick r:id="rId9" action="ppaction://hlinksldjump" highlightClick="1"/>
          </p:cNvPr>
          <p:cNvSpPr>
            <a:spLocks noChangeArrowheads="1"/>
          </p:cNvSpPr>
          <p:nvPr/>
        </p:nvSpPr>
        <p:spPr bwMode="auto">
          <a:xfrm>
            <a:off x="-22034" y="5672827"/>
            <a:ext cx="2743200" cy="1846187"/>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rPr>
              <a:t>H</a:t>
            </a:r>
          </a:p>
        </p:txBody>
      </p:sp>
      <p:sp>
        <p:nvSpPr>
          <p:cNvPr id="19" name="TextBox 18"/>
          <p:cNvSpPr txBox="1"/>
          <p:nvPr/>
        </p:nvSpPr>
        <p:spPr>
          <a:xfrm>
            <a:off x="8382000" y="1943101"/>
            <a:ext cx="9906000" cy="5909310"/>
          </a:xfrm>
          <a:prstGeom prst="rect">
            <a:avLst/>
          </a:prstGeom>
          <a:noFill/>
        </p:spPr>
        <p:txBody>
          <a:bodyPr>
            <a:spAutoFit/>
          </a:bodyPr>
          <a:lstStyle/>
          <a:p>
            <a:pPr>
              <a:buFontTx/>
              <a:buChar char="-"/>
              <a:defRPr/>
            </a:pPr>
            <a:r>
              <a:rPr lang="en-US" sz="4200" dirty="0" err="1">
                <a:solidFill>
                  <a:srgbClr val="0000FF"/>
                </a:solidFill>
                <a:effectLst>
                  <a:outerShdw blurRad="38100" dist="38100" dir="2700000" algn="tl">
                    <a:srgbClr val="000000">
                      <a:alpha val="43137"/>
                    </a:srgbClr>
                  </a:outerShdw>
                </a:effectLst>
                <a:latin typeface="Arial" pitchFamily="34" charset="0"/>
                <a:cs typeface="Arial" pitchFamily="34" charset="0"/>
              </a:rPr>
              <a:t>Luật</a:t>
            </a:r>
            <a:r>
              <a:rPr lang="en-US" sz="42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4200" dirty="0" err="1">
                <a:solidFill>
                  <a:srgbClr val="0000FF"/>
                </a:solidFill>
                <a:effectLst>
                  <a:outerShdw blurRad="38100" dist="38100" dir="2700000" algn="tl">
                    <a:srgbClr val="000000">
                      <a:alpha val="43137"/>
                    </a:srgbClr>
                  </a:outerShdw>
                </a:effectLst>
                <a:latin typeface="Arial" pitchFamily="34" charset="0"/>
                <a:cs typeface="Arial" pitchFamily="34" charset="0"/>
              </a:rPr>
              <a:t>ch</a:t>
            </a:r>
            <a:r>
              <a:rPr lang="vi-VN" sz="4200" dirty="0">
                <a:solidFill>
                  <a:srgbClr val="0000FF"/>
                </a:solidFill>
                <a:effectLst>
                  <a:outerShdw blurRad="38100" dist="38100" dir="2700000" algn="tl">
                    <a:srgbClr val="000000">
                      <a:alpha val="43137"/>
                    </a:srgbClr>
                  </a:outerShdw>
                </a:effectLst>
                <a:latin typeface="Arial" pitchFamily="34" charset="0"/>
                <a:cs typeface="Arial" pitchFamily="34" charset="0"/>
              </a:rPr>
              <a:t>ơ</a:t>
            </a:r>
            <a:r>
              <a:rPr lang="en-US" sz="4200" dirty="0" err="1">
                <a:solidFill>
                  <a:srgbClr val="0000FF"/>
                </a:solidFill>
                <a:effectLst>
                  <a:outerShdw blurRad="38100" dist="38100" dir="2700000" algn="tl">
                    <a:srgbClr val="000000">
                      <a:alpha val="43137"/>
                    </a:srgbClr>
                  </a:outerShdw>
                </a:effectLst>
                <a:latin typeface="Arial" pitchFamily="34" charset="0"/>
                <a:cs typeface="Arial" pitchFamily="34" charset="0"/>
              </a:rPr>
              <a:t>i</a:t>
            </a:r>
            <a:r>
              <a:rPr lang="en-US" sz="42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4200" dirty="0">
                <a:effectLst>
                  <a:outerShdw blurRad="38100" dist="38100" dir="2700000" algn="tl">
                    <a:srgbClr val="000000">
                      <a:alpha val="43137"/>
                    </a:srgbClr>
                  </a:outerShdw>
                </a:effectLst>
                <a:latin typeface="Arial" pitchFamily="34" charset="0"/>
                <a:cs typeface="Arial" pitchFamily="34" charset="0"/>
              </a:rPr>
              <a:t>:</a:t>
            </a:r>
            <a:r>
              <a:rPr lang="en-US" sz="4200"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Các</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em</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sẽ</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chọn</a:t>
            </a:r>
            <a:r>
              <a:rPr lang="en-US" sz="4200" dirty="0">
                <a:effectLst>
                  <a:outerShdw blurRad="38100" dist="38100" dir="2700000" algn="tl">
                    <a:srgbClr val="000000">
                      <a:alpha val="43137"/>
                    </a:srgbClr>
                  </a:outerShdw>
                </a:effectLst>
                <a:latin typeface="Arial" pitchFamily="34" charset="0"/>
                <a:cs typeface="Arial" pitchFamily="34" charset="0"/>
              </a:rPr>
              <a:t> 1 </a:t>
            </a:r>
            <a:r>
              <a:rPr lang="en-US" sz="4200" dirty="0" err="1">
                <a:effectLst>
                  <a:outerShdw blurRad="38100" dist="38100" dir="2700000" algn="tl">
                    <a:srgbClr val="000000">
                      <a:alpha val="43137"/>
                    </a:srgbClr>
                  </a:outerShdw>
                </a:effectLst>
                <a:latin typeface="Arial" pitchFamily="34" charset="0"/>
                <a:cs typeface="Arial" pitchFamily="34" charset="0"/>
              </a:rPr>
              <a:t>miếng</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ghép</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bất</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kỳ</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trong</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vòng</a:t>
            </a:r>
            <a:r>
              <a:rPr lang="en-US" sz="4200" dirty="0">
                <a:effectLst>
                  <a:outerShdw blurRad="38100" dist="38100" dir="2700000" algn="tl">
                    <a:srgbClr val="000000">
                      <a:alpha val="43137"/>
                    </a:srgbClr>
                  </a:outerShdw>
                </a:effectLst>
                <a:latin typeface="Arial" pitchFamily="34" charset="0"/>
                <a:cs typeface="Arial" pitchFamily="34" charset="0"/>
              </a:rPr>
              <a:t> 15 </a:t>
            </a:r>
            <a:r>
              <a:rPr lang="en-US" sz="4200" dirty="0" err="1">
                <a:effectLst>
                  <a:outerShdw blurRad="38100" dist="38100" dir="2700000" algn="tl">
                    <a:srgbClr val="000000">
                      <a:alpha val="43137"/>
                    </a:srgbClr>
                  </a:outerShdw>
                </a:effectLst>
                <a:latin typeface="Arial" pitchFamily="34" charset="0"/>
                <a:cs typeface="Arial" pitchFamily="34" charset="0"/>
              </a:rPr>
              <a:t>giây</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sẽ</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phải</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trả</a:t>
            </a:r>
            <a:r>
              <a:rPr lang="en-US" sz="4200" dirty="0">
                <a:effectLst>
                  <a:outerShdw blurRad="38100" dist="38100" dir="2700000" algn="tl">
                    <a:srgbClr val="000000">
                      <a:alpha val="43137"/>
                    </a:srgbClr>
                  </a:outerShdw>
                </a:effectLst>
                <a:latin typeface="Arial" pitchFamily="34" charset="0"/>
                <a:cs typeface="Arial" pitchFamily="34" charset="0"/>
              </a:rPr>
              <a:t> l</a:t>
            </a:r>
            <a:r>
              <a:rPr lang="vi-VN" sz="4200" dirty="0">
                <a:effectLst>
                  <a:outerShdw blurRad="38100" dist="38100" dir="2700000" algn="tl">
                    <a:srgbClr val="000000">
                      <a:alpha val="43137"/>
                    </a:srgbClr>
                  </a:outerShdw>
                </a:effectLst>
                <a:latin typeface="Arial" pitchFamily="34" charset="0"/>
                <a:cs typeface="Arial" pitchFamily="34" charset="0"/>
              </a:rPr>
              <a:t>ời</a:t>
            </a:r>
            <a:r>
              <a:rPr lang="en-US" sz="4200" dirty="0">
                <a:effectLst>
                  <a:outerShdw blurRad="38100" dist="38100" dir="2700000" algn="tl">
                    <a:srgbClr val="000000">
                      <a:alpha val="43137"/>
                    </a:srgbClr>
                  </a:outerShdw>
                </a:effectLst>
                <a:latin typeface="Arial" pitchFamily="34" charset="0"/>
                <a:cs typeface="Arial" pitchFamily="34" charset="0"/>
              </a:rPr>
              <a:t> </a:t>
            </a:r>
            <a:r>
              <a:rPr lang="vi-VN" sz="4200" dirty="0">
                <a:effectLst>
                  <a:outerShdw blurRad="38100" dist="38100" dir="2700000" algn="tl">
                    <a:srgbClr val="000000">
                      <a:alpha val="43137"/>
                    </a:srgbClr>
                  </a:outerShdw>
                </a:effectLst>
                <a:latin typeface="Arial" pitchFamily="34" charset="0"/>
                <a:cs typeface="Arial" pitchFamily="34" charset="0"/>
              </a:rPr>
              <a:t>được</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câu</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hỏi</a:t>
            </a:r>
            <a:r>
              <a:rPr lang="en-US" sz="4200" dirty="0">
                <a:effectLst>
                  <a:outerShdw blurRad="38100" dist="38100" dir="2700000" algn="tl">
                    <a:srgbClr val="000000">
                      <a:alpha val="43137"/>
                    </a:srgbClr>
                  </a:outerShdw>
                </a:effectLst>
                <a:latin typeface="Arial" pitchFamily="34" charset="0"/>
                <a:cs typeface="Arial" pitchFamily="34" charset="0"/>
              </a:rPr>
              <a:t> . </a:t>
            </a:r>
            <a:r>
              <a:rPr lang="en-US" sz="4200" dirty="0" err="1">
                <a:effectLst>
                  <a:outerShdw blurRad="38100" dist="38100" dir="2700000" algn="tl">
                    <a:srgbClr val="000000">
                      <a:alpha val="43137"/>
                    </a:srgbClr>
                  </a:outerShdw>
                </a:effectLst>
                <a:latin typeface="Arial" pitchFamily="34" charset="0"/>
                <a:cs typeface="Arial" pitchFamily="34" charset="0"/>
              </a:rPr>
              <a:t>Nếu</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err="1">
                <a:effectLst>
                  <a:outerShdw blurRad="38100" dist="38100" dir="2700000" algn="tl">
                    <a:srgbClr val="000000">
                      <a:alpha val="43137"/>
                    </a:srgbClr>
                  </a:outerShdw>
                </a:effectLst>
                <a:latin typeface="Arial" pitchFamily="34" charset="0"/>
                <a:cs typeface="Arial" pitchFamily="34" charset="0"/>
              </a:rPr>
              <a:t>không</a:t>
            </a:r>
            <a:r>
              <a:rPr lang="en-US" sz="4200">
                <a:effectLst>
                  <a:outerShdw blurRad="38100" dist="38100" dir="2700000" algn="tl">
                    <a:srgbClr val="000000">
                      <a:alpha val="43137"/>
                    </a:srgbClr>
                  </a:outerShdw>
                </a:effectLst>
                <a:latin typeface="Arial" pitchFamily="34" charset="0"/>
                <a:cs typeface="Arial" pitchFamily="34" charset="0"/>
              </a:rPr>
              <a:t> ng</a:t>
            </a:r>
            <a:r>
              <a:rPr lang="vi-VN" sz="4200">
                <a:effectLst>
                  <a:outerShdw blurRad="38100" dist="38100" dir="2700000" algn="tl">
                    <a:srgbClr val="000000">
                      <a:alpha val="43137"/>
                    </a:srgbClr>
                  </a:outerShdw>
                </a:effectLst>
                <a:latin typeface="Arial" pitchFamily="34" charset="0"/>
                <a:cs typeface="Arial" pitchFamily="34" charset="0"/>
              </a:rPr>
              <a:t>ười</a:t>
            </a:r>
            <a:r>
              <a:rPr lang="en-US" sz="420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khác</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có</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quyền</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ch</a:t>
            </a:r>
            <a:r>
              <a:rPr lang="vi-VN" sz="4200" dirty="0">
                <a:effectLst>
                  <a:outerShdw blurRad="38100" dist="38100" dir="2700000" algn="tl">
                    <a:srgbClr val="000000">
                      <a:alpha val="43137"/>
                    </a:srgbClr>
                  </a:outerShdw>
                </a:effectLst>
                <a:latin typeface="Arial" pitchFamily="34" charset="0"/>
                <a:cs typeface="Arial" pitchFamily="34" charset="0"/>
              </a:rPr>
              <a:t>ơ</a:t>
            </a:r>
            <a:r>
              <a:rPr lang="en-US" sz="4200" dirty="0" err="1">
                <a:effectLst>
                  <a:outerShdw blurRad="38100" dist="38100" dir="2700000" algn="tl">
                    <a:srgbClr val="000000">
                      <a:alpha val="43137"/>
                    </a:srgbClr>
                  </a:outerShdw>
                </a:effectLst>
                <a:latin typeface="Arial" pitchFamily="34" charset="0"/>
                <a:cs typeface="Arial" pitchFamily="34" charset="0"/>
              </a:rPr>
              <a:t>i</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tiếp</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Nếu</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vào</a:t>
            </a:r>
            <a:r>
              <a:rPr lang="en-US" sz="4200" dirty="0">
                <a:effectLst>
                  <a:outerShdw blurRad="38100" dist="38100" dir="2700000" algn="tl">
                    <a:srgbClr val="000000">
                      <a:alpha val="43137"/>
                    </a:srgbClr>
                  </a:outerShdw>
                </a:effectLst>
                <a:latin typeface="Arial" pitchFamily="34" charset="0"/>
                <a:cs typeface="Arial" pitchFamily="34" charset="0"/>
              </a:rPr>
              <a:t> ô </a:t>
            </a:r>
            <a:r>
              <a:rPr lang="en-US" sz="4200" dirty="0" err="1">
                <a:effectLst>
                  <a:outerShdw blurRad="38100" dist="38100" dir="2700000" algn="tl">
                    <a:srgbClr val="000000">
                      <a:alpha val="43137"/>
                    </a:srgbClr>
                  </a:outerShdw>
                </a:effectLst>
                <a:latin typeface="Arial" pitchFamily="34" charset="0"/>
                <a:cs typeface="Arial" pitchFamily="34" charset="0"/>
              </a:rPr>
              <a:t>mất</a:t>
            </a:r>
            <a:r>
              <a:rPr lang="en-US" sz="4200" dirty="0">
                <a:effectLst>
                  <a:outerShdw blurRad="38100" dist="38100" dir="2700000" algn="tl">
                    <a:srgbClr val="000000">
                      <a:alpha val="43137"/>
                    </a:srgbClr>
                  </a:outerShdw>
                </a:effectLst>
                <a:latin typeface="Arial" pitchFamily="34" charset="0"/>
                <a:cs typeface="Arial" pitchFamily="34" charset="0"/>
              </a:rPr>
              <a:t> l</a:t>
            </a:r>
            <a:r>
              <a:rPr lang="vi-VN" sz="4200" dirty="0">
                <a:effectLst>
                  <a:outerShdw blurRad="38100" dist="38100" dir="2700000" algn="tl">
                    <a:srgbClr val="000000">
                      <a:alpha val="43137"/>
                    </a:srgbClr>
                  </a:outerShdw>
                </a:effectLst>
                <a:latin typeface="Arial" pitchFamily="34" charset="0"/>
                <a:cs typeface="Arial" pitchFamily="34" charset="0"/>
              </a:rPr>
              <a:t>ượt</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không</a:t>
            </a:r>
            <a:r>
              <a:rPr lang="en-US" sz="4200" dirty="0">
                <a:effectLst>
                  <a:outerShdw blurRad="38100" dist="38100" dir="2700000" algn="tl">
                    <a:srgbClr val="000000">
                      <a:alpha val="43137"/>
                    </a:srgbClr>
                  </a:outerShdw>
                </a:effectLst>
                <a:latin typeface="Arial" pitchFamily="34" charset="0"/>
                <a:cs typeface="Arial" pitchFamily="34" charset="0"/>
              </a:rPr>
              <a:t> </a:t>
            </a:r>
            <a:r>
              <a:rPr lang="vi-VN" sz="4200" dirty="0">
                <a:effectLst>
                  <a:outerShdw blurRad="38100" dist="38100" dir="2700000" algn="tl">
                    <a:srgbClr val="000000">
                      <a:alpha val="43137"/>
                    </a:srgbClr>
                  </a:outerShdw>
                </a:effectLst>
                <a:latin typeface="Arial" pitchFamily="34" charset="0"/>
                <a:cs typeface="Arial" pitchFamily="34" charset="0"/>
              </a:rPr>
              <a:t>được</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ch</a:t>
            </a:r>
            <a:r>
              <a:rPr lang="vi-VN" sz="4200" dirty="0">
                <a:effectLst>
                  <a:outerShdw blurRad="38100" dist="38100" dir="2700000" algn="tl">
                    <a:srgbClr val="000000">
                      <a:alpha val="43137"/>
                    </a:srgbClr>
                  </a:outerShdw>
                </a:effectLst>
                <a:latin typeface="Arial" pitchFamily="34" charset="0"/>
                <a:cs typeface="Arial" pitchFamily="34" charset="0"/>
              </a:rPr>
              <a:t>ơ</a:t>
            </a:r>
            <a:r>
              <a:rPr lang="en-US" sz="4200" dirty="0" err="1">
                <a:effectLst>
                  <a:outerShdw blurRad="38100" dist="38100" dir="2700000" algn="tl">
                    <a:srgbClr val="000000">
                      <a:alpha val="43137"/>
                    </a:srgbClr>
                  </a:outerShdw>
                </a:effectLst>
                <a:latin typeface="Arial" pitchFamily="34" charset="0"/>
                <a:cs typeface="Arial" pitchFamily="34" charset="0"/>
              </a:rPr>
              <a:t>i</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và</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miếng</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ghép</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không</a:t>
            </a:r>
            <a:r>
              <a:rPr lang="en-US" sz="4200" dirty="0">
                <a:effectLst>
                  <a:outerShdw blurRad="38100" dist="38100" dir="2700000" algn="tl">
                    <a:srgbClr val="000000">
                      <a:alpha val="43137"/>
                    </a:srgbClr>
                  </a:outerShdw>
                </a:effectLst>
                <a:latin typeface="Arial" pitchFamily="34" charset="0"/>
                <a:cs typeface="Arial" pitchFamily="34" charset="0"/>
              </a:rPr>
              <a:t> </a:t>
            </a:r>
            <a:r>
              <a:rPr lang="vi-VN" sz="4200" dirty="0">
                <a:effectLst>
                  <a:outerShdw blurRad="38100" dist="38100" dir="2700000" algn="tl">
                    <a:srgbClr val="000000">
                      <a:alpha val="43137"/>
                    </a:srgbClr>
                  </a:outerShdw>
                </a:effectLst>
                <a:latin typeface="Arial" pitchFamily="34" charset="0"/>
                <a:cs typeface="Arial" pitchFamily="34" charset="0"/>
              </a:rPr>
              <a:t>được</a:t>
            </a:r>
            <a:r>
              <a:rPr lang="en-US" sz="4200" dirty="0">
                <a:effectLst>
                  <a:outerShdw blurRad="38100" dist="38100" dir="2700000" algn="tl">
                    <a:srgbClr val="000000">
                      <a:alpha val="43137"/>
                    </a:srgbClr>
                  </a:outerShdw>
                </a:effectLst>
                <a:latin typeface="Arial" pitchFamily="34" charset="0"/>
                <a:cs typeface="Arial" pitchFamily="34" charset="0"/>
              </a:rPr>
              <a:t> m</a:t>
            </a:r>
            <a:r>
              <a:rPr lang="vi-VN" sz="4200" dirty="0">
                <a:effectLst>
                  <a:outerShdw blurRad="38100" dist="38100" dir="2700000" algn="tl">
                    <a:srgbClr val="000000">
                      <a:alpha val="43137"/>
                    </a:srgbClr>
                  </a:outerShdw>
                </a:effectLst>
                <a:latin typeface="Arial" pitchFamily="34" charset="0"/>
                <a:cs typeface="Arial" pitchFamily="34" charset="0"/>
              </a:rPr>
              <a:t>ở</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ra</a:t>
            </a:r>
            <a:r>
              <a:rPr lang="en-US" sz="4200" dirty="0">
                <a:effectLst>
                  <a:outerShdw blurRad="38100" dist="38100" dir="2700000" algn="tl">
                    <a:srgbClr val="000000">
                      <a:alpha val="43137"/>
                    </a:srgbClr>
                  </a:outerShdw>
                </a:effectLst>
                <a:latin typeface="Arial" pitchFamily="34" charset="0"/>
                <a:cs typeface="Arial" pitchFamily="34" charset="0"/>
              </a:rPr>
              <a:t>.</a:t>
            </a:r>
          </a:p>
          <a:p>
            <a:pPr>
              <a:buFontTx/>
              <a:buChar char="-"/>
              <a:defRPr/>
            </a:pPr>
            <a:r>
              <a:rPr lang="en-US" sz="4200" dirty="0" err="1">
                <a:solidFill>
                  <a:srgbClr val="0000FF"/>
                </a:solidFill>
                <a:effectLst>
                  <a:outerShdw blurRad="38100" dist="38100" dir="2700000" algn="tl">
                    <a:srgbClr val="000000">
                      <a:alpha val="43137"/>
                    </a:srgbClr>
                  </a:outerShdw>
                </a:effectLst>
                <a:latin typeface="Arial" pitchFamily="34" charset="0"/>
                <a:cs typeface="Arial" pitchFamily="34" charset="0"/>
              </a:rPr>
              <a:t>Mục</a:t>
            </a:r>
            <a:r>
              <a:rPr lang="en-US" sz="42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vi-VN" sz="4200" dirty="0">
                <a:solidFill>
                  <a:srgbClr val="0000FF"/>
                </a:solidFill>
                <a:effectLst>
                  <a:outerShdw blurRad="38100" dist="38100" dir="2700000" algn="tl">
                    <a:srgbClr val="000000">
                      <a:alpha val="43137"/>
                    </a:srgbClr>
                  </a:outerShdw>
                </a:effectLst>
                <a:latin typeface="Arial" pitchFamily="34" charset="0"/>
                <a:cs typeface="Arial" pitchFamily="34" charset="0"/>
              </a:rPr>
              <a:t>đích</a:t>
            </a:r>
            <a:r>
              <a:rPr lang="en-US" sz="4200" dirty="0">
                <a:solidFill>
                  <a:srgbClr val="0000FF"/>
                </a:solidFill>
                <a:effectLst>
                  <a:outerShdw blurRad="38100" dist="38100" dir="2700000" algn="tl">
                    <a:srgbClr val="000000">
                      <a:alpha val="43137"/>
                    </a:srgbClr>
                  </a:outerShdw>
                </a:effectLst>
                <a:latin typeface="Arial" pitchFamily="34" charset="0"/>
                <a:cs typeface="Arial" pitchFamily="34" charset="0"/>
              </a:rPr>
              <a:t> </a:t>
            </a:r>
            <a:r>
              <a:rPr lang="en-US" sz="4200" dirty="0">
                <a:effectLst>
                  <a:outerShdw blurRad="38100" dist="38100" dir="2700000" algn="tl">
                    <a:srgbClr val="000000">
                      <a:alpha val="43137"/>
                    </a:srgbClr>
                  </a:outerShdw>
                </a:effectLst>
                <a:latin typeface="Arial" pitchFamily="34" charset="0"/>
                <a:cs typeface="Arial" pitchFamily="34" charset="0"/>
              </a:rPr>
              <a:t>:</a:t>
            </a:r>
            <a:r>
              <a:rPr lang="en-US" sz="4200"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Các</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em</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phải</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lật</a:t>
            </a:r>
            <a:r>
              <a:rPr lang="en-US" sz="4200" dirty="0">
                <a:effectLst>
                  <a:outerShdw blurRad="38100" dist="38100" dir="2700000" algn="tl">
                    <a:srgbClr val="000000">
                      <a:alpha val="43137"/>
                    </a:srgbClr>
                  </a:outerShdw>
                </a:effectLst>
                <a:latin typeface="Arial" pitchFamily="34" charset="0"/>
                <a:cs typeface="Arial" pitchFamily="34" charset="0"/>
              </a:rPr>
              <a:t> </a:t>
            </a:r>
            <a:r>
              <a:rPr lang="vi-VN" sz="4200" dirty="0">
                <a:effectLst>
                  <a:outerShdw blurRad="38100" dist="38100" dir="2700000" algn="tl">
                    <a:srgbClr val="000000">
                      <a:alpha val="43137"/>
                    </a:srgbClr>
                  </a:outerShdw>
                </a:effectLst>
                <a:latin typeface="Arial" pitchFamily="34" charset="0"/>
                <a:cs typeface="Arial" pitchFamily="34" charset="0"/>
              </a:rPr>
              <a:t>được</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các</a:t>
            </a:r>
            <a:r>
              <a:rPr lang="en-US" sz="4200" dirty="0">
                <a:effectLst>
                  <a:outerShdw blurRad="38100" dist="38100" dir="2700000" algn="tl">
                    <a:srgbClr val="000000">
                      <a:alpha val="43137"/>
                    </a:srgbClr>
                  </a:outerShdw>
                </a:effectLst>
                <a:latin typeface="Arial" pitchFamily="34" charset="0"/>
                <a:cs typeface="Arial" pitchFamily="34" charset="0"/>
              </a:rPr>
              <a:t> ô </a:t>
            </a:r>
            <a:r>
              <a:rPr lang="en-US" sz="4200" dirty="0" err="1">
                <a:effectLst>
                  <a:outerShdw blurRad="38100" dist="38100" dir="2700000" algn="tl">
                    <a:srgbClr val="000000">
                      <a:alpha val="43137"/>
                    </a:srgbClr>
                  </a:outerShdw>
                </a:effectLst>
                <a:latin typeface="Arial" pitchFamily="34" charset="0"/>
                <a:cs typeface="Arial" pitchFamily="34" charset="0"/>
              </a:rPr>
              <a:t>ch</a:t>
            </a:r>
            <a:r>
              <a:rPr lang="vi-VN" sz="4200" dirty="0">
                <a:effectLst>
                  <a:outerShdw blurRad="38100" dist="38100" dir="2700000" algn="tl">
                    <a:srgbClr val="000000">
                      <a:alpha val="43137"/>
                    </a:srgbClr>
                  </a:outerShdw>
                </a:effectLst>
                <a:latin typeface="Arial" pitchFamily="34" charset="0"/>
                <a:cs typeface="Arial" pitchFamily="34" charset="0"/>
              </a:rPr>
              <a:t>ữ</a:t>
            </a:r>
            <a:r>
              <a:rPr lang="en-US" sz="4200" dirty="0">
                <a:effectLst>
                  <a:outerShdw blurRad="38100" dist="38100" dir="2700000" algn="tl">
                    <a:srgbClr val="000000">
                      <a:alpha val="43137"/>
                    </a:srgbClr>
                  </a:outerShdw>
                </a:effectLst>
                <a:latin typeface="Arial" pitchFamily="34" charset="0"/>
                <a:cs typeface="Arial" pitchFamily="34" charset="0"/>
              </a:rPr>
              <a:t> </a:t>
            </a:r>
            <a:r>
              <a:rPr lang="vi-VN" sz="4200" dirty="0">
                <a:effectLst>
                  <a:outerShdw blurRad="38100" dist="38100" dir="2700000" algn="tl">
                    <a:srgbClr val="000000">
                      <a:alpha val="43137"/>
                    </a:srgbClr>
                  </a:outerShdw>
                </a:effectLst>
                <a:latin typeface="Arial" pitchFamily="34" charset="0"/>
                <a:cs typeface="Arial" pitchFamily="34" charset="0"/>
              </a:rPr>
              <a:t>để</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tìm</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ra</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hình</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bí</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mật</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bên</a:t>
            </a:r>
            <a:r>
              <a:rPr lang="en-US" sz="4200" dirty="0">
                <a:effectLst>
                  <a:outerShdw blurRad="38100" dist="38100" dir="2700000" algn="tl">
                    <a:srgbClr val="000000">
                      <a:alpha val="43137"/>
                    </a:srgbClr>
                  </a:outerShdw>
                </a:effectLst>
                <a:latin typeface="Arial" pitchFamily="34" charset="0"/>
                <a:cs typeface="Arial" pitchFamily="34" charset="0"/>
              </a:rPr>
              <a:t> d</a:t>
            </a:r>
            <a:r>
              <a:rPr lang="vi-VN" sz="4200" dirty="0">
                <a:effectLst>
                  <a:outerShdw blurRad="38100" dist="38100" dir="2700000" algn="tl">
                    <a:srgbClr val="000000">
                      <a:alpha val="43137"/>
                    </a:srgbClr>
                  </a:outerShdw>
                </a:effectLst>
                <a:latin typeface="Arial" pitchFamily="34" charset="0"/>
                <a:cs typeface="Arial" pitchFamily="34" charset="0"/>
              </a:rPr>
              <a:t>ưới</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các</a:t>
            </a:r>
            <a:r>
              <a:rPr lang="en-US" sz="4200" dirty="0">
                <a:effectLst>
                  <a:outerShdw blurRad="38100" dist="38100" dir="2700000" algn="tl">
                    <a:srgbClr val="000000">
                      <a:alpha val="43137"/>
                    </a:srgbClr>
                  </a:outerShdw>
                </a:effectLst>
                <a:latin typeface="Arial" pitchFamily="34" charset="0"/>
                <a:cs typeface="Arial" pitchFamily="34" charset="0"/>
              </a:rPr>
              <a:t> ô  </a:t>
            </a:r>
            <a:r>
              <a:rPr lang="en-US" sz="4200" dirty="0" err="1">
                <a:effectLst>
                  <a:outerShdw blurRad="38100" dist="38100" dir="2700000" algn="tl">
                    <a:srgbClr val="000000">
                      <a:alpha val="43137"/>
                    </a:srgbClr>
                  </a:outerShdw>
                </a:effectLst>
                <a:latin typeface="Arial" pitchFamily="34" charset="0"/>
                <a:cs typeface="Arial" pitchFamily="34" charset="0"/>
              </a:rPr>
              <a:t>ch</a:t>
            </a:r>
            <a:r>
              <a:rPr lang="vi-VN" sz="4200" dirty="0">
                <a:effectLst>
                  <a:outerShdw blurRad="38100" dist="38100" dir="2700000" algn="tl">
                    <a:srgbClr val="000000">
                      <a:alpha val="43137"/>
                    </a:srgbClr>
                  </a:outerShdw>
                </a:effectLst>
                <a:latin typeface="Arial" pitchFamily="34" charset="0"/>
                <a:cs typeface="Arial" pitchFamily="34" charset="0"/>
              </a:rPr>
              <a:t>ữ </a:t>
            </a:r>
            <a:r>
              <a:rPr lang="en-US" sz="4200" dirty="0" err="1">
                <a:effectLst>
                  <a:outerShdw blurRad="38100" dist="38100" dir="2700000" algn="tl">
                    <a:srgbClr val="000000">
                      <a:alpha val="43137"/>
                    </a:srgbClr>
                  </a:outerShdw>
                </a:effectLst>
                <a:latin typeface="Arial" pitchFamily="34" charset="0"/>
                <a:cs typeface="Arial" pitchFamily="34" charset="0"/>
              </a:rPr>
              <a:t>là</a:t>
            </a:r>
            <a:r>
              <a:rPr lang="en-US" sz="4200" dirty="0">
                <a:effectLst>
                  <a:outerShdw blurRad="38100" dist="38100" dir="2700000" algn="tl">
                    <a:srgbClr val="000000">
                      <a:alpha val="43137"/>
                    </a:srgbClr>
                  </a:outerShdw>
                </a:effectLst>
                <a:latin typeface="Arial" pitchFamily="34" charset="0"/>
                <a:cs typeface="Arial" pitchFamily="34" charset="0"/>
              </a:rPr>
              <a:t> </a:t>
            </a:r>
            <a:r>
              <a:rPr lang="en-US" sz="4200" dirty="0" err="1">
                <a:effectLst>
                  <a:outerShdw blurRad="38100" dist="38100" dir="2700000" algn="tl">
                    <a:srgbClr val="000000">
                      <a:alpha val="43137"/>
                    </a:srgbClr>
                  </a:outerShdw>
                </a:effectLst>
                <a:latin typeface="Arial" pitchFamily="34" charset="0"/>
                <a:cs typeface="Arial" pitchFamily="34" charset="0"/>
              </a:rPr>
              <a:t>gì</a:t>
            </a:r>
            <a:r>
              <a:rPr lang="en-US" sz="4200" dirty="0">
                <a:effectLst>
                  <a:outerShdw blurRad="38100" dist="38100" dir="2700000" algn="tl">
                    <a:srgbClr val="000000">
                      <a:alpha val="43137"/>
                    </a:srgbClr>
                  </a:outerShdw>
                </a:effectLst>
                <a:latin typeface="Arial" pitchFamily="34" charset="0"/>
                <a:cs typeface="Arial" pitchFamily="34" charset="0"/>
              </a:rPr>
              <a:t>.</a:t>
            </a:r>
          </a:p>
        </p:txBody>
      </p:sp>
    </p:spTree>
    <p:extLst>
      <p:ext uri="{BB962C8B-B14F-4D97-AF65-F5344CB8AC3E}">
        <p14:creationId xmlns:p14="http://schemas.microsoft.com/office/powerpoint/2010/main" val="2896589129"/>
      </p:ext>
    </p:extLst>
  </p:cSld>
  <p:clrMapOvr>
    <a:masterClrMapping/>
  </p:clrMapOvr>
  <p:transition>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a:spLocks noChangeArrowheads="1"/>
          </p:cNvSpPr>
          <p:nvPr/>
        </p:nvSpPr>
        <p:spPr bwMode="auto">
          <a:xfrm>
            <a:off x="6853385" y="8648480"/>
            <a:ext cx="807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vi-VN" sz="4800" b="1">
                <a:latin typeface="+mj-lt"/>
                <a:cs typeface="Times New Roman" pitchFamily="18" charset="0"/>
                <a:hlinkClick r:id="rId2" action="ppaction://hlinksldjump"/>
              </a:rPr>
              <a:t>RƠ – NÊ – ĐỀ - CÁC</a:t>
            </a:r>
          </a:p>
        </p:txBody>
      </p:sp>
      <p:grpSp>
        <p:nvGrpSpPr>
          <p:cNvPr id="18434" name="Group 11"/>
          <p:cNvGrpSpPr>
            <a:grpSpLocks/>
          </p:cNvGrpSpPr>
          <p:nvPr/>
        </p:nvGrpSpPr>
        <p:grpSpPr bwMode="auto">
          <a:xfrm>
            <a:off x="249382" y="0"/>
            <a:ext cx="18038618" cy="10287000"/>
            <a:chOff x="0" y="0"/>
            <a:chExt cx="9144000" cy="6858000"/>
          </a:xfrm>
        </p:grpSpPr>
        <p:pic>
          <p:nvPicPr>
            <p:cNvPr id="18478"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9"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0"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1"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WordArt 12"/>
          <p:cNvSpPr>
            <a:spLocks noChangeArrowheads="1" noChangeShapeType="1" noTextEdit="1"/>
          </p:cNvSpPr>
          <p:nvPr/>
        </p:nvSpPr>
        <p:spPr bwMode="auto">
          <a:xfrm>
            <a:off x="2895602" y="459584"/>
            <a:ext cx="11757026" cy="1164431"/>
          </a:xfrm>
          <a:prstGeom prst="rect">
            <a:avLst/>
          </a:prstGeom>
        </p:spPr>
        <p:txBody>
          <a:bodyPr wrap="none" fromWordArt="1">
            <a:prstTxWarp prst="textCanDown">
              <a:avLst>
                <a:gd name="adj" fmla="val 33333"/>
              </a:avLst>
            </a:prstTxWarp>
          </a:bodyPr>
          <a:lstStyle/>
          <a:p>
            <a:pPr algn="ctr"/>
            <a:r>
              <a:rPr lang="en-US" sz="5400" kern="10">
                <a:ln w="9525">
                  <a:solidFill>
                    <a:schemeClr val="tx1"/>
                  </a:solidFill>
                  <a:round/>
                  <a:headEnd/>
                  <a:tailEnd/>
                </a:ln>
                <a:solidFill>
                  <a:srgbClr val="FF0000"/>
                </a:solidFill>
                <a:effectLst>
                  <a:outerShdw blurRad="38100" dist="38100" dir="2700000" algn="tl">
                    <a:srgbClr val="000000">
                      <a:alpha val="43137"/>
                    </a:srgbClr>
                  </a:outerShdw>
                </a:effectLst>
                <a:latin typeface="Times New Roman"/>
                <a:cs typeface="Times New Roman"/>
              </a:rPr>
              <a:t>Bắt chữ tìm </a:t>
            </a:r>
            <a:r>
              <a:rPr lang="en-US" sz="5400" kern="10">
                <a:ln w="9525">
                  <a:solidFill>
                    <a:schemeClr val="tx1"/>
                  </a:solidFill>
                  <a:round/>
                  <a:headEnd/>
                  <a:tailEnd/>
                </a:ln>
                <a:solidFill>
                  <a:srgbClr val="FF0000"/>
                </a:solidFill>
                <a:effectLst>
                  <a:outerShdw blurRad="38100" dist="38100" dir="2700000" algn="tl">
                    <a:srgbClr val="000000">
                      <a:alpha val="43137"/>
                    </a:srgbClr>
                  </a:outerShdw>
                </a:effectLst>
                <a:latin typeface="Times New Roman"/>
                <a:cs typeface="Times New Roman"/>
                <a:hlinkClick r:id="rId2" action="ppaction://hlinksldjump"/>
              </a:rPr>
              <a:t>hình</a:t>
            </a:r>
            <a:endParaRPr lang="en-US" sz="5400" kern="10">
              <a:ln w="9525">
                <a:solidFill>
                  <a:schemeClr val="tx1"/>
                </a:solidFill>
                <a:round/>
                <a:headEnd/>
                <a:tailEnd/>
              </a:ln>
              <a:solidFill>
                <a:srgbClr val="FF0000"/>
              </a:solidFill>
              <a:effectLst>
                <a:outerShdw blurRad="38100" dist="38100" dir="2700000" algn="tl">
                  <a:srgbClr val="000000">
                    <a:alpha val="43137"/>
                  </a:srgbClr>
                </a:outerShdw>
              </a:effectLst>
              <a:latin typeface="Times New Roman"/>
              <a:cs typeface="Times New Roman"/>
            </a:endParaRPr>
          </a:p>
        </p:txBody>
      </p:sp>
      <p:sp>
        <p:nvSpPr>
          <p:cNvPr id="23" name="Down Ribbon 22"/>
          <p:cNvSpPr/>
          <p:nvPr/>
        </p:nvSpPr>
        <p:spPr>
          <a:xfrm>
            <a:off x="5029201" y="2"/>
            <a:ext cx="7661276" cy="928688"/>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200" b="1" dirty="0" err="1">
                <a:solidFill>
                  <a:srgbClr val="FF0000"/>
                </a:solidFill>
              </a:rPr>
              <a:t>Trò</a:t>
            </a:r>
            <a:r>
              <a:rPr lang="en-US" sz="4200" b="1" dirty="0">
                <a:solidFill>
                  <a:srgbClr val="FF0000"/>
                </a:solidFill>
              </a:rPr>
              <a:t> </a:t>
            </a:r>
            <a:r>
              <a:rPr lang="en-US" sz="4200" b="1" dirty="0" err="1">
                <a:solidFill>
                  <a:srgbClr val="FF0000"/>
                </a:solidFill>
              </a:rPr>
              <a:t>ch</a:t>
            </a:r>
            <a:r>
              <a:rPr lang="vi-VN" sz="4200" b="1" dirty="0">
                <a:solidFill>
                  <a:srgbClr val="FF0000"/>
                </a:solidFill>
              </a:rPr>
              <a:t>ơ</a:t>
            </a:r>
            <a:r>
              <a:rPr lang="en-US" sz="4200" b="1" dirty="0" err="1">
                <a:solidFill>
                  <a:srgbClr val="FF0000"/>
                </a:solidFill>
              </a:rPr>
              <a:t>i</a:t>
            </a:r>
            <a:endParaRPr lang="en-US" sz="4200" b="1" dirty="0">
              <a:solidFill>
                <a:srgbClr val="FF0000"/>
              </a:solidFill>
            </a:endParaRPr>
          </a:p>
        </p:txBody>
      </p:sp>
      <p:grpSp>
        <p:nvGrpSpPr>
          <p:cNvPr id="3" name="Group 4"/>
          <p:cNvGrpSpPr>
            <a:grpSpLocks/>
          </p:cNvGrpSpPr>
          <p:nvPr/>
        </p:nvGrpSpPr>
        <p:grpSpPr bwMode="auto">
          <a:xfrm>
            <a:off x="4998393" y="8528451"/>
            <a:ext cx="10210800" cy="1919288"/>
            <a:chOff x="2322" y="3527"/>
            <a:chExt cx="1717" cy="694"/>
          </a:xfrm>
        </p:grpSpPr>
        <p:sp>
          <p:nvSpPr>
            <p:cNvPr id="18476" name="laptop">
              <a:hlinkClick r:id="rId2" action="ppaction://hlinksldjump"/>
            </p:cNvPr>
            <p:cNvSpPr>
              <a:spLocks noEditPoints="1" noChangeArrowheads="1"/>
            </p:cNvSpPr>
            <p:nvPr/>
          </p:nvSpPr>
          <p:spPr bwMode="auto">
            <a:xfrm>
              <a:off x="2322" y="3527"/>
              <a:ext cx="1717" cy="69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4441 w 21600"/>
                <a:gd name="T25" fmla="*/ 1867 h 21600"/>
                <a:gd name="T26" fmla="*/ 17310 w 21600"/>
                <a:gd name="T27" fmla="*/ 12325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FFFF66"/>
            </a:solidFill>
            <a:ln w="9525">
              <a:solidFill>
                <a:srgbClr val="000000"/>
              </a:solidFill>
              <a:miter lim="800000"/>
              <a:headEnd/>
              <a:tailEnd/>
            </a:ln>
          </p:spPr>
          <p:txBody>
            <a:bodyPr/>
            <a:lstStyle/>
            <a:p>
              <a:endParaRPr lang="en-US" sz="2700"/>
            </a:p>
          </p:txBody>
        </p:sp>
        <p:sp>
          <p:nvSpPr>
            <p:cNvPr id="18477" name="Text Box 6"/>
            <p:cNvSpPr txBox="1">
              <a:spLocks noChangeArrowheads="1"/>
            </p:cNvSpPr>
            <p:nvPr/>
          </p:nvSpPr>
          <p:spPr bwMode="auto">
            <a:xfrm>
              <a:off x="2680" y="3585"/>
              <a:ext cx="1023" cy="459"/>
            </a:xfrm>
            <a:prstGeom prst="rect">
              <a:avLst/>
            </a:prstGeom>
            <a:solidFill>
              <a:srgbClr val="FFFF66"/>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vi-VN" sz="3600" b="1">
                  <a:solidFill>
                    <a:srgbClr val="FF0000"/>
                  </a:solidFill>
                  <a:latin typeface="+mj-lt"/>
                </a:rPr>
                <a:t>MỜI BẠN CHỌN CÂU HỎI</a:t>
              </a:r>
              <a:endParaRPr lang="en-US" sz="3600" b="1">
                <a:solidFill>
                  <a:srgbClr val="FF0000"/>
                </a:solidFill>
                <a:latin typeface="+mj-lt"/>
              </a:endParaRPr>
            </a:p>
            <a:p>
              <a:pPr algn="ctr" eaLnBrk="1" hangingPunct="1">
                <a:spcBef>
                  <a:spcPct val="50000"/>
                </a:spcBef>
              </a:pPr>
              <a:endParaRPr lang="en-US" sz="2700" b="1">
                <a:solidFill>
                  <a:srgbClr val="FF0000"/>
                </a:solidFill>
                <a:latin typeface="VNI-Times" pitchFamily="2" charset="0"/>
              </a:endParaRPr>
            </a:p>
          </p:txBody>
        </p:sp>
      </p:grpSp>
      <p:sp>
        <p:nvSpPr>
          <p:cNvPr id="18438" name="Text Box 2"/>
          <p:cNvSpPr txBox="1">
            <a:spLocks noChangeArrowheads="1"/>
          </p:cNvSpPr>
          <p:nvPr/>
        </p:nvSpPr>
        <p:spPr bwMode="auto">
          <a:xfrm>
            <a:off x="8172452" y="5417345"/>
            <a:ext cx="4527551" cy="110799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6600">
                <a:latin typeface=".VnTime" pitchFamily="34" charset="0"/>
              </a:rPr>
              <a:t>¤ng lµ ai?</a:t>
            </a:r>
          </a:p>
        </p:txBody>
      </p:sp>
      <p:pic>
        <p:nvPicPr>
          <p:cNvPr id="18439" name="Picture 3" descr="re no de - c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2" y="2371727"/>
            <a:ext cx="7969250" cy="586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8">
            <a:hlinkClick r:id="" action="ppaction://noaction" highlightClick="1"/>
          </p:cNvPr>
          <p:cNvSpPr>
            <a:spLocks noChangeArrowheads="1"/>
          </p:cNvSpPr>
          <p:nvPr/>
        </p:nvSpPr>
        <p:spPr bwMode="auto">
          <a:xfrm>
            <a:off x="4571999" y="1897341"/>
            <a:ext cx="3336140" cy="2037183"/>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smtClean="0">
                <a:solidFill>
                  <a:srgbClr val="FF00FF"/>
                </a:solidFill>
                <a:latin typeface="VNI-Centur" pitchFamily="2" charset="0"/>
                <a:hlinkClick r:id="rId5" action="ppaction://hlinksldjump"/>
              </a:rPr>
              <a:t>A</a:t>
            </a:r>
            <a:endParaRPr lang="en-US" sz="12000" b="1" dirty="0">
              <a:solidFill>
                <a:srgbClr val="FF00FF"/>
              </a:solidFill>
              <a:latin typeface="VNI-Centur" pitchFamily="2" charset="0"/>
            </a:endParaRPr>
          </a:p>
        </p:txBody>
      </p:sp>
      <p:sp>
        <p:nvSpPr>
          <p:cNvPr id="40" name="AutoShape 8">
            <a:hlinkClick r:id="" action="ppaction://noaction" highlightClick="1"/>
          </p:cNvPr>
          <p:cNvSpPr>
            <a:spLocks noChangeArrowheads="1"/>
          </p:cNvSpPr>
          <p:nvPr/>
        </p:nvSpPr>
        <p:spPr bwMode="auto">
          <a:xfrm>
            <a:off x="11151527" y="1858070"/>
            <a:ext cx="3336140" cy="2037183"/>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smtClean="0">
                <a:solidFill>
                  <a:srgbClr val="FF00FF"/>
                </a:solidFill>
                <a:latin typeface="VNI-Centur" pitchFamily="2" charset="0"/>
                <a:hlinkClick r:id="rId6" action="ppaction://hlinksldjump"/>
              </a:rPr>
              <a:t>C</a:t>
            </a:r>
            <a:endParaRPr lang="en-US" sz="12000" b="1" dirty="0">
              <a:solidFill>
                <a:srgbClr val="FF00FF"/>
              </a:solidFill>
              <a:latin typeface="VNI-Centur" pitchFamily="2" charset="0"/>
            </a:endParaRPr>
          </a:p>
        </p:txBody>
      </p:sp>
      <p:sp>
        <p:nvSpPr>
          <p:cNvPr id="41" name="AutoShape 8">
            <a:hlinkClick r:id="" action="ppaction://noaction" highlightClick="1"/>
          </p:cNvPr>
          <p:cNvSpPr>
            <a:spLocks noChangeArrowheads="1"/>
          </p:cNvSpPr>
          <p:nvPr/>
        </p:nvSpPr>
        <p:spPr bwMode="auto">
          <a:xfrm>
            <a:off x="7953470" y="1897341"/>
            <a:ext cx="3336140" cy="2037183"/>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hlinkClick r:id="rId7" action="ppaction://hlinksldjump"/>
              </a:rPr>
              <a:t>B</a:t>
            </a:r>
            <a:endParaRPr lang="en-US" sz="12000" b="1" dirty="0">
              <a:solidFill>
                <a:srgbClr val="FF00FF"/>
              </a:solidFill>
              <a:latin typeface="VNI-Centur" pitchFamily="2" charset="0"/>
            </a:endParaRPr>
          </a:p>
        </p:txBody>
      </p:sp>
      <p:sp>
        <p:nvSpPr>
          <p:cNvPr id="43" name="AutoShape 8">
            <a:hlinkClick r:id="" action="ppaction://noaction" highlightClick="1"/>
          </p:cNvPr>
          <p:cNvSpPr>
            <a:spLocks noChangeArrowheads="1"/>
          </p:cNvSpPr>
          <p:nvPr/>
        </p:nvSpPr>
        <p:spPr bwMode="auto">
          <a:xfrm>
            <a:off x="7924801" y="4000500"/>
            <a:ext cx="3336140" cy="2037183"/>
          </a:xfrm>
          <a:prstGeom prst="actionButtonBlank">
            <a:avLst/>
          </a:prstGeom>
          <a:solidFill>
            <a:srgbClr val="FF0000"/>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endParaRPr lang="en-US" sz="12000" b="1" dirty="0">
              <a:solidFill>
                <a:srgbClr val="FF00FF"/>
              </a:solidFill>
              <a:latin typeface="VNI-Centur" pitchFamily="2" charset="0"/>
            </a:endParaRPr>
          </a:p>
        </p:txBody>
      </p:sp>
      <p:sp>
        <p:nvSpPr>
          <p:cNvPr id="44" name="AutoShape 8">
            <a:hlinkClick r:id="" action="ppaction://noaction" highlightClick="1"/>
          </p:cNvPr>
          <p:cNvSpPr>
            <a:spLocks noChangeArrowheads="1"/>
          </p:cNvSpPr>
          <p:nvPr/>
        </p:nvSpPr>
        <p:spPr bwMode="auto">
          <a:xfrm>
            <a:off x="11265233" y="3915470"/>
            <a:ext cx="3212768" cy="2037183"/>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u="sng" dirty="0" smtClean="0">
                <a:solidFill>
                  <a:srgbClr val="FF00FF"/>
                </a:solidFill>
                <a:latin typeface="VNI-Centur" pitchFamily="2" charset="0"/>
                <a:hlinkClick r:id="rId8" action="ppaction://hlinksldjump"/>
              </a:rPr>
              <a:t>G</a:t>
            </a:r>
            <a:endParaRPr lang="en-US" sz="12000" b="1" u="sng" dirty="0">
              <a:solidFill>
                <a:srgbClr val="FF00FF"/>
              </a:solidFill>
              <a:latin typeface="VNI-Centur" pitchFamily="2" charset="0"/>
            </a:endParaRPr>
          </a:p>
        </p:txBody>
      </p:sp>
      <p:sp>
        <p:nvSpPr>
          <p:cNvPr id="45" name="AutoShape 8">
            <a:hlinkClick r:id="" action="ppaction://noaction" highlightClick="1"/>
          </p:cNvPr>
          <p:cNvSpPr>
            <a:spLocks noChangeArrowheads="1"/>
          </p:cNvSpPr>
          <p:nvPr/>
        </p:nvSpPr>
        <p:spPr bwMode="auto">
          <a:xfrm>
            <a:off x="7912433" y="5972872"/>
            <a:ext cx="3336140" cy="2174018"/>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a:solidFill>
                  <a:srgbClr val="FF00FF"/>
                </a:solidFill>
                <a:latin typeface="VNI-Centur" pitchFamily="2" charset="0"/>
                <a:hlinkClick r:id="rId9" action="ppaction://hlinksldjump"/>
              </a:rPr>
              <a:t>I</a:t>
            </a:r>
            <a:endParaRPr lang="en-US" sz="12000" b="1" dirty="0">
              <a:solidFill>
                <a:srgbClr val="FF00FF"/>
              </a:solidFill>
              <a:latin typeface="VNI-Centur" pitchFamily="2" charset="0"/>
            </a:endParaRPr>
          </a:p>
        </p:txBody>
      </p:sp>
      <p:sp>
        <p:nvSpPr>
          <p:cNvPr id="46" name="AutoShape 8">
            <a:hlinkClick r:id="" action="ppaction://noaction" highlightClick="1"/>
          </p:cNvPr>
          <p:cNvSpPr>
            <a:spLocks noChangeArrowheads="1"/>
          </p:cNvSpPr>
          <p:nvPr/>
        </p:nvSpPr>
        <p:spPr bwMode="auto">
          <a:xfrm>
            <a:off x="11262458" y="5972870"/>
            <a:ext cx="3215543" cy="2184450"/>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smtClean="0">
                <a:solidFill>
                  <a:srgbClr val="FF00FF"/>
                </a:solidFill>
                <a:latin typeface="VNI-Centur" pitchFamily="2" charset="0"/>
                <a:hlinkClick r:id="rId10" action="ppaction://hlinksldjump"/>
              </a:rPr>
              <a:t>K</a:t>
            </a:r>
            <a:endParaRPr lang="en-US" sz="12000" b="1" dirty="0">
              <a:solidFill>
                <a:srgbClr val="FF00FF"/>
              </a:solidFill>
              <a:latin typeface="VNI-Centur" pitchFamily="2" charset="0"/>
            </a:endParaRPr>
          </a:p>
        </p:txBody>
      </p:sp>
      <p:sp>
        <p:nvSpPr>
          <p:cNvPr id="28" name="AutoShape 8">
            <a:hlinkClick r:id="" action="ppaction://noaction" highlightClick="1"/>
          </p:cNvPr>
          <p:cNvSpPr>
            <a:spLocks noChangeArrowheads="1"/>
          </p:cNvSpPr>
          <p:nvPr/>
        </p:nvSpPr>
        <p:spPr bwMode="auto">
          <a:xfrm>
            <a:off x="7937371" y="3915470"/>
            <a:ext cx="3336140" cy="2037183"/>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u="sng" dirty="0" smtClean="0">
                <a:solidFill>
                  <a:srgbClr val="FF00FF"/>
                </a:solidFill>
                <a:latin typeface="VNI-Centur" pitchFamily="2" charset="0"/>
              </a:rPr>
              <a:t>E</a:t>
            </a:r>
            <a:endParaRPr lang="en-US" sz="12000" b="1" u="sng" dirty="0">
              <a:solidFill>
                <a:srgbClr val="FF00FF"/>
              </a:solidFill>
              <a:latin typeface="VNI-Centur" pitchFamily="2" charset="0"/>
            </a:endParaRPr>
          </a:p>
        </p:txBody>
      </p:sp>
      <p:sp>
        <p:nvSpPr>
          <p:cNvPr id="30" name="Sun 29"/>
          <p:cNvSpPr/>
          <p:nvPr/>
        </p:nvSpPr>
        <p:spPr>
          <a:xfrm>
            <a:off x="14020800" y="8915400"/>
            <a:ext cx="1371600" cy="6858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47" name="AutoShape 8">
            <a:hlinkClick r:id="" action="ppaction://noaction" highlightClick="1"/>
          </p:cNvPr>
          <p:cNvSpPr>
            <a:spLocks noChangeArrowheads="1"/>
          </p:cNvSpPr>
          <p:nvPr/>
        </p:nvSpPr>
        <p:spPr bwMode="auto">
          <a:xfrm>
            <a:off x="4509655" y="5994425"/>
            <a:ext cx="3336140" cy="2193654"/>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u="sng" dirty="0" smtClean="0">
                <a:solidFill>
                  <a:srgbClr val="FF00FF"/>
                </a:solidFill>
                <a:latin typeface="VNI-Centur" pitchFamily="2" charset="0"/>
                <a:hlinkClick r:id="rId11" action="ppaction://hlinksldjump"/>
              </a:rPr>
              <a:t>H</a:t>
            </a:r>
            <a:endParaRPr lang="en-US" sz="12000" b="1" u="sng" dirty="0">
              <a:solidFill>
                <a:srgbClr val="FF00FF"/>
              </a:solidFill>
              <a:latin typeface="VNI-Centur" pitchFamily="2" charset="0"/>
            </a:endParaRPr>
          </a:p>
        </p:txBody>
      </p:sp>
      <p:sp>
        <p:nvSpPr>
          <p:cNvPr id="33" name="AutoShape 8">
            <a:hlinkClick r:id="" action="ppaction://noaction" highlightClick="1"/>
          </p:cNvPr>
          <p:cNvSpPr>
            <a:spLocks noChangeArrowheads="1"/>
          </p:cNvSpPr>
          <p:nvPr/>
        </p:nvSpPr>
        <p:spPr bwMode="auto">
          <a:xfrm>
            <a:off x="4572001" y="3886200"/>
            <a:ext cx="3336140" cy="2037183"/>
          </a:xfrm>
          <a:prstGeom prst="actionButtonBlank">
            <a:avLst/>
          </a:prstGeom>
          <a:solidFill>
            <a:srgbClr val="66FF33"/>
          </a:solidFill>
          <a:ln w="9525">
            <a:solidFill>
              <a:srgbClr val="FF0000"/>
            </a:solidFill>
            <a:miter lim="800000"/>
            <a:headEnd/>
            <a:tailEnd/>
          </a:ln>
          <a:effectLst>
            <a:outerShdw dist="107763" dir="2700000" algn="ctr" rotWithShape="0">
              <a:srgbClr val="808080">
                <a:alpha val="50000"/>
              </a:srgbClr>
            </a:outerShdw>
          </a:effectLst>
          <a:scene3d>
            <a:camera prst="orthographicFront"/>
            <a:lightRig rig="threePt" dir="t"/>
          </a:scene3d>
          <a:sp3d>
            <a:bevelT w="139700" h="139700" prst="divot"/>
          </a:sp3d>
        </p:spPr>
        <p:txBody>
          <a:bodyPr wrap="none" anchor="ctr"/>
          <a:lstStyle/>
          <a:p>
            <a:pPr algn="ctr">
              <a:defRPr/>
            </a:pPr>
            <a:r>
              <a:rPr lang="en-US" sz="12000" b="1" dirty="0" smtClean="0">
                <a:solidFill>
                  <a:srgbClr val="FF00FF"/>
                </a:solidFill>
                <a:latin typeface="VNI-Centur" pitchFamily="2" charset="0"/>
                <a:hlinkClick r:id="rId12" action="ppaction://hlinksldjump"/>
              </a:rPr>
              <a:t>D</a:t>
            </a:r>
            <a:endParaRPr lang="en-US" sz="12000" b="1" dirty="0">
              <a:solidFill>
                <a:srgbClr val="FF00FF"/>
              </a:solidFill>
              <a:latin typeface="VNI-Centur" pitchFamily="2" charset="0"/>
            </a:endParaRPr>
          </a:p>
        </p:txBody>
      </p:sp>
      <p:sp>
        <p:nvSpPr>
          <p:cNvPr id="2" name="Right Arrow 1">
            <a:hlinkClick r:id="rId13" action="ppaction://hlinksldjump"/>
          </p:cNvPr>
          <p:cNvSpPr/>
          <p:nvPr/>
        </p:nvSpPr>
        <p:spPr>
          <a:xfrm>
            <a:off x="15773400" y="7505700"/>
            <a:ext cx="1676400" cy="102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416737"/>
      </p:ext>
    </p:extLst>
  </p:cSld>
  <p:clrMapOvr>
    <a:masterClrMapping/>
  </p:clrMapOvr>
  <p:transition>
    <p:blinds dir="vert"/>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9"/>
                                        </p:tgtEl>
                                        <p:attrNameLst>
                                          <p:attrName>ppt_x</p:attrName>
                                        </p:attrNameLst>
                                      </p:cBhvr>
                                      <p:tavLst>
                                        <p:tav tm="0">
                                          <p:val>
                                            <p:strVal val="ppt_x"/>
                                          </p:val>
                                        </p:tav>
                                        <p:tav tm="100000">
                                          <p:val>
                                            <p:strVal val="ppt_x"/>
                                          </p:val>
                                        </p:tav>
                                      </p:tavLst>
                                    </p:anim>
                                    <p:anim calcmode="lin" valueType="num">
                                      <p:cBhvr additive="base">
                                        <p:cTn id="7" dur="500"/>
                                        <p:tgtEl>
                                          <p:spTgt spid="39"/>
                                        </p:tgtEl>
                                        <p:attrNameLst>
                                          <p:attrName>ppt_y</p:attrName>
                                        </p:attrNameLst>
                                      </p:cBhvr>
                                      <p:tavLst>
                                        <p:tav tm="0">
                                          <p:val>
                                            <p:strVal val="ppt_y"/>
                                          </p:val>
                                        </p:tav>
                                        <p:tav tm="100000">
                                          <p:val>
                                            <p:strVal val="1+ppt_h/2"/>
                                          </p:val>
                                        </p:tav>
                                      </p:tavLst>
                                    </p:anim>
                                    <p:set>
                                      <p:cBhvr>
                                        <p:cTn id="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 restart="whenNotActive" fill="hold" evtFilter="cancelBubble" nodeType="interactiveSeq">
                <p:stCondLst>
                  <p:cond evt="onClick" delay="0">
                    <p:tgtEl>
                      <p:spTgt spid="41"/>
                    </p:tgtEl>
                  </p:cond>
                </p:stCondLst>
                <p:endSync evt="end" delay="0">
                  <p:rtn val="all"/>
                </p:endSync>
                <p:childTnLst>
                  <p:par>
                    <p:cTn id="10" fill="hold">
                      <p:stCondLst>
                        <p:cond delay="0"/>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41"/>
                                        </p:tgtEl>
                                      </p:cBhvr>
                                    </p:animEffect>
                                    <p:anim calcmode="lin" valueType="num">
                                      <p:cBhvr>
                                        <p:cTn id="14" dur="1000"/>
                                        <p:tgtEl>
                                          <p:spTgt spid="41"/>
                                        </p:tgtEl>
                                        <p:attrNameLst>
                                          <p:attrName>ppt_x</p:attrName>
                                        </p:attrNameLst>
                                      </p:cBhvr>
                                      <p:tavLst>
                                        <p:tav tm="0">
                                          <p:val>
                                            <p:strVal val="ppt_x"/>
                                          </p:val>
                                        </p:tav>
                                        <p:tav tm="100000">
                                          <p:val>
                                            <p:strVal val="ppt_x"/>
                                          </p:val>
                                        </p:tav>
                                      </p:tavLst>
                                    </p:anim>
                                    <p:anim calcmode="lin" valueType="num">
                                      <p:cBhvr>
                                        <p:cTn id="15" dur="1000"/>
                                        <p:tgtEl>
                                          <p:spTgt spid="41"/>
                                        </p:tgtEl>
                                        <p:attrNameLst>
                                          <p:attrName>ppt_y</p:attrName>
                                        </p:attrNameLst>
                                      </p:cBhvr>
                                      <p:tavLst>
                                        <p:tav tm="0">
                                          <p:val>
                                            <p:strVal val="ppt_y"/>
                                          </p:val>
                                        </p:tav>
                                        <p:tav tm="100000">
                                          <p:val>
                                            <p:strVal val="ppt_y+.1"/>
                                          </p:val>
                                        </p:tav>
                                      </p:tavLst>
                                    </p:anim>
                                    <p:set>
                                      <p:cBhvr>
                                        <p:cTn id="16"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2" presetClass="exit" presetSubtype="4" fill="hold" grpId="0" nodeType="clickEffect">
                                  <p:stCondLst>
                                    <p:cond delay="0"/>
                                  </p:stCondLst>
                                  <p:childTnLst>
                                    <p:anim calcmode="lin" valueType="num">
                                      <p:cBhvr additive="base">
                                        <p:cTn id="21" dur="500"/>
                                        <p:tgtEl>
                                          <p:spTgt spid="40"/>
                                        </p:tgtEl>
                                        <p:attrNameLst>
                                          <p:attrName>ppt_x</p:attrName>
                                        </p:attrNameLst>
                                      </p:cBhvr>
                                      <p:tavLst>
                                        <p:tav tm="0">
                                          <p:val>
                                            <p:strVal val="ppt_x"/>
                                          </p:val>
                                        </p:tav>
                                        <p:tav tm="100000">
                                          <p:val>
                                            <p:strVal val="ppt_x"/>
                                          </p:val>
                                        </p:tav>
                                      </p:tavLst>
                                    </p:anim>
                                    <p:anim calcmode="lin" valueType="num">
                                      <p:cBhvr additive="base">
                                        <p:cTn id="22" dur="500"/>
                                        <p:tgtEl>
                                          <p:spTgt spid="40"/>
                                        </p:tgtEl>
                                        <p:attrNameLst>
                                          <p:attrName>ppt_y</p:attrName>
                                        </p:attrNameLst>
                                      </p:cBhvr>
                                      <p:tavLst>
                                        <p:tav tm="0">
                                          <p:val>
                                            <p:strVal val="ppt_y"/>
                                          </p:val>
                                        </p:tav>
                                        <p:tav tm="100000">
                                          <p:val>
                                            <p:strVal val="1+ppt_h/2"/>
                                          </p:val>
                                        </p:tav>
                                      </p:tavLst>
                                    </p:anim>
                                    <p:set>
                                      <p:cBhvr>
                                        <p:cTn id="2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4" restart="whenNotActive" fill="hold" evtFilter="cancelBubble" nodeType="interactiveSeq">
                <p:stCondLst>
                  <p:cond evt="onClick" delay="0">
                    <p:tgtEl>
                      <p:spTgt spid="33"/>
                    </p:tgtEl>
                  </p:cond>
                </p:stCondLst>
                <p:endSync evt="end" delay="0">
                  <p:rtn val="all"/>
                </p:endSync>
                <p:childTnLst>
                  <p:par>
                    <p:cTn id="25" fill="hold">
                      <p:stCondLst>
                        <p:cond delay="0"/>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0" restart="whenNotActive" fill="hold" evtFilter="cancelBubble" nodeType="interactiveSeq">
                <p:stCondLst>
                  <p:cond evt="onClick" delay="0">
                    <p:tgtEl>
                      <p:spTgt spid="28"/>
                    </p:tgtEl>
                  </p:cond>
                </p:stCondLst>
                <p:endSync evt="end" delay="0">
                  <p:rtn val="all"/>
                </p:endSync>
                <p:childTnLst>
                  <p:par>
                    <p:cTn id="31" fill="hold">
                      <p:stCondLst>
                        <p:cond delay="0"/>
                      </p:stCondLst>
                      <p:childTnLst>
                        <p:par>
                          <p:cTn id="32" fill="hold">
                            <p:stCondLst>
                              <p:cond delay="0"/>
                            </p:stCondLst>
                            <p:childTnLst>
                              <p:par>
                                <p:cTn id="33" presetID="16" presetClass="exit" presetSubtype="21" fill="hold" grpId="0" nodeType="clickEffect">
                                  <p:stCondLst>
                                    <p:cond delay="0"/>
                                  </p:stCondLst>
                                  <p:childTnLst>
                                    <p:animEffect transition="out" filter="barn(inVertical)">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6" restart="whenNotActive" fill="hold" evtFilter="cancelBubble" nodeType="interactiveSeq">
                <p:stCondLst>
                  <p:cond evt="onClick" delay="0">
                    <p:tgtEl>
                      <p:spTgt spid="44"/>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grpId="0" nodeType="clickEffect">
                                  <p:stCondLst>
                                    <p:cond delay="0"/>
                                  </p:stCondLst>
                                  <p:childTnLst>
                                    <p:anim calcmode="lin" valueType="num">
                                      <p:cBhvr additive="base">
                                        <p:cTn id="40" dur="500"/>
                                        <p:tgtEl>
                                          <p:spTgt spid="44"/>
                                        </p:tgtEl>
                                        <p:attrNameLst>
                                          <p:attrName>ppt_x</p:attrName>
                                        </p:attrNameLst>
                                      </p:cBhvr>
                                      <p:tavLst>
                                        <p:tav tm="0">
                                          <p:val>
                                            <p:strVal val="ppt_x"/>
                                          </p:val>
                                        </p:tav>
                                        <p:tav tm="100000">
                                          <p:val>
                                            <p:strVal val="ppt_x"/>
                                          </p:val>
                                        </p:tav>
                                      </p:tavLst>
                                    </p:anim>
                                    <p:anim calcmode="lin" valueType="num">
                                      <p:cBhvr additive="base">
                                        <p:cTn id="41" dur="500"/>
                                        <p:tgtEl>
                                          <p:spTgt spid="44"/>
                                        </p:tgtEl>
                                        <p:attrNameLst>
                                          <p:attrName>ppt_y</p:attrName>
                                        </p:attrNameLst>
                                      </p:cBhvr>
                                      <p:tavLst>
                                        <p:tav tm="0">
                                          <p:val>
                                            <p:strVal val="ppt_y"/>
                                          </p:val>
                                        </p:tav>
                                        <p:tav tm="100000">
                                          <p:val>
                                            <p:strVal val="1+ppt_h/2"/>
                                          </p:val>
                                        </p:tav>
                                      </p:tavLst>
                                    </p:anim>
                                    <p:set>
                                      <p:cBhvr>
                                        <p:cTn id="4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3" restart="whenNotActive" fill="hold" evtFilter="cancelBubble" nodeType="interactiveSeq">
                <p:stCondLst>
                  <p:cond evt="onClick" delay="0">
                    <p:tgtEl>
                      <p:spTgt spid="47"/>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47"/>
                                        </p:tgtEl>
                                        <p:attrNameLst>
                                          <p:attrName>ppt_x</p:attrName>
                                        </p:attrNameLst>
                                      </p:cBhvr>
                                      <p:tavLst>
                                        <p:tav tm="0">
                                          <p:val>
                                            <p:strVal val="ppt_x"/>
                                          </p:val>
                                        </p:tav>
                                        <p:tav tm="100000">
                                          <p:val>
                                            <p:strVal val="ppt_x"/>
                                          </p:val>
                                        </p:tav>
                                      </p:tavLst>
                                    </p:anim>
                                    <p:anim calcmode="lin" valueType="num">
                                      <p:cBhvr additive="base">
                                        <p:cTn id="48" dur="500"/>
                                        <p:tgtEl>
                                          <p:spTgt spid="47"/>
                                        </p:tgtEl>
                                        <p:attrNameLst>
                                          <p:attrName>ppt_y</p:attrName>
                                        </p:attrNameLst>
                                      </p:cBhvr>
                                      <p:tavLst>
                                        <p:tav tm="0">
                                          <p:val>
                                            <p:strVal val="ppt_y"/>
                                          </p:val>
                                        </p:tav>
                                        <p:tav tm="100000">
                                          <p:val>
                                            <p:strVal val="1+ppt_h/2"/>
                                          </p:val>
                                        </p:tav>
                                      </p:tavLst>
                                    </p:anim>
                                    <p:set>
                                      <p:cBhvr>
                                        <p:cTn id="4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0" restart="whenNotActive" fill="hold" evtFilter="cancelBubble" nodeType="interactiveSeq">
                <p:stCondLst>
                  <p:cond evt="onClick" delay="0">
                    <p:tgtEl>
                      <p:spTgt spid="4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2" presetClass="exit" presetSubtype="4" fill="hold" grpId="0" nodeType="clickEffect">
                                  <p:stCondLst>
                                    <p:cond delay="0"/>
                                  </p:stCondLst>
                                  <p:childTnLst>
                                    <p:anim calcmode="lin" valueType="num">
                                      <p:cBhvr additive="base">
                                        <p:cTn id="60" dur="500"/>
                                        <p:tgtEl>
                                          <p:spTgt spid="46"/>
                                        </p:tgtEl>
                                        <p:attrNameLst>
                                          <p:attrName>ppt_x</p:attrName>
                                        </p:attrNameLst>
                                      </p:cBhvr>
                                      <p:tavLst>
                                        <p:tav tm="0">
                                          <p:val>
                                            <p:strVal val="ppt_x"/>
                                          </p:val>
                                        </p:tav>
                                        <p:tav tm="100000">
                                          <p:val>
                                            <p:strVal val="ppt_x"/>
                                          </p:val>
                                        </p:tav>
                                      </p:tavLst>
                                    </p:anim>
                                    <p:anim calcmode="lin" valueType="num">
                                      <p:cBhvr additive="base">
                                        <p:cTn id="61" dur="500"/>
                                        <p:tgtEl>
                                          <p:spTgt spid="46"/>
                                        </p:tgtEl>
                                        <p:attrNameLst>
                                          <p:attrName>ppt_y</p:attrName>
                                        </p:attrNameLst>
                                      </p:cBhvr>
                                      <p:tavLst>
                                        <p:tav tm="0">
                                          <p:val>
                                            <p:strVal val="ppt_y"/>
                                          </p:val>
                                        </p:tav>
                                        <p:tav tm="100000">
                                          <p:val>
                                            <p:strVal val="1+ppt_h/2"/>
                                          </p:val>
                                        </p:tav>
                                      </p:tavLst>
                                    </p:anim>
                                    <p:set>
                                      <p:cBhvr>
                                        <p:cTn id="62"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3" restart="whenNotActive" fill="hold" evtFilter="cancelBubble" nodeType="interactiveSeq">
                <p:stCondLst>
                  <p:cond evt="onClick" delay="0">
                    <p:tgtEl>
                      <p:spTgt spid="3"/>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3"/>
                                        </p:tgtEl>
                                        <p:attrNameLst>
                                          <p:attrName>ppt_x</p:attrName>
                                        </p:attrNameLst>
                                      </p:cBhvr>
                                      <p:tavLst>
                                        <p:tav tm="0">
                                          <p:val>
                                            <p:strVal val="ppt_x"/>
                                          </p:val>
                                        </p:tav>
                                        <p:tav tm="100000">
                                          <p:val>
                                            <p:strVal val="ppt_x"/>
                                          </p:val>
                                        </p:tav>
                                      </p:tavLst>
                                    </p:anim>
                                    <p:anim calcmode="lin" valueType="num">
                                      <p:cBhvr additive="base">
                                        <p:cTn id="68" dur="500"/>
                                        <p:tgtEl>
                                          <p:spTgt spid="3"/>
                                        </p:tgtEl>
                                        <p:attrNameLst>
                                          <p:attrName>ppt_y</p:attrName>
                                        </p:attrNameLst>
                                      </p:cBhvr>
                                      <p:tavLst>
                                        <p:tav tm="0">
                                          <p:val>
                                            <p:strVal val="ppt_y"/>
                                          </p:val>
                                        </p:tav>
                                        <p:tav tm="100000">
                                          <p:val>
                                            <p:strVal val="1+ppt_h/2"/>
                                          </p:val>
                                        </p:tav>
                                      </p:tavLst>
                                    </p:anim>
                                    <p:set>
                                      <p:cBhvr>
                                        <p:cTn id="6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39" grpId="0" animBg="1"/>
      <p:bldP spid="40" grpId="0" animBg="1"/>
      <p:bldP spid="41" grpId="0" animBg="1"/>
      <p:bldP spid="44" grpId="0" animBg="1"/>
      <p:bldP spid="45" grpId="0" animBg="1"/>
      <p:bldP spid="46" grpId="0" animBg="1"/>
      <p:bldP spid="28" grpId="0" animBg="1"/>
      <p:bldP spid="47"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458" name="Group 11"/>
          <p:cNvGrpSpPr>
            <a:grpSpLocks/>
          </p:cNvGrpSpPr>
          <p:nvPr/>
        </p:nvGrpSpPr>
        <p:grpSpPr bwMode="auto">
          <a:xfrm>
            <a:off x="0" y="0"/>
            <a:ext cx="18288000" cy="10287000"/>
            <a:chOff x="0" y="0"/>
            <a:chExt cx="9144000" cy="6858000"/>
          </a:xfrm>
        </p:grpSpPr>
        <p:pic>
          <p:nvPicPr>
            <p:cNvPr id="19465"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27" y="266700"/>
            <a:ext cx="9582150" cy="73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4800602"/>
            <a:ext cx="7620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1031877" y="7734300"/>
            <a:ext cx="1604327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0" b="1">
                <a:solidFill>
                  <a:srgbClr val="008000"/>
                </a:solidFill>
                <a:latin typeface="Arial" charset="0"/>
              </a:rPr>
              <a:t>Em hãy nói chính xác vị trí của quân cờ trên bàn cờ?</a:t>
            </a:r>
          </a:p>
        </p:txBody>
      </p:sp>
      <p:sp>
        <p:nvSpPr>
          <p:cNvPr id="14" name="Rounded Rectangular Callout 13"/>
          <p:cNvSpPr/>
          <p:nvPr/>
        </p:nvSpPr>
        <p:spPr>
          <a:xfrm>
            <a:off x="11582400" y="4114800"/>
            <a:ext cx="3657600" cy="1600200"/>
          </a:xfrm>
          <a:prstGeom prst="wedgeRoundRectCallout">
            <a:avLst>
              <a:gd name="adj1" fmla="val -130684"/>
              <a:gd name="adj2" fmla="val 943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600" dirty="0">
                <a:solidFill>
                  <a:schemeClr val="tx1"/>
                </a:solidFill>
              </a:rPr>
              <a:t>D3</a:t>
            </a:r>
          </a:p>
        </p:txBody>
      </p:sp>
      <p:pic>
        <p:nvPicPr>
          <p:cNvPr id="2" name="COUNTDOWN 1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782804" y="142875"/>
            <a:ext cx="2898368" cy="2409825"/>
          </a:xfrm>
          <a:prstGeom prst="rect">
            <a:avLst/>
          </a:prstGeom>
        </p:spPr>
      </p:pic>
      <p:sp>
        <p:nvSpPr>
          <p:cNvPr id="3" name="Right Arrow 2">
            <a:hlinkClick r:id="rId8" action="ppaction://hlinksldjump"/>
          </p:cNvPr>
          <p:cNvSpPr/>
          <p:nvPr/>
        </p:nvSpPr>
        <p:spPr>
          <a:xfrm>
            <a:off x="15240000" y="8877300"/>
            <a:ext cx="2441172"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885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A67B"/>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2FF3FA5-39D5-4BF5-B2C5-4AA30953C53E}"/>
              </a:ext>
            </a:extLst>
          </p:cNvPr>
          <p:cNvGrpSpPr/>
          <p:nvPr/>
        </p:nvGrpSpPr>
        <p:grpSpPr>
          <a:xfrm>
            <a:off x="322908" y="7276277"/>
            <a:ext cx="5029200" cy="1447800"/>
            <a:chOff x="2174861" y="10477499"/>
            <a:chExt cx="5029200" cy="1219200"/>
          </a:xfrm>
        </p:grpSpPr>
        <p:sp>
          <p:nvSpPr>
            <p:cNvPr id="3" name="Cloud 2">
              <a:extLst>
                <a:ext uri="{FF2B5EF4-FFF2-40B4-BE49-F238E27FC236}">
                  <a16:creationId xmlns:a16="http://schemas.microsoft.com/office/drawing/2014/main" id="{4C5561F4-2C50-4810-A385-338B995E3987}"/>
                </a:ext>
              </a:extLst>
            </p:cNvPr>
            <p:cNvSpPr/>
            <p:nvPr/>
          </p:nvSpPr>
          <p:spPr>
            <a:xfrm>
              <a:off x="2174861" y="10477499"/>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829B06-EDE4-43CE-9E9F-9142246B03F9}"/>
                </a:ext>
              </a:extLst>
            </p:cNvPr>
            <p:cNvSpPr txBox="1"/>
            <p:nvPr/>
          </p:nvSpPr>
          <p:spPr>
            <a:xfrm>
              <a:off x="2815390" y="10763933"/>
              <a:ext cx="3748142" cy="646331"/>
            </a:xfrm>
            <a:prstGeom prst="rect">
              <a:avLst/>
            </a:prstGeom>
            <a:noFill/>
          </p:spPr>
          <p:txBody>
            <a:bodyPr wrap="none" rtlCol="0">
              <a:spAutoFit/>
            </a:bodyPr>
            <a:lstStyle/>
            <a:p>
              <a:pPr algn="ct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21º01</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’B, 105</a:t>
              </a:r>
              <a:r>
                <a:rPr lang="vi-VN" sz="3600" b="1" baseline="3000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51’Đ</a:t>
              </a:r>
              <a:endParaRPr lang="en-US" sz="3600" b="1">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56E1286F-3835-4047-9A0C-BB6052529B8D}"/>
              </a:ext>
            </a:extLst>
          </p:cNvPr>
          <p:cNvGrpSpPr/>
          <p:nvPr/>
        </p:nvGrpSpPr>
        <p:grpSpPr>
          <a:xfrm>
            <a:off x="4725880" y="5896663"/>
            <a:ext cx="5029200" cy="1447800"/>
            <a:chOff x="2174861" y="10477499"/>
            <a:chExt cx="5029200" cy="1219200"/>
          </a:xfrm>
        </p:grpSpPr>
        <p:sp>
          <p:nvSpPr>
            <p:cNvPr id="17" name="Cloud 16">
              <a:extLst>
                <a:ext uri="{FF2B5EF4-FFF2-40B4-BE49-F238E27FC236}">
                  <a16:creationId xmlns:a16="http://schemas.microsoft.com/office/drawing/2014/main" id="{03593543-B9FD-4FCB-9832-6074B104BF5A}"/>
                </a:ext>
              </a:extLst>
            </p:cNvPr>
            <p:cNvSpPr/>
            <p:nvPr/>
          </p:nvSpPr>
          <p:spPr>
            <a:xfrm>
              <a:off x="2174861" y="10477499"/>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5ADBF09-58F6-49CA-9E7F-2A7DAD1F9D10}"/>
                </a:ext>
              </a:extLst>
            </p:cNvPr>
            <p:cNvSpPr txBox="1"/>
            <p:nvPr/>
          </p:nvSpPr>
          <p:spPr>
            <a:xfrm>
              <a:off x="2775604" y="10763933"/>
              <a:ext cx="3827715" cy="544279"/>
            </a:xfrm>
            <a:prstGeom prst="rect">
              <a:avLst/>
            </a:prstGeom>
            <a:noFill/>
          </p:spPr>
          <p:txBody>
            <a:bodyPr wrap="none" rtlCol="0">
              <a:spAutoFit/>
            </a:bodyPr>
            <a:lstStyle/>
            <a:p>
              <a:pPr algn="ctr"/>
              <a:r>
                <a:rPr lang="vi-VN" sz="36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16</a:t>
              </a: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28’B, </a:t>
              </a:r>
              <a:r>
                <a:rPr lang="vi-VN" sz="36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107</a:t>
              </a: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34</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Đ</a:t>
              </a:r>
              <a:endParaRPr lang="en-US" sz="3600" b="1">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44D6D83A-E1EF-4678-94B4-4E269AE9C3B9}"/>
              </a:ext>
            </a:extLst>
          </p:cNvPr>
          <p:cNvGrpSpPr/>
          <p:nvPr/>
        </p:nvGrpSpPr>
        <p:grpSpPr>
          <a:xfrm>
            <a:off x="8382000" y="7344461"/>
            <a:ext cx="5029200" cy="1447800"/>
            <a:chOff x="2174861" y="10477499"/>
            <a:chExt cx="5029200" cy="1219200"/>
          </a:xfrm>
        </p:grpSpPr>
        <p:sp>
          <p:nvSpPr>
            <p:cNvPr id="20" name="Cloud 19">
              <a:extLst>
                <a:ext uri="{FF2B5EF4-FFF2-40B4-BE49-F238E27FC236}">
                  <a16:creationId xmlns:a16="http://schemas.microsoft.com/office/drawing/2014/main" id="{1C6A1E54-073B-4267-9EB5-9B7F44DCEB9C}"/>
                </a:ext>
              </a:extLst>
            </p:cNvPr>
            <p:cNvSpPr/>
            <p:nvPr/>
          </p:nvSpPr>
          <p:spPr>
            <a:xfrm>
              <a:off x="2174861" y="10477499"/>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5FF49EE-F26D-45ED-85F8-6E2EB938237A}"/>
                </a:ext>
              </a:extLst>
            </p:cNvPr>
            <p:cNvSpPr txBox="1"/>
            <p:nvPr/>
          </p:nvSpPr>
          <p:spPr>
            <a:xfrm>
              <a:off x="2816192" y="10763933"/>
              <a:ext cx="3746539" cy="544279"/>
            </a:xfrm>
            <a:prstGeom prst="rect">
              <a:avLst/>
            </a:prstGeom>
            <a:noFill/>
          </p:spPr>
          <p:txBody>
            <a:bodyPr wrap="none" rtlCol="0">
              <a:spAutoFit/>
            </a:bodyPr>
            <a:lstStyle/>
            <a:p>
              <a:pPr algn="ctr"/>
              <a:r>
                <a:rPr lang="vi-VN" sz="36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10</a:t>
              </a: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76’B, </a:t>
              </a:r>
              <a:r>
                <a:rPr lang="vi-VN" sz="36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106</a:t>
              </a: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70’Đ</a:t>
              </a:r>
              <a:endParaRPr lang="en-US" sz="3600" b="1">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39BFE2E0-6505-4C65-9E58-1092AAA0A3C5}"/>
              </a:ext>
            </a:extLst>
          </p:cNvPr>
          <p:cNvGrpSpPr/>
          <p:nvPr/>
        </p:nvGrpSpPr>
        <p:grpSpPr>
          <a:xfrm>
            <a:off x="12784972" y="5896662"/>
            <a:ext cx="5029200" cy="1447800"/>
            <a:chOff x="2174861" y="10477499"/>
            <a:chExt cx="5029200" cy="1219200"/>
          </a:xfrm>
        </p:grpSpPr>
        <p:sp>
          <p:nvSpPr>
            <p:cNvPr id="23" name="Cloud 22">
              <a:extLst>
                <a:ext uri="{FF2B5EF4-FFF2-40B4-BE49-F238E27FC236}">
                  <a16:creationId xmlns:a16="http://schemas.microsoft.com/office/drawing/2014/main" id="{0FC5F56A-210C-409A-A3D2-DEE6B36504A2}"/>
                </a:ext>
              </a:extLst>
            </p:cNvPr>
            <p:cNvSpPr/>
            <p:nvPr/>
          </p:nvSpPr>
          <p:spPr>
            <a:xfrm>
              <a:off x="2174861" y="10477499"/>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FE63723-98B3-402E-B145-6F42C223567C}"/>
                </a:ext>
              </a:extLst>
            </p:cNvPr>
            <p:cNvSpPr txBox="1"/>
            <p:nvPr/>
          </p:nvSpPr>
          <p:spPr>
            <a:xfrm>
              <a:off x="2816192" y="10763933"/>
              <a:ext cx="3746539" cy="544279"/>
            </a:xfrm>
            <a:prstGeom prst="rect">
              <a:avLst/>
            </a:prstGeom>
            <a:noFill/>
          </p:spPr>
          <p:txBody>
            <a:bodyPr wrap="none" rtlCol="0">
              <a:spAutoFit/>
            </a:bodyPr>
            <a:lstStyle/>
            <a:p>
              <a:pPr algn="ct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20</a:t>
              </a: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28’B, 105</a:t>
              </a:r>
              <a:r>
                <a:rPr lang="pt-BR"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90</a:t>
              </a:r>
              <a:r>
                <a:rPr lang="vi-VN" sz="3600" b="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’Đ</a:t>
              </a:r>
              <a:endParaRPr lang="en-US" sz="3600" b="1">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5" name="Picture 24"/>
          <p:cNvPicPr/>
          <p:nvPr/>
        </p:nvPicPr>
        <p:blipFill>
          <a:blip r:embed="rId2"/>
          <a:stretch>
            <a:fillRect/>
          </a:stretch>
        </p:blipFill>
        <p:spPr>
          <a:xfrm>
            <a:off x="67221" y="103797"/>
            <a:ext cx="4686368" cy="5452724"/>
          </a:xfrm>
          <a:prstGeom prst="rect">
            <a:avLst/>
          </a:prstGeom>
        </p:spPr>
      </p:pic>
      <p:pic>
        <p:nvPicPr>
          <p:cNvPr id="26" name="Picture 25"/>
          <p:cNvPicPr>
            <a:picLocks noChangeAspect="1"/>
          </p:cNvPicPr>
          <p:nvPr/>
        </p:nvPicPr>
        <p:blipFill>
          <a:blip r:embed="rId3"/>
          <a:stretch>
            <a:fillRect/>
          </a:stretch>
        </p:blipFill>
        <p:spPr>
          <a:xfrm>
            <a:off x="9113858" y="66119"/>
            <a:ext cx="4666609" cy="536921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702" y="22768"/>
            <a:ext cx="4311752" cy="541256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80467" y="90607"/>
            <a:ext cx="4528315" cy="5344726"/>
          </a:xfrm>
          <a:prstGeom prst="rect">
            <a:avLst/>
          </a:prstGeom>
        </p:spPr>
      </p:pic>
    </p:spTree>
    <p:extLst>
      <p:ext uri="{BB962C8B-B14F-4D97-AF65-F5344CB8AC3E}">
        <p14:creationId xmlns:p14="http://schemas.microsoft.com/office/powerpoint/2010/main" val="259932283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482" name="Group 11"/>
          <p:cNvGrpSpPr>
            <a:grpSpLocks/>
          </p:cNvGrpSpPr>
          <p:nvPr/>
        </p:nvGrpSpPr>
        <p:grpSpPr bwMode="auto">
          <a:xfrm>
            <a:off x="0" y="0"/>
            <a:ext cx="18288000" cy="10287000"/>
            <a:chOff x="0" y="0"/>
            <a:chExt cx="9144000" cy="6858000"/>
          </a:xfrm>
        </p:grpSpPr>
        <p:pic>
          <p:nvPicPr>
            <p:cNvPr id="20488"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4" name="Rectangle 3"/>
          <p:cNvSpPr>
            <a:spLocks noGrp="1" noChangeArrowheads="1"/>
          </p:cNvSpPr>
          <p:nvPr>
            <p:ph idx="1"/>
          </p:nvPr>
        </p:nvSpPr>
        <p:spPr>
          <a:xfrm>
            <a:off x="480753" y="1781912"/>
            <a:ext cx="16459200" cy="5600700"/>
          </a:xfrm>
        </p:spPr>
        <p:txBody>
          <a:bodyPr>
            <a:normAutofit fontScale="25000" lnSpcReduction="20000"/>
          </a:bodyPr>
          <a:lstStyle/>
          <a:p>
            <a:pPr algn="ctr" eaLnBrk="1" hangingPunct="1">
              <a:lnSpc>
                <a:spcPct val="170000"/>
              </a:lnSpc>
              <a:buFontTx/>
              <a:buNone/>
            </a:pPr>
            <a:r>
              <a:rPr lang="vi-VN" sz="19200" b="1" dirty="0">
                <a:solidFill>
                  <a:srgbClr val="FF0000"/>
                </a:solidFill>
              </a:rPr>
              <a:t>Trong các phát biểu sau phát biểu nào </a:t>
            </a:r>
            <a:r>
              <a:rPr lang="vi-VN" sz="19200" b="1" i="1" u="sng" dirty="0">
                <a:solidFill>
                  <a:srgbClr val="FF0000"/>
                </a:solidFill>
              </a:rPr>
              <a:t>sai</a:t>
            </a:r>
            <a:r>
              <a:rPr lang="vi-VN" sz="19200" b="1" dirty="0">
                <a:solidFill>
                  <a:srgbClr val="FF0000"/>
                </a:solidFill>
              </a:rPr>
              <a:t>?</a:t>
            </a:r>
          </a:p>
          <a:p>
            <a:pPr marL="0" indent="0">
              <a:lnSpc>
                <a:spcPct val="170000"/>
              </a:lnSpc>
              <a:buNone/>
            </a:pPr>
            <a:r>
              <a:rPr lang="vi-VN" sz="14700" b="1" dirty="0">
                <a:solidFill>
                  <a:srgbClr val="008000"/>
                </a:solidFill>
              </a:rPr>
              <a:t>A.  Điềm thuộc trục hoành có tung độ bằng 0</a:t>
            </a:r>
          </a:p>
          <a:p>
            <a:pPr marL="0" indent="0">
              <a:lnSpc>
                <a:spcPct val="170000"/>
              </a:lnSpc>
              <a:buNone/>
            </a:pPr>
            <a:r>
              <a:rPr lang="vi-VN" sz="14700" b="1" dirty="0">
                <a:solidFill>
                  <a:srgbClr val="008000"/>
                </a:solidFill>
              </a:rPr>
              <a:t>B.  Điểm thuộc trục tung có hoành độ bằng 0</a:t>
            </a:r>
          </a:p>
          <a:p>
            <a:pPr marL="0" indent="0">
              <a:lnSpc>
                <a:spcPct val="170000"/>
              </a:lnSpc>
              <a:buNone/>
            </a:pPr>
            <a:r>
              <a:rPr lang="vi-VN" sz="14700" b="1" dirty="0">
                <a:solidFill>
                  <a:srgbClr val="008000"/>
                </a:solidFill>
              </a:rPr>
              <a:t>C.  Điểm (3; 0) thuộc trục </a:t>
            </a:r>
            <a:r>
              <a:rPr lang="vi-VN" sz="14700" b="1" dirty="0" smtClean="0">
                <a:solidFill>
                  <a:srgbClr val="008000"/>
                </a:solidFill>
              </a:rPr>
              <a:t>tun</a:t>
            </a:r>
            <a:r>
              <a:rPr lang="en-US" sz="14700" b="1" dirty="0">
                <a:solidFill>
                  <a:srgbClr val="008000"/>
                </a:solidFill>
              </a:rPr>
              <a:t>g</a:t>
            </a:r>
            <a:endParaRPr lang="vi-VN" sz="14700" b="1" dirty="0">
              <a:solidFill>
                <a:srgbClr val="008000"/>
              </a:solidFill>
            </a:endParaRPr>
          </a:p>
          <a:p>
            <a:pPr marL="0" indent="0">
              <a:lnSpc>
                <a:spcPct val="170000"/>
              </a:lnSpc>
              <a:buNone/>
            </a:pPr>
            <a:r>
              <a:rPr lang="vi-VN" sz="14700" b="1" dirty="0">
                <a:solidFill>
                  <a:srgbClr val="008000"/>
                </a:solidFill>
              </a:rPr>
              <a:t>D.  Điểm gốc tọa độ có hoành độ bằng </a:t>
            </a:r>
            <a:r>
              <a:rPr lang="vi-VN" sz="14700" b="1" dirty="0" smtClean="0">
                <a:solidFill>
                  <a:srgbClr val="008000"/>
                </a:solidFill>
              </a:rPr>
              <a:t>0</a:t>
            </a:r>
            <a:endParaRPr lang="vi-VN" sz="14700" b="1" dirty="0">
              <a:solidFill>
                <a:srgbClr val="008000"/>
              </a:solidFill>
            </a:endParaRPr>
          </a:p>
          <a:p>
            <a:pPr marL="1114425" indent="-1114425">
              <a:buFontTx/>
              <a:buAutoNum type="alphaLcParenR"/>
            </a:pPr>
            <a:endParaRPr lang="vi-VN" sz="6000" b="1" dirty="0">
              <a:solidFill>
                <a:srgbClr val="008000"/>
              </a:solidFill>
            </a:endParaRPr>
          </a:p>
          <a:p>
            <a:pPr marL="1114425" indent="-1114425">
              <a:buFontTx/>
              <a:buAutoNum type="alphaLcParenR"/>
            </a:pPr>
            <a:endParaRPr lang="en-US" sz="6000" b="1" dirty="0">
              <a:solidFill>
                <a:srgbClr val="008000"/>
              </a:solidFill>
            </a:endParaRPr>
          </a:p>
        </p:txBody>
      </p:sp>
      <p:pic>
        <p:nvPicPr>
          <p:cNvPr id="20485" name="Picture 5" descr="026-C"/>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350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4636" y="5568597"/>
            <a:ext cx="1371600" cy="847898"/>
          </a:xfrm>
          <a:prstGeom prst="ellipse">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 name="COUNTDOWN 1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814450" y="4034206"/>
            <a:ext cx="3052156" cy="1600200"/>
          </a:xfrm>
          <a:prstGeom prst="rect">
            <a:avLst/>
          </a:prstGeom>
        </p:spPr>
      </p:pic>
      <p:sp>
        <p:nvSpPr>
          <p:cNvPr id="4" name="Right Arrow 3">
            <a:hlinkClick r:id="rId7" action="ppaction://hlinksldjump"/>
          </p:cNvPr>
          <p:cNvSpPr/>
          <p:nvPr/>
        </p:nvSpPr>
        <p:spPr>
          <a:xfrm>
            <a:off x="15773400" y="8724900"/>
            <a:ext cx="1714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265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0" y="0"/>
            <a:ext cx="18288000" cy="10287000"/>
            <a:chOff x="0" y="0"/>
            <a:chExt cx="9144000" cy="6858000"/>
          </a:xfrm>
        </p:grpSpPr>
        <p:pic>
          <p:nvPicPr>
            <p:cNvPr id="21513"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7" name="Rectangle 2"/>
          <p:cNvSpPr>
            <a:spLocks noGrp="1" noChangeArrowheads="1"/>
          </p:cNvSpPr>
          <p:nvPr>
            <p:ph type="title"/>
          </p:nvPr>
        </p:nvSpPr>
        <p:spPr/>
        <p:txBody>
          <a:bodyPr/>
          <a:lstStyle/>
          <a:p>
            <a:pPr eaLnBrk="1" hangingPunct="1"/>
            <a:endParaRPr lang="en-US" smtClean="0"/>
          </a:p>
        </p:txBody>
      </p:sp>
      <p:sp>
        <p:nvSpPr>
          <p:cNvPr id="21508" name="Rectangle 3"/>
          <p:cNvSpPr>
            <a:spLocks noGrp="1" noChangeArrowheads="1"/>
          </p:cNvSpPr>
          <p:nvPr>
            <p:ph idx="1"/>
          </p:nvPr>
        </p:nvSpPr>
        <p:spPr>
          <a:xfrm>
            <a:off x="1427364" y="2400300"/>
            <a:ext cx="15773400" cy="6527007"/>
          </a:xfrm>
        </p:spPr>
        <p:txBody>
          <a:bodyPr>
            <a:normAutofit/>
          </a:bodyPr>
          <a:lstStyle/>
          <a:p>
            <a:pPr eaLnBrk="1" hangingPunct="1"/>
            <a:r>
              <a:rPr lang="vi-VN" sz="6000" b="1" dirty="0">
                <a:solidFill>
                  <a:srgbClr val="008000"/>
                </a:solidFill>
              </a:rPr>
              <a:t>Điểm M(a; b) thuộc góc phần tư nào nếu a&gt;0; b&lt;0 ?</a:t>
            </a:r>
            <a:endParaRPr lang="en-US" sz="6000" b="1" dirty="0">
              <a:solidFill>
                <a:srgbClr val="008000"/>
              </a:solidFill>
            </a:endParaRPr>
          </a:p>
        </p:txBody>
      </p:sp>
      <p:pic>
        <p:nvPicPr>
          <p:cNvPr id="21509" name="Picture 5" descr="026-C">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95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5029199" y="4914900"/>
            <a:ext cx="6716684"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vi-VN" sz="6000"/>
              <a:t>Góc phần tư (IV)</a:t>
            </a:r>
            <a:endParaRPr lang="en-US" sz="6000"/>
          </a:p>
        </p:txBody>
      </p:sp>
      <p:pic>
        <p:nvPicPr>
          <p:cNvPr id="15" name="COUNTDOWN 1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14450" y="4034206"/>
            <a:ext cx="3052156" cy="1600200"/>
          </a:xfrm>
          <a:prstGeom prst="rect">
            <a:avLst/>
          </a:prstGeom>
        </p:spPr>
      </p:pic>
      <p:sp>
        <p:nvSpPr>
          <p:cNvPr id="2" name="Right Arrow 1">
            <a:hlinkClick r:id="rId8" action="ppaction://hlinksldjump"/>
          </p:cNvPr>
          <p:cNvSpPr/>
          <p:nvPr/>
        </p:nvSpPr>
        <p:spPr>
          <a:xfrm>
            <a:off x="16002000" y="8927307"/>
            <a:ext cx="1864606" cy="7119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486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video>
              <p:cMediaNode vol="80000">
                <p:cTn id="13" fill="hold" display="0">
                  <p:stCondLst>
                    <p:cond delay="indefinite"/>
                  </p:stCondLst>
                </p:cTn>
                <p:tgtEl>
                  <p:spTgt spid="15"/>
                </p:tgtEl>
              </p:cMediaNode>
            </p:video>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0" y="0"/>
            <a:ext cx="18288000" cy="10287000"/>
            <a:chOff x="0" y="0"/>
            <a:chExt cx="9144000" cy="6858000"/>
          </a:xfrm>
        </p:grpSpPr>
        <p:pic>
          <p:nvPicPr>
            <p:cNvPr id="21513"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Rectangle 3"/>
          <p:cNvSpPr>
            <a:spLocks noGrp="1" noChangeArrowheads="1"/>
          </p:cNvSpPr>
          <p:nvPr>
            <p:ph idx="1"/>
          </p:nvPr>
        </p:nvSpPr>
        <p:spPr>
          <a:xfrm>
            <a:off x="1123950" y="1143000"/>
            <a:ext cx="15773400" cy="6527007"/>
          </a:xfrm>
          <a:solidFill>
            <a:srgbClr val="FFFF00"/>
          </a:solidFill>
          <a:ln>
            <a:solidFill>
              <a:srgbClr val="FFC000"/>
            </a:solidFill>
          </a:ln>
        </p:spPr>
        <p:txBody>
          <a:bodyPr>
            <a:normAutofit/>
          </a:bodyPr>
          <a:lstStyle/>
          <a:p>
            <a:pPr marL="0" indent="0" algn="ctr">
              <a:buNone/>
            </a:pPr>
            <a:endParaRPr lang="vi-VN" sz="9900" b="1" i="1" dirty="0">
              <a:solidFill>
                <a:srgbClr val="FF0000"/>
              </a:solidFill>
            </a:endParaRPr>
          </a:p>
          <a:p>
            <a:pPr marL="0" indent="0" algn="ctr">
              <a:buNone/>
            </a:pPr>
            <a:r>
              <a:rPr lang="vi-VN" sz="9900" b="1" i="1" dirty="0">
                <a:solidFill>
                  <a:srgbClr val="FF0000"/>
                </a:solidFill>
              </a:rPr>
              <a:t>Ô CHỮ MAY </a:t>
            </a:r>
            <a:r>
              <a:rPr lang="vi-VN" sz="9900" b="1" i="1" dirty="0" smtClean="0">
                <a:solidFill>
                  <a:srgbClr val="FF0000"/>
                </a:solidFill>
              </a:rPr>
              <a:t>MẮN</a:t>
            </a:r>
            <a:endParaRPr lang="en-US" sz="9900" b="1" i="1" dirty="0" smtClean="0">
              <a:solidFill>
                <a:srgbClr val="FF0000"/>
              </a:solidFill>
            </a:endParaRPr>
          </a:p>
          <a:p>
            <a:pPr marL="0" indent="0" algn="ctr">
              <a:buNone/>
            </a:pPr>
            <a:endParaRPr lang="en-US" sz="9900" b="1" i="1" dirty="0">
              <a:solidFill>
                <a:srgbClr val="FF0000"/>
              </a:solidFill>
              <a:latin typeface="Rockwell Extra Bold" pitchFamily="18" charset="0"/>
            </a:endParaRPr>
          </a:p>
        </p:txBody>
      </p:sp>
      <p:pic>
        <p:nvPicPr>
          <p:cNvPr id="21509" name="Picture 5" descr="026-C">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95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A00ECCC-0CC1-4959-B581-6648AFEF63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1150" y="5259305"/>
            <a:ext cx="752373" cy="735915"/>
          </a:xfrm>
          <a:prstGeom prst="rect">
            <a:avLst/>
          </a:prstGeom>
        </p:spPr>
      </p:pic>
      <p:sp>
        <p:nvSpPr>
          <p:cNvPr id="2" name="Right Arrow 1">
            <a:hlinkClick r:id="rId7" action="ppaction://hlinksldjump"/>
          </p:cNvPr>
          <p:cNvSpPr/>
          <p:nvPr/>
        </p:nvSpPr>
        <p:spPr>
          <a:xfrm>
            <a:off x="15849600" y="8648700"/>
            <a:ext cx="18288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452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8" presetClass="emph" presetSubtype="0" fill="hold" nodeType="withEffect">
                                  <p:stCondLst>
                                    <p:cond delay="0"/>
                                  </p:stCondLst>
                                  <p:childTnLst>
                                    <p:animRot by="21600000">
                                      <p:cBhvr>
                                        <p:cTn id="9"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0" y="0"/>
            <a:ext cx="18288000" cy="10287000"/>
            <a:chOff x="0" y="0"/>
            <a:chExt cx="9144000" cy="6858000"/>
          </a:xfrm>
        </p:grpSpPr>
        <p:pic>
          <p:nvPicPr>
            <p:cNvPr id="21513"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Rectangle 3"/>
          <p:cNvSpPr>
            <a:spLocks noGrp="1" noChangeArrowheads="1"/>
          </p:cNvSpPr>
          <p:nvPr>
            <p:ph idx="1"/>
          </p:nvPr>
        </p:nvSpPr>
        <p:spPr>
          <a:xfrm>
            <a:off x="1123950" y="1143000"/>
            <a:ext cx="15773400" cy="6527007"/>
          </a:xfrm>
          <a:solidFill>
            <a:schemeClr val="accent1">
              <a:lumMod val="75000"/>
            </a:schemeClr>
          </a:solidFill>
          <a:ln>
            <a:solidFill>
              <a:srgbClr val="FFC000"/>
            </a:solidFill>
          </a:ln>
        </p:spPr>
        <p:txBody>
          <a:bodyPr>
            <a:normAutofit/>
          </a:bodyPr>
          <a:lstStyle/>
          <a:p>
            <a:pPr marL="0" indent="0" algn="ctr">
              <a:buNone/>
            </a:pPr>
            <a:endParaRPr lang="vi-VN" sz="9900" b="1" i="1">
              <a:solidFill>
                <a:srgbClr val="FF0000"/>
              </a:solidFill>
            </a:endParaRPr>
          </a:p>
          <a:p>
            <a:pPr marL="0" indent="0" algn="ctr">
              <a:buNone/>
            </a:pPr>
            <a:r>
              <a:rPr lang="vi-VN" sz="9900" b="1" i="1">
                <a:solidFill>
                  <a:srgbClr val="FF0000"/>
                </a:solidFill>
              </a:rPr>
              <a:t>MẤT LƯỢT</a:t>
            </a:r>
          </a:p>
        </p:txBody>
      </p:sp>
      <p:pic>
        <p:nvPicPr>
          <p:cNvPr id="21509" name="Picture 5" descr="026-C">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95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a:hlinkClick r:id="rId5" action="ppaction://hlinksldjump"/>
          </p:cNvPr>
          <p:cNvSpPr/>
          <p:nvPr/>
        </p:nvSpPr>
        <p:spPr>
          <a:xfrm>
            <a:off x="15544800" y="8724900"/>
            <a:ext cx="173355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3006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0" y="0"/>
            <a:ext cx="18288000" cy="10287000"/>
            <a:chOff x="0" y="0"/>
            <a:chExt cx="9144000" cy="6858000"/>
          </a:xfrm>
        </p:grpSpPr>
        <p:pic>
          <p:nvPicPr>
            <p:cNvPr id="21513"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Rectangle 3"/>
          <p:cNvSpPr>
            <a:spLocks noGrp="1" noChangeArrowheads="1"/>
          </p:cNvSpPr>
          <p:nvPr>
            <p:ph idx="1"/>
          </p:nvPr>
        </p:nvSpPr>
        <p:spPr>
          <a:xfrm>
            <a:off x="1123950" y="1143000"/>
            <a:ext cx="15773400" cy="6527007"/>
          </a:xfrm>
        </p:spPr>
        <p:txBody>
          <a:bodyPr>
            <a:normAutofit/>
          </a:bodyPr>
          <a:lstStyle/>
          <a:p>
            <a:pPr eaLnBrk="1" hangingPunct="1"/>
            <a:r>
              <a:rPr lang="en-US" sz="8100" b="1" dirty="0" err="1" smtClean="0">
                <a:solidFill>
                  <a:srgbClr val="008000"/>
                </a:solidFill>
              </a:rPr>
              <a:t>Mỗi</a:t>
            </a:r>
            <a:r>
              <a:rPr lang="en-US" sz="8100" b="1" dirty="0" smtClean="0">
                <a:solidFill>
                  <a:srgbClr val="008000"/>
                </a:solidFill>
              </a:rPr>
              <a:t> </a:t>
            </a:r>
            <a:r>
              <a:rPr lang="en-US" sz="8100" b="1" dirty="0" err="1" smtClean="0">
                <a:solidFill>
                  <a:srgbClr val="008000"/>
                </a:solidFill>
              </a:rPr>
              <a:t>cặp</a:t>
            </a:r>
            <a:r>
              <a:rPr lang="en-US" sz="8100" b="1" dirty="0" smtClean="0">
                <a:solidFill>
                  <a:srgbClr val="008000"/>
                </a:solidFill>
              </a:rPr>
              <a:t> </a:t>
            </a:r>
            <a:r>
              <a:rPr lang="en-US" sz="8100" b="1" dirty="0" err="1" smtClean="0">
                <a:solidFill>
                  <a:srgbClr val="008000"/>
                </a:solidFill>
              </a:rPr>
              <a:t>số</a:t>
            </a:r>
            <a:r>
              <a:rPr lang="en-US" sz="8100" b="1" dirty="0" smtClean="0">
                <a:solidFill>
                  <a:srgbClr val="008000"/>
                </a:solidFill>
              </a:rPr>
              <a:t> (</a:t>
            </a:r>
            <a:r>
              <a:rPr lang="en-US" sz="8100" b="1" dirty="0" err="1" smtClean="0">
                <a:solidFill>
                  <a:srgbClr val="008000"/>
                </a:solidFill>
              </a:rPr>
              <a:t>a;b</a:t>
            </a:r>
            <a:r>
              <a:rPr lang="en-US" sz="8100" b="1" dirty="0" smtClean="0">
                <a:solidFill>
                  <a:srgbClr val="008000"/>
                </a:solidFill>
              </a:rPr>
              <a:t>) </a:t>
            </a:r>
            <a:r>
              <a:rPr lang="en-US" sz="8100" b="1" dirty="0" err="1" smtClean="0">
                <a:solidFill>
                  <a:srgbClr val="008000"/>
                </a:solidFill>
              </a:rPr>
              <a:t>xác</a:t>
            </a:r>
            <a:r>
              <a:rPr lang="en-US" sz="8100" b="1" dirty="0" smtClean="0">
                <a:solidFill>
                  <a:srgbClr val="008000"/>
                </a:solidFill>
              </a:rPr>
              <a:t> </a:t>
            </a:r>
            <a:r>
              <a:rPr lang="en-US" sz="8100" b="1" dirty="0" err="1" smtClean="0">
                <a:solidFill>
                  <a:srgbClr val="008000"/>
                </a:solidFill>
              </a:rPr>
              <a:t>định</a:t>
            </a:r>
            <a:r>
              <a:rPr lang="en-US" sz="8100" b="1" dirty="0" smtClean="0">
                <a:solidFill>
                  <a:srgbClr val="008000"/>
                </a:solidFill>
              </a:rPr>
              <a:t> </a:t>
            </a:r>
            <a:r>
              <a:rPr lang="en-US" sz="8100" b="1" dirty="0" err="1" smtClean="0">
                <a:solidFill>
                  <a:srgbClr val="008000"/>
                </a:solidFill>
              </a:rPr>
              <a:t>bao</a:t>
            </a:r>
            <a:r>
              <a:rPr lang="en-US" sz="8100" b="1" dirty="0" smtClean="0">
                <a:solidFill>
                  <a:srgbClr val="008000"/>
                </a:solidFill>
              </a:rPr>
              <a:t> </a:t>
            </a:r>
            <a:r>
              <a:rPr lang="en-US" sz="8100" b="1" dirty="0" err="1" smtClean="0">
                <a:solidFill>
                  <a:srgbClr val="008000"/>
                </a:solidFill>
              </a:rPr>
              <a:t>nhiêu</a:t>
            </a:r>
            <a:r>
              <a:rPr lang="en-US" sz="8100" b="1" dirty="0" smtClean="0">
                <a:solidFill>
                  <a:srgbClr val="008000"/>
                </a:solidFill>
              </a:rPr>
              <a:t> </a:t>
            </a:r>
            <a:r>
              <a:rPr lang="en-US" sz="8100" b="1" dirty="0" err="1" smtClean="0">
                <a:solidFill>
                  <a:srgbClr val="008000"/>
                </a:solidFill>
              </a:rPr>
              <a:t>điểm</a:t>
            </a:r>
            <a:r>
              <a:rPr lang="en-US" sz="8100" b="1" dirty="0" smtClean="0">
                <a:solidFill>
                  <a:srgbClr val="008000"/>
                </a:solidFill>
              </a:rPr>
              <a:t> </a:t>
            </a:r>
            <a:r>
              <a:rPr lang="en-US" sz="8100" b="1" dirty="0" err="1" smtClean="0">
                <a:solidFill>
                  <a:srgbClr val="008000"/>
                </a:solidFill>
              </a:rPr>
              <a:t>trên</a:t>
            </a:r>
            <a:r>
              <a:rPr lang="en-US" sz="8100" b="1" dirty="0" smtClean="0">
                <a:solidFill>
                  <a:srgbClr val="008000"/>
                </a:solidFill>
              </a:rPr>
              <a:t> </a:t>
            </a:r>
            <a:r>
              <a:rPr lang="en-US" sz="8100" b="1" dirty="0" err="1" smtClean="0">
                <a:solidFill>
                  <a:srgbClr val="008000"/>
                </a:solidFill>
              </a:rPr>
              <a:t>mặt</a:t>
            </a:r>
            <a:r>
              <a:rPr lang="en-US" sz="8100" b="1" dirty="0" smtClean="0">
                <a:solidFill>
                  <a:srgbClr val="008000"/>
                </a:solidFill>
              </a:rPr>
              <a:t> </a:t>
            </a:r>
            <a:r>
              <a:rPr lang="en-US" sz="8100" b="1" dirty="0" err="1" smtClean="0">
                <a:solidFill>
                  <a:srgbClr val="008000"/>
                </a:solidFill>
              </a:rPr>
              <a:t>phẳng</a:t>
            </a:r>
            <a:r>
              <a:rPr lang="en-US" sz="8100" b="1" dirty="0" smtClean="0">
                <a:solidFill>
                  <a:srgbClr val="008000"/>
                </a:solidFill>
              </a:rPr>
              <a:t> </a:t>
            </a:r>
            <a:r>
              <a:rPr lang="en-US" sz="8100" b="1" dirty="0" err="1" smtClean="0">
                <a:solidFill>
                  <a:srgbClr val="008000"/>
                </a:solidFill>
              </a:rPr>
              <a:t>toạ</a:t>
            </a:r>
            <a:r>
              <a:rPr lang="en-US" sz="8100" b="1" dirty="0" smtClean="0">
                <a:solidFill>
                  <a:srgbClr val="008000"/>
                </a:solidFill>
              </a:rPr>
              <a:t> </a:t>
            </a:r>
            <a:r>
              <a:rPr lang="en-US" sz="8100" b="1" dirty="0" err="1" smtClean="0">
                <a:solidFill>
                  <a:srgbClr val="008000"/>
                </a:solidFill>
              </a:rPr>
              <a:t>độ</a:t>
            </a:r>
            <a:r>
              <a:rPr lang="en-US" sz="8100" b="1" dirty="0" smtClean="0">
                <a:solidFill>
                  <a:srgbClr val="008000"/>
                </a:solidFill>
              </a:rPr>
              <a:t> Oxy</a:t>
            </a:r>
            <a:endParaRPr lang="en-US" sz="8100" b="1" dirty="0">
              <a:solidFill>
                <a:srgbClr val="008000"/>
              </a:solidFill>
            </a:endParaRPr>
          </a:p>
        </p:txBody>
      </p:sp>
      <p:pic>
        <p:nvPicPr>
          <p:cNvPr id="21509" name="Picture 5" descr="026-C">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95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5029200" y="4914901"/>
            <a:ext cx="3810000"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6000" dirty="0" err="1" smtClean="0"/>
              <a:t>Duy</a:t>
            </a:r>
            <a:r>
              <a:rPr lang="en-US" sz="6000" dirty="0" smtClean="0"/>
              <a:t> </a:t>
            </a:r>
            <a:r>
              <a:rPr lang="en-US" sz="6000" dirty="0" err="1" smtClean="0"/>
              <a:t>nhất</a:t>
            </a:r>
            <a:endParaRPr lang="en-US" sz="6000" dirty="0"/>
          </a:p>
        </p:txBody>
      </p:sp>
      <p:pic>
        <p:nvPicPr>
          <p:cNvPr id="12" name="COUNTDOWN 1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14450" y="4034206"/>
            <a:ext cx="3052156" cy="1600200"/>
          </a:xfrm>
          <a:prstGeom prst="rect">
            <a:avLst/>
          </a:prstGeom>
        </p:spPr>
      </p:pic>
      <p:sp>
        <p:nvSpPr>
          <p:cNvPr id="2" name="Right Arrow 1">
            <a:hlinkClick r:id="rId8" action="ppaction://hlinksldjump"/>
          </p:cNvPr>
          <p:cNvSpPr/>
          <p:nvPr/>
        </p:nvSpPr>
        <p:spPr>
          <a:xfrm>
            <a:off x="14935200" y="8724900"/>
            <a:ext cx="2514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4290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video>
              <p:cMediaNode vol="80000">
                <p:cTn id="13" fill="hold" display="0">
                  <p:stCondLst>
                    <p:cond delay="indefinite"/>
                  </p:stCondLst>
                </p:cTn>
                <p:tgtEl>
                  <p:spTgt spid="12"/>
                </p:tgtEl>
              </p:cMediaNode>
            </p:video>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0" y="0"/>
            <a:ext cx="18288000" cy="10287000"/>
            <a:chOff x="0" y="0"/>
            <a:chExt cx="9144000" cy="6858000"/>
          </a:xfrm>
        </p:grpSpPr>
        <p:pic>
          <p:nvPicPr>
            <p:cNvPr id="21513"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Rectangle 3"/>
          <p:cNvSpPr>
            <a:spLocks noGrp="1" noChangeArrowheads="1"/>
          </p:cNvSpPr>
          <p:nvPr>
            <p:ph idx="1"/>
          </p:nvPr>
        </p:nvSpPr>
        <p:spPr>
          <a:xfrm>
            <a:off x="1123950" y="1143000"/>
            <a:ext cx="15773400" cy="6527007"/>
          </a:xfrm>
        </p:spPr>
        <p:txBody>
          <a:bodyPr>
            <a:normAutofit/>
          </a:bodyPr>
          <a:lstStyle/>
          <a:p>
            <a:pPr eaLnBrk="1" hangingPunct="1"/>
            <a:r>
              <a:rPr lang="vi-VN" sz="6000" b="1">
                <a:solidFill>
                  <a:srgbClr val="008000"/>
                </a:solidFill>
              </a:rPr>
              <a:t>Tọa độ của điểm M trên hệ trục tọa độ Oxy là bao nhiêu?</a:t>
            </a:r>
            <a:endParaRPr lang="en-US" sz="6000" b="1">
              <a:solidFill>
                <a:srgbClr val="008000"/>
              </a:solidFill>
            </a:endParaRPr>
          </a:p>
        </p:txBody>
      </p:sp>
      <p:pic>
        <p:nvPicPr>
          <p:cNvPr id="21509" name="Picture 5" descr="026-C">
            <a:hlinkClick r:id="rId5" action="ppaction://hlinksldjump"/>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95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2211186" y="4764177"/>
            <a:ext cx="3810000"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vi-VN" sz="6000"/>
              <a:t>M</a:t>
            </a:r>
            <a:r>
              <a:rPr lang="en-US" sz="6000"/>
              <a:t>(</a:t>
            </a:r>
            <a:r>
              <a:rPr lang="vi-VN" sz="6000"/>
              <a:t>-3</a:t>
            </a:r>
            <a:r>
              <a:rPr lang="en-US" sz="6000"/>
              <a:t>;</a:t>
            </a:r>
            <a:r>
              <a:rPr lang="vi-VN" sz="6000"/>
              <a:t>2</a:t>
            </a:r>
            <a:r>
              <a:rPr lang="en-US" sz="6000"/>
              <a:t>)</a:t>
            </a:r>
          </a:p>
        </p:txBody>
      </p:sp>
      <p:grpSp>
        <p:nvGrpSpPr>
          <p:cNvPr id="15" name="Group 6"/>
          <p:cNvGrpSpPr>
            <a:grpSpLocks/>
          </p:cNvGrpSpPr>
          <p:nvPr/>
        </p:nvGrpSpPr>
        <p:grpSpPr bwMode="auto">
          <a:xfrm>
            <a:off x="7920036" y="2219986"/>
            <a:ext cx="6286500" cy="6419851"/>
            <a:chOff x="384" y="1528"/>
            <a:chExt cx="2352" cy="2733"/>
          </a:xfrm>
        </p:grpSpPr>
        <p:sp>
          <p:nvSpPr>
            <p:cNvPr id="16" name="AutoShape 7"/>
            <p:cNvSpPr>
              <a:spLocks noChangeAspect="1" noChangeArrowheads="1" noTextEdit="1"/>
            </p:cNvSpPr>
            <p:nvPr/>
          </p:nvSpPr>
          <p:spPr bwMode="auto">
            <a:xfrm>
              <a:off x="384" y="1627"/>
              <a:ext cx="2352" cy="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700"/>
            </a:p>
          </p:txBody>
        </p:sp>
        <p:grpSp>
          <p:nvGrpSpPr>
            <p:cNvPr id="17" name="Group 8"/>
            <p:cNvGrpSpPr>
              <a:grpSpLocks/>
            </p:cNvGrpSpPr>
            <p:nvPr/>
          </p:nvGrpSpPr>
          <p:grpSpPr bwMode="auto">
            <a:xfrm>
              <a:off x="1457" y="1715"/>
              <a:ext cx="91" cy="2546"/>
              <a:chOff x="3085" y="573"/>
              <a:chExt cx="101" cy="2691"/>
            </a:xfrm>
          </p:grpSpPr>
          <p:sp>
            <p:nvSpPr>
              <p:cNvPr id="67" name="Line 9"/>
              <p:cNvSpPr>
                <a:spLocks noChangeShapeType="1"/>
              </p:cNvSpPr>
              <p:nvPr/>
            </p:nvSpPr>
            <p:spPr bwMode="auto">
              <a:xfrm flipH="1">
                <a:off x="3120" y="573"/>
                <a:ext cx="12" cy="269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68" name="Line 10"/>
              <p:cNvSpPr>
                <a:spLocks noChangeShapeType="1"/>
              </p:cNvSpPr>
              <p:nvPr/>
            </p:nvSpPr>
            <p:spPr bwMode="auto">
              <a:xfrm flipH="1">
                <a:off x="3085" y="573"/>
                <a:ext cx="47" cy="11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69" name="Line 11"/>
              <p:cNvSpPr>
                <a:spLocks noChangeShapeType="1"/>
              </p:cNvSpPr>
              <p:nvPr/>
            </p:nvSpPr>
            <p:spPr bwMode="auto">
              <a:xfrm>
                <a:off x="3132" y="573"/>
                <a:ext cx="54" cy="12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700"/>
              </a:p>
            </p:txBody>
          </p:sp>
        </p:grpSp>
        <p:grpSp>
          <p:nvGrpSpPr>
            <p:cNvPr id="18" name="Group 12"/>
            <p:cNvGrpSpPr>
              <a:grpSpLocks/>
            </p:cNvGrpSpPr>
            <p:nvPr/>
          </p:nvGrpSpPr>
          <p:grpSpPr bwMode="auto">
            <a:xfrm>
              <a:off x="438" y="2981"/>
              <a:ext cx="2183" cy="111"/>
              <a:chOff x="1980" y="1911"/>
              <a:chExt cx="2389" cy="117"/>
            </a:xfrm>
          </p:grpSpPr>
          <p:sp>
            <p:nvSpPr>
              <p:cNvPr id="64" name="Line 13"/>
              <p:cNvSpPr>
                <a:spLocks noChangeShapeType="1"/>
              </p:cNvSpPr>
              <p:nvPr/>
            </p:nvSpPr>
            <p:spPr bwMode="auto">
              <a:xfrm>
                <a:off x="1980" y="1958"/>
                <a:ext cx="2389"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65" name="Line 14"/>
              <p:cNvSpPr>
                <a:spLocks noChangeShapeType="1"/>
              </p:cNvSpPr>
              <p:nvPr/>
            </p:nvSpPr>
            <p:spPr bwMode="auto">
              <a:xfrm>
                <a:off x="4268" y="1911"/>
                <a:ext cx="101" cy="4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66" name="Line 15"/>
              <p:cNvSpPr>
                <a:spLocks noChangeShapeType="1"/>
              </p:cNvSpPr>
              <p:nvPr/>
            </p:nvSpPr>
            <p:spPr bwMode="auto">
              <a:xfrm flipH="1">
                <a:off x="4275" y="1958"/>
                <a:ext cx="94" cy="7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2700"/>
              </a:p>
            </p:txBody>
          </p:sp>
        </p:grpSp>
        <p:sp>
          <p:nvSpPr>
            <p:cNvPr id="19" name="Oval 16"/>
            <p:cNvSpPr>
              <a:spLocks noChangeArrowheads="1"/>
            </p:cNvSpPr>
            <p:nvPr/>
          </p:nvSpPr>
          <p:spPr bwMode="auto">
            <a:xfrm flipH="1" flipV="1">
              <a:off x="1465" y="2716"/>
              <a:ext cx="59"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0" name="Oval 17"/>
            <p:cNvSpPr>
              <a:spLocks noChangeArrowheads="1"/>
            </p:cNvSpPr>
            <p:nvPr/>
          </p:nvSpPr>
          <p:spPr bwMode="auto">
            <a:xfrm flipH="1" flipV="1">
              <a:off x="1735" y="2999"/>
              <a:ext cx="60"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1" name="Oval 18"/>
            <p:cNvSpPr>
              <a:spLocks noChangeArrowheads="1"/>
            </p:cNvSpPr>
            <p:nvPr/>
          </p:nvSpPr>
          <p:spPr bwMode="auto">
            <a:xfrm flipH="1" flipV="1">
              <a:off x="2006" y="2999"/>
              <a:ext cx="60"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2" name="Oval 19"/>
            <p:cNvSpPr>
              <a:spLocks noChangeArrowheads="1"/>
            </p:cNvSpPr>
            <p:nvPr/>
          </p:nvSpPr>
          <p:spPr bwMode="auto">
            <a:xfrm flipH="1" flipV="1">
              <a:off x="2269" y="2999"/>
              <a:ext cx="60"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3" name="Oval 20"/>
            <p:cNvSpPr>
              <a:spLocks noChangeArrowheads="1"/>
            </p:cNvSpPr>
            <p:nvPr/>
          </p:nvSpPr>
          <p:spPr bwMode="auto">
            <a:xfrm flipH="1" flipV="1">
              <a:off x="919" y="2999"/>
              <a:ext cx="59" cy="53"/>
            </a:xfrm>
            <a:prstGeom prst="ellipse">
              <a:avLst/>
            </a:prstGeom>
            <a:solidFill>
              <a:srgbClr val="FF0000"/>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4" name="Oval 21"/>
            <p:cNvSpPr>
              <a:spLocks noChangeArrowheads="1"/>
            </p:cNvSpPr>
            <p:nvPr/>
          </p:nvSpPr>
          <p:spPr bwMode="auto">
            <a:xfrm flipH="1" flipV="1">
              <a:off x="1461" y="2989"/>
              <a:ext cx="61"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5" name="Oval 22"/>
            <p:cNvSpPr>
              <a:spLocks noChangeArrowheads="1"/>
            </p:cNvSpPr>
            <p:nvPr/>
          </p:nvSpPr>
          <p:spPr bwMode="auto">
            <a:xfrm flipH="1" flipV="1">
              <a:off x="1189" y="2999"/>
              <a:ext cx="61"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6" name="Oval 23"/>
            <p:cNvSpPr>
              <a:spLocks noChangeArrowheads="1"/>
            </p:cNvSpPr>
            <p:nvPr/>
          </p:nvSpPr>
          <p:spPr bwMode="auto">
            <a:xfrm flipH="1" flipV="1">
              <a:off x="656" y="2999"/>
              <a:ext cx="59"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7" name="Oval 24"/>
            <p:cNvSpPr>
              <a:spLocks noChangeArrowheads="1"/>
            </p:cNvSpPr>
            <p:nvPr/>
          </p:nvSpPr>
          <p:spPr bwMode="auto">
            <a:xfrm flipH="1" flipV="1">
              <a:off x="1464" y="2427"/>
              <a:ext cx="60" cy="54"/>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8" name="Oval 25"/>
            <p:cNvSpPr>
              <a:spLocks noChangeArrowheads="1"/>
            </p:cNvSpPr>
            <p:nvPr/>
          </p:nvSpPr>
          <p:spPr bwMode="auto">
            <a:xfrm flipH="1" flipV="1">
              <a:off x="1464" y="2154"/>
              <a:ext cx="60" cy="54"/>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29" name="Oval 26"/>
            <p:cNvSpPr>
              <a:spLocks noChangeArrowheads="1"/>
            </p:cNvSpPr>
            <p:nvPr/>
          </p:nvSpPr>
          <p:spPr bwMode="auto">
            <a:xfrm flipH="1" flipV="1">
              <a:off x="1464" y="1874"/>
              <a:ext cx="60"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30" name="Oval 27"/>
            <p:cNvSpPr>
              <a:spLocks noChangeArrowheads="1"/>
            </p:cNvSpPr>
            <p:nvPr/>
          </p:nvSpPr>
          <p:spPr bwMode="auto">
            <a:xfrm flipH="1" flipV="1">
              <a:off x="1461" y="3271"/>
              <a:ext cx="61" cy="51"/>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31" name="Oval 28"/>
            <p:cNvSpPr>
              <a:spLocks noChangeArrowheads="1"/>
            </p:cNvSpPr>
            <p:nvPr/>
          </p:nvSpPr>
          <p:spPr bwMode="auto">
            <a:xfrm flipH="1" flipV="1">
              <a:off x="1461" y="3551"/>
              <a:ext cx="61"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32" name="Oval 29"/>
            <p:cNvSpPr>
              <a:spLocks noChangeArrowheads="1"/>
            </p:cNvSpPr>
            <p:nvPr/>
          </p:nvSpPr>
          <p:spPr bwMode="auto">
            <a:xfrm flipH="1" flipV="1">
              <a:off x="1456" y="3824"/>
              <a:ext cx="59"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33" name="Oval 30"/>
            <p:cNvSpPr>
              <a:spLocks noChangeArrowheads="1"/>
            </p:cNvSpPr>
            <p:nvPr/>
          </p:nvSpPr>
          <p:spPr bwMode="auto">
            <a:xfrm flipH="1" flipV="1">
              <a:off x="1456" y="4104"/>
              <a:ext cx="59"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34" name="Text Box 31"/>
            <p:cNvSpPr txBox="1">
              <a:spLocks noChangeArrowheads="1"/>
            </p:cNvSpPr>
            <p:nvPr/>
          </p:nvSpPr>
          <p:spPr bwMode="auto">
            <a:xfrm>
              <a:off x="2444" y="3027"/>
              <a:ext cx="170"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4200" b="1">
                  <a:latin typeface="Times New Roman" pitchFamily="18" charset="0"/>
                </a:rPr>
                <a:t>x</a:t>
              </a:r>
            </a:p>
          </p:txBody>
        </p:sp>
        <p:sp>
          <p:nvSpPr>
            <p:cNvPr id="35" name="Text Box 32"/>
            <p:cNvSpPr txBox="1">
              <a:spLocks noChangeArrowheads="1"/>
            </p:cNvSpPr>
            <p:nvPr/>
          </p:nvSpPr>
          <p:spPr bwMode="auto">
            <a:xfrm>
              <a:off x="1173" y="1528"/>
              <a:ext cx="170" cy="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4200" b="1">
                  <a:latin typeface="Times New Roman" pitchFamily="18" charset="0"/>
                </a:rPr>
                <a:t>y</a:t>
              </a:r>
            </a:p>
          </p:txBody>
        </p:sp>
        <p:sp>
          <p:nvSpPr>
            <p:cNvPr id="36" name="Text Box 33"/>
            <p:cNvSpPr txBox="1">
              <a:spLocks noChangeArrowheads="1"/>
            </p:cNvSpPr>
            <p:nvPr/>
          </p:nvSpPr>
          <p:spPr bwMode="auto">
            <a:xfrm>
              <a:off x="1317" y="2814"/>
              <a:ext cx="243"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O</a:t>
              </a:r>
            </a:p>
          </p:txBody>
        </p:sp>
        <p:sp>
          <p:nvSpPr>
            <p:cNvPr id="37" name="Text Box 34"/>
            <p:cNvSpPr txBox="1">
              <a:spLocks noChangeArrowheads="1"/>
            </p:cNvSpPr>
            <p:nvPr/>
          </p:nvSpPr>
          <p:spPr bwMode="auto">
            <a:xfrm>
              <a:off x="1632" y="3017"/>
              <a:ext cx="14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1</a:t>
              </a:r>
            </a:p>
          </p:txBody>
        </p:sp>
        <p:sp>
          <p:nvSpPr>
            <p:cNvPr id="38" name="Text Box 35"/>
            <p:cNvSpPr txBox="1">
              <a:spLocks noChangeArrowheads="1"/>
            </p:cNvSpPr>
            <p:nvPr/>
          </p:nvSpPr>
          <p:spPr bwMode="auto">
            <a:xfrm>
              <a:off x="1995" y="3024"/>
              <a:ext cx="18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2</a:t>
              </a:r>
            </a:p>
          </p:txBody>
        </p:sp>
        <p:sp>
          <p:nvSpPr>
            <p:cNvPr id="39" name="Text Box 36"/>
            <p:cNvSpPr txBox="1">
              <a:spLocks noChangeArrowheads="1"/>
            </p:cNvSpPr>
            <p:nvPr/>
          </p:nvSpPr>
          <p:spPr bwMode="auto">
            <a:xfrm>
              <a:off x="2240" y="3017"/>
              <a:ext cx="14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3</a:t>
              </a:r>
            </a:p>
          </p:txBody>
        </p:sp>
        <p:sp>
          <p:nvSpPr>
            <p:cNvPr id="40" name="Text Box 37"/>
            <p:cNvSpPr txBox="1">
              <a:spLocks noChangeArrowheads="1"/>
            </p:cNvSpPr>
            <p:nvPr/>
          </p:nvSpPr>
          <p:spPr bwMode="auto">
            <a:xfrm>
              <a:off x="1086" y="3017"/>
              <a:ext cx="189"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-1</a:t>
              </a:r>
            </a:p>
          </p:txBody>
        </p:sp>
        <p:sp>
          <p:nvSpPr>
            <p:cNvPr id="41" name="Text Box 38"/>
            <p:cNvSpPr txBox="1">
              <a:spLocks noChangeArrowheads="1"/>
            </p:cNvSpPr>
            <p:nvPr/>
          </p:nvSpPr>
          <p:spPr bwMode="auto">
            <a:xfrm>
              <a:off x="778" y="3017"/>
              <a:ext cx="189"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-2</a:t>
              </a:r>
            </a:p>
          </p:txBody>
        </p:sp>
        <p:sp>
          <p:nvSpPr>
            <p:cNvPr id="42" name="Text Box 39"/>
            <p:cNvSpPr txBox="1">
              <a:spLocks noChangeArrowheads="1"/>
            </p:cNvSpPr>
            <p:nvPr/>
          </p:nvSpPr>
          <p:spPr bwMode="auto">
            <a:xfrm>
              <a:off x="471" y="3017"/>
              <a:ext cx="189"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-3</a:t>
              </a:r>
            </a:p>
          </p:txBody>
        </p:sp>
        <p:sp>
          <p:nvSpPr>
            <p:cNvPr id="43" name="Text Box 40"/>
            <p:cNvSpPr txBox="1">
              <a:spLocks noChangeArrowheads="1"/>
            </p:cNvSpPr>
            <p:nvPr/>
          </p:nvSpPr>
          <p:spPr bwMode="auto">
            <a:xfrm>
              <a:off x="1539" y="2603"/>
              <a:ext cx="14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1</a:t>
              </a:r>
            </a:p>
          </p:txBody>
        </p:sp>
        <p:sp>
          <p:nvSpPr>
            <p:cNvPr id="44" name="Text Box 41"/>
            <p:cNvSpPr txBox="1">
              <a:spLocks noChangeArrowheads="1"/>
            </p:cNvSpPr>
            <p:nvPr/>
          </p:nvSpPr>
          <p:spPr bwMode="auto">
            <a:xfrm>
              <a:off x="1536" y="2301"/>
              <a:ext cx="14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2</a:t>
              </a:r>
            </a:p>
          </p:txBody>
        </p:sp>
        <p:sp>
          <p:nvSpPr>
            <p:cNvPr id="45" name="Text Box 42"/>
            <p:cNvSpPr txBox="1">
              <a:spLocks noChangeArrowheads="1"/>
            </p:cNvSpPr>
            <p:nvPr/>
          </p:nvSpPr>
          <p:spPr bwMode="auto">
            <a:xfrm>
              <a:off x="1539" y="2074"/>
              <a:ext cx="14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3</a:t>
              </a:r>
            </a:p>
          </p:txBody>
        </p:sp>
        <p:sp>
          <p:nvSpPr>
            <p:cNvPr id="46" name="Text Box 43"/>
            <p:cNvSpPr txBox="1">
              <a:spLocks noChangeArrowheads="1"/>
            </p:cNvSpPr>
            <p:nvPr/>
          </p:nvSpPr>
          <p:spPr bwMode="auto">
            <a:xfrm>
              <a:off x="1248" y="3158"/>
              <a:ext cx="26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-1</a:t>
              </a:r>
            </a:p>
          </p:txBody>
        </p:sp>
        <p:sp>
          <p:nvSpPr>
            <p:cNvPr id="47" name="Text Box 44"/>
            <p:cNvSpPr txBox="1">
              <a:spLocks noChangeArrowheads="1"/>
            </p:cNvSpPr>
            <p:nvPr/>
          </p:nvSpPr>
          <p:spPr bwMode="auto">
            <a:xfrm>
              <a:off x="1239" y="3440"/>
              <a:ext cx="189"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-2</a:t>
              </a:r>
            </a:p>
          </p:txBody>
        </p:sp>
        <p:sp>
          <p:nvSpPr>
            <p:cNvPr id="48" name="Text Box 45"/>
            <p:cNvSpPr txBox="1">
              <a:spLocks noChangeArrowheads="1"/>
            </p:cNvSpPr>
            <p:nvPr/>
          </p:nvSpPr>
          <p:spPr bwMode="auto">
            <a:xfrm>
              <a:off x="1215" y="3689"/>
              <a:ext cx="189"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-3</a:t>
              </a:r>
            </a:p>
          </p:txBody>
        </p:sp>
        <p:sp>
          <p:nvSpPr>
            <p:cNvPr id="49" name="Text Box 46"/>
            <p:cNvSpPr txBox="1">
              <a:spLocks noChangeArrowheads="1"/>
            </p:cNvSpPr>
            <p:nvPr/>
          </p:nvSpPr>
          <p:spPr bwMode="auto">
            <a:xfrm>
              <a:off x="1231" y="3977"/>
              <a:ext cx="189"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-4</a:t>
              </a:r>
            </a:p>
          </p:txBody>
        </p:sp>
        <p:sp>
          <p:nvSpPr>
            <p:cNvPr id="50" name="Text Box 47"/>
            <p:cNvSpPr txBox="1">
              <a:spLocks noChangeArrowheads="1"/>
            </p:cNvSpPr>
            <p:nvPr/>
          </p:nvSpPr>
          <p:spPr bwMode="auto">
            <a:xfrm>
              <a:off x="1539" y="1802"/>
              <a:ext cx="141"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latin typeface="Times New Roman" pitchFamily="18" charset="0"/>
                </a:rPr>
                <a:t>4</a:t>
              </a:r>
            </a:p>
          </p:txBody>
        </p:sp>
        <p:sp>
          <p:nvSpPr>
            <p:cNvPr id="51" name="Line 48"/>
            <p:cNvSpPr>
              <a:spLocks noChangeShapeType="1"/>
            </p:cNvSpPr>
            <p:nvPr/>
          </p:nvSpPr>
          <p:spPr bwMode="auto">
            <a:xfrm>
              <a:off x="672" y="2448"/>
              <a:ext cx="816"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52" name="Line 49"/>
            <p:cNvSpPr>
              <a:spLocks noChangeShapeType="1"/>
            </p:cNvSpPr>
            <p:nvPr/>
          </p:nvSpPr>
          <p:spPr bwMode="auto">
            <a:xfrm flipV="1">
              <a:off x="690" y="2448"/>
              <a:ext cx="0" cy="576"/>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700"/>
            </a:p>
          </p:txBody>
        </p:sp>
        <p:sp>
          <p:nvSpPr>
            <p:cNvPr id="55" name="Oval 52"/>
            <p:cNvSpPr>
              <a:spLocks noChangeArrowheads="1"/>
            </p:cNvSpPr>
            <p:nvPr/>
          </p:nvSpPr>
          <p:spPr bwMode="auto">
            <a:xfrm flipH="1" flipV="1">
              <a:off x="672" y="2427"/>
              <a:ext cx="60" cy="53"/>
            </a:xfrm>
            <a:prstGeom prst="ellipse">
              <a:avLst/>
            </a:prstGeom>
            <a:solidFill>
              <a:srgbClr val="CC0000"/>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57" name="Oval 54"/>
            <p:cNvSpPr>
              <a:spLocks noChangeArrowheads="1"/>
            </p:cNvSpPr>
            <p:nvPr/>
          </p:nvSpPr>
          <p:spPr bwMode="auto">
            <a:xfrm flipH="1" flipV="1">
              <a:off x="921" y="3001"/>
              <a:ext cx="60" cy="53"/>
            </a:xfrm>
            <a:prstGeom prst="ellipse">
              <a:avLst/>
            </a:prstGeom>
            <a:solidFill>
              <a:schemeClr val="tx1"/>
            </a:solidFill>
            <a:ln w="0">
              <a:solidFill>
                <a:srgbClr val="000000"/>
              </a:solidFill>
              <a:round/>
              <a:headEnd/>
              <a:tailEnd/>
            </a:ln>
          </p:spPr>
          <p:txBody>
            <a:bodyPr/>
            <a:lstStyle/>
            <a:p>
              <a:pPr eaLnBrk="1" hangingPunct="1"/>
              <a:endParaRPr lang="en-US" sz="2700">
                <a:latin typeface="Times New Roman" pitchFamily="18" charset="0"/>
              </a:endParaRPr>
            </a:p>
          </p:txBody>
        </p:sp>
        <p:sp>
          <p:nvSpPr>
            <p:cNvPr id="60" name="Text Box 57"/>
            <p:cNvSpPr txBox="1">
              <a:spLocks noChangeArrowheads="1"/>
            </p:cNvSpPr>
            <p:nvPr/>
          </p:nvSpPr>
          <p:spPr bwMode="auto">
            <a:xfrm>
              <a:off x="549" y="2143"/>
              <a:ext cx="205"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000">
                  <a:solidFill>
                    <a:schemeClr val="tx1"/>
                  </a:solidFill>
                  <a:latin typeface="Arial" charset="0"/>
                  <a:cs typeface="Arial" charset="0"/>
                </a:defRPr>
              </a:lvl1pPr>
              <a:lvl2pPr marL="742950" indent="-285750">
                <a:defRPr sz="4000">
                  <a:solidFill>
                    <a:schemeClr val="tx1"/>
                  </a:solidFill>
                  <a:latin typeface="Arial" charset="0"/>
                  <a:cs typeface="Arial" charset="0"/>
                </a:defRPr>
              </a:lvl2pPr>
              <a:lvl3pPr marL="1143000" indent="-228600">
                <a:defRPr sz="4000">
                  <a:solidFill>
                    <a:schemeClr val="tx1"/>
                  </a:solidFill>
                  <a:latin typeface="Arial" charset="0"/>
                  <a:cs typeface="Arial" charset="0"/>
                </a:defRPr>
              </a:lvl3pPr>
              <a:lvl4pPr marL="1600200" indent="-228600">
                <a:defRPr sz="4000">
                  <a:solidFill>
                    <a:schemeClr val="tx1"/>
                  </a:solidFill>
                  <a:latin typeface="Arial" charset="0"/>
                  <a:cs typeface="Arial" charset="0"/>
                </a:defRPr>
              </a:lvl4pPr>
              <a:lvl5pPr marL="2057400" indent="-228600">
                <a:defRPr sz="4000">
                  <a:solidFill>
                    <a:schemeClr val="tx1"/>
                  </a:solidFill>
                  <a:latin typeface="Arial" charset="0"/>
                  <a:cs typeface="Arial" charset="0"/>
                </a:defRPr>
              </a:lvl5pPr>
              <a:lvl6pPr marL="2514600" indent="-228600" eaLnBrk="0" fontAlgn="base" hangingPunct="0">
                <a:spcBef>
                  <a:spcPct val="0"/>
                </a:spcBef>
                <a:spcAft>
                  <a:spcPct val="0"/>
                </a:spcAft>
                <a:defRPr sz="4000">
                  <a:solidFill>
                    <a:schemeClr val="tx1"/>
                  </a:solidFill>
                  <a:latin typeface="Arial" charset="0"/>
                  <a:cs typeface="Arial" charset="0"/>
                </a:defRPr>
              </a:lvl6pPr>
              <a:lvl7pPr marL="2971800" indent="-228600" eaLnBrk="0" fontAlgn="base" hangingPunct="0">
                <a:spcBef>
                  <a:spcPct val="0"/>
                </a:spcBef>
                <a:spcAft>
                  <a:spcPct val="0"/>
                </a:spcAft>
                <a:defRPr sz="4000">
                  <a:solidFill>
                    <a:schemeClr val="tx1"/>
                  </a:solidFill>
                  <a:latin typeface="Arial" charset="0"/>
                  <a:cs typeface="Arial" charset="0"/>
                </a:defRPr>
              </a:lvl7pPr>
              <a:lvl8pPr marL="3429000" indent="-228600" eaLnBrk="0" fontAlgn="base" hangingPunct="0">
                <a:spcBef>
                  <a:spcPct val="0"/>
                </a:spcBef>
                <a:spcAft>
                  <a:spcPct val="0"/>
                </a:spcAft>
                <a:defRPr sz="4000">
                  <a:solidFill>
                    <a:schemeClr val="tx1"/>
                  </a:solidFill>
                  <a:latin typeface="Arial" charset="0"/>
                  <a:cs typeface="Arial" charset="0"/>
                </a:defRPr>
              </a:lvl8pPr>
              <a:lvl9pPr marL="3886200" indent="-228600" eaLnBrk="0" fontAlgn="base" hangingPunct="0">
                <a:spcBef>
                  <a:spcPct val="0"/>
                </a:spcBef>
                <a:spcAft>
                  <a:spcPct val="0"/>
                </a:spcAft>
                <a:defRPr sz="4000">
                  <a:solidFill>
                    <a:schemeClr val="tx1"/>
                  </a:solidFill>
                  <a:latin typeface="Arial" charset="0"/>
                  <a:cs typeface="Arial" charset="0"/>
                </a:defRPr>
              </a:lvl9pPr>
            </a:lstStyle>
            <a:p>
              <a:pPr eaLnBrk="1" hangingPunct="1"/>
              <a:r>
                <a:rPr lang="en-US" sz="3000" b="1">
                  <a:solidFill>
                    <a:srgbClr val="0000FF"/>
                  </a:solidFill>
                  <a:latin typeface="Times New Roman" pitchFamily="18" charset="0"/>
                </a:rPr>
                <a:t>M</a:t>
              </a:r>
            </a:p>
          </p:txBody>
        </p:sp>
      </p:grpSp>
      <p:pic>
        <p:nvPicPr>
          <p:cNvPr id="59" name="COUNTDOWN 1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814450" y="4034206"/>
            <a:ext cx="3052156" cy="1600200"/>
          </a:xfrm>
          <a:prstGeom prst="rect">
            <a:avLst/>
          </a:prstGeom>
        </p:spPr>
      </p:pic>
      <p:sp>
        <p:nvSpPr>
          <p:cNvPr id="2" name="Right Arrow 1">
            <a:hlinkClick r:id="rId8" action="ppaction://hlinksldjump"/>
          </p:cNvPr>
          <p:cNvSpPr/>
          <p:nvPr/>
        </p:nvSpPr>
        <p:spPr>
          <a:xfrm>
            <a:off x="15011400" y="8115300"/>
            <a:ext cx="2266950"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21966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9"/>
                                        </p:tgtEl>
                                      </p:cBhvr>
                                    </p:cmd>
                                  </p:childTnLst>
                                </p:cTn>
                              </p:par>
                            </p:childTnLst>
                          </p:cTn>
                        </p:par>
                      </p:childTnLst>
                    </p:cTn>
                  </p:par>
                </p:childTnLst>
              </p:cTn>
              <p:nextCondLst>
                <p:cond evt="onClick" delay="0">
                  <p:tgtEl>
                    <p:spTgt spid="59"/>
                  </p:tgtEl>
                </p:cond>
              </p:nextCondLst>
            </p:seq>
            <p:video>
              <p:cMediaNode vol="80000">
                <p:cTn id="13" fill="hold" display="0">
                  <p:stCondLst>
                    <p:cond delay="indefinite"/>
                  </p:stCondLst>
                </p:cTn>
                <p:tgtEl>
                  <p:spTgt spid="59"/>
                </p:tgtEl>
              </p:cMediaNode>
            </p:video>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506" name="Group 11"/>
          <p:cNvGrpSpPr>
            <a:grpSpLocks/>
          </p:cNvGrpSpPr>
          <p:nvPr/>
        </p:nvGrpSpPr>
        <p:grpSpPr bwMode="auto">
          <a:xfrm>
            <a:off x="0" y="0"/>
            <a:ext cx="18288000" cy="10287000"/>
            <a:chOff x="0" y="0"/>
            <a:chExt cx="9144000" cy="6858000"/>
          </a:xfrm>
        </p:grpSpPr>
        <p:pic>
          <p:nvPicPr>
            <p:cNvPr id="21513"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2"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Rectangle 3"/>
          <p:cNvSpPr>
            <a:spLocks noGrp="1" noChangeArrowheads="1"/>
          </p:cNvSpPr>
          <p:nvPr>
            <p:ph idx="1"/>
          </p:nvPr>
        </p:nvSpPr>
        <p:spPr>
          <a:xfrm>
            <a:off x="1123950" y="1143000"/>
            <a:ext cx="15773400" cy="6527007"/>
          </a:xfrm>
          <a:solidFill>
            <a:srgbClr val="FFFF00"/>
          </a:solidFill>
          <a:ln>
            <a:solidFill>
              <a:srgbClr val="FFC000"/>
            </a:solidFill>
          </a:ln>
        </p:spPr>
        <p:txBody>
          <a:bodyPr>
            <a:normAutofit/>
          </a:bodyPr>
          <a:lstStyle/>
          <a:p>
            <a:pPr marL="0" indent="0" algn="ctr">
              <a:buNone/>
            </a:pPr>
            <a:endParaRPr lang="vi-VN" sz="9900" b="1" dirty="0">
              <a:solidFill>
                <a:srgbClr val="FF0000"/>
              </a:solidFill>
            </a:endParaRPr>
          </a:p>
          <a:p>
            <a:pPr marL="0" indent="0" algn="ctr">
              <a:buNone/>
            </a:pPr>
            <a:r>
              <a:rPr lang="en-US" sz="9900" b="1" dirty="0" err="1" smtClean="0">
                <a:solidFill>
                  <a:srgbClr val="FF0000"/>
                </a:solidFill>
                <a:latin typeface="Times New Roman" panose="02020603050405020304" pitchFamily="18" charset="0"/>
                <a:cs typeface="Times New Roman" panose="02020603050405020304" pitchFamily="18" charset="0"/>
              </a:rPr>
              <a:t>Nêu</a:t>
            </a:r>
            <a:r>
              <a:rPr lang="en-US" sz="9900" b="1" dirty="0" smtClean="0">
                <a:solidFill>
                  <a:srgbClr val="FF0000"/>
                </a:solidFill>
                <a:latin typeface="Times New Roman" panose="02020603050405020304" pitchFamily="18" charset="0"/>
                <a:cs typeface="Times New Roman" panose="02020603050405020304" pitchFamily="18" charset="0"/>
              </a:rPr>
              <a:t> 1 </a:t>
            </a:r>
            <a:r>
              <a:rPr lang="en-US" sz="9900" b="1" dirty="0" err="1" smtClean="0">
                <a:solidFill>
                  <a:srgbClr val="FF0000"/>
                </a:solidFill>
                <a:latin typeface="Times New Roman" panose="02020603050405020304" pitchFamily="18" charset="0"/>
                <a:cs typeface="Times New Roman" panose="02020603050405020304" pitchFamily="18" charset="0"/>
              </a:rPr>
              <a:t>vài</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ứng</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dụng</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về</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hệ</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trục</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toạ</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độ</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trong</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đời</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sống</a:t>
            </a:r>
            <a:r>
              <a:rPr lang="en-US" sz="9900" b="1" dirty="0" smtClean="0">
                <a:solidFill>
                  <a:srgbClr val="FF0000"/>
                </a:solidFill>
                <a:latin typeface="Times New Roman" panose="02020603050405020304" pitchFamily="18" charset="0"/>
                <a:cs typeface="Times New Roman" panose="02020603050405020304" pitchFamily="18" charset="0"/>
              </a:rPr>
              <a:t> </a:t>
            </a:r>
            <a:r>
              <a:rPr lang="en-US" sz="9900" b="1" dirty="0" err="1" smtClean="0">
                <a:solidFill>
                  <a:srgbClr val="FF0000"/>
                </a:solidFill>
                <a:latin typeface="Times New Roman" panose="02020603050405020304" pitchFamily="18" charset="0"/>
                <a:cs typeface="Times New Roman" panose="02020603050405020304" pitchFamily="18" charset="0"/>
              </a:rPr>
              <a:t>mà</a:t>
            </a:r>
            <a:r>
              <a:rPr lang="en-US" sz="9900" b="1" dirty="0" smtClean="0">
                <a:solidFill>
                  <a:srgbClr val="FF0000"/>
                </a:solidFill>
                <a:latin typeface="Times New Roman" panose="02020603050405020304" pitchFamily="18" charset="0"/>
                <a:cs typeface="Times New Roman" panose="02020603050405020304" pitchFamily="18" charset="0"/>
              </a:rPr>
              <a:t> e </a:t>
            </a:r>
            <a:r>
              <a:rPr lang="en-US" sz="9900" b="1" dirty="0" err="1" smtClean="0">
                <a:solidFill>
                  <a:srgbClr val="FF0000"/>
                </a:solidFill>
                <a:latin typeface="Times New Roman" panose="02020603050405020304" pitchFamily="18" charset="0"/>
                <a:cs typeface="Times New Roman" panose="02020603050405020304" pitchFamily="18" charset="0"/>
              </a:rPr>
              <a:t>biết</a:t>
            </a:r>
            <a:endParaRPr lang="vi-VN" sz="9900" b="1" dirty="0">
              <a:solidFill>
                <a:srgbClr val="FF0000"/>
              </a:solidFill>
              <a:latin typeface="Times New Roman" panose="02020603050405020304" pitchFamily="18" charset="0"/>
              <a:cs typeface="Times New Roman" panose="02020603050405020304" pitchFamily="18" charset="0"/>
            </a:endParaRPr>
          </a:p>
        </p:txBody>
      </p:sp>
      <p:pic>
        <p:nvPicPr>
          <p:cNvPr id="21509" name="Picture 5" descr="026-C">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950" y="8115300"/>
            <a:ext cx="16154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rId5" action="ppaction://hlinksldjump"/>
          </p:cNvPr>
          <p:cNvSpPr/>
          <p:nvPr/>
        </p:nvSpPr>
        <p:spPr>
          <a:xfrm>
            <a:off x="14706600" y="8420100"/>
            <a:ext cx="257175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42338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530" name="Group 11"/>
          <p:cNvGrpSpPr>
            <a:grpSpLocks/>
          </p:cNvGrpSpPr>
          <p:nvPr/>
        </p:nvGrpSpPr>
        <p:grpSpPr bwMode="auto">
          <a:xfrm>
            <a:off x="0" y="0"/>
            <a:ext cx="18288000" cy="10287000"/>
            <a:chOff x="0" y="0"/>
            <a:chExt cx="9144000" cy="6858000"/>
          </a:xfrm>
        </p:grpSpPr>
        <p:pic>
          <p:nvPicPr>
            <p:cNvPr id="22538"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7620000" y="5334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 descr="WhitecornerFl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62000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2"/>
          <p:cNvSpPr>
            <a:spLocks noGrp="1" noChangeArrowheads="1"/>
          </p:cNvSpPr>
          <p:nvPr>
            <p:ph type="title"/>
          </p:nvPr>
        </p:nvSpPr>
        <p:spPr>
          <a:xfrm>
            <a:off x="1371600" y="877476"/>
            <a:ext cx="14935200" cy="1143000"/>
          </a:xfrm>
        </p:spPr>
        <p:txBody>
          <a:bodyPr>
            <a:normAutofit fontScale="90000"/>
          </a:bodyPr>
          <a:lstStyle/>
          <a:p>
            <a:pPr eaLnBrk="1" hangingPunct="1"/>
            <a:r>
              <a:rPr lang="en-US" dirty="0" err="1" smtClean="0">
                <a:solidFill>
                  <a:schemeClr val="tx1"/>
                </a:solidFill>
                <a:latin typeface="Times New Roman" panose="02020603050405020304" pitchFamily="18" charset="0"/>
                <a:cs typeface="Times New Roman" panose="02020603050405020304" pitchFamily="18" charset="0"/>
              </a:rPr>
              <a:t>Xác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định</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toạ</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độ</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của</a:t>
            </a:r>
            <a:r>
              <a:rPr lang="en-US" dirty="0" smtClean="0">
                <a:solidFill>
                  <a:schemeClr val="tx1"/>
                </a:solidFill>
                <a:latin typeface="Times New Roman" panose="02020603050405020304" pitchFamily="18" charset="0"/>
                <a:cs typeface="Times New Roman" panose="02020603050405020304" pitchFamily="18" charset="0"/>
              </a:rPr>
              <a:t> A </a:t>
            </a:r>
            <a:r>
              <a:rPr lang="en-US" dirty="0" err="1" smtClean="0">
                <a:solidFill>
                  <a:schemeClr val="tx1"/>
                </a:solidFill>
                <a:latin typeface="Times New Roman" panose="02020603050405020304" pitchFamily="18" charset="0"/>
                <a:cs typeface="Times New Roman" panose="02020603050405020304" pitchFamily="18" charset="0"/>
              </a:rPr>
              <a:t>trong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mỗi</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trường</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hợp</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sau</a:t>
            </a:r>
            <a:endParaRPr lang="en-US" dirty="0" smtClean="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00100" y="2788227"/>
            <a:ext cx="14249400" cy="2476500"/>
          </a:xfrm>
        </p:spPr>
        <p:txBody>
          <a:bodyPr>
            <a:normAutofit/>
          </a:bodyPr>
          <a:lstStyle/>
          <a:p>
            <a:r>
              <a:rPr lang="en-US" sz="3600" dirty="0">
                <a:solidFill>
                  <a:schemeClr val="tx1"/>
                </a:solidFill>
                <a:latin typeface="Times New Roman" panose="02020603050405020304" pitchFamily="18" charset="0"/>
                <a:cs typeface="Times New Roman" panose="02020603050405020304" pitchFamily="18" charset="0"/>
              </a:rPr>
              <a:t>a</a:t>
            </a:r>
            <a:r>
              <a:rPr lang="en-US" sz="3600" dirty="0" smtClean="0">
                <a:solidFill>
                  <a:schemeClr val="tx1"/>
                </a:solidFill>
                <a:latin typeface="Times New Roman" panose="02020603050405020304" pitchFamily="18" charset="0"/>
                <a:cs typeface="Times New Roman" panose="02020603050405020304" pitchFamily="18" charset="0"/>
              </a:rPr>
              <a:t> ) </a:t>
            </a:r>
            <a:r>
              <a:rPr lang="en-US" sz="3600" dirty="0" err="1" smtClean="0">
                <a:solidFill>
                  <a:schemeClr val="tx1"/>
                </a:solidFill>
                <a:latin typeface="Times New Roman" panose="02020603050405020304" pitchFamily="18" charset="0"/>
                <a:cs typeface="Times New Roman" panose="02020603050405020304" pitchFamily="18" charset="0"/>
              </a:rPr>
              <a:t>Hoành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độ</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bằng</a:t>
            </a:r>
            <a:r>
              <a:rPr lang="en-US" sz="3600" dirty="0" smtClean="0">
                <a:solidFill>
                  <a:schemeClr val="tx1"/>
                </a:solidFill>
                <a:latin typeface="Times New Roman" panose="02020603050405020304" pitchFamily="18" charset="0"/>
                <a:cs typeface="Times New Roman" panose="02020603050405020304" pitchFamily="18" charset="0"/>
              </a:rPr>
              <a:t> -3, </a:t>
            </a:r>
            <a:r>
              <a:rPr lang="en-US" sz="3600" dirty="0" err="1" smtClean="0">
                <a:solidFill>
                  <a:schemeClr val="tx1"/>
                </a:solidFill>
                <a:latin typeface="Times New Roman" panose="02020603050405020304" pitchFamily="18" charset="0"/>
                <a:cs typeface="Times New Roman" panose="02020603050405020304" pitchFamily="18" charset="0"/>
              </a:rPr>
              <a:t>tung</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độ</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bằng</a:t>
            </a:r>
            <a:r>
              <a:rPr lang="en-US" sz="3600" dirty="0" smtClean="0">
                <a:solidFill>
                  <a:schemeClr val="tx1"/>
                </a:solidFill>
                <a:latin typeface="Times New Roman" panose="02020603050405020304" pitchFamily="18" charset="0"/>
                <a:cs typeface="Times New Roman" panose="02020603050405020304" pitchFamily="18" charset="0"/>
              </a:rPr>
              <a:t> 5</a:t>
            </a:r>
          </a:p>
          <a:p>
            <a:r>
              <a:rPr lang="en-US" sz="3600" dirty="0" smtClean="0">
                <a:solidFill>
                  <a:schemeClr val="tx1"/>
                </a:solidFill>
                <a:latin typeface="Times New Roman" panose="02020603050405020304" pitchFamily="18" charset="0"/>
                <a:cs typeface="Times New Roman" panose="02020603050405020304" pitchFamily="18" charset="0"/>
              </a:rPr>
              <a:t>b) </a:t>
            </a:r>
            <a:r>
              <a:rPr lang="en-US" sz="3600" dirty="0" err="1" smtClean="0">
                <a:solidFill>
                  <a:schemeClr val="tx1"/>
                </a:solidFill>
                <a:latin typeface="Times New Roman" panose="02020603050405020304" pitchFamily="18" charset="0"/>
                <a:cs typeface="Times New Roman" panose="02020603050405020304" pitchFamily="18" charset="0"/>
              </a:rPr>
              <a:t>Hoành</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độ</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bằng</a:t>
            </a:r>
            <a:r>
              <a:rPr lang="en-US" sz="3600" dirty="0" smtClean="0">
                <a:solidFill>
                  <a:schemeClr val="tx1"/>
                </a:solidFill>
                <a:latin typeface="Times New Roman" panose="02020603050405020304" pitchFamily="18" charset="0"/>
                <a:cs typeface="Times New Roman" panose="02020603050405020304" pitchFamily="18" charset="0"/>
              </a:rPr>
              <a:t> -2 </a:t>
            </a:r>
            <a:r>
              <a:rPr lang="en-US" sz="3600" dirty="0" err="1" smtClean="0">
                <a:solidFill>
                  <a:schemeClr val="tx1"/>
                </a:solidFill>
                <a:latin typeface="Times New Roman" panose="020206030504050203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nằm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trên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trục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hoành</a:t>
            </a:r>
            <a:endParaRPr lang="en-US" sz="3600" dirty="0" smtClean="0">
              <a:solidFill>
                <a:schemeClr val="tx1"/>
              </a:solidFill>
              <a:latin typeface="Times New Roman" panose="02020603050405020304" pitchFamily="18" charset="0"/>
              <a:cs typeface="Times New Roman" panose="02020603050405020304" pitchFamily="18" charset="0"/>
            </a:endParaRPr>
          </a:p>
          <a:p>
            <a:r>
              <a:rPr lang="en-US" sz="3600" dirty="0" smtClean="0">
                <a:solidFill>
                  <a:schemeClr val="tx1"/>
                </a:solidFill>
                <a:latin typeface="Times New Roman" panose="02020603050405020304" pitchFamily="18" charset="0"/>
                <a:cs typeface="Times New Roman" panose="02020603050405020304" pitchFamily="18" charset="0"/>
              </a:rPr>
              <a:t>c) Tung </a:t>
            </a:r>
            <a:r>
              <a:rPr lang="en-US" sz="3600" dirty="0" err="1" smtClean="0">
                <a:solidFill>
                  <a:schemeClr val="tx1"/>
                </a:solidFill>
                <a:latin typeface="Times New Roman" panose="02020603050405020304" pitchFamily="18" charset="0"/>
                <a:cs typeface="Times New Roman" panose="02020603050405020304" pitchFamily="18" charset="0"/>
              </a:rPr>
              <a:t>độ</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bằng</a:t>
            </a:r>
            <a:r>
              <a:rPr lang="en-US" sz="3600" dirty="0" smtClean="0">
                <a:solidFill>
                  <a:schemeClr val="tx1"/>
                </a:solidFill>
                <a:latin typeface="Times New Roman" panose="02020603050405020304" pitchFamily="18" charset="0"/>
                <a:cs typeface="Times New Roman" panose="02020603050405020304" pitchFamily="18" charset="0"/>
              </a:rPr>
              <a:t> -4 </a:t>
            </a:r>
            <a:r>
              <a:rPr lang="en-US" sz="3600" dirty="0" err="1" smtClean="0">
                <a:solidFill>
                  <a:schemeClr val="tx1"/>
                </a:solidFill>
                <a:latin typeface="Times New Roman" panose="02020603050405020304" pitchFamily="18" charset="0"/>
                <a:cs typeface="Times New Roman" panose="02020603050405020304" pitchFamily="18" charset="0"/>
              </a:rPr>
              <a:t>và</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nằm</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trên</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trục</a:t>
            </a:r>
            <a:r>
              <a:rPr lang="en-US" sz="3600" dirty="0" smtClean="0">
                <a:solidFill>
                  <a:schemeClr val="tx1"/>
                </a:solidFill>
                <a:latin typeface="Times New Roman" panose="02020603050405020304" pitchFamily="18" charset="0"/>
                <a:cs typeface="Times New Roman" panose="02020603050405020304" pitchFamily="18" charset="0"/>
              </a:rPr>
              <a:t> </a:t>
            </a:r>
            <a:r>
              <a:rPr lang="en-US" sz="3600" dirty="0" err="1" smtClean="0">
                <a:solidFill>
                  <a:schemeClr val="tx1"/>
                </a:solidFill>
                <a:latin typeface="Times New Roman" panose="02020603050405020304" pitchFamily="18" charset="0"/>
                <a:cs typeface="Times New Roman" panose="02020603050405020304" pitchFamily="18" charset="0"/>
              </a:rPr>
              <a:t>tung</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16" name="COUNTDOWN 15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0" y="2286000"/>
            <a:ext cx="3052156" cy="1600200"/>
          </a:xfrm>
          <a:prstGeom prst="rect">
            <a:avLst/>
          </a:prstGeom>
        </p:spPr>
      </p:pic>
      <p:sp>
        <p:nvSpPr>
          <p:cNvPr id="2" name="Right Arrow 1">
            <a:hlinkClick r:id="rId6" action="ppaction://hlinksldjump"/>
          </p:cNvPr>
          <p:cNvSpPr/>
          <p:nvPr/>
        </p:nvSpPr>
        <p:spPr>
          <a:xfrm>
            <a:off x="15011400" y="9410700"/>
            <a:ext cx="2209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42109" y="5224210"/>
            <a:ext cx="8763000" cy="707886"/>
          </a:xfrm>
          <a:prstGeom prst="rect">
            <a:avLst/>
          </a:prstGeom>
          <a:noFill/>
        </p:spPr>
        <p:txBody>
          <a:bodyPr wrap="square" rtlCol="0">
            <a:spAutoFit/>
          </a:bodyPr>
          <a:lstStyle/>
          <a:p>
            <a:pPr marL="342900" indent="-342900">
              <a:buAutoNum type="alphaLcParenR"/>
            </a:pPr>
            <a:r>
              <a:rPr lang="en-US" sz="4000" dirty="0" smtClean="0">
                <a:solidFill>
                  <a:srgbClr val="FF0000"/>
                </a:solidFill>
              </a:rPr>
              <a:t>A= ( -3; 5)</a:t>
            </a:r>
          </a:p>
        </p:txBody>
      </p:sp>
      <p:sp>
        <p:nvSpPr>
          <p:cNvPr id="5" name="TextBox 4"/>
          <p:cNvSpPr txBox="1"/>
          <p:nvPr/>
        </p:nvSpPr>
        <p:spPr>
          <a:xfrm>
            <a:off x="942109" y="6121274"/>
            <a:ext cx="8915400" cy="707886"/>
          </a:xfrm>
          <a:prstGeom prst="rect">
            <a:avLst/>
          </a:prstGeom>
          <a:noFill/>
        </p:spPr>
        <p:txBody>
          <a:bodyPr wrap="square" rtlCol="0">
            <a:spAutoFit/>
          </a:bodyPr>
          <a:lstStyle/>
          <a:p>
            <a:r>
              <a:rPr lang="en-US" sz="4000" dirty="0" smtClean="0">
                <a:solidFill>
                  <a:srgbClr val="FF0000"/>
                </a:solidFill>
              </a:rPr>
              <a:t>b) A= ( -2; 0)</a:t>
            </a:r>
            <a:endParaRPr lang="en-US" sz="4000" dirty="0">
              <a:solidFill>
                <a:srgbClr val="FF0000"/>
              </a:solidFill>
            </a:endParaRPr>
          </a:p>
        </p:txBody>
      </p:sp>
      <p:sp>
        <p:nvSpPr>
          <p:cNvPr id="8" name="TextBox 7"/>
          <p:cNvSpPr txBox="1"/>
          <p:nvPr/>
        </p:nvSpPr>
        <p:spPr>
          <a:xfrm>
            <a:off x="990600" y="7103936"/>
            <a:ext cx="8915400" cy="707886"/>
          </a:xfrm>
          <a:prstGeom prst="rect">
            <a:avLst/>
          </a:prstGeom>
          <a:noFill/>
        </p:spPr>
        <p:txBody>
          <a:bodyPr wrap="square" rtlCol="0">
            <a:spAutoFit/>
          </a:bodyPr>
          <a:lstStyle/>
          <a:p>
            <a:r>
              <a:rPr lang="en-US" sz="4000" dirty="0" smtClean="0">
                <a:solidFill>
                  <a:srgbClr val="FF0000"/>
                </a:solidFill>
              </a:rPr>
              <a:t>c) A= ( 0; -4)</a:t>
            </a:r>
            <a:endParaRPr lang="en-US" sz="4000" dirty="0">
              <a:solidFill>
                <a:srgbClr val="FF0000"/>
              </a:solidFill>
            </a:endParaRPr>
          </a:p>
        </p:txBody>
      </p:sp>
    </p:spTree>
    <p:extLst>
      <p:ext uri="{BB962C8B-B14F-4D97-AF65-F5344CB8AC3E}">
        <p14:creationId xmlns:p14="http://schemas.microsoft.com/office/powerpoint/2010/main" val="2618758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6"/>
                                        </p:tgtEl>
                                      </p:cBhvr>
                                    </p:cmd>
                                  </p:childTnLst>
                                </p:cTn>
                              </p:par>
                            </p:childTnLst>
                          </p:cTn>
                        </p:par>
                      </p:childTnLst>
                    </p:cTn>
                  </p:par>
                </p:childTnLst>
              </p:cTn>
              <p:nextCondLst>
                <p:cond evt="onClick" delay="0">
                  <p:tgtEl>
                    <p:spTgt spid="16"/>
                  </p:tgtEl>
                </p:cond>
              </p:nextCondLst>
            </p:seq>
            <p:video>
              <p:cMediaNode vol="80000">
                <p:cTn id="26" fill="hold" display="0">
                  <p:stCondLst>
                    <p:cond delay="indefinite"/>
                  </p:stCondLst>
                </p:cTn>
                <p:tgtEl>
                  <p:spTgt spid="16"/>
                </p:tgtEl>
              </p:cMediaNode>
            </p:video>
          </p:childTnLst>
        </p:cTn>
      </p:par>
    </p:tnLst>
    <p:bldLst>
      <p:bldP spid="4" grpId="0"/>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811906" y="715328"/>
            <a:ext cx="11129963" cy="1228725"/>
            <a:chOff x="5896" y="1086"/>
            <a:chExt cx="11685" cy="1290"/>
          </a:xfrm>
          <a:solidFill>
            <a:srgbClr val="FFA910"/>
          </a:solidFill>
        </p:grpSpPr>
        <p:sp>
          <p:nvSpPr>
            <p:cNvPr id="27" name="Rounded Rectangle 26"/>
            <p:cNvSpPr/>
            <p:nvPr/>
          </p:nvSpPr>
          <p:spPr>
            <a:xfrm>
              <a:off x="5896" y="1086"/>
              <a:ext cx="11685" cy="1290"/>
            </a:xfrm>
            <a:prstGeom prst="roundRect">
              <a:avLst/>
            </a:prstGeom>
            <a:grpFill/>
            <a:ln>
              <a:solidFill>
                <a:srgbClr val="FFE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Text Box 27"/>
            <p:cNvSpPr txBox="1"/>
            <p:nvPr/>
          </p:nvSpPr>
          <p:spPr>
            <a:xfrm>
              <a:off x="6231" y="1175"/>
              <a:ext cx="11014" cy="1066"/>
            </a:xfrm>
            <a:prstGeom prst="rect">
              <a:avLst/>
            </a:prstGeom>
            <a:grpFill/>
          </p:spPr>
          <p:txBody>
            <a:bodyPr wrap="square" rtlCol="0">
              <a:spAutoFit/>
            </a:bodyPr>
            <a:lstStyle/>
            <a:p>
              <a:pPr algn="ctr"/>
              <a:r>
                <a:rPr lang="en-US" sz="6000">
                  <a:latin typeface="Times New Roman" panose="02020603050405020304" charset="0"/>
                  <a:cs typeface="Times New Roman" panose="02020603050405020304" charset="0"/>
                </a:rPr>
                <a:t>CÓ THỂ EM CHƯA BIẾT</a:t>
              </a:r>
            </a:p>
          </p:txBody>
        </p:sp>
      </p:grpSp>
      <p:grpSp>
        <p:nvGrpSpPr>
          <p:cNvPr id="3" name="Group 2"/>
          <p:cNvGrpSpPr/>
          <p:nvPr/>
        </p:nvGrpSpPr>
        <p:grpSpPr>
          <a:xfrm>
            <a:off x="1807846" y="2423160"/>
            <a:ext cx="15273338" cy="1417320"/>
            <a:chOff x="3637" y="952"/>
            <a:chExt cx="16035" cy="1488"/>
          </a:xfrm>
          <a:solidFill>
            <a:srgbClr val="FFA910"/>
          </a:solidFill>
        </p:grpSpPr>
        <p:sp>
          <p:nvSpPr>
            <p:cNvPr id="4" name="Rounded Rectangle 3"/>
            <p:cNvSpPr/>
            <p:nvPr/>
          </p:nvSpPr>
          <p:spPr>
            <a:xfrm>
              <a:off x="3637" y="952"/>
              <a:ext cx="16035" cy="14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 Box 4"/>
            <p:cNvSpPr txBox="1"/>
            <p:nvPr/>
          </p:nvSpPr>
          <p:spPr>
            <a:xfrm>
              <a:off x="3764" y="1140"/>
              <a:ext cx="15781" cy="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6000">
                  <a:latin typeface="Times New Roman" panose="02020603050405020304" charset="0"/>
                  <a:cs typeface="Times New Roman" panose="02020603050405020304" charset="0"/>
                </a:rPr>
                <a:t>Ứng dụng của toạ độ điểm trên mặt phẳng</a:t>
              </a:r>
            </a:p>
          </p:txBody>
        </p:sp>
      </p:grpSp>
      <p:pic>
        <p:nvPicPr>
          <p:cNvPr id="6" name="Picture 5"/>
          <p:cNvPicPr>
            <a:picLocks noChangeAspect="1"/>
          </p:cNvPicPr>
          <p:nvPr/>
        </p:nvPicPr>
        <p:blipFill>
          <a:blip r:embed="rId2"/>
          <a:stretch>
            <a:fillRect/>
          </a:stretch>
        </p:blipFill>
        <p:spPr>
          <a:xfrm>
            <a:off x="719138" y="4027171"/>
            <a:ext cx="4413885" cy="4824413"/>
          </a:xfrm>
          <a:prstGeom prst="rect">
            <a:avLst/>
          </a:prstGeom>
        </p:spPr>
      </p:pic>
      <p:sp>
        <p:nvSpPr>
          <p:cNvPr id="7" name="Text Box 6"/>
          <p:cNvSpPr txBox="1"/>
          <p:nvPr/>
        </p:nvSpPr>
        <p:spPr>
          <a:xfrm>
            <a:off x="4499611" y="4027170"/>
            <a:ext cx="6112443" cy="669414"/>
          </a:xfrm>
          <a:prstGeom prst="rect">
            <a:avLst/>
          </a:prstGeom>
          <a:noFill/>
        </p:spPr>
        <p:txBody>
          <a:bodyPr wrap="none" rtlCol="0">
            <a:spAutoFit/>
          </a:bodyPr>
          <a:lstStyle/>
          <a:p>
            <a:r>
              <a:rPr lang="en-US" sz="3750">
                <a:solidFill>
                  <a:srgbClr val="FFA910"/>
                </a:solidFill>
              </a:rPr>
              <a:t>1. Ứng dụng trong hàng không</a:t>
            </a:r>
          </a:p>
        </p:txBody>
      </p:sp>
      <p:sp>
        <p:nvSpPr>
          <p:cNvPr id="8" name="Text Box 7"/>
          <p:cNvSpPr txBox="1"/>
          <p:nvPr/>
        </p:nvSpPr>
        <p:spPr>
          <a:xfrm>
            <a:off x="5133023" y="4928236"/>
            <a:ext cx="12734925" cy="4131900"/>
          </a:xfrm>
          <a:prstGeom prst="rect">
            <a:avLst/>
          </a:prstGeom>
          <a:noFill/>
        </p:spPr>
        <p:txBody>
          <a:bodyPr wrap="square" rtlCol="0">
            <a:spAutoFit/>
          </a:bodyPr>
          <a:lstStyle/>
          <a:p>
            <a:r>
              <a:rPr lang="en-US" sz="3750" dirty="0" err="1">
                <a:latin typeface="Times New Roman" panose="02020603050405020304" charset="0"/>
                <a:cs typeface="Times New Roman" panose="02020603050405020304" charset="0"/>
              </a:rPr>
              <a:t>Màn</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hình</a:t>
            </a:r>
            <a:r>
              <a:rPr lang="en-US" sz="3750" dirty="0">
                <a:latin typeface="Times New Roman" panose="02020603050405020304" charset="0"/>
                <a:cs typeface="Times New Roman" panose="02020603050405020304" charset="0"/>
              </a:rPr>
              <a:t> </a:t>
            </a:r>
            <a:r>
              <a:rPr lang="en-US" sz="3750" dirty="0" err="1" smtClean="0">
                <a:latin typeface="Times New Roman" panose="02020603050405020304" charset="0"/>
                <a:cs typeface="Times New Roman" panose="02020603050405020304" charset="0"/>
              </a:rPr>
              <a:t>rađa</a:t>
            </a:r>
            <a:r>
              <a:rPr lang="en-US" sz="3750" dirty="0" smtClean="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trong</a:t>
            </a:r>
            <a:r>
              <a:rPr lang="en-US" sz="3750" dirty="0">
                <a:latin typeface="Times New Roman" panose="02020603050405020304" charset="0"/>
                <a:cs typeface="Times New Roman" panose="02020603050405020304" charset="0"/>
              </a:rPr>
              <a:t> </a:t>
            </a:r>
            <a:r>
              <a:rPr lang="en-US" sz="3750" i="1" dirty="0">
                <a:latin typeface="Times New Roman" panose="02020603050405020304" charset="0"/>
                <a:cs typeface="Times New Roman" panose="02020603050405020304" charset="0"/>
              </a:rPr>
              <a:t>Hình 15</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gợi</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lên</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hình</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ảnh</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một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mặt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phẳng</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toạ</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độ</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trong</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đó</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điểm</a:t>
            </a:r>
            <a:r>
              <a:rPr lang="en-US" sz="3750" dirty="0">
                <a:latin typeface="Times New Roman" panose="02020603050405020304" charset="0"/>
                <a:cs typeface="Times New Roman" panose="02020603050405020304" charset="0"/>
              </a:rPr>
              <a:t> O </a:t>
            </a:r>
            <a:r>
              <a:rPr lang="en-US" sz="3750" dirty="0" err="1">
                <a:latin typeface="Times New Roman" panose="02020603050405020304" charset="0"/>
                <a:cs typeface="Times New Roman" panose="02020603050405020304" charset="0"/>
              </a:rPr>
              <a:t>là</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gốc</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toạ</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độ</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và</a:t>
            </a:r>
            <a:r>
              <a:rPr lang="en-US" sz="3750" dirty="0">
                <a:latin typeface="Times New Roman" panose="02020603050405020304" charset="0"/>
                <a:cs typeface="Times New Roman" panose="02020603050405020304" charset="0"/>
              </a:rPr>
              <a:t> Ox, Oy </a:t>
            </a:r>
            <a:r>
              <a:rPr lang="en-US" sz="3750" dirty="0" err="1">
                <a:latin typeface="Times New Roman" panose="02020603050405020304" charset="0"/>
                <a:cs typeface="Times New Roman" panose="02020603050405020304" charset="0"/>
              </a:rPr>
              <a:t>là</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hai</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trục</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toạ</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độ</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Máy</a:t>
            </a:r>
            <a:r>
              <a:rPr lang="en-US" sz="3750" dirty="0">
                <a:latin typeface="Times New Roman" panose="02020603050405020304" charset="0"/>
                <a:cs typeface="Times New Roman" panose="02020603050405020304" charset="0"/>
              </a:rPr>
              <a:t> bay </a:t>
            </a:r>
            <a:r>
              <a:rPr lang="en-US" sz="3750" dirty="0" err="1">
                <a:latin typeface="Times New Roman" panose="02020603050405020304" charset="0"/>
                <a:cs typeface="Times New Roman" panose="02020603050405020304" charset="0"/>
              </a:rPr>
              <a:t>xuất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hiện</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trên</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ra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bởi</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một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chấm</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sáng</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kí</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hiệu</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là</a:t>
            </a:r>
            <a:r>
              <a:rPr lang="en-US" sz="3750" dirty="0">
                <a:latin typeface="Times New Roman" panose="02020603050405020304" charset="0"/>
                <a:cs typeface="Times New Roman" panose="02020603050405020304" charset="0"/>
              </a:rPr>
              <a:t> M. </a:t>
            </a:r>
            <a:r>
              <a:rPr lang="en-US" sz="3750" dirty="0" err="1">
                <a:latin typeface="Times New Roman" panose="02020603050405020304" charset="0"/>
                <a:cs typeface="Times New Roman" panose="02020603050405020304" charset="0"/>
              </a:rPr>
              <a:t>Căn</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cứ</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vào</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toạ</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độ</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của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điểm</a:t>
            </a:r>
            <a:r>
              <a:rPr lang="en-US" sz="3750" dirty="0">
                <a:latin typeface="Times New Roman" panose="02020603050405020304" charset="0"/>
                <a:cs typeface="Times New Roman" panose="02020603050405020304" charset="0"/>
              </a:rPr>
              <a:t> M </a:t>
            </a:r>
            <a:r>
              <a:rPr lang="en-US" sz="3750" dirty="0" err="1">
                <a:latin typeface="Times New Roman" panose="02020603050405020304" charset="0"/>
                <a:cs typeface="Times New Roman" panose="02020603050405020304" charset="0"/>
              </a:rPr>
              <a:t>trong</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mặt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phẳng</a:t>
            </a:r>
            <a:r>
              <a:rPr lang="en-US" sz="3750" dirty="0">
                <a:latin typeface="Times New Roman" panose="02020603050405020304" charset="0"/>
                <a:cs typeface="Times New Roman" panose="02020603050405020304" charset="0"/>
              </a:rPr>
              <a:t> Oxy, </a:t>
            </a:r>
            <a:r>
              <a:rPr lang="en-US" sz="3750" dirty="0" err="1">
                <a:latin typeface="Times New Roman" panose="02020603050405020304" charset="0"/>
                <a:cs typeface="Times New Roman" panose="02020603050405020304" charset="0"/>
              </a:rPr>
              <a:t>trạm</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kiểm</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soát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không</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lưu</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của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sân</a:t>
            </a:r>
            <a:r>
              <a:rPr lang="en-US" sz="3750" dirty="0">
                <a:latin typeface="Times New Roman" panose="02020603050405020304" charset="0"/>
                <a:cs typeface="Times New Roman" panose="02020603050405020304" charset="0"/>
              </a:rPr>
              <a:t> bay </a:t>
            </a:r>
            <a:r>
              <a:rPr lang="en-US" sz="3750" dirty="0" err="1">
                <a:latin typeface="Times New Roman" panose="02020603050405020304" charset="0"/>
                <a:cs typeface="Times New Roman" panose="02020603050405020304" charset="0"/>
              </a:rPr>
              <a:t>có</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thể</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xác</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định</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được</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vị</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trí</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của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máy</a:t>
            </a:r>
            <a:r>
              <a:rPr lang="en-US" sz="3750" dirty="0">
                <a:latin typeface="Times New Roman" panose="02020603050405020304" charset="0"/>
                <a:cs typeface="Times New Roman" panose="02020603050405020304" charset="0"/>
              </a:rPr>
              <a:t> bay. </a:t>
            </a:r>
            <a:r>
              <a:rPr lang="en-US" sz="3750" dirty="0" err="1">
                <a:latin typeface="Times New Roman" panose="02020603050405020304" charset="0"/>
                <a:cs typeface="Times New Roman" panose="02020603050405020304" charset="0"/>
              </a:rPr>
              <a:t>Cũng</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như</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vậy</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dự</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trên</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sự</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thay</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đổi</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của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toạ</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độ</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điểm</a:t>
            </a:r>
            <a:r>
              <a:rPr lang="en-US" sz="3750" dirty="0">
                <a:latin typeface="Times New Roman" panose="02020603050405020304" charset="0"/>
                <a:cs typeface="Times New Roman" panose="02020603050405020304" charset="0"/>
              </a:rPr>
              <a:t> M, </a:t>
            </a:r>
            <a:r>
              <a:rPr lang="en-US" sz="3750" dirty="0" err="1">
                <a:latin typeface="Times New Roman" panose="02020603050405020304" charset="0"/>
                <a:cs typeface="Times New Roman" panose="02020603050405020304" charset="0"/>
              </a:rPr>
              <a:t>trạm</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kiểm</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soát</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đó</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có</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thể</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xác</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định</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được</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đường</a:t>
            </a:r>
            <a:r>
              <a:rPr lang="en-US" sz="3750" dirty="0">
                <a:latin typeface="Times New Roman" panose="02020603050405020304" charset="0"/>
                <a:cs typeface="Times New Roman" panose="02020603050405020304" charset="0"/>
              </a:rPr>
              <a:t> bay </a:t>
            </a:r>
            <a:r>
              <a:rPr lang="en-US" sz="3750" dirty="0" err="1">
                <a:latin typeface="Times New Roman" panose="02020603050405020304" charset="0"/>
                <a:cs typeface="Times New Roman" panose="02020603050405020304" charset="0"/>
              </a:rPr>
              <a:t>của</a:t>
            </a:r>
            <a:r>
              <a:rPr lang="en-US" sz="3750" dirty="0">
                <a:latin typeface="Times New Roman" panose="02020603050405020304" charset="0"/>
                <a:cs typeface="Times New Roman" panose="02020603050405020304" charset="0"/>
              </a:rPr>
              <a:t> </a:t>
            </a:r>
            <a:r>
              <a:rPr lang="en-US" sz="3750" dirty="0" err="1">
                <a:latin typeface="Times New Roman" panose="02020603050405020304" charset="0"/>
                <a:cs typeface="Times New Roman" panose="02020603050405020304" charset="0"/>
              </a:rPr>
              <a:t>máy</a:t>
            </a:r>
            <a:r>
              <a:rPr lang="en-US" sz="3750" dirty="0">
                <a:latin typeface="Times New Roman" panose="02020603050405020304" charset="0"/>
                <a:cs typeface="Times New Roman" panose="02020603050405020304" charset="0"/>
              </a:rPr>
              <a:t> bay.</a:t>
            </a:r>
          </a:p>
        </p:txBody>
      </p:sp>
    </p:spTree>
    <p:extLst>
      <p:ext uri="{BB962C8B-B14F-4D97-AF65-F5344CB8AC3E}">
        <p14:creationId xmlns:p14="http://schemas.microsoft.com/office/powerpoint/2010/main" val="424269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811906" y="715328"/>
            <a:ext cx="11129963" cy="1228725"/>
            <a:chOff x="5896" y="1086"/>
            <a:chExt cx="11685" cy="1290"/>
          </a:xfrm>
          <a:solidFill>
            <a:srgbClr val="FFA910"/>
          </a:solidFill>
        </p:grpSpPr>
        <p:sp>
          <p:nvSpPr>
            <p:cNvPr id="27" name="Rounded Rectangle 26"/>
            <p:cNvSpPr/>
            <p:nvPr/>
          </p:nvSpPr>
          <p:spPr>
            <a:xfrm>
              <a:off x="5896" y="1086"/>
              <a:ext cx="11685" cy="1290"/>
            </a:xfrm>
            <a:prstGeom prst="roundRect">
              <a:avLst/>
            </a:prstGeom>
            <a:grpFill/>
            <a:ln>
              <a:solidFill>
                <a:srgbClr val="FFE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Text Box 27"/>
            <p:cNvSpPr txBox="1"/>
            <p:nvPr/>
          </p:nvSpPr>
          <p:spPr>
            <a:xfrm>
              <a:off x="6231" y="1175"/>
              <a:ext cx="11014" cy="1066"/>
            </a:xfrm>
            <a:prstGeom prst="rect">
              <a:avLst/>
            </a:prstGeom>
            <a:grpFill/>
          </p:spPr>
          <p:txBody>
            <a:bodyPr wrap="square" rtlCol="0">
              <a:spAutoFit/>
            </a:bodyPr>
            <a:lstStyle/>
            <a:p>
              <a:pPr algn="ctr"/>
              <a:r>
                <a:rPr lang="en-US" sz="6000">
                  <a:latin typeface="Times New Roman" panose="02020603050405020304" charset="0"/>
                  <a:cs typeface="Times New Roman" panose="02020603050405020304" charset="0"/>
                </a:rPr>
                <a:t>CÓ THỂ EM CHƯA BIẾT</a:t>
              </a:r>
            </a:p>
          </p:txBody>
        </p:sp>
      </p:grpSp>
      <p:grpSp>
        <p:nvGrpSpPr>
          <p:cNvPr id="3" name="Group 2"/>
          <p:cNvGrpSpPr/>
          <p:nvPr/>
        </p:nvGrpSpPr>
        <p:grpSpPr>
          <a:xfrm>
            <a:off x="1807846" y="2119313"/>
            <a:ext cx="15273338" cy="1417320"/>
            <a:chOff x="3637" y="633"/>
            <a:chExt cx="16035" cy="1488"/>
          </a:xfrm>
          <a:solidFill>
            <a:srgbClr val="FFA910"/>
          </a:solidFill>
        </p:grpSpPr>
        <p:sp>
          <p:nvSpPr>
            <p:cNvPr id="4" name="Rounded Rectangle 3"/>
            <p:cNvSpPr/>
            <p:nvPr/>
          </p:nvSpPr>
          <p:spPr>
            <a:xfrm>
              <a:off x="3637" y="633"/>
              <a:ext cx="16035" cy="14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 Box 4"/>
            <p:cNvSpPr txBox="1"/>
            <p:nvPr/>
          </p:nvSpPr>
          <p:spPr>
            <a:xfrm>
              <a:off x="3855" y="821"/>
              <a:ext cx="15781" cy="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6000">
                  <a:latin typeface="Times New Roman" panose="02020603050405020304" charset="0"/>
                  <a:cs typeface="Times New Roman" panose="02020603050405020304" charset="0"/>
                </a:rPr>
                <a:t>Ứng dụng của toạ độ điểm trên mặt phẳng</a:t>
              </a:r>
            </a:p>
          </p:txBody>
        </p:sp>
      </p:grpSp>
      <p:sp>
        <p:nvSpPr>
          <p:cNvPr id="7" name="Text Box 6"/>
          <p:cNvSpPr txBox="1"/>
          <p:nvPr/>
        </p:nvSpPr>
        <p:spPr>
          <a:xfrm>
            <a:off x="6444615" y="3712845"/>
            <a:ext cx="1431802" cy="669414"/>
          </a:xfrm>
          <a:prstGeom prst="rect">
            <a:avLst/>
          </a:prstGeom>
          <a:noFill/>
        </p:spPr>
        <p:txBody>
          <a:bodyPr wrap="none" rtlCol="0">
            <a:spAutoFit/>
          </a:bodyPr>
          <a:lstStyle/>
          <a:p>
            <a:r>
              <a:rPr lang="en-US" sz="3750">
                <a:solidFill>
                  <a:srgbClr val="FFA910"/>
                </a:solidFill>
              </a:rPr>
              <a:t>2. GPS</a:t>
            </a:r>
          </a:p>
        </p:txBody>
      </p:sp>
      <p:pic>
        <p:nvPicPr>
          <p:cNvPr id="6" name="Picture 5"/>
          <p:cNvPicPr>
            <a:picLocks noChangeAspect="1"/>
          </p:cNvPicPr>
          <p:nvPr/>
        </p:nvPicPr>
        <p:blipFill>
          <a:blip r:embed="rId2"/>
          <a:stretch>
            <a:fillRect/>
          </a:stretch>
        </p:blipFill>
        <p:spPr>
          <a:xfrm>
            <a:off x="660083" y="4343401"/>
            <a:ext cx="7835265" cy="5169218"/>
          </a:xfrm>
          <a:prstGeom prst="rect">
            <a:avLst/>
          </a:prstGeom>
        </p:spPr>
      </p:pic>
      <p:sp>
        <p:nvSpPr>
          <p:cNvPr id="9" name="Text Box 8"/>
          <p:cNvSpPr txBox="1"/>
          <p:nvPr/>
        </p:nvSpPr>
        <p:spPr>
          <a:xfrm>
            <a:off x="8495348" y="3739515"/>
            <a:ext cx="9287828" cy="5863144"/>
          </a:xfrm>
          <a:prstGeom prst="rect">
            <a:avLst/>
          </a:prstGeom>
          <a:noFill/>
        </p:spPr>
        <p:txBody>
          <a:bodyPr wrap="square" rtlCol="0">
            <a:spAutoFit/>
          </a:bodyPr>
          <a:lstStyle/>
          <a:p>
            <a:r>
              <a:rPr lang="en-US" sz="3750">
                <a:latin typeface="Times New Roman" panose="02020603050405020304" charset="0"/>
                <a:cs typeface="Times New Roman" panose="02020603050405020304" charset="0"/>
              </a:rPr>
              <a:t>Để theo dõi và dự đoán đường đi của một cơn bão, ngày nay các nhà khoa học sử dụng Hệ thống Định vị Toàn cầu (GPS). Trong hệ thống GPS, kinh độ gốc và vĩ độ gốc các đinh một hệ trục toạ độ trên mặt phảng (bản đồ dự báo), kinh độ và vĩ độ của một địa điểm trên Trái Đất là toạ độ điểm đó trên bản đồ dự báo.Chẳng hạn, H</a:t>
            </a:r>
            <a:r>
              <a:rPr lang="en-US" sz="3750" i="1">
                <a:latin typeface="Times New Roman" panose="02020603050405020304" charset="0"/>
                <a:cs typeface="Times New Roman" panose="02020603050405020304" charset="0"/>
              </a:rPr>
              <a:t>ình 16 </a:t>
            </a:r>
            <a:r>
              <a:rPr lang="en-US" sz="3750">
                <a:latin typeface="Times New Roman" panose="02020603050405020304" charset="0"/>
                <a:cs typeface="Times New Roman" panose="02020603050405020304" charset="0"/>
              </a:rPr>
              <a:t>mô tả dự báo đường đi của cơn bão số 9 Rai sau 16 giờ ngày 19/12/2021 ở Việt Nam.</a:t>
            </a:r>
          </a:p>
        </p:txBody>
      </p:sp>
    </p:spTree>
    <p:extLst>
      <p:ext uri="{BB962C8B-B14F-4D97-AF65-F5344CB8AC3E}">
        <p14:creationId xmlns:p14="http://schemas.microsoft.com/office/powerpoint/2010/main" val="299820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A67B"/>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6E1286F-3835-4047-9A0C-BB6052529B8D}"/>
              </a:ext>
            </a:extLst>
          </p:cNvPr>
          <p:cNvGrpSpPr/>
          <p:nvPr/>
        </p:nvGrpSpPr>
        <p:grpSpPr>
          <a:xfrm>
            <a:off x="-304800" y="3931332"/>
            <a:ext cx="5334000" cy="1447800"/>
            <a:chOff x="4017302" y="11003013"/>
            <a:chExt cx="5029200" cy="1219200"/>
          </a:xfrm>
        </p:grpSpPr>
        <p:sp>
          <p:nvSpPr>
            <p:cNvPr id="17" name="Cloud 16">
              <a:extLst>
                <a:ext uri="{FF2B5EF4-FFF2-40B4-BE49-F238E27FC236}">
                  <a16:creationId xmlns:a16="http://schemas.microsoft.com/office/drawing/2014/main" id="{03593543-B9FD-4FCB-9832-6074B104BF5A}"/>
                </a:ext>
              </a:extLst>
            </p:cNvPr>
            <p:cNvSpPr/>
            <p:nvPr/>
          </p:nvSpPr>
          <p:spPr>
            <a:xfrm>
              <a:off x="4017302" y="11003013"/>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5ADBF09-58F6-49CA-9E7F-2A7DAD1F9D10}"/>
                </a:ext>
              </a:extLst>
            </p:cNvPr>
            <p:cNvSpPr txBox="1"/>
            <p:nvPr/>
          </p:nvSpPr>
          <p:spPr>
            <a:xfrm>
              <a:off x="4419076" y="11311818"/>
              <a:ext cx="3827715" cy="544279"/>
            </a:xfrm>
            <a:prstGeom prst="rect">
              <a:avLst/>
            </a:prstGeom>
            <a:noFill/>
          </p:spPr>
          <p:txBody>
            <a:bodyPr wrap="none" rtlCol="0">
              <a:spAutoFit/>
            </a:bodyPr>
            <a:lstStyle/>
            <a:p>
              <a:pPr algn="ctr"/>
              <a:r>
                <a:rPr lang="vi-VN"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16</a:t>
              </a: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28’B, </a:t>
              </a:r>
              <a:r>
                <a:rPr lang="vi-VN"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107</a:t>
              </a: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34</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Đ</a:t>
              </a:r>
              <a:endParaRPr lang="en-US" sz="3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44D6D83A-E1EF-4678-94B4-4E269AE9C3B9}"/>
              </a:ext>
            </a:extLst>
          </p:cNvPr>
          <p:cNvGrpSpPr/>
          <p:nvPr/>
        </p:nvGrpSpPr>
        <p:grpSpPr>
          <a:xfrm>
            <a:off x="11958253" y="3938894"/>
            <a:ext cx="5491547" cy="1447800"/>
            <a:chOff x="2346895" y="11530728"/>
            <a:chExt cx="5029200" cy="1219200"/>
          </a:xfrm>
        </p:grpSpPr>
        <p:sp>
          <p:nvSpPr>
            <p:cNvPr id="20" name="Cloud 19">
              <a:extLst>
                <a:ext uri="{FF2B5EF4-FFF2-40B4-BE49-F238E27FC236}">
                  <a16:creationId xmlns:a16="http://schemas.microsoft.com/office/drawing/2014/main" id="{1C6A1E54-073B-4267-9EB5-9B7F44DCEB9C}"/>
                </a:ext>
              </a:extLst>
            </p:cNvPr>
            <p:cNvSpPr/>
            <p:nvPr/>
          </p:nvSpPr>
          <p:spPr>
            <a:xfrm>
              <a:off x="2346895" y="11530728"/>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5FF49EE-F26D-45ED-85F8-6E2EB938237A}"/>
                </a:ext>
              </a:extLst>
            </p:cNvPr>
            <p:cNvSpPr txBox="1"/>
            <p:nvPr/>
          </p:nvSpPr>
          <p:spPr>
            <a:xfrm>
              <a:off x="3225563" y="11746632"/>
              <a:ext cx="3746539" cy="544279"/>
            </a:xfrm>
            <a:prstGeom prst="rect">
              <a:avLst/>
            </a:prstGeom>
            <a:noFill/>
          </p:spPr>
          <p:txBody>
            <a:bodyPr wrap="none" rtlCol="0">
              <a:spAutoFit/>
            </a:bodyPr>
            <a:lstStyle/>
            <a:p>
              <a:pPr algn="ctr"/>
              <a:r>
                <a:rPr lang="vi-VN"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10</a:t>
              </a: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76’B, </a:t>
              </a:r>
              <a:r>
                <a:rPr lang="vi-VN"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106</a:t>
              </a: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70’Đ</a:t>
              </a:r>
              <a:endParaRPr lang="en-US" sz="3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39BFE2E0-6505-4C65-9E58-1092AAA0A3C5}"/>
              </a:ext>
            </a:extLst>
          </p:cNvPr>
          <p:cNvGrpSpPr/>
          <p:nvPr/>
        </p:nvGrpSpPr>
        <p:grpSpPr>
          <a:xfrm>
            <a:off x="-275890" y="9117982"/>
            <a:ext cx="5190124" cy="1447800"/>
            <a:chOff x="113073" y="10919516"/>
            <a:chExt cx="5029200" cy="1219200"/>
          </a:xfrm>
        </p:grpSpPr>
        <p:sp>
          <p:nvSpPr>
            <p:cNvPr id="23" name="Cloud 22">
              <a:extLst>
                <a:ext uri="{FF2B5EF4-FFF2-40B4-BE49-F238E27FC236}">
                  <a16:creationId xmlns:a16="http://schemas.microsoft.com/office/drawing/2014/main" id="{0FC5F56A-210C-409A-A3D2-DEE6B36504A2}"/>
                </a:ext>
              </a:extLst>
            </p:cNvPr>
            <p:cNvSpPr/>
            <p:nvPr/>
          </p:nvSpPr>
          <p:spPr>
            <a:xfrm>
              <a:off x="113073" y="10919516"/>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FE63723-98B3-402E-B145-6F42C223567C}"/>
                </a:ext>
              </a:extLst>
            </p:cNvPr>
            <p:cNvSpPr txBox="1"/>
            <p:nvPr/>
          </p:nvSpPr>
          <p:spPr>
            <a:xfrm>
              <a:off x="1274909" y="11359673"/>
              <a:ext cx="3746539" cy="544279"/>
            </a:xfrm>
            <a:prstGeom prst="rect">
              <a:avLst/>
            </a:prstGeom>
            <a:noFill/>
          </p:spPr>
          <p:txBody>
            <a:bodyPr wrap="none" rtlCol="0">
              <a:spAutoFit/>
            </a:bodyPr>
            <a:lstStyle/>
            <a:p>
              <a:pPr algn="ct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20</a:t>
              </a: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28’B, 105</a:t>
              </a: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º</a:t>
              </a:r>
              <a:r>
                <a:rPr lang="vi-VN" sz="3600" b="1" dirty="0">
                  <a:solidFill>
                    <a:sysClr val="windowText" lastClr="000000"/>
                  </a:solidFill>
                  <a:latin typeface="Times New Roman" panose="02020603050405020304" pitchFamily="18" charset="0"/>
                  <a:ea typeface="Calibri" panose="020F0502020204030204" pitchFamily="34" charset="0"/>
                  <a:cs typeface="Times New Roman" panose="02020603050405020304" pitchFamily="18" charset="0"/>
                </a:rPr>
                <a:t>90</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’Đ</a:t>
              </a:r>
              <a:endParaRPr lang="en-US" sz="3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E2FF3FA5-39D5-4BF5-B2C5-4AA30953C53E}"/>
              </a:ext>
            </a:extLst>
          </p:cNvPr>
          <p:cNvGrpSpPr/>
          <p:nvPr/>
        </p:nvGrpSpPr>
        <p:grpSpPr>
          <a:xfrm>
            <a:off x="12214150" y="9259516"/>
            <a:ext cx="5498066" cy="1447800"/>
            <a:chOff x="1862086" y="10374176"/>
            <a:chExt cx="5029200" cy="1219200"/>
          </a:xfrm>
        </p:grpSpPr>
        <p:sp>
          <p:nvSpPr>
            <p:cNvPr id="3" name="Cloud 2">
              <a:extLst>
                <a:ext uri="{FF2B5EF4-FFF2-40B4-BE49-F238E27FC236}">
                  <a16:creationId xmlns:a16="http://schemas.microsoft.com/office/drawing/2014/main" id="{4C5561F4-2C50-4810-A385-338B995E3987}"/>
                </a:ext>
              </a:extLst>
            </p:cNvPr>
            <p:cNvSpPr/>
            <p:nvPr/>
          </p:nvSpPr>
          <p:spPr>
            <a:xfrm>
              <a:off x="1862086" y="10374176"/>
              <a:ext cx="5029200" cy="1219200"/>
            </a:xfrm>
            <a:prstGeom prst="cloud">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829B06-EDE4-43CE-9E9F-9142246B03F9}"/>
                </a:ext>
              </a:extLst>
            </p:cNvPr>
            <p:cNvSpPr txBox="1"/>
            <p:nvPr/>
          </p:nvSpPr>
          <p:spPr>
            <a:xfrm>
              <a:off x="2511679" y="10593095"/>
              <a:ext cx="3748142" cy="646331"/>
            </a:xfrm>
            <a:prstGeom prst="rect">
              <a:avLst/>
            </a:prstGeom>
            <a:noFill/>
          </p:spPr>
          <p:txBody>
            <a:bodyPr wrap="none" rtlCol="0">
              <a:spAutoFit/>
            </a:bodyPr>
            <a:lstStyle/>
            <a:p>
              <a:pPr algn="ctr"/>
              <a:r>
                <a:rPr lang="pt-BR"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21º01</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’B, 105</a:t>
              </a:r>
              <a:r>
                <a:rPr lang="vi-VN" sz="3600" b="1" baseline="300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36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51’Đ</a:t>
              </a:r>
              <a:endParaRPr lang="en-US" sz="3600" b="1"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2" name="Rectangle: Rounded Corners 31">
            <a:extLst>
              <a:ext uri="{FF2B5EF4-FFF2-40B4-BE49-F238E27FC236}">
                <a16:creationId xmlns:a16="http://schemas.microsoft.com/office/drawing/2014/main" id="{0F22F899-ECE8-4BBE-9038-48527384D01D}"/>
              </a:ext>
            </a:extLst>
          </p:cNvPr>
          <p:cNvSpPr/>
          <p:nvPr/>
        </p:nvSpPr>
        <p:spPr>
          <a:xfrm>
            <a:off x="7053509" y="5519543"/>
            <a:ext cx="3886200"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imes New Roman"/>
              </a:rPr>
              <a:t>Trường</a:t>
            </a:r>
            <a:r>
              <a:rPr lang="en-US" sz="3600" b="1" dirty="0" smtClean="0">
                <a:solidFill>
                  <a:srgbClr val="FF0000"/>
                </a:solidFill>
                <a:latin typeface="imes New Roman"/>
              </a:rPr>
              <a:t> THCS </a:t>
            </a:r>
            <a:r>
              <a:rPr lang="en-US" sz="3600" b="1" dirty="0" err="1" smtClean="0">
                <a:solidFill>
                  <a:srgbClr val="FF0000"/>
                </a:solidFill>
                <a:latin typeface="imes New Roman"/>
              </a:rPr>
              <a:t>Cẩm</a:t>
            </a:r>
            <a:r>
              <a:rPr lang="en-US" sz="3600" b="1" dirty="0" smtClean="0">
                <a:solidFill>
                  <a:srgbClr val="FF0000"/>
                </a:solidFill>
                <a:latin typeface="imes New Roman"/>
              </a:rPr>
              <a:t> </a:t>
            </a:r>
            <a:r>
              <a:rPr lang="en-US" sz="3600" b="1" dirty="0" err="1" smtClean="0">
                <a:solidFill>
                  <a:srgbClr val="FF0000"/>
                </a:solidFill>
                <a:latin typeface="imes New Roman"/>
              </a:rPr>
              <a:t>Thịnh</a:t>
            </a:r>
            <a:endParaRPr lang="en-US" sz="3600" b="1" dirty="0">
              <a:solidFill>
                <a:srgbClr val="FF0000"/>
              </a:solidFill>
              <a:latin typeface="imes New Roman"/>
            </a:endParaRPr>
          </a:p>
        </p:txBody>
      </p:sp>
      <p:grpSp>
        <p:nvGrpSpPr>
          <p:cNvPr id="44" name="Group 43">
            <a:extLst>
              <a:ext uri="{FF2B5EF4-FFF2-40B4-BE49-F238E27FC236}">
                <a16:creationId xmlns:a16="http://schemas.microsoft.com/office/drawing/2014/main" id="{3E5F20F7-F807-47D5-A407-774D27FD8C84}"/>
              </a:ext>
            </a:extLst>
          </p:cNvPr>
          <p:cNvGrpSpPr/>
          <p:nvPr/>
        </p:nvGrpSpPr>
        <p:grpSpPr>
          <a:xfrm>
            <a:off x="5211367" y="1271435"/>
            <a:ext cx="5731016" cy="914400"/>
            <a:chOff x="5211367" y="1271435"/>
            <a:chExt cx="5731016" cy="914400"/>
          </a:xfrm>
        </p:grpSpPr>
        <p:sp>
          <p:nvSpPr>
            <p:cNvPr id="30" name="Rectangle: Rounded Corners 29">
              <a:extLst>
                <a:ext uri="{FF2B5EF4-FFF2-40B4-BE49-F238E27FC236}">
                  <a16:creationId xmlns:a16="http://schemas.microsoft.com/office/drawing/2014/main" id="{C9AFED5E-0250-48EF-BEC0-4F9071F0975E}"/>
                </a:ext>
              </a:extLst>
            </p:cNvPr>
            <p:cNvSpPr/>
            <p:nvPr/>
          </p:nvSpPr>
          <p:spPr>
            <a:xfrm>
              <a:off x="7056183" y="1271435"/>
              <a:ext cx="3886200"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imes New Roman"/>
                </a:rPr>
                <a:t>Đền</a:t>
              </a:r>
              <a:r>
                <a:rPr lang="en-US" sz="3600" b="1" dirty="0" smtClean="0">
                  <a:solidFill>
                    <a:srgbClr val="FF0000"/>
                  </a:solidFill>
                  <a:latin typeface="imes New Roman"/>
                </a:rPr>
                <a:t> </a:t>
              </a:r>
              <a:r>
                <a:rPr lang="en-US" sz="3600" b="1" dirty="0" err="1" smtClean="0">
                  <a:solidFill>
                    <a:srgbClr val="FF0000"/>
                  </a:solidFill>
                  <a:latin typeface="imes New Roman"/>
                </a:rPr>
                <a:t>Cửa</a:t>
              </a:r>
              <a:r>
                <a:rPr lang="en-US" sz="3600" b="1" dirty="0" smtClean="0">
                  <a:solidFill>
                    <a:srgbClr val="FF0000"/>
                  </a:solidFill>
                  <a:latin typeface="imes New Roman"/>
                </a:rPr>
                <a:t> </a:t>
              </a:r>
              <a:r>
                <a:rPr lang="en-US" sz="3600" b="1" dirty="0" err="1" smtClean="0">
                  <a:solidFill>
                    <a:srgbClr val="FF0000"/>
                  </a:solidFill>
                  <a:latin typeface="imes New Roman"/>
                </a:rPr>
                <a:t>Ông</a:t>
              </a:r>
              <a:endParaRPr lang="en-US" sz="3600" b="1" dirty="0">
                <a:solidFill>
                  <a:srgbClr val="FF0000"/>
                </a:solidFill>
                <a:latin typeface="imes New Roman"/>
              </a:endParaRPr>
            </a:p>
          </p:txBody>
        </p:sp>
        <p:cxnSp>
          <p:nvCxnSpPr>
            <p:cNvPr id="35" name="Connector: Curved 34">
              <a:extLst>
                <a:ext uri="{FF2B5EF4-FFF2-40B4-BE49-F238E27FC236}">
                  <a16:creationId xmlns:a16="http://schemas.microsoft.com/office/drawing/2014/main" id="{C4E0136F-C80B-41F9-8C71-7C85A5B38D5C}"/>
                </a:ext>
              </a:extLst>
            </p:cNvPr>
            <p:cNvCxnSpPr>
              <a:endCxn id="30" idx="1"/>
            </p:cNvCxnSpPr>
            <p:nvPr/>
          </p:nvCxnSpPr>
          <p:spPr>
            <a:xfrm flipV="1">
              <a:off x="5211367" y="1728635"/>
              <a:ext cx="1844816" cy="256763"/>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A602A5A-E702-466A-B552-C8128E0ECB03}"/>
              </a:ext>
            </a:extLst>
          </p:cNvPr>
          <p:cNvGrpSpPr/>
          <p:nvPr/>
        </p:nvGrpSpPr>
        <p:grpSpPr>
          <a:xfrm>
            <a:off x="7037277" y="7532948"/>
            <a:ext cx="5679304" cy="1268152"/>
            <a:chOff x="7037277" y="7532948"/>
            <a:chExt cx="5679304" cy="1268152"/>
          </a:xfrm>
        </p:grpSpPr>
        <p:sp>
          <p:nvSpPr>
            <p:cNvPr id="33" name="Rectangle: Rounded Corners 32">
              <a:extLst>
                <a:ext uri="{FF2B5EF4-FFF2-40B4-BE49-F238E27FC236}">
                  <a16:creationId xmlns:a16="http://schemas.microsoft.com/office/drawing/2014/main" id="{00FAD7F5-F31E-4272-9539-C73D5BC794DC}"/>
                </a:ext>
              </a:extLst>
            </p:cNvPr>
            <p:cNvSpPr/>
            <p:nvPr/>
          </p:nvSpPr>
          <p:spPr>
            <a:xfrm>
              <a:off x="7037277" y="7886700"/>
              <a:ext cx="3886200"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imes New Roman"/>
                </a:rPr>
                <a:t>UBND </a:t>
              </a:r>
              <a:r>
                <a:rPr lang="en-US" sz="3600" b="1" dirty="0" err="1" smtClean="0">
                  <a:solidFill>
                    <a:srgbClr val="FF0000"/>
                  </a:solidFill>
                  <a:latin typeface="imes New Roman"/>
                </a:rPr>
                <a:t>phường</a:t>
              </a:r>
              <a:r>
                <a:rPr lang="en-US" sz="3600" b="1" dirty="0" smtClean="0">
                  <a:solidFill>
                    <a:srgbClr val="FF0000"/>
                  </a:solidFill>
                  <a:latin typeface="imes New Roman"/>
                </a:rPr>
                <a:t> </a:t>
              </a:r>
              <a:r>
                <a:rPr lang="en-US" sz="3600" b="1" dirty="0" err="1" smtClean="0">
                  <a:solidFill>
                    <a:srgbClr val="FF0000"/>
                  </a:solidFill>
                  <a:latin typeface="imes New Roman"/>
                </a:rPr>
                <a:t>Cẩm</a:t>
              </a:r>
              <a:r>
                <a:rPr lang="en-US" sz="3600" b="1" dirty="0" smtClean="0">
                  <a:solidFill>
                    <a:srgbClr val="FF0000"/>
                  </a:solidFill>
                  <a:latin typeface="imes New Roman"/>
                </a:rPr>
                <a:t> </a:t>
              </a:r>
              <a:r>
                <a:rPr lang="en-US" sz="3600" b="1" dirty="0" err="1" smtClean="0">
                  <a:solidFill>
                    <a:srgbClr val="FF0000"/>
                  </a:solidFill>
                  <a:latin typeface="imes New Roman"/>
                </a:rPr>
                <a:t>Thịnh</a:t>
              </a:r>
              <a:endParaRPr lang="en-US" sz="3600" b="1" dirty="0">
                <a:solidFill>
                  <a:srgbClr val="FF0000"/>
                </a:solidFill>
                <a:latin typeface="imes New Roman"/>
              </a:endParaRPr>
            </a:p>
          </p:txBody>
        </p:sp>
        <p:cxnSp>
          <p:nvCxnSpPr>
            <p:cNvPr id="37" name="Connector: Curved 36">
              <a:extLst>
                <a:ext uri="{FF2B5EF4-FFF2-40B4-BE49-F238E27FC236}">
                  <a16:creationId xmlns:a16="http://schemas.microsoft.com/office/drawing/2014/main" id="{D6B3EC95-D11B-4AEF-997B-1FE7F2A26AE5}"/>
                </a:ext>
              </a:extLst>
            </p:cNvPr>
            <p:cNvCxnSpPr>
              <a:cxnSpLocks/>
            </p:cNvCxnSpPr>
            <p:nvPr/>
          </p:nvCxnSpPr>
          <p:spPr>
            <a:xfrm rot="10800000" flipV="1">
              <a:off x="11020970" y="7532948"/>
              <a:ext cx="1695611" cy="1240800"/>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9" name="Connector: Curved 38">
            <a:extLst>
              <a:ext uri="{FF2B5EF4-FFF2-40B4-BE49-F238E27FC236}">
                <a16:creationId xmlns:a16="http://schemas.microsoft.com/office/drawing/2014/main" id="{6A7774D2-D53C-46D7-9101-55C8C5A3C544}"/>
              </a:ext>
            </a:extLst>
          </p:cNvPr>
          <p:cNvCxnSpPr>
            <a:endCxn id="32" idx="1"/>
          </p:cNvCxnSpPr>
          <p:nvPr/>
        </p:nvCxnSpPr>
        <p:spPr>
          <a:xfrm flipV="1">
            <a:off x="5368167" y="5976743"/>
            <a:ext cx="1685342" cy="1438622"/>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2FA5A21-04D8-42D6-B562-13A42EDACC2B}"/>
              </a:ext>
            </a:extLst>
          </p:cNvPr>
          <p:cNvGrpSpPr/>
          <p:nvPr/>
        </p:nvGrpSpPr>
        <p:grpSpPr>
          <a:xfrm>
            <a:off x="7150229" y="1089906"/>
            <a:ext cx="5146682" cy="3975042"/>
            <a:chOff x="6880815" y="1237396"/>
            <a:chExt cx="5146682" cy="3975042"/>
          </a:xfrm>
        </p:grpSpPr>
        <p:sp>
          <p:nvSpPr>
            <p:cNvPr id="31" name="Rectangle: Rounded Corners 30">
              <a:extLst>
                <a:ext uri="{FF2B5EF4-FFF2-40B4-BE49-F238E27FC236}">
                  <a16:creationId xmlns:a16="http://schemas.microsoft.com/office/drawing/2014/main" id="{12F37DE7-AE07-4A5A-A2D5-0B7049C0C114}"/>
                </a:ext>
              </a:extLst>
            </p:cNvPr>
            <p:cNvSpPr/>
            <p:nvPr/>
          </p:nvSpPr>
          <p:spPr>
            <a:xfrm>
              <a:off x="6880815" y="4298038"/>
              <a:ext cx="3886200" cy="9144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imes New Roman"/>
                </a:rPr>
                <a:t>B</a:t>
              </a:r>
              <a:r>
                <a:rPr lang="en-US" sz="3600" b="1" dirty="0" smtClean="0">
                  <a:solidFill>
                    <a:srgbClr val="FF0000"/>
                  </a:solidFill>
                  <a:latin typeface="imes New Roman"/>
                </a:rPr>
                <a:t>V ĐK </a:t>
              </a:r>
              <a:r>
                <a:rPr lang="en-US" sz="3600" b="1" dirty="0" err="1" smtClean="0">
                  <a:solidFill>
                    <a:srgbClr val="FF0000"/>
                  </a:solidFill>
                  <a:latin typeface="imes New Roman"/>
                </a:rPr>
                <a:t>khu</a:t>
              </a:r>
              <a:r>
                <a:rPr lang="en-US" sz="3600" b="1" dirty="0" smtClean="0">
                  <a:solidFill>
                    <a:srgbClr val="FF0000"/>
                  </a:solidFill>
                  <a:latin typeface="imes New Roman"/>
                </a:rPr>
                <a:t> </a:t>
              </a:r>
              <a:r>
                <a:rPr lang="en-US" sz="3600" b="1" dirty="0" err="1" smtClean="0">
                  <a:solidFill>
                    <a:srgbClr val="FF0000"/>
                  </a:solidFill>
                  <a:latin typeface="imes New Roman"/>
                </a:rPr>
                <a:t>vực</a:t>
              </a:r>
              <a:r>
                <a:rPr lang="en-US" sz="3600" b="1" dirty="0" smtClean="0">
                  <a:solidFill>
                    <a:srgbClr val="FF0000"/>
                  </a:solidFill>
                  <a:latin typeface="imes New Roman"/>
                </a:rPr>
                <a:t> CP</a:t>
              </a:r>
              <a:r>
                <a:rPr lang="vi-VN" sz="3600" b="1" dirty="0" smtClean="0">
                  <a:solidFill>
                    <a:srgbClr val="FF0000"/>
                  </a:solidFill>
                  <a:latin typeface="imes New Roman"/>
                </a:rPr>
                <a:t> </a:t>
              </a:r>
              <a:endParaRPr lang="vi-VN" sz="3600" b="1" dirty="0">
                <a:solidFill>
                  <a:srgbClr val="FF0000"/>
                </a:solidFill>
                <a:latin typeface="imes New Roman"/>
              </a:endParaRPr>
            </a:p>
          </p:txBody>
        </p:sp>
        <p:cxnSp>
          <p:nvCxnSpPr>
            <p:cNvPr id="41" name="Connector: Curved 40">
              <a:extLst>
                <a:ext uri="{FF2B5EF4-FFF2-40B4-BE49-F238E27FC236}">
                  <a16:creationId xmlns:a16="http://schemas.microsoft.com/office/drawing/2014/main" id="{FC767A61-C5C6-4248-BEA0-40783D5104EF}"/>
                </a:ext>
              </a:extLst>
            </p:cNvPr>
            <p:cNvCxnSpPr>
              <a:cxnSpLocks/>
              <a:endCxn id="31" idx="3"/>
            </p:cNvCxnSpPr>
            <p:nvPr/>
          </p:nvCxnSpPr>
          <p:spPr>
            <a:xfrm rot="10800000" flipV="1">
              <a:off x="10767015" y="1237396"/>
              <a:ext cx="1260482" cy="3517841"/>
            </a:xfrm>
            <a:prstGeom prst="curvedConnector3">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p:cNvPicPr/>
          <p:nvPr/>
        </p:nvPicPr>
        <p:blipFill>
          <a:blip r:embed="rId2"/>
          <a:stretch>
            <a:fillRect/>
          </a:stretch>
        </p:blipFill>
        <p:spPr>
          <a:xfrm>
            <a:off x="75776" y="-2604"/>
            <a:ext cx="5134531" cy="3993270"/>
          </a:xfrm>
          <a:prstGeom prst="rect">
            <a:avLst/>
          </a:prstGeom>
        </p:spPr>
      </p:pic>
      <p:pic>
        <p:nvPicPr>
          <p:cNvPr id="5" name="Picture 4"/>
          <p:cNvPicPr>
            <a:picLocks noChangeAspect="1"/>
          </p:cNvPicPr>
          <p:nvPr/>
        </p:nvPicPr>
        <p:blipFill>
          <a:blip r:embed="rId3"/>
          <a:stretch>
            <a:fillRect/>
          </a:stretch>
        </p:blipFill>
        <p:spPr>
          <a:xfrm>
            <a:off x="12183960" y="260079"/>
            <a:ext cx="5265840" cy="3671253"/>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5" y="4944369"/>
            <a:ext cx="4311752" cy="4173613"/>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2246" y="5232750"/>
            <a:ext cx="4421874" cy="4104090"/>
          </a:xfrm>
          <a:prstGeom prst="rect">
            <a:avLst/>
          </a:prstGeom>
        </p:spPr>
      </p:pic>
    </p:spTree>
    <p:extLst>
      <p:ext uri="{BB962C8B-B14F-4D97-AF65-F5344CB8AC3E}">
        <p14:creationId xmlns:p14="http://schemas.microsoft.com/office/powerpoint/2010/main" val="39992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500" fill="hold"/>
                                        <p:tgtEl>
                                          <p:spTgt spid="46"/>
                                        </p:tgtEl>
                                        <p:attrNameLst>
                                          <p:attrName>ppt_x</p:attrName>
                                        </p:attrNameLst>
                                      </p:cBhvr>
                                      <p:tavLst>
                                        <p:tav tm="0">
                                          <p:val>
                                            <p:strVal val="#ppt_x"/>
                                          </p:val>
                                        </p:tav>
                                        <p:tav tm="100000">
                                          <p:val>
                                            <p:strVal val="#ppt_x"/>
                                          </p:val>
                                        </p:tav>
                                      </p:tavLst>
                                    </p:anim>
                                    <p:anim calcmode="lin" valueType="num">
                                      <p:cBhvr additive="base">
                                        <p:cTn id="40" dur="500" fill="hold"/>
                                        <p:tgtEl>
                                          <p:spTgt spid="4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342900"/>
            <a:ext cx="17145000" cy="8382000"/>
          </a:xfrm>
          <a:prstGeom prst="rect">
            <a:avLst/>
          </a:prstGeom>
        </p:spPr>
      </p:pic>
      <p:sp>
        <p:nvSpPr>
          <p:cNvPr id="5" name="Right Arrow 4">
            <a:hlinkClick r:id="rId3" action="ppaction://hlinksldjump"/>
          </p:cNvPr>
          <p:cNvSpPr/>
          <p:nvPr/>
        </p:nvSpPr>
        <p:spPr>
          <a:xfrm>
            <a:off x="13716000" y="9029700"/>
            <a:ext cx="26670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4904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C2A9CE-AE9A-4DAD-8100-C51A2B904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59871"/>
            <a:ext cx="17602200" cy="10286999"/>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7CFCF95-4583-47E0-90D6-9347EB0A1081}"/>
              </a:ext>
            </a:extLst>
          </p:cNvPr>
          <p:cNvPicPr>
            <a:picLocks noChangeAspect="1"/>
          </p:cNvPicPr>
          <p:nvPr/>
        </p:nvPicPr>
        <p:blipFill>
          <a:blip r:embed="rId2"/>
          <a:stretch>
            <a:fillRect/>
          </a:stretch>
        </p:blipFill>
        <p:spPr>
          <a:xfrm>
            <a:off x="28252" y="1788684"/>
            <a:ext cx="10896600" cy="8534400"/>
          </a:xfrm>
          <a:prstGeom prst="rect">
            <a:avLst/>
          </a:prstGeom>
        </p:spPr>
      </p:pic>
      <p:grpSp>
        <p:nvGrpSpPr>
          <p:cNvPr id="91" name="Group 90">
            <a:extLst>
              <a:ext uri="{FF2B5EF4-FFF2-40B4-BE49-F238E27FC236}">
                <a16:creationId xmlns:a16="http://schemas.microsoft.com/office/drawing/2014/main" id="{14BED724-3B9D-4821-B164-05F66010EBBA}"/>
              </a:ext>
            </a:extLst>
          </p:cNvPr>
          <p:cNvGrpSpPr/>
          <p:nvPr/>
        </p:nvGrpSpPr>
        <p:grpSpPr>
          <a:xfrm>
            <a:off x="5526304" y="1098003"/>
            <a:ext cx="2967223" cy="9091204"/>
            <a:chOff x="5486400" y="167096"/>
            <a:chExt cx="2967223" cy="9091204"/>
          </a:xfrm>
        </p:grpSpPr>
        <p:cxnSp>
          <p:nvCxnSpPr>
            <p:cNvPr id="33" name="Straight Connector 32">
              <a:extLst>
                <a:ext uri="{FF2B5EF4-FFF2-40B4-BE49-F238E27FC236}">
                  <a16:creationId xmlns:a16="http://schemas.microsoft.com/office/drawing/2014/main" id="{07180072-EC65-4FD9-B5B7-971E2C6B32C1}"/>
                </a:ext>
              </a:extLst>
            </p:cNvPr>
            <p:cNvCxnSpPr>
              <a:cxnSpLocks/>
            </p:cNvCxnSpPr>
            <p:nvPr/>
          </p:nvCxnSpPr>
          <p:spPr>
            <a:xfrm>
              <a:off x="5486400" y="1333500"/>
              <a:ext cx="0" cy="7924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4DDD4B99-B619-4D6F-982E-7DF247804491}"/>
                </a:ext>
              </a:extLst>
            </p:cNvPr>
            <p:cNvGrpSpPr/>
            <p:nvPr/>
          </p:nvGrpSpPr>
          <p:grpSpPr>
            <a:xfrm>
              <a:off x="5577841" y="167096"/>
              <a:ext cx="2875782" cy="1605804"/>
              <a:chOff x="5577841" y="167096"/>
              <a:chExt cx="2875782" cy="1605804"/>
            </a:xfrm>
          </p:grpSpPr>
          <p:cxnSp>
            <p:nvCxnSpPr>
              <p:cNvPr id="49" name="Straight Connector 48">
                <a:extLst>
                  <a:ext uri="{FF2B5EF4-FFF2-40B4-BE49-F238E27FC236}">
                    <a16:creationId xmlns:a16="http://schemas.microsoft.com/office/drawing/2014/main" id="{DF36EA5E-3329-4273-B642-0AFBA4B79D0E}"/>
                  </a:ext>
                </a:extLst>
              </p:cNvPr>
              <p:cNvCxnSpPr>
                <a:cxnSpLocks/>
              </p:cNvCxnSpPr>
              <p:nvPr/>
            </p:nvCxnSpPr>
            <p:spPr>
              <a:xfrm flipV="1">
                <a:off x="5577841" y="706100"/>
                <a:ext cx="457200" cy="10668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56B64A9-6911-41DB-BE67-6F94380467FD}"/>
                  </a:ext>
                </a:extLst>
              </p:cNvPr>
              <p:cNvCxnSpPr>
                <a:cxnSpLocks/>
              </p:cNvCxnSpPr>
              <p:nvPr/>
            </p:nvCxnSpPr>
            <p:spPr>
              <a:xfrm>
                <a:off x="6035041" y="706100"/>
                <a:ext cx="233389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1780B46-A240-4EC7-B3D3-F7D7CA19D540}"/>
                  </a:ext>
                </a:extLst>
              </p:cNvPr>
              <p:cNvSpPr txBox="1"/>
              <p:nvPr/>
            </p:nvSpPr>
            <p:spPr>
              <a:xfrm>
                <a:off x="6056813" y="167096"/>
                <a:ext cx="2396810"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Kinh tuyến gốc</a:t>
                </a:r>
              </a:p>
            </p:txBody>
          </p:sp>
        </p:grpSp>
      </p:grpSp>
      <p:grpSp>
        <p:nvGrpSpPr>
          <p:cNvPr id="92" name="Group 91">
            <a:extLst>
              <a:ext uri="{FF2B5EF4-FFF2-40B4-BE49-F238E27FC236}">
                <a16:creationId xmlns:a16="http://schemas.microsoft.com/office/drawing/2014/main" id="{05C0DE2C-8FCE-4317-B74A-A476D3E1210B}"/>
              </a:ext>
            </a:extLst>
          </p:cNvPr>
          <p:cNvGrpSpPr/>
          <p:nvPr/>
        </p:nvGrpSpPr>
        <p:grpSpPr>
          <a:xfrm>
            <a:off x="464719" y="5105442"/>
            <a:ext cx="12331812" cy="1061838"/>
            <a:chOff x="457200" y="4234062"/>
            <a:chExt cx="12331812" cy="1061838"/>
          </a:xfrm>
        </p:grpSpPr>
        <p:cxnSp>
          <p:nvCxnSpPr>
            <p:cNvPr id="34" name="Straight Connector 33">
              <a:extLst>
                <a:ext uri="{FF2B5EF4-FFF2-40B4-BE49-F238E27FC236}">
                  <a16:creationId xmlns:a16="http://schemas.microsoft.com/office/drawing/2014/main" id="{33438AB6-4A14-4BB5-899E-6037BA9FB897}"/>
                </a:ext>
              </a:extLst>
            </p:cNvPr>
            <p:cNvCxnSpPr>
              <a:cxnSpLocks/>
            </p:cNvCxnSpPr>
            <p:nvPr/>
          </p:nvCxnSpPr>
          <p:spPr>
            <a:xfrm flipH="1">
              <a:off x="457200" y="5295900"/>
              <a:ext cx="101346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689EADD2-A4EC-498C-B850-FA745EFAEAD3}"/>
                </a:ext>
              </a:extLst>
            </p:cNvPr>
            <p:cNvGrpSpPr/>
            <p:nvPr/>
          </p:nvGrpSpPr>
          <p:grpSpPr>
            <a:xfrm>
              <a:off x="10294075" y="4234062"/>
              <a:ext cx="2494937" cy="1030269"/>
              <a:chOff x="10294075" y="4234062"/>
              <a:chExt cx="2494937" cy="1030269"/>
            </a:xfrm>
          </p:grpSpPr>
          <p:grpSp>
            <p:nvGrpSpPr>
              <p:cNvPr id="89" name="Group 88">
                <a:extLst>
                  <a:ext uri="{FF2B5EF4-FFF2-40B4-BE49-F238E27FC236}">
                    <a16:creationId xmlns:a16="http://schemas.microsoft.com/office/drawing/2014/main" id="{12ECE86A-9FD4-4E3B-99ED-2D36F8A8FF4C}"/>
                  </a:ext>
                </a:extLst>
              </p:cNvPr>
              <p:cNvGrpSpPr/>
              <p:nvPr/>
            </p:nvGrpSpPr>
            <p:grpSpPr>
              <a:xfrm>
                <a:off x="10294075" y="4734741"/>
                <a:ext cx="2431325" cy="529590"/>
                <a:chOff x="10294075" y="4734741"/>
                <a:chExt cx="2431325" cy="529590"/>
              </a:xfrm>
            </p:grpSpPr>
            <p:cxnSp>
              <p:nvCxnSpPr>
                <p:cNvPr id="54" name="Straight Connector 53">
                  <a:extLst>
                    <a:ext uri="{FF2B5EF4-FFF2-40B4-BE49-F238E27FC236}">
                      <a16:creationId xmlns:a16="http://schemas.microsoft.com/office/drawing/2014/main" id="{101E0C9F-92EF-4557-B7A7-95FDB8166F24}"/>
                    </a:ext>
                  </a:extLst>
                </p:cNvPr>
                <p:cNvCxnSpPr>
                  <a:cxnSpLocks/>
                </p:cNvCxnSpPr>
                <p:nvPr/>
              </p:nvCxnSpPr>
              <p:spPr>
                <a:xfrm flipV="1">
                  <a:off x="10294075" y="4734741"/>
                  <a:ext cx="457200" cy="52959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86324E3-61E2-4713-86C8-4E2B150B7DF8}"/>
                    </a:ext>
                  </a:extLst>
                </p:cNvPr>
                <p:cNvCxnSpPr>
                  <a:cxnSpLocks/>
                </p:cNvCxnSpPr>
                <p:nvPr/>
              </p:nvCxnSpPr>
              <p:spPr>
                <a:xfrm>
                  <a:off x="10751275" y="4734741"/>
                  <a:ext cx="197412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9" name="TextBox 68">
                <a:extLst>
                  <a:ext uri="{FF2B5EF4-FFF2-40B4-BE49-F238E27FC236}">
                    <a16:creationId xmlns:a16="http://schemas.microsoft.com/office/drawing/2014/main" id="{18BC72BF-0750-4CBF-84DE-3211536CE2D0}"/>
                  </a:ext>
                </a:extLst>
              </p:cNvPr>
              <p:cNvSpPr txBox="1"/>
              <p:nvPr/>
            </p:nvSpPr>
            <p:spPr>
              <a:xfrm>
                <a:off x="10751275" y="4234062"/>
                <a:ext cx="2037737" cy="954107"/>
              </a:xfrm>
              <a:prstGeom prst="rect">
                <a:avLst/>
              </a:prstGeom>
              <a:noFill/>
            </p:spPr>
            <p:txBody>
              <a:bodyPr wrap="none" rtlCol="0">
                <a:spAutoFit/>
              </a:bodyPr>
              <a:lstStyle/>
              <a:p>
                <a:pPr algn="ctr"/>
                <a:r>
                  <a:rPr lang="en-US" sz="2800" i="1">
                    <a:latin typeface="Times New Roman" panose="02020603050405020304" pitchFamily="18" charset="0"/>
                    <a:cs typeface="Times New Roman" panose="02020603050405020304" pitchFamily="18" charset="0"/>
                  </a:rPr>
                  <a:t>Vĩ tuyến gốc</a:t>
                </a:r>
              </a:p>
              <a:p>
                <a:pPr algn="ctr"/>
                <a:r>
                  <a:rPr lang="en-US" sz="2800" i="1">
                    <a:latin typeface="Times New Roman" panose="02020603050405020304" pitchFamily="18" charset="0"/>
                    <a:cs typeface="Times New Roman" panose="02020603050405020304" pitchFamily="18" charset="0"/>
                  </a:rPr>
                  <a:t>xích đạo</a:t>
                </a:r>
              </a:p>
            </p:txBody>
          </p:sp>
        </p:grpSp>
      </p:grpSp>
      <p:grpSp>
        <p:nvGrpSpPr>
          <p:cNvPr id="96" name="Group 95">
            <a:extLst>
              <a:ext uri="{FF2B5EF4-FFF2-40B4-BE49-F238E27FC236}">
                <a16:creationId xmlns:a16="http://schemas.microsoft.com/office/drawing/2014/main" id="{60918E01-1D52-429A-873A-F24A1BF08CB6}"/>
              </a:ext>
            </a:extLst>
          </p:cNvPr>
          <p:cNvGrpSpPr/>
          <p:nvPr/>
        </p:nvGrpSpPr>
        <p:grpSpPr>
          <a:xfrm>
            <a:off x="14807581" y="890342"/>
            <a:ext cx="390873" cy="5803271"/>
            <a:chOff x="14315727" y="2595234"/>
            <a:chExt cx="390873" cy="5803271"/>
          </a:xfrm>
        </p:grpSpPr>
        <p:cxnSp>
          <p:nvCxnSpPr>
            <p:cNvPr id="72" name="Straight Arrow Connector 71">
              <a:extLst>
                <a:ext uri="{FF2B5EF4-FFF2-40B4-BE49-F238E27FC236}">
                  <a16:creationId xmlns:a16="http://schemas.microsoft.com/office/drawing/2014/main" id="{EF66AFB6-35A1-4ACA-89D7-7A5FE5051F21}"/>
                </a:ext>
              </a:extLst>
            </p:cNvPr>
            <p:cNvCxnSpPr>
              <a:cxnSpLocks/>
            </p:cNvCxnSpPr>
            <p:nvPr/>
          </p:nvCxnSpPr>
          <p:spPr>
            <a:xfrm flipV="1">
              <a:off x="14706600" y="2802895"/>
              <a:ext cx="0" cy="559561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3C6509B-2E15-4B0D-A362-62F0015B2CE3}"/>
                </a:ext>
              </a:extLst>
            </p:cNvPr>
            <p:cNvSpPr txBox="1"/>
            <p:nvPr/>
          </p:nvSpPr>
          <p:spPr>
            <a:xfrm>
              <a:off x="14315727" y="2595234"/>
              <a:ext cx="343364"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y</a:t>
              </a:r>
            </a:p>
          </p:txBody>
        </p:sp>
      </p:grpSp>
      <p:grpSp>
        <p:nvGrpSpPr>
          <p:cNvPr id="97" name="Group 96">
            <a:extLst>
              <a:ext uri="{FF2B5EF4-FFF2-40B4-BE49-F238E27FC236}">
                <a16:creationId xmlns:a16="http://schemas.microsoft.com/office/drawing/2014/main" id="{63403A08-D289-4580-9BF0-725C9E0A8B69}"/>
              </a:ext>
            </a:extLst>
          </p:cNvPr>
          <p:cNvGrpSpPr/>
          <p:nvPr/>
        </p:nvGrpSpPr>
        <p:grpSpPr>
          <a:xfrm>
            <a:off x="12908099" y="3915714"/>
            <a:ext cx="5342709" cy="523220"/>
            <a:chOff x="12039600" y="5597162"/>
            <a:chExt cx="5342709" cy="523220"/>
          </a:xfrm>
        </p:grpSpPr>
        <p:cxnSp>
          <p:nvCxnSpPr>
            <p:cNvPr id="75" name="Straight Arrow Connector 74">
              <a:extLst>
                <a:ext uri="{FF2B5EF4-FFF2-40B4-BE49-F238E27FC236}">
                  <a16:creationId xmlns:a16="http://schemas.microsoft.com/office/drawing/2014/main" id="{B010874D-1EF6-498F-B7E7-25AD7991B310}"/>
                </a:ext>
              </a:extLst>
            </p:cNvPr>
            <p:cNvCxnSpPr/>
            <p:nvPr/>
          </p:nvCxnSpPr>
          <p:spPr>
            <a:xfrm>
              <a:off x="12039600" y="5600700"/>
              <a:ext cx="5334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CF104219-A7EE-492E-8CA3-3EB3477AED52}"/>
                </a:ext>
              </a:extLst>
            </p:cNvPr>
            <p:cNvSpPr txBox="1"/>
            <p:nvPr/>
          </p:nvSpPr>
          <p:spPr>
            <a:xfrm>
              <a:off x="17038945" y="5597162"/>
              <a:ext cx="343364"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x</a:t>
              </a:r>
            </a:p>
          </p:txBody>
        </p:sp>
      </p:grpSp>
      <p:sp>
        <p:nvSpPr>
          <p:cNvPr id="78" name="TextBox 77">
            <a:extLst>
              <a:ext uri="{FF2B5EF4-FFF2-40B4-BE49-F238E27FC236}">
                <a16:creationId xmlns:a16="http://schemas.microsoft.com/office/drawing/2014/main" id="{6A50CF8D-AEC7-4BA1-A72C-ED583DD39E23}"/>
              </a:ext>
            </a:extLst>
          </p:cNvPr>
          <p:cNvSpPr txBox="1"/>
          <p:nvPr/>
        </p:nvSpPr>
        <p:spPr>
          <a:xfrm>
            <a:off x="14721445" y="3878740"/>
            <a:ext cx="444352"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O</a:t>
            </a:r>
          </a:p>
        </p:txBody>
      </p:sp>
      <p:grpSp>
        <p:nvGrpSpPr>
          <p:cNvPr id="94" name="Group 93">
            <a:extLst>
              <a:ext uri="{FF2B5EF4-FFF2-40B4-BE49-F238E27FC236}">
                <a16:creationId xmlns:a16="http://schemas.microsoft.com/office/drawing/2014/main" id="{333E8106-AB58-4276-B342-EF23DB8D0FA8}"/>
              </a:ext>
            </a:extLst>
          </p:cNvPr>
          <p:cNvGrpSpPr/>
          <p:nvPr/>
        </p:nvGrpSpPr>
        <p:grpSpPr>
          <a:xfrm>
            <a:off x="15296453" y="2165133"/>
            <a:ext cx="2873774" cy="954107"/>
            <a:chOff x="14782800" y="3478718"/>
            <a:chExt cx="2873774" cy="954107"/>
          </a:xfrm>
        </p:grpSpPr>
        <p:cxnSp>
          <p:nvCxnSpPr>
            <p:cNvPr id="80" name="Straight Arrow Connector 79">
              <a:extLst>
                <a:ext uri="{FF2B5EF4-FFF2-40B4-BE49-F238E27FC236}">
                  <a16:creationId xmlns:a16="http://schemas.microsoft.com/office/drawing/2014/main" id="{17D4E886-8C2C-47AA-960D-B492ABC31F11}"/>
                </a:ext>
              </a:extLst>
            </p:cNvPr>
            <p:cNvCxnSpPr>
              <a:cxnSpLocks/>
            </p:cNvCxnSpPr>
            <p:nvPr/>
          </p:nvCxnSpPr>
          <p:spPr>
            <a:xfrm flipH="1">
              <a:off x="14782800" y="3955772"/>
              <a:ext cx="6096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2DF5742-955D-4167-B3F5-B69287926836}"/>
                </a:ext>
              </a:extLst>
            </p:cNvPr>
            <p:cNvSpPr txBox="1"/>
            <p:nvPr/>
          </p:nvSpPr>
          <p:spPr>
            <a:xfrm>
              <a:off x="15381592" y="3478718"/>
              <a:ext cx="2274982" cy="954107"/>
            </a:xfrm>
            <a:prstGeom prst="rect">
              <a:avLst/>
            </a:prstGeom>
            <a:noFill/>
          </p:spPr>
          <p:txBody>
            <a:bodyPr wrap="none" rtlCol="0">
              <a:spAutoFit/>
            </a:bodyPr>
            <a:lstStyle/>
            <a:p>
              <a:r>
                <a:rPr lang="en-US" sz="2800" i="1">
                  <a:solidFill>
                    <a:srgbClr val="FF0000"/>
                  </a:solidFill>
                  <a:latin typeface="Times New Roman" panose="02020603050405020304" pitchFamily="18" charset="0"/>
                  <a:cs typeface="Times New Roman" panose="02020603050405020304" pitchFamily="18" charset="0"/>
                </a:rPr>
                <a:t>Minh họa</a:t>
              </a:r>
            </a:p>
            <a:p>
              <a:r>
                <a:rPr lang="en-US" sz="2800" i="1">
                  <a:solidFill>
                    <a:srgbClr val="FF0000"/>
                  </a:solidFill>
                  <a:latin typeface="Times New Roman" panose="02020603050405020304" pitchFamily="18" charset="0"/>
                  <a:cs typeface="Times New Roman" panose="02020603050405020304" pitchFamily="18" charset="0"/>
                </a:rPr>
                <a:t>kinh tuyến gốc</a:t>
              </a:r>
            </a:p>
          </p:txBody>
        </p:sp>
      </p:grpSp>
      <p:grpSp>
        <p:nvGrpSpPr>
          <p:cNvPr id="95" name="Group 94">
            <a:extLst>
              <a:ext uri="{FF2B5EF4-FFF2-40B4-BE49-F238E27FC236}">
                <a16:creationId xmlns:a16="http://schemas.microsoft.com/office/drawing/2014/main" id="{4A71E91C-D173-4ACA-AB46-41347BC4BAF7}"/>
              </a:ext>
            </a:extLst>
          </p:cNvPr>
          <p:cNvGrpSpPr/>
          <p:nvPr/>
        </p:nvGrpSpPr>
        <p:grpSpPr>
          <a:xfrm>
            <a:off x="16097018" y="3998663"/>
            <a:ext cx="1915909" cy="1472156"/>
            <a:chOff x="15381592" y="5659632"/>
            <a:chExt cx="1915909" cy="1472156"/>
          </a:xfrm>
        </p:grpSpPr>
        <p:cxnSp>
          <p:nvCxnSpPr>
            <p:cNvPr id="84" name="Straight Arrow Connector 83">
              <a:extLst>
                <a:ext uri="{FF2B5EF4-FFF2-40B4-BE49-F238E27FC236}">
                  <a16:creationId xmlns:a16="http://schemas.microsoft.com/office/drawing/2014/main" id="{A43E80B5-E151-4B3D-97AA-C380A754F003}"/>
                </a:ext>
              </a:extLst>
            </p:cNvPr>
            <p:cNvCxnSpPr>
              <a:cxnSpLocks/>
            </p:cNvCxnSpPr>
            <p:nvPr/>
          </p:nvCxnSpPr>
          <p:spPr>
            <a:xfrm flipV="1">
              <a:off x="16154400" y="5659632"/>
              <a:ext cx="0" cy="4678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7A31A580-22D1-4DB5-B16D-31A15358BAE1}"/>
                </a:ext>
              </a:extLst>
            </p:cNvPr>
            <p:cNvSpPr txBox="1"/>
            <p:nvPr/>
          </p:nvSpPr>
          <p:spPr>
            <a:xfrm>
              <a:off x="15381592" y="6177681"/>
              <a:ext cx="1915909" cy="954107"/>
            </a:xfrm>
            <a:prstGeom prst="rect">
              <a:avLst/>
            </a:prstGeom>
            <a:noFill/>
          </p:spPr>
          <p:txBody>
            <a:bodyPr wrap="none" rtlCol="0">
              <a:spAutoFit/>
            </a:bodyPr>
            <a:lstStyle/>
            <a:p>
              <a:r>
                <a:rPr lang="en-US" sz="2800" i="1">
                  <a:solidFill>
                    <a:srgbClr val="FF0000"/>
                  </a:solidFill>
                  <a:latin typeface="Times New Roman" panose="02020603050405020304" pitchFamily="18" charset="0"/>
                  <a:cs typeface="Times New Roman" panose="02020603050405020304" pitchFamily="18" charset="0"/>
                </a:rPr>
                <a:t>Minh họa</a:t>
              </a:r>
            </a:p>
            <a:p>
              <a:r>
                <a:rPr lang="en-US" sz="2800" i="1">
                  <a:solidFill>
                    <a:srgbClr val="FF0000"/>
                  </a:solidFill>
                  <a:latin typeface="Times New Roman" panose="02020603050405020304" pitchFamily="18" charset="0"/>
                  <a:cs typeface="Times New Roman" panose="02020603050405020304" pitchFamily="18" charset="0"/>
                </a:rPr>
                <a:t>vĩ tuyến gốc</a:t>
              </a:r>
            </a:p>
          </p:txBody>
        </p:sp>
      </p:grpSp>
      <p:pic>
        <p:nvPicPr>
          <p:cNvPr id="93" name="Picture 92">
            <a:extLst>
              <a:ext uri="{FF2B5EF4-FFF2-40B4-BE49-F238E27FC236}">
                <a16:creationId xmlns:a16="http://schemas.microsoft.com/office/drawing/2014/main" id="{AC9BDE2C-DD7B-4E4C-844C-35E5436746B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197" b="88525" l="0" r="100000"/>
                    </a14:imgEffect>
                  </a14:imgLayer>
                </a14:imgProps>
              </a:ext>
            </a:extLst>
          </a:blip>
          <a:stretch>
            <a:fillRect/>
          </a:stretch>
        </p:blipFill>
        <p:spPr>
          <a:xfrm>
            <a:off x="-69746" y="928164"/>
            <a:ext cx="1352187" cy="970795"/>
          </a:xfrm>
          <a:prstGeom prst="rect">
            <a:avLst/>
          </a:prstGeom>
        </p:spPr>
      </p:pic>
      <p:sp>
        <p:nvSpPr>
          <p:cNvPr id="98" name="Rectangle: Rounded Corners 97">
            <a:extLst>
              <a:ext uri="{FF2B5EF4-FFF2-40B4-BE49-F238E27FC236}">
                <a16:creationId xmlns:a16="http://schemas.microsoft.com/office/drawing/2014/main" id="{AB686925-3802-4678-A1EB-7364B8E3E573}"/>
              </a:ext>
            </a:extLst>
          </p:cNvPr>
          <p:cNvSpPr/>
          <p:nvPr/>
        </p:nvSpPr>
        <p:spPr>
          <a:xfrm>
            <a:off x="11734802" y="7344422"/>
            <a:ext cx="6318198" cy="26659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accent3">
                    <a:lumMod val="50000"/>
                  </a:schemeClr>
                </a:solidFill>
                <a:latin typeface="Times New Roman" panose="02020603050405020304" pitchFamily="18" charset="0"/>
                <a:ea typeface="Times New Roman" panose="02020603050405020304" pitchFamily="18" charset="0"/>
              </a:rPr>
              <a:t>-Trục Ox nằm ngang, trục Oy thẳng đứng.</a:t>
            </a:r>
          </a:p>
          <a:p>
            <a:pPr algn="ctr"/>
            <a:r>
              <a:rPr lang="vi-VN" sz="3600">
                <a:solidFill>
                  <a:schemeClr val="accent3">
                    <a:lumMod val="50000"/>
                  </a:schemeClr>
                </a:solidFill>
                <a:latin typeface="Times New Roman" panose="02020603050405020304" pitchFamily="18" charset="0"/>
                <a:ea typeface="Times New Roman" panose="02020603050405020304" pitchFamily="18" charset="0"/>
              </a:rPr>
              <a:t>- </a:t>
            </a:r>
            <a:r>
              <a:rPr lang="en-US" sz="3600">
                <a:solidFill>
                  <a:schemeClr val="accent3">
                    <a:lumMod val="50000"/>
                  </a:schemeClr>
                </a:solidFill>
                <a:latin typeface="Times New Roman" panose="02020603050405020304" pitchFamily="18" charset="0"/>
                <a:ea typeface="Times New Roman" panose="02020603050405020304" pitchFamily="18" charset="0"/>
              </a:rPr>
              <a:t>H</a:t>
            </a:r>
            <a:r>
              <a:rPr lang="vi-VN" sz="3600" b="0" i="0">
                <a:solidFill>
                  <a:schemeClr val="accent3">
                    <a:lumMod val="50000"/>
                  </a:schemeClr>
                </a:solidFill>
                <a:effectLst/>
                <a:latin typeface="Times New Roman" panose="02020603050405020304" pitchFamily="18" charset="0"/>
                <a:ea typeface="Times New Roman" panose="02020603050405020304" pitchFamily="18" charset="0"/>
              </a:rPr>
              <a:t>ai trục số Ox và Oy vuông góc với nhau tại gốc </a:t>
            </a:r>
            <a:r>
              <a:rPr lang="en-US" sz="3600" b="0">
                <a:solidFill>
                  <a:schemeClr val="accent3">
                    <a:lumMod val="50000"/>
                  </a:schemeClr>
                </a:solidFill>
                <a:effectLst/>
                <a:latin typeface="Times New Roman" panose="02020603050405020304" pitchFamily="18" charset="0"/>
                <a:ea typeface="Times New Roman" panose="02020603050405020304" pitchFamily="18" charset="0"/>
              </a:rPr>
              <a:t>O</a:t>
            </a:r>
            <a:r>
              <a:rPr lang="en-US" sz="3600" b="0" i="0">
                <a:solidFill>
                  <a:schemeClr val="accent3">
                    <a:lumMod val="50000"/>
                  </a:schemeClr>
                </a:solidFill>
                <a:effectLst/>
                <a:latin typeface="Times New Roman" panose="02020603050405020304" pitchFamily="18" charset="0"/>
                <a:ea typeface="Times New Roman" panose="02020603050405020304" pitchFamily="18" charset="0"/>
              </a:rPr>
              <a:t> </a:t>
            </a:r>
            <a:endParaRPr lang="en-US" sz="3600">
              <a:solidFill>
                <a:schemeClr val="accent3">
                  <a:lumMod val="50000"/>
                </a:schemeClr>
              </a:solidFill>
            </a:endParaRPr>
          </a:p>
        </p:txBody>
      </p:sp>
      <p:grpSp>
        <p:nvGrpSpPr>
          <p:cNvPr id="100" name="Google Shape;417;p23">
            <a:extLst>
              <a:ext uri="{FF2B5EF4-FFF2-40B4-BE49-F238E27FC236}">
                <a16:creationId xmlns:a16="http://schemas.microsoft.com/office/drawing/2014/main" id="{BD11EAF6-1EB2-4F83-A5FA-1F8B34E72EF4}"/>
              </a:ext>
            </a:extLst>
          </p:cNvPr>
          <p:cNvGrpSpPr/>
          <p:nvPr/>
        </p:nvGrpSpPr>
        <p:grpSpPr>
          <a:xfrm>
            <a:off x="11310530" y="6693613"/>
            <a:ext cx="1277205" cy="1131333"/>
            <a:chOff x="-182869" y="835238"/>
            <a:chExt cx="1277205" cy="1131333"/>
          </a:xfrm>
          <a:solidFill>
            <a:srgbClr val="FF0000"/>
          </a:solidFill>
        </p:grpSpPr>
        <p:sp>
          <p:nvSpPr>
            <p:cNvPr id="101" name="Google Shape;418;p23">
              <a:extLst>
                <a:ext uri="{FF2B5EF4-FFF2-40B4-BE49-F238E27FC236}">
                  <a16:creationId xmlns:a16="http://schemas.microsoft.com/office/drawing/2014/main" id="{2BB3B967-8749-454E-B8E0-85B7B2A8582D}"/>
                </a:ext>
              </a:extLst>
            </p:cNvPr>
            <p:cNvSpPr/>
            <p:nvPr/>
          </p:nvSpPr>
          <p:spPr>
            <a:xfrm>
              <a:off x="-182869" y="851983"/>
              <a:ext cx="1277205" cy="1076929"/>
            </a:xfrm>
            <a:custGeom>
              <a:avLst/>
              <a:gdLst/>
              <a:ahLst/>
              <a:cxnLst/>
              <a:rect l="l" t="t" r="r" b="b"/>
              <a:pathLst>
                <a:path w="38595" h="32543" extrusionOk="0">
                  <a:moveTo>
                    <a:pt x="5482" y="757"/>
                  </a:moveTo>
                  <a:cubicBezTo>
                    <a:pt x="9744" y="757"/>
                    <a:pt x="13979" y="1983"/>
                    <a:pt x="17624" y="4249"/>
                  </a:cubicBezTo>
                  <a:cubicBezTo>
                    <a:pt x="21956" y="6940"/>
                    <a:pt x="24621" y="10679"/>
                    <a:pt x="26212" y="15448"/>
                  </a:cubicBezTo>
                  <a:cubicBezTo>
                    <a:pt x="25337" y="16600"/>
                    <a:pt x="24513" y="17790"/>
                    <a:pt x="23775" y="19030"/>
                  </a:cubicBezTo>
                  <a:cubicBezTo>
                    <a:pt x="23769" y="19040"/>
                    <a:pt x="23771" y="19049"/>
                    <a:pt x="23765" y="19058"/>
                  </a:cubicBezTo>
                  <a:cubicBezTo>
                    <a:pt x="23310" y="19007"/>
                    <a:pt x="22855" y="18981"/>
                    <a:pt x="22401" y="18966"/>
                  </a:cubicBezTo>
                  <a:cubicBezTo>
                    <a:pt x="22388" y="18935"/>
                    <a:pt x="22368" y="18906"/>
                    <a:pt x="22343" y="18883"/>
                  </a:cubicBezTo>
                  <a:cubicBezTo>
                    <a:pt x="18336" y="14967"/>
                    <a:pt x="12853" y="12949"/>
                    <a:pt x="7336" y="12949"/>
                  </a:cubicBezTo>
                  <a:cubicBezTo>
                    <a:pt x="5691" y="12949"/>
                    <a:pt x="4043" y="13129"/>
                    <a:pt x="2431" y="13491"/>
                  </a:cubicBezTo>
                  <a:lnTo>
                    <a:pt x="4986" y="10881"/>
                  </a:lnTo>
                  <a:cubicBezTo>
                    <a:pt x="5145" y="10717"/>
                    <a:pt x="5140" y="10409"/>
                    <a:pt x="4920" y="10291"/>
                  </a:cubicBezTo>
                  <a:cubicBezTo>
                    <a:pt x="3721" y="9649"/>
                    <a:pt x="2497" y="9075"/>
                    <a:pt x="1243" y="8554"/>
                  </a:cubicBezTo>
                  <a:cubicBezTo>
                    <a:pt x="2477" y="7724"/>
                    <a:pt x="3655" y="6814"/>
                    <a:pt x="4771" y="5830"/>
                  </a:cubicBezTo>
                  <a:cubicBezTo>
                    <a:pt x="4941" y="5679"/>
                    <a:pt x="4912" y="5361"/>
                    <a:pt x="4708" y="5254"/>
                  </a:cubicBezTo>
                  <a:cubicBezTo>
                    <a:pt x="3854" y="4805"/>
                    <a:pt x="3001" y="4358"/>
                    <a:pt x="2148" y="3912"/>
                  </a:cubicBezTo>
                  <a:cubicBezTo>
                    <a:pt x="2894" y="3595"/>
                    <a:pt x="3639" y="3278"/>
                    <a:pt x="4385" y="2961"/>
                  </a:cubicBezTo>
                  <a:cubicBezTo>
                    <a:pt x="4644" y="2851"/>
                    <a:pt x="4595" y="2486"/>
                    <a:pt x="4396" y="2354"/>
                  </a:cubicBezTo>
                  <a:lnTo>
                    <a:pt x="2344" y="982"/>
                  </a:lnTo>
                  <a:cubicBezTo>
                    <a:pt x="3386" y="831"/>
                    <a:pt x="4435" y="757"/>
                    <a:pt x="5482" y="757"/>
                  </a:cubicBezTo>
                  <a:close/>
                  <a:moveTo>
                    <a:pt x="28705" y="13579"/>
                  </a:moveTo>
                  <a:cubicBezTo>
                    <a:pt x="29313" y="15774"/>
                    <a:pt x="29856" y="18001"/>
                    <a:pt x="30620" y="20144"/>
                  </a:cubicBezTo>
                  <a:cubicBezTo>
                    <a:pt x="30651" y="20240"/>
                    <a:pt x="30730" y="20312"/>
                    <a:pt x="30830" y="20332"/>
                  </a:cubicBezTo>
                  <a:cubicBezTo>
                    <a:pt x="30883" y="20435"/>
                    <a:pt x="30985" y="20512"/>
                    <a:pt x="31137" y="20512"/>
                  </a:cubicBezTo>
                  <a:cubicBezTo>
                    <a:pt x="31141" y="20512"/>
                    <a:pt x="31145" y="20512"/>
                    <a:pt x="31150" y="20511"/>
                  </a:cubicBezTo>
                  <a:cubicBezTo>
                    <a:pt x="31536" y="20500"/>
                    <a:pt x="31923" y="20494"/>
                    <a:pt x="32309" y="20494"/>
                  </a:cubicBezTo>
                  <a:cubicBezTo>
                    <a:pt x="33975" y="20494"/>
                    <a:pt x="35639" y="20601"/>
                    <a:pt x="37292" y="20818"/>
                  </a:cubicBezTo>
                  <a:cubicBezTo>
                    <a:pt x="35683" y="22270"/>
                    <a:pt x="33947" y="23581"/>
                    <a:pt x="32389" y="25080"/>
                  </a:cubicBezTo>
                  <a:cubicBezTo>
                    <a:pt x="32227" y="25235"/>
                    <a:pt x="32348" y="25481"/>
                    <a:pt x="32528" y="25515"/>
                  </a:cubicBezTo>
                  <a:cubicBezTo>
                    <a:pt x="32828" y="27512"/>
                    <a:pt x="33165" y="29421"/>
                    <a:pt x="33152" y="31432"/>
                  </a:cubicBezTo>
                  <a:cubicBezTo>
                    <a:pt x="31393" y="30242"/>
                    <a:pt x="29673" y="28999"/>
                    <a:pt x="27992" y="27704"/>
                  </a:cubicBezTo>
                  <a:cubicBezTo>
                    <a:pt x="27921" y="27649"/>
                    <a:pt x="27851" y="27626"/>
                    <a:pt x="27785" y="27626"/>
                  </a:cubicBezTo>
                  <a:cubicBezTo>
                    <a:pt x="27637" y="27626"/>
                    <a:pt x="27511" y="27743"/>
                    <a:pt x="27457" y="27892"/>
                  </a:cubicBezTo>
                  <a:cubicBezTo>
                    <a:pt x="27419" y="27894"/>
                    <a:pt x="27384" y="27906"/>
                    <a:pt x="27351" y="27926"/>
                  </a:cubicBezTo>
                  <a:cubicBezTo>
                    <a:pt x="25455" y="29082"/>
                    <a:pt x="23590" y="30644"/>
                    <a:pt x="21519" y="31473"/>
                  </a:cubicBezTo>
                  <a:cubicBezTo>
                    <a:pt x="21317" y="31722"/>
                    <a:pt x="21192" y="31846"/>
                    <a:pt x="21142" y="31846"/>
                  </a:cubicBezTo>
                  <a:cubicBezTo>
                    <a:pt x="21097" y="31846"/>
                    <a:pt x="21115" y="31743"/>
                    <a:pt x="21196" y="31536"/>
                  </a:cubicBezTo>
                  <a:cubicBezTo>
                    <a:pt x="21273" y="31242"/>
                    <a:pt x="21349" y="30949"/>
                    <a:pt x="21424" y="30657"/>
                  </a:cubicBezTo>
                  <a:cubicBezTo>
                    <a:pt x="21576" y="30070"/>
                    <a:pt x="21727" y="29485"/>
                    <a:pt x="21879" y="28900"/>
                  </a:cubicBezTo>
                  <a:cubicBezTo>
                    <a:pt x="22233" y="27532"/>
                    <a:pt x="22591" y="26168"/>
                    <a:pt x="22937" y="24798"/>
                  </a:cubicBezTo>
                  <a:cubicBezTo>
                    <a:pt x="22986" y="24604"/>
                    <a:pt x="22888" y="24460"/>
                    <a:pt x="22751" y="24385"/>
                  </a:cubicBezTo>
                  <a:cubicBezTo>
                    <a:pt x="22769" y="24302"/>
                    <a:pt x="22740" y="24216"/>
                    <a:pt x="22676" y="24161"/>
                  </a:cubicBezTo>
                  <a:cubicBezTo>
                    <a:pt x="21126" y="22746"/>
                    <a:pt x="19395" y="21505"/>
                    <a:pt x="17712" y="20245"/>
                  </a:cubicBezTo>
                  <a:cubicBezTo>
                    <a:pt x="19098" y="19900"/>
                    <a:pt x="20490" y="19733"/>
                    <a:pt x="21901" y="19733"/>
                  </a:cubicBezTo>
                  <a:cubicBezTo>
                    <a:pt x="22587" y="19733"/>
                    <a:pt x="23277" y="19772"/>
                    <a:pt x="23974" y="19850"/>
                  </a:cubicBezTo>
                  <a:cubicBezTo>
                    <a:pt x="23991" y="19852"/>
                    <a:pt x="24007" y="19852"/>
                    <a:pt x="24022" y="19852"/>
                  </a:cubicBezTo>
                  <a:cubicBezTo>
                    <a:pt x="24245" y="19852"/>
                    <a:pt x="24349" y="19673"/>
                    <a:pt x="24340" y="19487"/>
                  </a:cubicBezTo>
                  <a:cubicBezTo>
                    <a:pt x="24368" y="19467"/>
                    <a:pt x="24391" y="19442"/>
                    <a:pt x="24411" y="19416"/>
                  </a:cubicBezTo>
                  <a:cubicBezTo>
                    <a:pt x="25772" y="17402"/>
                    <a:pt x="27151" y="15442"/>
                    <a:pt x="28705" y="13579"/>
                  </a:cubicBezTo>
                  <a:close/>
                  <a:moveTo>
                    <a:pt x="5503" y="0"/>
                  </a:moveTo>
                  <a:cubicBezTo>
                    <a:pt x="4148" y="0"/>
                    <a:pt x="2793" y="125"/>
                    <a:pt x="1457" y="383"/>
                  </a:cubicBezTo>
                  <a:cubicBezTo>
                    <a:pt x="1100" y="451"/>
                    <a:pt x="1131" y="878"/>
                    <a:pt x="1371" y="1036"/>
                  </a:cubicBezTo>
                  <a:cubicBezTo>
                    <a:pt x="1385" y="1131"/>
                    <a:pt x="1440" y="1216"/>
                    <a:pt x="1523" y="1269"/>
                  </a:cubicBezTo>
                  <a:lnTo>
                    <a:pt x="3480" y="2583"/>
                  </a:lnTo>
                  <a:cubicBezTo>
                    <a:pt x="2698" y="2910"/>
                    <a:pt x="1916" y="3238"/>
                    <a:pt x="1134" y="3564"/>
                  </a:cubicBezTo>
                  <a:cubicBezTo>
                    <a:pt x="886" y="3669"/>
                    <a:pt x="898" y="4068"/>
                    <a:pt x="1123" y="4188"/>
                  </a:cubicBezTo>
                  <a:cubicBezTo>
                    <a:pt x="2037" y="4672"/>
                    <a:pt x="2953" y="5156"/>
                    <a:pt x="3869" y="5637"/>
                  </a:cubicBezTo>
                  <a:cubicBezTo>
                    <a:pt x="2737" y="6608"/>
                    <a:pt x="1540" y="7501"/>
                    <a:pt x="285" y="8309"/>
                  </a:cubicBezTo>
                  <a:cubicBezTo>
                    <a:pt x="0" y="8491"/>
                    <a:pt x="66" y="8868"/>
                    <a:pt x="365" y="8988"/>
                  </a:cubicBezTo>
                  <a:cubicBezTo>
                    <a:pt x="1641" y="9498"/>
                    <a:pt x="2889" y="10072"/>
                    <a:pt x="4107" y="10709"/>
                  </a:cubicBezTo>
                  <a:lnTo>
                    <a:pt x="955" y="13919"/>
                  </a:lnTo>
                  <a:cubicBezTo>
                    <a:pt x="724" y="14155"/>
                    <a:pt x="894" y="14573"/>
                    <a:pt x="1205" y="14573"/>
                  </a:cubicBezTo>
                  <a:cubicBezTo>
                    <a:pt x="1238" y="14573"/>
                    <a:pt x="1274" y="14568"/>
                    <a:pt x="1310" y="14558"/>
                  </a:cubicBezTo>
                  <a:cubicBezTo>
                    <a:pt x="3280" y="13989"/>
                    <a:pt x="5279" y="13716"/>
                    <a:pt x="7261" y="13716"/>
                  </a:cubicBezTo>
                  <a:cubicBezTo>
                    <a:pt x="12453" y="13716"/>
                    <a:pt x="17526" y="15593"/>
                    <a:pt x="21645" y="18958"/>
                  </a:cubicBezTo>
                  <a:cubicBezTo>
                    <a:pt x="19988" y="18978"/>
                    <a:pt x="18343" y="19228"/>
                    <a:pt x="16756" y="19703"/>
                  </a:cubicBezTo>
                  <a:cubicBezTo>
                    <a:pt x="16416" y="19804"/>
                    <a:pt x="16391" y="20208"/>
                    <a:pt x="16652" y="20407"/>
                  </a:cubicBezTo>
                  <a:cubicBezTo>
                    <a:pt x="18490" y="21804"/>
                    <a:pt x="20294" y="23303"/>
                    <a:pt x="22245" y="24543"/>
                  </a:cubicBezTo>
                  <a:cubicBezTo>
                    <a:pt x="22234" y="24559"/>
                    <a:pt x="22225" y="24576"/>
                    <a:pt x="22219" y="24595"/>
                  </a:cubicBezTo>
                  <a:cubicBezTo>
                    <a:pt x="21706" y="26544"/>
                    <a:pt x="21210" y="28500"/>
                    <a:pt x="20707" y="30453"/>
                  </a:cubicBezTo>
                  <a:cubicBezTo>
                    <a:pt x="20577" y="30960"/>
                    <a:pt x="20017" y="32050"/>
                    <a:pt x="20683" y="32418"/>
                  </a:cubicBezTo>
                  <a:cubicBezTo>
                    <a:pt x="20782" y="32473"/>
                    <a:pt x="20896" y="32497"/>
                    <a:pt x="21019" y="32497"/>
                  </a:cubicBezTo>
                  <a:cubicBezTo>
                    <a:pt x="21809" y="32497"/>
                    <a:pt x="22999" y="31509"/>
                    <a:pt x="23489" y="31222"/>
                  </a:cubicBezTo>
                  <a:cubicBezTo>
                    <a:pt x="24927" y="30378"/>
                    <a:pt x="26345" y="29470"/>
                    <a:pt x="27620" y="28388"/>
                  </a:cubicBezTo>
                  <a:cubicBezTo>
                    <a:pt x="29473" y="29819"/>
                    <a:pt x="31373" y="31182"/>
                    <a:pt x="33322" y="32482"/>
                  </a:cubicBezTo>
                  <a:cubicBezTo>
                    <a:pt x="33384" y="32524"/>
                    <a:pt x="33451" y="32543"/>
                    <a:pt x="33515" y="32543"/>
                  </a:cubicBezTo>
                  <a:cubicBezTo>
                    <a:pt x="33715" y="32543"/>
                    <a:pt x="33899" y="32366"/>
                    <a:pt x="33908" y="32155"/>
                  </a:cubicBezTo>
                  <a:cubicBezTo>
                    <a:pt x="34023" y="29876"/>
                    <a:pt x="33896" y="27417"/>
                    <a:pt x="33035" y="25276"/>
                  </a:cubicBezTo>
                  <a:cubicBezTo>
                    <a:pt x="35002" y="24068"/>
                    <a:pt x="36743" y="22398"/>
                    <a:pt x="38405" y="20821"/>
                  </a:cubicBezTo>
                  <a:cubicBezTo>
                    <a:pt x="38595" y="20642"/>
                    <a:pt x="38540" y="20228"/>
                    <a:pt x="38247" y="20184"/>
                  </a:cubicBezTo>
                  <a:cubicBezTo>
                    <a:pt x="36273" y="19882"/>
                    <a:pt x="34279" y="19731"/>
                    <a:pt x="32283" y="19731"/>
                  </a:cubicBezTo>
                  <a:cubicBezTo>
                    <a:pt x="31908" y="19731"/>
                    <a:pt x="31533" y="19736"/>
                    <a:pt x="31157" y="19747"/>
                  </a:cubicBezTo>
                  <a:cubicBezTo>
                    <a:pt x="31141" y="19749"/>
                    <a:pt x="31124" y="19750"/>
                    <a:pt x="31107" y="19753"/>
                  </a:cubicBezTo>
                  <a:cubicBezTo>
                    <a:pt x="30666" y="17361"/>
                    <a:pt x="29921" y="15015"/>
                    <a:pt x="29255" y="12679"/>
                  </a:cubicBezTo>
                  <a:cubicBezTo>
                    <a:pt x="29207" y="12509"/>
                    <a:pt x="29030" y="12384"/>
                    <a:pt x="28858" y="12384"/>
                  </a:cubicBezTo>
                  <a:cubicBezTo>
                    <a:pt x="28769" y="12384"/>
                    <a:pt x="28682" y="12418"/>
                    <a:pt x="28614" y="12497"/>
                  </a:cubicBezTo>
                  <a:cubicBezTo>
                    <a:pt x="27929" y="13288"/>
                    <a:pt x="27258" y="14099"/>
                    <a:pt x="26612" y="14927"/>
                  </a:cubicBezTo>
                  <a:cubicBezTo>
                    <a:pt x="25846" y="10227"/>
                    <a:pt x="22110" y="6232"/>
                    <a:pt x="18234" y="3765"/>
                  </a:cubicBezTo>
                  <a:cubicBezTo>
                    <a:pt x="14456" y="1362"/>
                    <a:pt x="9980" y="0"/>
                    <a:pt x="5503" y="0"/>
                  </a:cubicBez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419;p23">
              <a:extLst>
                <a:ext uri="{FF2B5EF4-FFF2-40B4-BE49-F238E27FC236}">
                  <a16:creationId xmlns:a16="http://schemas.microsoft.com/office/drawing/2014/main" id="{95C1846E-E1A7-4231-8AD7-612D528E380C}"/>
                </a:ext>
              </a:extLst>
            </p:cNvPr>
            <p:cNvGrpSpPr/>
            <p:nvPr/>
          </p:nvGrpSpPr>
          <p:grpSpPr>
            <a:xfrm>
              <a:off x="454360" y="835238"/>
              <a:ext cx="112382" cy="56555"/>
              <a:chOff x="454360" y="835238"/>
              <a:chExt cx="112382" cy="56555"/>
            </a:xfrm>
            <a:grpFill/>
          </p:grpSpPr>
          <p:sp>
            <p:nvSpPr>
              <p:cNvPr id="106" name="Google Shape;420;p23">
                <a:extLst>
                  <a:ext uri="{FF2B5EF4-FFF2-40B4-BE49-F238E27FC236}">
                    <a16:creationId xmlns:a16="http://schemas.microsoft.com/office/drawing/2014/main" id="{0697421C-574C-4E68-9882-B510411E25FD}"/>
                  </a:ext>
                </a:extLst>
              </p:cNvPr>
              <p:cNvSpPr/>
              <p:nvPr/>
            </p:nvSpPr>
            <p:spPr>
              <a:xfrm>
                <a:off x="454360" y="840897"/>
                <a:ext cx="72870" cy="50896"/>
              </a:xfrm>
              <a:custGeom>
                <a:avLst/>
                <a:gdLst/>
                <a:ahLst/>
                <a:cxnLst/>
                <a:rect l="l" t="t" r="r" b="b"/>
                <a:pathLst>
                  <a:path w="2202" h="1538" extrusionOk="0">
                    <a:moveTo>
                      <a:pt x="128" y="0"/>
                    </a:moveTo>
                    <a:cubicBezTo>
                      <a:pt x="50" y="0"/>
                      <a:pt x="1" y="124"/>
                      <a:pt x="84" y="182"/>
                    </a:cubicBezTo>
                    <a:cubicBezTo>
                      <a:pt x="696" y="625"/>
                      <a:pt x="1311" y="1067"/>
                      <a:pt x="1925" y="1512"/>
                    </a:cubicBezTo>
                    <a:cubicBezTo>
                      <a:pt x="1950" y="1530"/>
                      <a:pt x="1975" y="1538"/>
                      <a:pt x="1999" y="1538"/>
                    </a:cubicBezTo>
                    <a:cubicBezTo>
                      <a:pt x="2118" y="1538"/>
                      <a:pt x="2201" y="1345"/>
                      <a:pt x="2070" y="1259"/>
                    </a:cubicBezTo>
                    <a:lnTo>
                      <a:pt x="179" y="17"/>
                    </a:lnTo>
                    <a:cubicBezTo>
                      <a:pt x="161" y="5"/>
                      <a:pt x="144" y="0"/>
                      <a:pt x="128" y="0"/>
                    </a:cubicBez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21;p23">
                <a:extLst>
                  <a:ext uri="{FF2B5EF4-FFF2-40B4-BE49-F238E27FC236}">
                    <a16:creationId xmlns:a16="http://schemas.microsoft.com/office/drawing/2014/main" id="{1B21CC9E-0AC4-44DB-83C2-85FCC9B10970}"/>
                  </a:ext>
                </a:extLst>
              </p:cNvPr>
              <p:cNvSpPr/>
              <p:nvPr/>
            </p:nvSpPr>
            <p:spPr>
              <a:xfrm>
                <a:off x="509095" y="835238"/>
                <a:ext cx="57647" cy="54934"/>
              </a:xfrm>
              <a:custGeom>
                <a:avLst/>
                <a:gdLst/>
                <a:ahLst/>
                <a:cxnLst/>
                <a:rect l="l" t="t" r="r" b="b"/>
                <a:pathLst>
                  <a:path w="1742" h="1660" extrusionOk="0">
                    <a:moveTo>
                      <a:pt x="110" y="0"/>
                    </a:moveTo>
                    <a:cubicBezTo>
                      <a:pt x="24" y="0"/>
                      <a:pt x="0" y="140"/>
                      <a:pt x="93" y="177"/>
                    </a:cubicBezTo>
                    <a:cubicBezTo>
                      <a:pt x="735" y="431"/>
                      <a:pt x="1187" y="934"/>
                      <a:pt x="1441" y="1568"/>
                    </a:cubicBezTo>
                    <a:cubicBezTo>
                      <a:pt x="1466" y="1632"/>
                      <a:pt x="1523" y="1660"/>
                      <a:pt x="1578" y="1660"/>
                    </a:cubicBezTo>
                    <a:cubicBezTo>
                      <a:pt x="1662" y="1660"/>
                      <a:pt x="1742" y="1596"/>
                      <a:pt x="1706" y="1494"/>
                    </a:cubicBezTo>
                    <a:cubicBezTo>
                      <a:pt x="1452" y="782"/>
                      <a:pt x="850" y="244"/>
                      <a:pt x="141" y="6"/>
                    </a:cubicBezTo>
                    <a:cubicBezTo>
                      <a:pt x="130" y="2"/>
                      <a:pt x="120" y="0"/>
                      <a:pt x="110" y="0"/>
                    </a:cubicBez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422;p23">
              <a:extLst>
                <a:ext uri="{FF2B5EF4-FFF2-40B4-BE49-F238E27FC236}">
                  <a16:creationId xmlns:a16="http://schemas.microsoft.com/office/drawing/2014/main" id="{56E67C0D-DA5D-4C9B-957E-C52A2E72EABD}"/>
                </a:ext>
              </a:extLst>
            </p:cNvPr>
            <p:cNvGrpSpPr/>
            <p:nvPr/>
          </p:nvGrpSpPr>
          <p:grpSpPr>
            <a:xfrm>
              <a:off x="588484" y="1891352"/>
              <a:ext cx="127241" cy="75219"/>
              <a:chOff x="588484" y="1891352"/>
              <a:chExt cx="127241" cy="75219"/>
            </a:xfrm>
            <a:grpFill/>
          </p:grpSpPr>
          <p:sp>
            <p:nvSpPr>
              <p:cNvPr id="104" name="Google Shape;423;p23">
                <a:extLst>
                  <a:ext uri="{FF2B5EF4-FFF2-40B4-BE49-F238E27FC236}">
                    <a16:creationId xmlns:a16="http://schemas.microsoft.com/office/drawing/2014/main" id="{1B4B21EE-0273-40F7-941C-2E12FE28242B}"/>
                  </a:ext>
                </a:extLst>
              </p:cNvPr>
              <p:cNvSpPr/>
              <p:nvPr/>
            </p:nvSpPr>
            <p:spPr>
              <a:xfrm>
                <a:off x="588484" y="1891352"/>
                <a:ext cx="82268" cy="56919"/>
              </a:xfrm>
              <a:custGeom>
                <a:avLst/>
                <a:gdLst/>
                <a:ahLst/>
                <a:cxnLst/>
                <a:rect l="l" t="t" r="r" b="b"/>
                <a:pathLst>
                  <a:path w="2486" h="1720" extrusionOk="0">
                    <a:moveTo>
                      <a:pt x="2272" y="1"/>
                    </a:moveTo>
                    <a:cubicBezTo>
                      <a:pt x="2238" y="1"/>
                      <a:pt x="2204" y="16"/>
                      <a:pt x="2175" y="51"/>
                    </a:cubicBezTo>
                    <a:cubicBezTo>
                      <a:pt x="1630" y="731"/>
                      <a:pt x="923" y="1232"/>
                      <a:pt x="103" y="1532"/>
                    </a:cubicBezTo>
                    <a:cubicBezTo>
                      <a:pt x="0" y="1570"/>
                      <a:pt x="29" y="1719"/>
                      <a:pt x="122" y="1719"/>
                    </a:cubicBezTo>
                    <a:cubicBezTo>
                      <a:pt x="131" y="1719"/>
                      <a:pt x="141" y="1718"/>
                      <a:pt x="152" y="1714"/>
                    </a:cubicBezTo>
                    <a:cubicBezTo>
                      <a:pt x="1024" y="1433"/>
                      <a:pt x="1773" y="938"/>
                      <a:pt x="2387" y="261"/>
                    </a:cubicBezTo>
                    <a:cubicBezTo>
                      <a:pt x="2486" y="151"/>
                      <a:pt x="2380" y="1"/>
                      <a:pt x="2272" y="1"/>
                    </a:cubicBez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24;p23">
                <a:extLst>
                  <a:ext uri="{FF2B5EF4-FFF2-40B4-BE49-F238E27FC236}">
                    <a16:creationId xmlns:a16="http://schemas.microsoft.com/office/drawing/2014/main" id="{7B1469B8-1666-45AC-A2F2-F82474EC1B73}"/>
                  </a:ext>
                </a:extLst>
              </p:cNvPr>
              <p:cNvSpPr/>
              <p:nvPr/>
            </p:nvSpPr>
            <p:spPr>
              <a:xfrm>
                <a:off x="652849" y="1914782"/>
                <a:ext cx="62876" cy="51790"/>
              </a:xfrm>
              <a:custGeom>
                <a:avLst/>
                <a:gdLst/>
                <a:ahLst/>
                <a:cxnLst/>
                <a:rect l="l" t="t" r="r" b="b"/>
                <a:pathLst>
                  <a:path w="1900" h="1565" extrusionOk="0">
                    <a:moveTo>
                      <a:pt x="1663" y="1"/>
                    </a:moveTo>
                    <a:cubicBezTo>
                      <a:pt x="1623" y="1"/>
                      <a:pt x="1578" y="16"/>
                      <a:pt x="1534" y="51"/>
                    </a:cubicBezTo>
                    <a:lnTo>
                      <a:pt x="933" y="526"/>
                    </a:lnTo>
                    <a:cubicBezTo>
                      <a:pt x="894" y="553"/>
                      <a:pt x="871" y="599"/>
                      <a:pt x="871" y="648"/>
                    </a:cubicBezTo>
                    <a:cubicBezTo>
                      <a:pt x="606" y="885"/>
                      <a:pt x="339" y="1123"/>
                      <a:pt x="77" y="1365"/>
                    </a:cubicBezTo>
                    <a:cubicBezTo>
                      <a:pt x="1" y="1435"/>
                      <a:pt x="73" y="1564"/>
                      <a:pt x="158" y="1564"/>
                    </a:cubicBezTo>
                    <a:cubicBezTo>
                      <a:pt x="177" y="1564"/>
                      <a:pt x="197" y="1558"/>
                      <a:pt x="215" y="1544"/>
                    </a:cubicBezTo>
                    <a:cubicBezTo>
                      <a:pt x="695" y="1180"/>
                      <a:pt x="1160" y="801"/>
                      <a:pt x="1636" y="434"/>
                    </a:cubicBezTo>
                    <a:lnTo>
                      <a:pt x="1794" y="310"/>
                    </a:lnTo>
                    <a:lnTo>
                      <a:pt x="1788" y="305"/>
                    </a:lnTo>
                    <a:cubicBezTo>
                      <a:pt x="1900" y="178"/>
                      <a:pt x="1804" y="1"/>
                      <a:pt x="1663" y="1"/>
                    </a:cubicBez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TextBox 12">
            <a:extLst>
              <a:ext uri="{FF2B5EF4-FFF2-40B4-BE49-F238E27FC236}">
                <a16:creationId xmlns:a16="http://schemas.microsoft.com/office/drawing/2014/main" id="{C1B75EA6-2BB2-4AC4-B28E-EBE8643E3C30}"/>
              </a:ext>
            </a:extLst>
          </p:cNvPr>
          <p:cNvSpPr txBox="1"/>
          <p:nvPr/>
        </p:nvSpPr>
        <p:spPr>
          <a:xfrm>
            <a:off x="96781" y="-383814"/>
            <a:ext cx="13974155" cy="1147430"/>
          </a:xfrm>
          <a:prstGeom prst="rect">
            <a:avLst/>
          </a:prstGeom>
        </p:spPr>
        <p:txBody>
          <a:bodyPr lIns="0" tIns="0" rIns="0" bIns="0" rtlCol="0" anchor="t">
            <a:spAutoFit/>
          </a:bodyPr>
          <a:lstStyle/>
          <a:p>
            <a:pPr marL="0" lvl="0" indent="0" algn="l">
              <a:lnSpc>
                <a:spcPts val="10400"/>
              </a:lnSpc>
              <a:spcBef>
                <a:spcPct val="0"/>
              </a:spcBef>
            </a:pPr>
            <a:r>
              <a:rPr lang="en-US" sz="4000" b="1" spc="-80">
                <a:solidFill>
                  <a:srgbClr val="066056"/>
                </a:solidFill>
                <a:latin typeface="Times New Roman" panose="02020603050405020304" pitchFamily="18" charset="0"/>
                <a:cs typeface="Times New Roman" panose="02020603050405020304" pitchFamily="18" charset="0"/>
              </a:rPr>
              <a:t>1. Mặt phẳng tọa độ</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ppt_x"/>
                                          </p:val>
                                        </p:tav>
                                        <p:tav tm="100000">
                                          <p:val>
                                            <p:strVal val="#ppt_x"/>
                                          </p:val>
                                        </p:tav>
                                      </p:tavLst>
                                    </p:anim>
                                    <p:anim calcmode="lin" valueType="num">
                                      <p:cBhvr additive="base">
                                        <p:cTn id="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500"/>
                                        <p:tgtEl>
                                          <p:spTgt spid="9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500"/>
                                        <p:tgtEl>
                                          <p:spTgt spid="96"/>
                                        </p:tgtEl>
                                      </p:cBhvr>
                                    </p:animEffect>
                                  </p:childTnLst>
                                </p:cTn>
                              </p:par>
                              <p:par>
                                <p:cTn id="19" presetID="10"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500"/>
                                        <p:tgtEl>
                                          <p:spTgt spid="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animEffect transition="in" filter="fade">
                                      <p:cBhvr>
                                        <p:cTn id="31" dur="500"/>
                                        <p:tgtEl>
                                          <p:spTgt spid="97"/>
                                        </p:tgtEl>
                                      </p:cBhvr>
                                    </p:animEffect>
                                  </p:childTnLst>
                                </p:cTn>
                              </p:par>
                              <p:par>
                                <p:cTn id="32" presetID="10" presetClass="entr" presetSubtype="0" fill="hold" nodeType="with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fade">
                                      <p:cBhvr>
                                        <p:cTn id="34" dur="500"/>
                                        <p:tgtEl>
                                          <p:spTgt spid="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9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A67B"/>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4C83E0A-7269-4FC4-9E11-04AFE7C74828}"/>
              </a:ext>
            </a:extLst>
          </p:cNvPr>
          <p:cNvSpPr/>
          <p:nvPr/>
        </p:nvSpPr>
        <p:spPr>
          <a:xfrm>
            <a:off x="1600200" y="2324100"/>
            <a:ext cx="15316200" cy="426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latin typeface="Times New Roman" panose="02020603050405020304" pitchFamily="18" charset="0"/>
                <a:cs typeface="Times New Roman" panose="02020603050405020304" pitchFamily="18" charset="0"/>
              </a:rPr>
              <a:t>Trên mặt phẳng, ta vẽ hai trục O</a:t>
            </a:r>
            <a:r>
              <a:rPr lang="en-US" sz="4400" i="1">
                <a:solidFill>
                  <a:schemeClr val="tx1"/>
                </a:solidFill>
                <a:latin typeface="Times New Roman" panose="02020603050405020304" pitchFamily="18" charset="0"/>
                <a:cs typeface="Times New Roman" panose="02020603050405020304" pitchFamily="18" charset="0"/>
              </a:rPr>
              <a:t>x</a:t>
            </a:r>
            <a:r>
              <a:rPr lang="en-US" sz="4400">
                <a:solidFill>
                  <a:schemeClr val="tx1"/>
                </a:solidFill>
                <a:latin typeface="Times New Roman" panose="02020603050405020304" pitchFamily="18" charset="0"/>
                <a:cs typeface="Times New Roman" panose="02020603050405020304" pitchFamily="18" charset="0"/>
              </a:rPr>
              <a:t>, Oy vuông góc với nhau và cắt nhau tại gốc O của mỗi trục. Khi đó ta có trục tọa độ O</a:t>
            </a:r>
            <a:r>
              <a:rPr lang="en-US" sz="4400" i="1">
                <a:solidFill>
                  <a:schemeClr val="tx1"/>
                </a:solidFill>
                <a:latin typeface="Times New Roman" panose="02020603050405020304" pitchFamily="18" charset="0"/>
                <a:cs typeface="Times New Roman" panose="02020603050405020304" pitchFamily="18" charset="0"/>
              </a:rPr>
              <a:t>x</a:t>
            </a:r>
            <a:r>
              <a:rPr lang="en-US" sz="4400">
                <a:solidFill>
                  <a:schemeClr val="tx1"/>
                </a:solidFill>
                <a:latin typeface="Times New Roman" panose="02020603050405020304" pitchFamily="18" charset="0"/>
                <a:cs typeface="Times New Roman" panose="02020603050405020304" pitchFamily="18" charset="0"/>
              </a:rPr>
              <a:t>y.</a:t>
            </a:r>
          </a:p>
          <a:p>
            <a:pPr algn="just"/>
            <a:r>
              <a:rPr lang="en-US" sz="4400">
                <a:solidFill>
                  <a:schemeClr val="tx1"/>
                </a:solidFill>
                <a:latin typeface="Times New Roman" panose="02020603050405020304" pitchFamily="18" charset="0"/>
                <a:cs typeface="Times New Roman" panose="02020603050405020304" pitchFamily="18" charset="0"/>
              </a:rPr>
              <a:t>Trục O</a:t>
            </a:r>
            <a:r>
              <a:rPr lang="en-US" sz="4400" i="1">
                <a:solidFill>
                  <a:schemeClr val="tx1"/>
                </a:solidFill>
                <a:latin typeface="Times New Roman" panose="02020603050405020304" pitchFamily="18" charset="0"/>
                <a:cs typeface="Times New Roman" panose="02020603050405020304" pitchFamily="18" charset="0"/>
              </a:rPr>
              <a:t>x</a:t>
            </a:r>
            <a:r>
              <a:rPr lang="en-US" sz="4400">
                <a:solidFill>
                  <a:schemeClr val="tx1"/>
                </a:solidFill>
                <a:latin typeface="Times New Roman" panose="02020603050405020304" pitchFamily="18" charset="0"/>
                <a:cs typeface="Times New Roman" panose="02020603050405020304" pitchFamily="18" charset="0"/>
              </a:rPr>
              <a:t>, Oy gọi là các trục tọa độ. O</a:t>
            </a:r>
            <a:r>
              <a:rPr lang="en-US" sz="4400" i="1">
                <a:solidFill>
                  <a:schemeClr val="tx1"/>
                </a:solidFill>
                <a:latin typeface="Times New Roman" panose="02020603050405020304" pitchFamily="18" charset="0"/>
                <a:cs typeface="Times New Roman" panose="02020603050405020304" pitchFamily="18" charset="0"/>
              </a:rPr>
              <a:t>x</a:t>
            </a:r>
            <a:r>
              <a:rPr lang="en-US" sz="4400">
                <a:solidFill>
                  <a:schemeClr val="tx1"/>
                </a:solidFill>
                <a:latin typeface="Times New Roman" panose="02020603050405020304" pitchFamily="18" charset="0"/>
                <a:cs typeface="Times New Roman" panose="02020603050405020304" pitchFamily="18" charset="0"/>
              </a:rPr>
              <a:t> gọi là trục hoành, Oy gọi là trục tung. O gọi là gốc tọa độ.</a:t>
            </a:r>
          </a:p>
          <a:p>
            <a:pPr algn="just"/>
            <a:r>
              <a:rPr lang="en-US" sz="4400">
                <a:solidFill>
                  <a:schemeClr val="tx1"/>
                </a:solidFill>
                <a:latin typeface="Times New Roman" panose="02020603050405020304" pitchFamily="18" charset="0"/>
                <a:cs typeface="Times New Roman" panose="02020603050405020304" pitchFamily="18" charset="0"/>
              </a:rPr>
              <a:t>Mặt phẳng có hệ trục tọa độ O</a:t>
            </a:r>
            <a:r>
              <a:rPr lang="en-US" sz="4400" i="1">
                <a:solidFill>
                  <a:schemeClr val="tx1"/>
                </a:solidFill>
                <a:latin typeface="Times New Roman" panose="02020603050405020304" pitchFamily="18" charset="0"/>
                <a:cs typeface="Times New Roman" panose="02020603050405020304" pitchFamily="18" charset="0"/>
              </a:rPr>
              <a:t>x</a:t>
            </a:r>
            <a:r>
              <a:rPr lang="en-US" sz="4400">
                <a:solidFill>
                  <a:schemeClr val="tx1"/>
                </a:solidFill>
                <a:latin typeface="Times New Roman" panose="02020603050405020304" pitchFamily="18" charset="0"/>
                <a:cs typeface="Times New Roman" panose="02020603050405020304" pitchFamily="18" charset="0"/>
              </a:rPr>
              <a:t>y gọi là mặt phẳng tọa độ O</a:t>
            </a:r>
            <a:r>
              <a:rPr lang="en-US" sz="4400" i="1">
                <a:solidFill>
                  <a:schemeClr val="tx1"/>
                </a:solidFill>
                <a:latin typeface="Times New Roman" panose="02020603050405020304" pitchFamily="18" charset="0"/>
                <a:cs typeface="Times New Roman" panose="02020603050405020304" pitchFamily="18" charset="0"/>
              </a:rPr>
              <a:t>x</a:t>
            </a:r>
            <a:r>
              <a:rPr lang="en-US" sz="4400">
                <a:solidFill>
                  <a:schemeClr val="tx1"/>
                </a:solidFill>
                <a:latin typeface="Times New Roman" panose="02020603050405020304" pitchFamily="18" charset="0"/>
                <a:cs typeface="Times New Roman" panose="02020603050405020304" pitchFamily="18" charset="0"/>
              </a:rPr>
              <a:t>y</a:t>
            </a:r>
          </a:p>
        </p:txBody>
      </p:sp>
      <p:sp>
        <p:nvSpPr>
          <p:cNvPr id="9" name="TextBox 8">
            <a:extLst>
              <a:ext uri="{FF2B5EF4-FFF2-40B4-BE49-F238E27FC236}">
                <a16:creationId xmlns:a16="http://schemas.microsoft.com/office/drawing/2014/main" id="{2A5C768D-CB44-4A43-B2D0-1E71FC4A7118}"/>
              </a:ext>
            </a:extLst>
          </p:cNvPr>
          <p:cNvSpPr txBox="1"/>
          <p:nvPr/>
        </p:nvSpPr>
        <p:spPr>
          <a:xfrm>
            <a:off x="1600200" y="1104900"/>
            <a:ext cx="3472425" cy="830997"/>
          </a:xfrm>
          <a:prstGeom prst="rect">
            <a:avLst/>
          </a:prstGeom>
          <a:noFill/>
        </p:spPr>
        <p:txBody>
          <a:bodyPr wrap="none" rtlCol="0">
            <a:spAutoFit/>
          </a:bodyPr>
          <a:lstStyle/>
          <a:p>
            <a:r>
              <a:rPr lang="en-US" sz="4800" b="1">
                <a:solidFill>
                  <a:schemeClr val="bg1"/>
                </a:solidFill>
                <a:latin typeface="Times New Roman" panose="02020603050405020304" pitchFamily="18" charset="0"/>
                <a:cs typeface="Times New Roman" panose="02020603050405020304" pitchFamily="18" charset="0"/>
              </a:rPr>
              <a:t>Định nghĩa: </a:t>
            </a:r>
          </a:p>
        </p:txBody>
      </p:sp>
      <p:sp>
        <p:nvSpPr>
          <p:cNvPr id="4" name="TextBox 12">
            <a:extLst>
              <a:ext uri="{FF2B5EF4-FFF2-40B4-BE49-F238E27FC236}">
                <a16:creationId xmlns:a16="http://schemas.microsoft.com/office/drawing/2014/main" id="{F65504D8-8E94-4B3D-883C-DF6428B8B077}"/>
              </a:ext>
            </a:extLst>
          </p:cNvPr>
          <p:cNvSpPr txBox="1"/>
          <p:nvPr/>
        </p:nvSpPr>
        <p:spPr>
          <a:xfrm>
            <a:off x="609600" y="319258"/>
            <a:ext cx="13974155" cy="1333698"/>
          </a:xfrm>
          <a:prstGeom prst="rect">
            <a:avLst/>
          </a:prstGeom>
        </p:spPr>
        <p:txBody>
          <a:bodyPr lIns="0" tIns="0" rIns="0" bIns="0" rtlCol="0" anchor="t">
            <a:spAutoFit/>
          </a:bodyPr>
          <a:lstStyle/>
          <a:p>
            <a:pPr marL="0" lvl="0" indent="0" algn="l">
              <a:lnSpc>
                <a:spcPts val="10400"/>
              </a:lnSpc>
              <a:spcBef>
                <a:spcPct val="0"/>
              </a:spcBef>
            </a:pPr>
            <a:r>
              <a:rPr lang="en-US" sz="5400" b="1" spc="-80" dirty="0">
                <a:solidFill>
                  <a:srgbClr val="066056"/>
                </a:solidFill>
                <a:latin typeface="imes New Roman"/>
              </a:rPr>
              <a:t>I</a:t>
            </a:r>
            <a:r>
              <a:rPr lang="en-US" sz="5400" b="1" spc="-80" dirty="0" smtClean="0">
                <a:solidFill>
                  <a:srgbClr val="066056"/>
                </a:solidFill>
                <a:latin typeface="imes New Roman"/>
              </a:rPr>
              <a:t>. </a:t>
            </a:r>
            <a:r>
              <a:rPr lang="en-US" sz="5400" b="1" spc="-80" dirty="0" err="1">
                <a:solidFill>
                  <a:srgbClr val="066056"/>
                </a:solidFill>
                <a:latin typeface="imes New Roman"/>
              </a:rPr>
              <a:t>Mặt</a:t>
            </a:r>
            <a:r>
              <a:rPr lang="en-US" sz="5400" b="1" spc="-80" dirty="0">
                <a:solidFill>
                  <a:srgbClr val="066056"/>
                </a:solidFill>
                <a:latin typeface="imes New Roman"/>
              </a:rPr>
              <a:t> </a:t>
            </a:r>
            <a:r>
              <a:rPr lang="en-US" sz="5400" b="1" spc="-80" dirty="0" err="1">
                <a:solidFill>
                  <a:srgbClr val="066056"/>
                </a:solidFill>
                <a:latin typeface="imes New Roman"/>
              </a:rPr>
              <a:t>phẳng</a:t>
            </a:r>
            <a:r>
              <a:rPr lang="en-US" sz="5400" b="1" spc="-80" dirty="0">
                <a:solidFill>
                  <a:srgbClr val="066056"/>
                </a:solidFill>
                <a:latin typeface="imes New Roman"/>
              </a:rPr>
              <a:t> </a:t>
            </a:r>
            <a:r>
              <a:rPr lang="en-US" sz="5400" b="1" spc="-80" dirty="0" err="1">
                <a:solidFill>
                  <a:srgbClr val="066056"/>
                </a:solidFill>
                <a:latin typeface="imes New Roman"/>
              </a:rPr>
              <a:t>tọa</a:t>
            </a:r>
            <a:r>
              <a:rPr lang="vi-VN" sz="5400" b="1" spc="-80" dirty="0">
                <a:solidFill>
                  <a:srgbClr val="066056"/>
                </a:solidFill>
                <a:latin typeface="imes New Roman"/>
              </a:rPr>
              <a:t> độ</a:t>
            </a:r>
            <a:endParaRPr lang="en-US" sz="5400" b="1" spc="-80" dirty="0">
              <a:solidFill>
                <a:srgbClr val="066056"/>
              </a:solidFill>
              <a:latin typeface="imes New Roman"/>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A67B"/>
        </a:solidFill>
        <a:effectLst/>
      </p:bgPr>
    </p:bg>
    <p:spTree>
      <p:nvGrpSpPr>
        <p:cNvPr id="1" name=""/>
        <p:cNvGrpSpPr/>
        <p:nvPr/>
      </p:nvGrpSpPr>
      <p:grpSpPr>
        <a:xfrm>
          <a:off x="0" y="0"/>
          <a:ext cx="0" cy="0"/>
          <a:chOff x="0" y="0"/>
          <a:chExt cx="0" cy="0"/>
        </a:xfrm>
      </p:grpSpPr>
      <p:grpSp>
        <p:nvGrpSpPr>
          <p:cNvPr id="4" name="Group 106">
            <a:extLst>
              <a:ext uri="{FF2B5EF4-FFF2-40B4-BE49-F238E27FC236}">
                <a16:creationId xmlns:a16="http://schemas.microsoft.com/office/drawing/2014/main" id="{58032106-3E9A-4DD4-85C4-1568625F5102}"/>
              </a:ext>
            </a:extLst>
          </p:cNvPr>
          <p:cNvGrpSpPr>
            <a:grpSpLocks/>
          </p:cNvGrpSpPr>
          <p:nvPr/>
        </p:nvGrpSpPr>
        <p:grpSpPr bwMode="auto">
          <a:xfrm>
            <a:off x="8153400" y="1211844"/>
            <a:ext cx="7909048" cy="7532904"/>
            <a:chOff x="1907" y="479"/>
            <a:chExt cx="2605" cy="2785"/>
          </a:xfrm>
        </p:grpSpPr>
        <p:sp>
          <p:nvSpPr>
            <p:cNvPr id="5" name="AutoShape 107">
              <a:extLst>
                <a:ext uri="{FF2B5EF4-FFF2-40B4-BE49-F238E27FC236}">
                  <a16:creationId xmlns:a16="http://schemas.microsoft.com/office/drawing/2014/main" id="{7B2812B1-58F8-4A18-88F7-7B89948C96FD}"/>
                </a:ext>
              </a:extLst>
            </p:cNvPr>
            <p:cNvSpPr>
              <a:spLocks noChangeAspect="1" noChangeArrowheads="1" noTextEdit="1"/>
            </p:cNvSpPr>
            <p:nvPr/>
          </p:nvSpPr>
          <p:spPr bwMode="auto">
            <a:xfrm>
              <a:off x="1907" y="479"/>
              <a:ext cx="2575"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 name="Group 108">
              <a:extLst>
                <a:ext uri="{FF2B5EF4-FFF2-40B4-BE49-F238E27FC236}">
                  <a16:creationId xmlns:a16="http://schemas.microsoft.com/office/drawing/2014/main" id="{BBFD8D0D-AB27-4D61-8C9B-D946180D4B49}"/>
                </a:ext>
              </a:extLst>
            </p:cNvPr>
            <p:cNvGrpSpPr>
              <a:grpSpLocks/>
            </p:cNvGrpSpPr>
            <p:nvPr/>
          </p:nvGrpSpPr>
          <p:grpSpPr bwMode="auto">
            <a:xfrm>
              <a:off x="3094" y="573"/>
              <a:ext cx="101" cy="2691"/>
              <a:chOff x="3085" y="573"/>
              <a:chExt cx="101" cy="2691"/>
            </a:xfrm>
          </p:grpSpPr>
          <p:sp>
            <p:nvSpPr>
              <p:cNvPr id="45" name="Line 109">
                <a:extLst>
                  <a:ext uri="{FF2B5EF4-FFF2-40B4-BE49-F238E27FC236}">
                    <a16:creationId xmlns:a16="http://schemas.microsoft.com/office/drawing/2014/main" id="{D2718682-403B-4FD5-95B7-FFAE652EF2C6}"/>
                  </a:ext>
                </a:extLst>
              </p:cNvPr>
              <p:cNvSpPr>
                <a:spLocks noChangeShapeType="1"/>
              </p:cNvSpPr>
              <p:nvPr/>
            </p:nvSpPr>
            <p:spPr bwMode="auto">
              <a:xfrm flipH="1">
                <a:off x="3120" y="573"/>
                <a:ext cx="12" cy="269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10">
                <a:extLst>
                  <a:ext uri="{FF2B5EF4-FFF2-40B4-BE49-F238E27FC236}">
                    <a16:creationId xmlns:a16="http://schemas.microsoft.com/office/drawing/2014/main" id="{E349BDFD-6198-44FF-8292-4B24AAFDD1D7}"/>
                  </a:ext>
                </a:extLst>
              </p:cNvPr>
              <p:cNvSpPr>
                <a:spLocks noChangeShapeType="1"/>
              </p:cNvSpPr>
              <p:nvPr/>
            </p:nvSpPr>
            <p:spPr bwMode="auto">
              <a:xfrm flipH="1">
                <a:off x="3085" y="573"/>
                <a:ext cx="47" cy="11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11">
                <a:extLst>
                  <a:ext uri="{FF2B5EF4-FFF2-40B4-BE49-F238E27FC236}">
                    <a16:creationId xmlns:a16="http://schemas.microsoft.com/office/drawing/2014/main" id="{D8F75310-9688-4441-863E-F8E6E7FB59D0}"/>
                  </a:ext>
                </a:extLst>
              </p:cNvPr>
              <p:cNvSpPr>
                <a:spLocks noChangeShapeType="1"/>
              </p:cNvSpPr>
              <p:nvPr/>
            </p:nvSpPr>
            <p:spPr bwMode="auto">
              <a:xfrm>
                <a:off x="3132" y="573"/>
                <a:ext cx="54" cy="125"/>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 name="Group 112">
              <a:extLst>
                <a:ext uri="{FF2B5EF4-FFF2-40B4-BE49-F238E27FC236}">
                  <a16:creationId xmlns:a16="http://schemas.microsoft.com/office/drawing/2014/main" id="{BE401DD4-86D4-4150-9731-34D434C46EBE}"/>
                </a:ext>
              </a:extLst>
            </p:cNvPr>
            <p:cNvGrpSpPr>
              <a:grpSpLocks/>
            </p:cNvGrpSpPr>
            <p:nvPr/>
          </p:nvGrpSpPr>
          <p:grpSpPr bwMode="auto">
            <a:xfrm>
              <a:off x="1980" y="1911"/>
              <a:ext cx="2389" cy="117"/>
              <a:chOff x="1980" y="1911"/>
              <a:chExt cx="2389" cy="117"/>
            </a:xfrm>
          </p:grpSpPr>
          <p:sp>
            <p:nvSpPr>
              <p:cNvPr id="42" name="Line 113">
                <a:extLst>
                  <a:ext uri="{FF2B5EF4-FFF2-40B4-BE49-F238E27FC236}">
                    <a16:creationId xmlns:a16="http://schemas.microsoft.com/office/drawing/2014/main" id="{556597A3-83BE-451C-A016-198BE7D43877}"/>
                  </a:ext>
                </a:extLst>
              </p:cNvPr>
              <p:cNvSpPr>
                <a:spLocks noChangeShapeType="1"/>
              </p:cNvSpPr>
              <p:nvPr/>
            </p:nvSpPr>
            <p:spPr bwMode="auto">
              <a:xfrm>
                <a:off x="1980" y="1958"/>
                <a:ext cx="2389" cy="1"/>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14">
                <a:extLst>
                  <a:ext uri="{FF2B5EF4-FFF2-40B4-BE49-F238E27FC236}">
                    <a16:creationId xmlns:a16="http://schemas.microsoft.com/office/drawing/2014/main" id="{FDA4BCC6-6AD3-4B9E-8C0B-3987155532A6}"/>
                  </a:ext>
                </a:extLst>
              </p:cNvPr>
              <p:cNvSpPr>
                <a:spLocks noChangeShapeType="1"/>
              </p:cNvSpPr>
              <p:nvPr/>
            </p:nvSpPr>
            <p:spPr bwMode="auto">
              <a:xfrm>
                <a:off x="4268" y="1911"/>
                <a:ext cx="101" cy="47"/>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15">
                <a:extLst>
                  <a:ext uri="{FF2B5EF4-FFF2-40B4-BE49-F238E27FC236}">
                    <a16:creationId xmlns:a16="http://schemas.microsoft.com/office/drawing/2014/main" id="{534F313F-E628-42A5-BD70-D582C7F31FD6}"/>
                  </a:ext>
                </a:extLst>
              </p:cNvPr>
              <p:cNvSpPr>
                <a:spLocks noChangeShapeType="1"/>
              </p:cNvSpPr>
              <p:nvPr/>
            </p:nvSpPr>
            <p:spPr bwMode="auto">
              <a:xfrm flipH="1">
                <a:off x="4275" y="1958"/>
                <a:ext cx="94" cy="70"/>
              </a:xfrm>
              <a:prstGeom prst="line">
                <a:avLst/>
              </a:prstGeom>
              <a:noFill/>
              <a:ln w="381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 name="Oval 116">
              <a:extLst>
                <a:ext uri="{FF2B5EF4-FFF2-40B4-BE49-F238E27FC236}">
                  <a16:creationId xmlns:a16="http://schemas.microsoft.com/office/drawing/2014/main" id="{F381B5F8-6953-4CC9-8F17-ACB3EAB88314}"/>
                </a:ext>
              </a:extLst>
            </p:cNvPr>
            <p:cNvSpPr>
              <a:spLocks noChangeArrowheads="1"/>
            </p:cNvSpPr>
            <p:nvPr/>
          </p:nvSpPr>
          <p:spPr bwMode="auto">
            <a:xfrm flipH="1" flipV="1">
              <a:off x="3107" y="1574"/>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1" name="Oval 117">
              <a:extLst>
                <a:ext uri="{FF2B5EF4-FFF2-40B4-BE49-F238E27FC236}">
                  <a16:creationId xmlns:a16="http://schemas.microsoft.com/office/drawing/2014/main" id="{A2BEC431-684D-45D5-A385-4C9B560D3D3F}"/>
                </a:ext>
              </a:extLst>
            </p:cNvPr>
            <p:cNvSpPr>
              <a:spLocks noChangeArrowheads="1"/>
            </p:cNvSpPr>
            <p:nvPr/>
          </p:nvSpPr>
          <p:spPr bwMode="auto">
            <a:xfrm flipH="1" flipV="1">
              <a:off x="3399" y="193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2" name="Oval 118">
              <a:extLst>
                <a:ext uri="{FF2B5EF4-FFF2-40B4-BE49-F238E27FC236}">
                  <a16:creationId xmlns:a16="http://schemas.microsoft.com/office/drawing/2014/main" id="{67BC31B2-B1B1-4B95-9B74-3734EE4B2A7D}"/>
                </a:ext>
              </a:extLst>
            </p:cNvPr>
            <p:cNvSpPr>
              <a:spLocks noChangeArrowheads="1"/>
            </p:cNvSpPr>
            <p:nvPr/>
          </p:nvSpPr>
          <p:spPr bwMode="auto">
            <a:xfrm flipH="1" flipV="1">
              <a:off x="3708" y="1927"/>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3" name="Oval 119">
              <a:extLst>
                <a:ext uri="{FF2B5EF4-FFF2-40B4-BE49-F238E27FC236}">
                  <a16:creationId xmlns:a16="http://schemas.microsoft.com/office/drawing/2014/main" id="{065CF33E-437E-4C94-9032-E55C8F5ACAB4}"/>
                </a:ext>
              </a:extLst>
            </p:cNvPr>
            <p:cNvSpPr>
              <a:spLocks noChangeArrowheads="1"/>
            </p:cNvSpPr>
            <p:nvPr/>
          </p:nvSpPr>
          <p:spPr bwMode="auto">
            <a:xfrm flipH="1" flipV="1">
              <a:off x="4012" y="193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4" name="Oval 120">
              <a:extLst>
                <a:ext uri="{FF2B5EF4-FFF2-40B4-BE49-F238E27FC236}">
                  <a16:creationId xmlns:a16="http://schemas.microsoft.com/office/drawing/2014/main" id="{76C92B86-073C-4A05-A9A2-17D5F83CB9CE}"/>
                </a:ext>
              </a:extLst>
            </p:cNvPr>
            <p:cNvSpPr>
              <a:spLocks noChangeArrowheads="1"/>
            </p:cNvSpPr>
            <p:nvPr/>
          </p:nvSpPr>
          <p:spPr bwMode="auto">
            <a:xfrm flipH="1" flipV="1">
              <a:off x="2490" y="1933"/>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5" name="Oval 121">
              <a:extLst>
                <a:ext uri="{FF2B5EF4-FFF2-40B4-BE49-F238E27FC236}">
                  <a16:creationId xmlns:a16="http://schemas.microsoft.com/office/drawing/2014/main" id="{7D921CA4-725A-4D98-B663-E50DCD040B59}"/>
                </a:ext>
              </a:extLst>
            </p:cNvPr>
            <p:cNvSpPr>
              <a:spLocks noChangeArrowheads="1"/>
            </p:cNvSpPr>
            <p:nvPr/>
          </p:nvSpPr>
          <p:spPr bwMode="auto">
            <a:xfrm flipH="1" flipV="1">
              <a:off x="3099" y="192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6" name="Oval 122">
              <a:extLst>
                <a:ext uri="{FF2B5EF4-FFF2-40B4-BE49-F238E27FC236}">
                  <a16:creationId xmlns:a16="http://schemas.microsoft.com/office/drawing/2014/main" id="{4A6F0E42-3D7D-45EE-8EAF-0CA178E99348}"/>
                </a:ext>
              </a:extLst>
            </p:cNvPr>
            <p:cNvSpPr>
              <a:spLocks noChangeArrowheads="1"/>
            </p:cNvSpPr>
            <p:nvPr/>
          </p:nvSpPr>
          <p:spPr bwMode="auto">
            <a:xfrm flipH="1" flipV="1">
              <a:off x="2802" y="193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7" name="Oval 123">
              <a:extLst>
                <a:ext uri="{FF2B5EF4-FFF2-40B4-BE49-F238E27FC236}">
                  <a16:creationId xmlns:a16="http://schemas.microsoft.com/office/drawing/2014/main" id="{68F393AB-0C24-4D52-A972-4F9F69F109B1}"/>
                </a:ext>
              </a:extLst>
            </p:cNvPr>
            <p:cNvSpPr>
              <a:spLocks noChangeArrowheads="1"/>
            </p:cNvSpPr>
            <p:nvPr/>
          </p:nvSpPr>
          <p:spPr bwMode="auto">
            <a:xfrm flipH="1" flipV="1">
              <a:off x="2177" y="193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8" name="Oval 124">
              <a:extLst>
                <a:ext uri="{FF2B5EF4-FFF2-40B4-BE49-F238E27FC236}">
                  <a16:creationId xmlns:a16="http://schemas.microsoft.com/office/drawing/2014/main" id="{611188B2-4FE8-4A3D-B23F-52C1E9450EBF}"/>
                </a:ext>
              </a:extLst>
            </p:cNvPr>
            <p:cNvSpPr>
              <a:spLocks noChangeArrowheads="1"/>
            </p:cNvSpPr>
            <p:nvPr/>
          </p:nvSpPr>
          <p:spPr bwMode="auto">
            <a:xfrm flipH="1" flipV="1">
              <a:off x="3102" y="1242"/>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9" name="Oval 125">
              <a:extLst>
                <a:ext uri="{FF2B5EF4-FFF2-40B4-BE49-F238E27FC236}">
                  <a16:creationId xmlns:a16="http://schemas.microsoft.com/office/drawing/2014/main" id="{48786434-C062-42D9-A4F7-C6087156947A}"/>
                </a:ext>
              </a:extLst>
            </p:cNvPr>
            <p:cNvSpPr>
              <a:spLocks noChangeArrowheads="1"/>
            </p:cNvSpPr>
            <p:nvPr/>
          </p:nvSpPr>
          <p:spPr bwMode="auto">
            <a:xfrm flipH="1" flipV="1">
              <a:off x="3102" y="891"/>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1" name="Oval 127">
              <a:extLst>
                <a:ext uri="{FF2B5EF4-FFF2-40B4-BE49-F238E27FC236}">
                  <a16:creationId xmlns:a16="http://schemas.microsoft.com/office/drawing/2014/main" id="{7C8AE977-0059-469D-AD2E-9928D5C8C54D}"/>
                </a:ext>
              </a:extLst>
            </p:cNvPr>
            <p:cNvSpPr>
              <a:spLocks noChangeArrowheads="1"/>
            </p:cNvSpPr>
            <p:nvPr/>
          </p:nvSpPr>
          <p:spPr bwMode="auto">
            <a:xfrm flipH="1" flipV="1">
              <a:off x="3102" y="228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2" name="Oval 128">
              <a:extLst>
                <a:ext uri="{FF2B5EF4-FFF2-40B4-BE49-F238E27FC236}">
                  <a16:creationId xmlns:a16="http://schemas.microsoft.com/office/drawing/2014/main" id="{04BDF546-7EC8-4AD7-9C5C-731AC0CA6236}"/>
                </a:ext>
              </a:extLst>
            </p:cNvPr>
            <p:cNvSpPr>
              <a:spLocks noChangeArrowheads="1"/>
            </p:cNvSpPr>
            <p:nvPr/>
          </p:nvSpPr>
          <p:spPr bwMode="auto">
            <a:xfrm flipH="1" flipV="1">
              <a:off x="3105" y="2605"/>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3" name="Oval 129">
              <a:extLst>
                <a:ext uri="{FF2B5EF4-FFF2-40B4-BE49-F238E27FC236}">
                  <a16:creationId xmlns:a16="http://schemas.microsoft.com/office/drawing/2014/main" id="{0B22E428-5514-4472-A38E-A867D42B436B}"/>
                </a:ext>
              </a:extLst>
            </p:cNvPr>
            <p:cNvSpPr>
              <a:spLocks noChangeArrowheads="1"/>
            </p:cNvSpPr>
            <p:nvPr/>
          </p:nvSpPr>
          <p:spPr bwMode="auto">
            <a:xfrm flipH="1" flipV="1">
              <a:off x="3093" y="2940"/>
              <a:ext cx="66" cy="56"/>
            </a:xfrm>
            <a:prstGeom prst="ellipse">
              <a:avLst/>
            </a:prstGeom>
            <a:solidFill>
              <a:srgbClr val="FF0000"/>
            </a:solidFill>
            <a:ln w="0">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25" name="Text Box 131">
              <a:extLst>
                <a:ext uri="{FF2B5EF4-FFF2-40B4-BE49-F238E27FC236}">
                  <a16:creationId xmlns:a16="http://schemas.microsoft.com/office/drawing/2014/main" id="{C26D4386-24A8-454B-9FBB-0A502CE69456}"/>
                </a:ext>
              </a:extLst>
            </p:cNvPr>
            <p:cNvSpPr txBox="1">
              <a:spLocks noChangeArrowheads="1"/>
            </p:cNvSpPr>
            <p:nvPr/>
          </p:nvSpPr>
          <p:spPr bwMode="auto">
            <a:xfrm>
              <a:off x="4284" y="1969"/>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rPr>
                <a:t>x</a:t>
              </a:r>
            </a:p>
          </p:txBody>
        </p:sp>
        <p:sp>
          <p:nvSpPr>
            <p:cNvPr id="26" name="Text Box 132">
              <a:extLst>
                <a:ext uri="{FF2B5EF4-FFF2-40B4-BE49-F238E27FC236}">
                  <a16:creationId xmlns:a16="http://schemas.microsoft.com/office/drawing/2014/main" id="{6A39E7E7-0D9F-45C7-903E-B7881AD4592F}"/>
                </a:ext>
              </a:extLst>
            </p:cNvPr>
            <p:cNvSpPr txBox="1">
              <a:spLocks noChangeArrowheads="1"/>
            </p:cNvSpPr>
            <p:nvPr/>
          </p:nvSpPr>
          <p:spPr bwMode="auto">
            <a:xfrm>
              <a:off x="2887" y="505"/>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Times New Roman" panose="02020603050405020304" pitchFamily="18" charset="0"/>
                </a:rPr>
                <a:t>y</a:t>
              </a:r>
            </a:p>
          </p:txBody>
        </p:sp>
        <p:sp>
          <p:nvSpPr>
            <p:cNvPr id="27" name="Text Box 133">
              <a:extLst>
                <a:ext uri="{FF2B5EF4-FFF2-40B4-BE49-F238E27FC236}">
                  <a16:creationId xmlns:a16="http://schemas.microsoft.com/office/drawing/2014/main" id="{9D8285E7-3510-4C8C-9036-47CDF710E206}"/>
                </a:ext>
              </a:extLst>
            </p:cNvPr>
            <p:cNvSpPr txBox="1">
              <a:spLocks noChangeArrowheads="1"/>
            </p:cNvSpPr>
            <p:nvPr/>
          </p:nvSpPr>
          <p:spPr bwMode="auto">
            <a:xfrm>
              <a:off x="3009" y="1950"/>
              <a:ext cx="2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Times New Roman" panose="02020603050405020304" pitchFamily="18" charset="0"/>
                </a:rPr>
                <a:t>O</a:t>
              </a:r>
            </a:p>
          </p:txBody>
        </p:sp>
        <p:sp>
          <p:nvSpPr>
            <p:cNvPr id="28" name="Text Box 134">
              <a:extLst>
                <a:ext uri="{FF2B5EF4-FFF2-40B4-BE49-F238E27FC236}">
                  <a16:creationId xmlns:a16="http://schemas.microsoft.com/office/drawing/2014/main" id="{A1F502BF-3FE8-4862-8D7F-4D35BF4B3625}"/>
                </a:ext>
              </a:extLst>
            </p:cNvPr>
            <p:cNvSpPr txBox="1">
              <a:spLocks noChangeArrowheads="1"/>
            </p:cNvSpPr>
            <p:nvPr/>
          </p:nvSpPr>
          <p:spPr bwMode="auto">
            <a:xfrm>
              <a:off x="3308" y="2016"/>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1</a:t>
              </a:r>
            </a:p>
          </p:txBody>
        </p:sp>
        <p:sp>
          <p:nvSpPr>
            <p:cNvPr id="29" name="Text Box 135">
              <a:extLst>
                <a:ext uri="{FF2B5EF4-FFF2-40B4-BE49-F238E27FC236}">
                  <a16:creationId xmlns:a16="http://schemas.microsoft.com/office/drawing/2014/main" id="{6D4B6748-D90A-4273-BB92-C51D5F513B7F}"/>
                </a:ext>
              </a:extLst>
            </p:cNvPr>
            <p:cNvSpPr txBox="1">
              <a:spLocks noChangeArrowheads="1"/>
            </p:cNvSpPr>
            <p:nvPr/>
          </p:nvSpPr>
          <p:spPr bwMode="auto">
            <a:xfrm>
              <a:off x="3644" y="2016"/>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30" name="Text Box 136">
              <a:extLst>
                <a:ext uri="{FF2B5EF4-FFF2-40B4-BE49-F238E27FC236}">
                  <a16:creationId xmlns:a16="http://schemas.microsoft.com/office/drawing/2014/main" id="{BCBA4B8B-78DB-4896-B4D5-154A1EC17D97}"/>
                </a:ext>
              </a:extLst>
            </p:cNvPr>
            <p:cNvSpPr txBox="1">
              <a:spLocks noChangeArrowheads="1"/>
            </p:cNvSpPr>
            <p:nvPr/>
          </p:nvSpPr>
          <p:spPr bwMode="auto">
            <a:xfrm>
              <a:off x="3932" y="2016"/>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3</a:t>
              </a:r>
            </a:p>
          </p:txBody>
        </p:sp>
        <p:sp>
          <p:nvSpPr>
            <p:cNvPr id="31" name="Text Box 137">
              <a:extLst>
                <a:ext uri="{FF2B5EF4-FFF2-40B4-BE49-F238E27FC236}">
                  <a16:creationId xmlns:a16="http://schemas.microsoft.com/office/drawing/2014/main" id="{5C22E753-5CD1-461B-BCD4-DCE4260F174E}"/>
                </a:ext>
              </a:extLst>
            </p:cNvPr>
            <p:cNvSpPr txBox="1">
              <a:spLocks noChangeArrowheads="1"/>
            </p:cNvSpPr>
            <p:nvPr/>
          </p:nvSpPr>
          <p:spPr bwMode="auto">
            <a:xfrm>
              <a:off x="2758" y="2021"/>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-1</a:t>
              </a:r>
            </a:p>
          </p:txBody>
        </p:sp>
        <p:sp>
          <p:nvSpPr>
            <p:cNvPr id="32" name="Text Box 138">
              <a:extLst>
                <a:ext uri="{FF2B5EF4-FFF2-40B4-BE49-F238E27FC236}">
                  <a16:creationId xmlns:a16="http://schemas.microsoft.com/office/drawing/2014/main" id="{6EDBB1A3-ECB8-43D5-BD0B-A500AFF36D96}"/>
                </a:ext>
              </a:extLst>
            </p:cNvPr>
            <p:cNvSpPr txBox="1">
              <a:spLocks noChangeArrowheads="1"/>
            </p:cNvSpPr>
            <p:nvPr/>
          </p:nvSpPr>
          <p:spPr bwMode="auto">
            <a:xfrm>
              <a:off x="2479" y="2016"/>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33" name="Text Box 139">
              <a:extLst>
                <a:ext uri="{FF2B5EF4-FFF2-40B4-BE49-F238E27FC236}">
                  <a16:creationId xmlns:a16="http://schemas.microsoft.com/office/drawing/2014/main" id="{ABE3762A-C42A-4BA6-84E5-97948D0290C5}"/>
                </a:ext>
              </a:extLst>
            </p:cNvPr>
            <p:cNvSpPr txBox="1">
              <a:spLocks noChangeArrowheads="1"/>
            </p:cNvSpPr>
            <p:nvPr/>
          </p:nvSpPr>
          <p:spPr bwMode="auto">
            <a:xfrm>
              <a:off x="2143" y="2016"/>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-3</a:t>
              </a:r>
            </a:p>
          </p:txBody>
        </p:sp>
        <p:sp>
          <p:nvSpPr>
            <p:cNvPr id="34" name="Text Box 140">
              <a:extLst>
                <a:ext uri="{FF2B5EF4-FFF2-40B4-BE49-F238E27FC236}">
                  <a16:creationId xmlns:a16="http://schemas.microsoft.com/office/drawing/2014/main" id="{79F124D4-5F5C-4890-BDA0-C52EAB57F726}"/>
                </a:ext>
              </a:extLst>
            </p:cNvPr>
            <p:cNvSpPr txBox="1">
              <a:spLocks noChangeArrowheads="1"/>
            </p:cNvSpPr>
            <p:nvPr/>
          </p:nvSpPr>
          <p:spPr bwMode="auto">
            <a:xfrm>
              <a:off x="2975" y="1524"/>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1</a:t>
              </a:r>
            </a:p>
          </p:txBody>
        </p:sp>
        <p:sp>
          <p:nvSpPr>
            <p:cNvPr id="35" name="Text Box 141">
              <a:extLst>
                <a:ext uri="{FF2B5EF4-FFF2-40B4-BE49-F238E27FC236}">
                  <a16:creationId xmlns:a16="http://schemas.microsoft.com/office/drawing/2014/main" id="{BF847381-E1FE-4CAC-9CFC-F0D2CA7989AC}"/>
                </a:ext>
              </a:extLst>
            </p:cNvPr>
            <p:cNvSpPr txBox="1">
              <a:spLocks noChangeArrowheads="1"/>
            </p:cNvSpPr>
            <p:nvPr/>
          </p:nvSpPr>
          <p:spPr bwMode="auto">
            <a:xfrm>
              <a:off x="2986" y="1173"/>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36" name="Text Box 142">
              <a:extLst>
                <a:ext uri="{FF2B5EF4-FFF2-40B4-BE49-F238E27FC236}">
                  <a16:creationId xmlns:a16="http://schemas.microsoft.com/office/drawing/2014/main" id="{1C5BCDC8-2298-436E-82DC-D6E1193FADB1}"/>
                </a:ext>
              </a:extLst>
            </p:cNvPr>
            <p:cNvSpPr txBox="1">
              <a:spLocks noChangeArrowheads="1"/>
            </p:cNvSpPr>
            <p:nvPr/>
          </p:nvSpPr>
          <p:spPr bwMode="auto">
            <a:xfrm>
              <a:off x="2976" y="829"/>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3</a:t>
              </a:r>
            </a:p>
          </p:txBody>
        </p:sp>
        <p:sp>
          <p:nvSpPr>
            <p:cNvPr id="37" name="Text Box 143">
              <a:extLst>
                <a:ext uri="{FF2B5EF4-FFF2-40B4-BE49-F238E27FC236}">
                  <a16:creationId xmlns:a16="http://schemas.microsoft.com/office/drawing/2014/main" id="{CE3657B9-F19F-4071-998C-D3B6D8A8A269}"/>
                </a:ext>
              </a:extLst>
            </p:cNvPr>
            <p:cNvSpPr txBox="1">
              <a:spLocks noChangeArrowheads="1"/>
            </p:cNvSpPr>
            <p:nvPr/>
          </p:nvSpPr>
          <p:spPr bwMode="auto">
            <a:xfrm>
              <a:off x="2940" y="2259"/>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-1</a:t>
              </a:r>
            </a:p>
          </p:txBody>
        </p:sp>
        <p:sp>
          <p:nvSpPr>
            <p:cNvPr id="38" name="Text Box 144">
              <a:extLst>
                <a:ext uri="{FF2B5EF4-FFF2-40B4-BE49-F238E27FC236}">
                  <a16:creationId xmlns:a16="http://schemas.microsoft.com/office/drawing/2014/main" id="{3E9A515C-6C11-4E04-9F58-12725832E281}"/>
                </a:ext>
              </a:extLst>
            </p:cNvPr>
            <p:cNvSpPr txBox="1">
              <a:spLocks noChangeArrowheads="1"/>
            </p:cNvSpPr>
            <p:nvPr/>
          </p:nvSpPr>
          <p:spPr bwMode="auto">
            <a:xfrm>
              <a:off x="2947" y="2541"/>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-2</a:t>
              </a:r>
            </a:p>
          </p:txBody>
        </p:sp>
        <p:sp>
          <p:nvSpPr>
            <p:cNvPr id="39" name="Text Box 145">
              <a:extLst>
                <a:ext uri="{FF2B5EF4-FFF2-40B4-BE49-F238E27FC236}">
                  <a16:creationId xmlns:a16="http://schemas.microsoft.com/office/drawing/2014/main" id="{AD71B091-D766-443A-B369-E7BF295DCA2D}"/>
                </a:ext>
              </a:extLst>
            </p:cNvPr>
            <p:cNvSpPr txBox="1">
              <a:spLocks noChangeArrowheads="1"/>
            </p:cNvSpPr>
            <p:nvPr/>
          </p:nvSpPr>
          <p:spPr bwMode="auto">
            <a:xfrm>
              <a:off x="2945" y="2903"/>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Times New Roman" panose="02020603050405020304" pitchFamily="18" charset="0"/>
                </a:rPr>
                <a:t>-3</a:t>
              </a:r>
            </a:p>
          </p:txBody>
        </p:sp>
      </p:grpSp>
      <p:grpSp>
        <p:nvGrpSpPr>
          <p:cNvPr id="58" name="Group 64">
            <a:extLst>
              <a:ext uri="{FF2B5EF4-FFF2-40B4-BE49-F238E27FC236}">
                <a16:creationId xmlns:a16="http://schemas.microsoft.com/office/drawing/2014/main" id="{87D32105-2A3A-4166-AC10-D57DCB87FAE1}"/>
              </a:ext>
            </a:extLst>
          </p:cNvPr>
          <p:cNvGrpSpPr>
            <a:grpSpLocks/>
          </p:cNvGrpSpPr>
          <p:nvPr/>
        </p:nvGrpSpPr>
        <p:grpSpPr bwMode="auto">
          <a:xfrm>
            <a:off x="3114285" y="3953058"/>
            <a:ext cx="13818707" cy="3128118"/>
            <a:chOff x="-1248" y="2251"/>
            <a:chExt cx="4928" cy="942"/>
          </a:xfrm>
        </p:grpSpPr>
        <p:pic>
          <p:nvPicPr>
            <p:cNvPr id="59" name="Picture 65">
              <a:extLst>
                <a:ext uri="{FF2B5EF4-FFF2-40B4-BE49-F238E27FC236}">
                  <a16:creationId xmlns:a16="http://schemas.microsoft.com/office/drawing/2014/main" id="{1EDC34AE-4241-4085-A8D8-38DA3000F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022"/>
            <a:stretch>
              <a:fillRect/>
            </a:stretch>
          </p:blipFill>
          <p:spPr bwMode="auto">
            <a:xfrm>
              <a:off x="130" y="2677"/>
              <a:ext cx="3550" cy="516"/>
            </a:xfrm>
            <a:prstGeom prst="rect">
              <a:avLst/>
            </a:prstGeom>
            <a:solidFill>
              <a:schemeClr val="accent2"/>
            </a:solidFill>
            <a:ln w="38100">
              <a:solidFill>
                <a:srgbClr val="FF0066"/>
              </a:solidFill>
              <a:miter lim="800000"/>
              <a:headEnd/>
              <a:tailEnd/>
            </a:ln>
          </p:spPr>
        </p:pic>
        <p:sp>
          <p:nvSpPr>
            <p:cNvPr id="60" name="Line 66">
              <a:extLst>
                <a:ext uri="{FF2B5EF4-FFF2-40B4-BE49-F238E27FC236}">
                  <a16:creationId xmlns:a16="http://schemas.microsoft.com/office/drawing/2014/main" id="{2EE6F745-94D0-4506-97D9-15ED6266FFE8}"/>
                </a:ext>
              </a:extLst>
            </p:cNvPr>
            <p:cNvSpPr>
              <a:spLocks noChangeShapeType="1"/>
            </p:cNvSpPr>
            <p:nvPr/>
          </p:nvSpPr>
          <p:spPr bwMode="auto">
            <a:xfrm>
              <a:off x="-1248" y="2251"/>
              <a:ext cx="33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 name="Line 66">
            <a:extLst>
              <a:ext uri="{FF2B5EF4-FFF2-40B4-BE49-F238E27FC236}">
                <a16:creationId xmlns:a16="http://schemas.microsoft.com/office/drawing/2014/main" id="{94D23CB9-D547-4228-8DBE-13073BEACEA9}"/>
              </a:ext>
            </a:extLst>
          </p:cNvPr>
          <p:cNvSpPr>
            <a:spLocks noChangeShapeType="1"/>
          </p:cNvSpPr>
          <p:nvPr/>
        </p:nvSpPr>
        <p:spPr bwMode="auto">
          <a:xfrm rot="5400000">
            <a:off x="14848259" y="3164255"/>
            <a:ext cx="8661256"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 name="Group 64">
            <a:extLst>
              <a:ext uri="{FF2B5EF4-FFF2-40B4-BE49-F238E27FC236}">
                <a16:creationId xmlns:a16="http://schemas.microsoft.com/office/drawing/2014/main" id="{5BC49522-CBDB-4411-9E5F-7EBF59F160FF}"/>
              </a:ext>
            </a:extLst>
          </p:cNvPr>
          <p:cNvGrpSpPr>
            <a:grpSpLocks/>
          </p:cNvGrpSpPr>
          <p:nvPr/>
        </p:nvGrpSpPr>
        <p:grpSpPr bwMode="auto">
          <a:xfrm rot="5400000">
            <a:off x="4599899" y="1787291"/>
            <a:ext cx="13818707" cy="3128118"/>
            <a:chOff x="-1248" y="2251"/>
            <a:chExt cx="4928" cy="942"/>
          </a:xfrm>
        </p:grpSpPr>
        <p:pic>
          <p:nvPicPr>
            <p:cNvPr id="104" name="Picture 65">
              <a:extLst>
                <a:ext uri="{FF2B5EF4-FFF2-40B4-BE49-F238E27FC236}">
                  <a16:creationId xmlns:a16="http://schemas.microsoft.com/office/drawing/2014/main" id="{57CB3E29-99E1-4BB3-899A-77E220285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8022"/>
            <a:stretch>
              <a:fillRect/>
            </a:stretch>
          </p:blipFill>
          <p:spPr bwMode="auto">
            <a:xfrm>
              <a:off x="130" y="2677"/>
              <a:ext cx="3550" cy="516"/>
            </a:xfrm>
            <a:prstGeom prst="rect">
              <a:avLst/>
            </a:prstGeom>
            <a:solidFill>
              <a:schemeClr val="accent2"/>
            </a:solidFill>
            <a:ln w="38100">
              <a:solidFill>
                <a:srgbClr val="FF0066"/>
              </a:solidFill>
              <a:miter lim="800000"/>
              <a:headEnd/>
              <a:tailEnd/>
            </a:ln>
          </p:spPr>
        </p:pic>
        <p:sp>
          <p:nvSpPr>
            <p:cNvPr id="105" name="Line 66">
              <a:extLst>
                <a:ext uri="{FF2B5EF4-FFF2-40B4-BE49-F238E27FC236}">
                  <a16:creationId xmlns:a16="http://schemas.microsoft.com/office/drawing/2014/main" id="{64FFD6BD-51DB-46F2-85B4-8664BCE8C0BC}"/>
                </a:ext>
              </a:extLst>
            </p:cNvPr>
            <p:cNvSpPr>
              <a:spLocks noChangeShapeType="1"/>
            </p:cNvSpPr>
            <p:nvPr/>
          </p:nvSpPr>
          <p:spPr bwMode="auto">
            <a:xfrm>
              <a:off x="-1248" y="2251"/>
              <a:ext cx="33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6" name="Group 105">
            <a:extLst>
              <a:ext uri="{FF2B5EF4-FFF2-40B4-BE49-F238E27FC236}">
                <a16:creationId xmlns:a16="http://schemas.microsoft.com/office/drawing/2014/main" id="{9840F5FE-EBDF-4581-82A8-49500600D3A9}"/>
              </a:ext>
            </a:extLst>
          </p:cNvPr>
          <p:cNvGrpSpPr/>
          <p:nvPr/>
        </p:nvGrpSpPr>
        <p:grpSpPr>
          <a:xfrm>
            <a:off x="345998" y="1882637"/>
            <a:ext cx="6011615" cy="2937427"/>
            <a:chOff x="345998" y="1882637"/>
            <a:chExt cx="6011615" cy="2937427"/>
          </a:xfrm>
        </p:grpSpPr>
        <p:sp>
          <p:nvSpPr>
            <p:cNvPr id="3" name="Rectangle: Rounded Corners 2">
              <a:extLst>
                <a:ext uri="{FF2B5EF4-FFF2-40B4-BE49-F238E27FC236}">
                  <a16:creationId xmlns:a16="http://schemas.microsoft.com/office/drawing/2014/main" id="{DD6C60E6-362F-412A-BA71-020A94C5D848}"/>
                </a:ext>
              </a:extLst>
            </p:cNvPr>
            <p:cNvSpPr/>
            <p:nvPr/>
          </p:nvSpPr>
          <p:spPr>
            <a:xfrm>
              <a:off x="345998" y="1882637"/>
              <a:ext cx="6011615" cy="29374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109B83BD-2AAF-453F-B20A-383FF06A7860}"/>
                </a:ext>
              </a:extLst>
            </p:cNvPr>
            <p:cNvSpPr txBox="1"/>
            <p:nvPr/>
          </p:nvSpPr>
          <p:spPr>
            <a:xfrm>
              <a:off x="798364" y="2412943"/>
              <a:ext cx="5559249" cy="1938992"/>
            </a:xfrm>
            <a:prstGeom prst="rect">
              <a:avLst/>
            </a:prstGeom>
            <a:noFill/>
          </p:spPr>
          <p:txBody>
            <a:bodyPr wrap="square">
              <a:spAutoFit/>
            </a:bodyPr>
            <a:lstStyle/>
            <a:p>
              <a:pPr eaLnBrk="1" hangingPunct="1">
                <a:spcBef>
                  <a:spcPct val="0"/>
                </a:spcBef>
                <a:buFontTx/>
                <a:buNone/>
              </a:pPr>
              <a:r>
                <a:rPr lang="vi-VN" altLang="en-US" sz="4000" b="1">
                  <a:latin typeface="Times New Roman" panose="02020603050405020304" pitchFamily="18" charset="0"/>
                </a:rPr>
                <a:t>Chú ý: Các đơn vị dài trên hai trục toạ độ được chọn bằng nhau </a:t>
              </a:r>
            </a:p>
          </p:txBody>
        </p:sp>
      </p:grpSp>
    </p:spTree>
    <p:extLst>
      <p:ext uri="{BB962C8B-B14F-4D97-AF65-F5344CB8AC3E}">
        <p14:creationId xmlns:p14="http://schemas.microsoft.com/office/powerpoint/2010/main" val="3935062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3"/>
                                        </p:tgtEl>
                                      </p:cBhvr>
                                    </p:animEffect>
                                    <p:set>
                                      <p:cBhvr>
                                        <p:cTn id="12" dur="1" fill="hold">
                                          <p:stCondLst>
                                            <p:cond delay="499"/>
                                          </p:stCondLst>
                                        </p:cTn>
                                        <p:tgtEl>
                                          <p:spTgt spid="10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500" fill="hold"/>
                                        <p:tgtEl>
                                          <p:spTgt spid="58"/>
                                        </p:tgtEl>
                                        <p:attrNameLst>
                                          <p:attrName>ppt_x</p:attrName>
                                        </p:attrNameLst>
                                      </p:cBhvr>
                                      <p:tavLst>
                                        <p:tav tm="0">
                                          <p:val>
                                            <p:strVal val="#ppt_x"/>
                                          </p:val>
                                        </p:tav>
                                        <p:tav tm="100000">
                                          <p:val>
                                            <p:strVal val="#ppt_x"/>
                                          </p:val>
                                        </p:tav>
                                      </p:tavLst>
                                    </p:anim>
                                    <p:anim calcmode="lin" valueType="num">
                                      <p:cBhvr additive="base">
                                        <p:cTn id="1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anim calcmode="lin" valueType="num">
                                      <p:cBhvr additive="base">
                                        <p:cTn id="23" dur="500" fill="hold"/>
                                        <p:tgtEl>
                                          <p:spTgt spid="106"/>
                                        </p:tgtEl>
                                        <p:attrNameLst>
                                          <p:attrName>ppt_x</p:attrName>
                                        </p:attrNameLst>
                                      </p:cBhvr>
                                      <p:tavLst>
                                        <p:tav tm="0">
                                          <p:val>
                                            <p:strVal val="#ppt_x"/>
                                          </p:val>
                                        </p:tav>
                                        <p:tav tm="100000">
                                          <p:val>
                                            <p:strVal val="#ppt_x"/>
                                          </p:val>
                                        </p:tav>
                                      </p:tavLst>
                                    </p:anim>
                                    <p:anim calcmode="lin" valueType="num">
                                      <p:cBhvr additive="base">
                                        <p:cTn id="24"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5E09E"/>
        </a:solidFill>
        <a:effectLst/>
      </p:bgPr>
    </p:bg>
    <p:spTree>
      <p:nvGrpSpPr>
        <p:cNvPr id="1" name=""/>
        <p:cNvGrpSpPr/>
        <p:nvPr/>
      </p:nvGrpSpPr>
      <p:grpSpPr>
        <a:xfrm>
          <a:off x="0" y="0"/>
          <a:ext cx="0" cy="0"/>
          <a:chOff x="0" y="0"/>
          <a:chExt cx="0" cy="0"/>
        </a:xfrm>
      </p:grpSpPr>
      <p:grpSp>
        <p:nvGrpSpPr>
          <p:cNvPr id="8" name="Group 8"/>
          <p:cNvGrpSpPr/>
          <p:nvPr/>
        </p:nvGrpSpPr>
        <p:grpSpPr>
          <a:xfrm>
            <a:off x="16119417" y="8953500"/>
            <a:ext cx="2442326" cy="1593706"/>
            <a:chOff x="0" y="0"/>
            <a:chExt cx="3256434" cy="2124942"/>
          </a:xfrm>
        </p:grpSpPr>
        <p:sp>
          <p:nvSpPr>
            <p:cNvPr id="9" name="Freeform 9"/>
            <p:cNvSpPr/>
            <p:nvPr/>
          </p:nvSpPr>
          <p:spPr>
            <a:xfrm flipH="1">
              <a:off x="0" y="289089"/>
              <a:ext cx="3256434" cy="1113109"/>
            </a:xfrm>
            <a:custGeom>
              <a:avLst/>
              <a:gdLst/>
              <a:ahLst/>
              <a:cxnLst/>
              <a:rect l="l" t="t" r="r" b="b"/>
              <a:pathLst>
                <a:path w="3256434" h="1113109">
                  <a:moveTo>
                    <a:pt x="3256434" y="0"/>
                  </a:moveTo>
                  <a:lnTo>
                    <a:pt x="0" y="0"/>
                  </a:lnTo>
                  <a:lnTo>
                    <a:pt x="0" y="1113108"/>
                  </a:lnTo>
                  <a:lnTo>
                    <a:pt x="3256434" y="1113108"/>
                  </a:lnTo>
                  <a:lnTo>
                    <a:pt x="3256434"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10" name="Freeform 10"/>
            <p:cNvSpPr/>
            <p:nvPr/>
          </p:nvSpPr>
          <p:spPr>
            <a:xfrm>
              <a:off x="583132" y="0"/>
              <a:ext cx="2090170" cy="2124942"/>
            </a:xfrm>
            <a:custGeom>
              <a:avLst/>
              <a:gdLst/>
              <a:ahLst/>
              <a:cxnLst/>
              <a:rect l="l" t="t" r="r" b="b"/>
              <a:pathLst>
                <a:path w="2090170" h="2124942">
                  <a:moveTo>
                    <a:pt x="0" y="0"/>
                  </a:moveTo>
                  <a:lnTo>
                    <a:pt x="2090170" y="0"/>
                  </a:lnTo>
                  <a:lnTo>
                    <a:pt x="2090170" y="2124942"/>
                  </a:lnTo>
                  <a:lnTo>
                    <a:pt x="0" y="21249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99" name="Group 98">
            <a:extLst>
              <a:ext uri="{FF2B5EF4-FFF2-40B4-BE49-F238E27FC236}">
                <a16:creationId xmlns:a16="http://schemas.microsoft.com/office/drawing/2014/main" id="{6251ABD1-9302-4D07-89DB-A98DA5B9D6A0}"/>
              </a:ext>
            </a:extLst>
          </p:cNvPr>
          <p:cNvGrpSpPr/>
          <p:nvPr/>
        </p:nvGrpSpPr>
        <p:grpSpPr>
          <a:xfrm>
            <a:off x="7972521" y="594119"/>
            <a:ext cx="8935000" cy="7063981"/>
            <a:chOff x="8001000" y="704376"/>
            <a:chExt cx="8935000" cy="7063981"/>
          </a:xfrm>
        </p:grpSpPr>
        <p:grpSp>
          <p:nvGrpSpPr>
            <p:cNvPr id="87" name="Group 86">
              <a:extLst>
                <a:ext uri="{FF2B5EF4-FFF2-40B4-BE49-F238E27FC236}">
                  <a16:creationId xmlns:a16="http://schemas.microsoft.com/office/drawing/2014/main" id="{907CD24B-237E-4094-BA46-CD38795FBD6F}"/>
                </a:ext>
              </a:extLst>
            </p:cNvPr>
            <p:cNvGrpSpPr/>
            <p:nvPr/>
          </p:nvGrpSpPr>
          <p:grpSpPr>
            <a:xfrm>
              <a:off x="8001000" y="704376"/>
              <a:ext cx="8935000" cy="7063981"/>
              <a:chOff x="8011403" y="698590"/>
              <a:chExt cx="8935000" cy="7063981"/>
            </a:xfrm>
          </p:grpSpPr>
          <p:grpSp>
            <p:nvGrpSpPr>
              <p:cNvPr id="55" name="Group 54">
                <a:extLst>
                  <a:ext uri="{FF2B5EF4-FFF2-40B4-BE49-F238E27FC236}">
                    <a16:creationId xmlns:a16="http://schemas.microsoft.com/office/drawing/2014/main" id="{5AC79735-9574-493E-A916-FB202DBAC2F1}"/>
                  </a:ext>
                </a:extLst>
              </p:cNvPr>
              <p:cNvGrpSpPr/>
              <p:nvPr/>
            </p:nvGrpSpPr>
            <p:grpSpPr>
              <a:xfrm>
                <a:off x="11807240" y="698590"/>
                <a:ext cx="550178" cy="7063981"/>
                <a:chOff x="14408579" y="2604992"/>
                <a:chExt cx="343364" cy="5434157"/>
              </a:xfrm>
            </p:grpSpPr>
            <p:cxnSp>
              <p:nvCxnSpPr>
                <p:cNvPr id="56" name="Straight Arrow Connector 55">
                  <a:extLst>
                    <a:ext uri="{FF2B5EF4-FFF2-40B4-BE49-F238E27FC236}">
                      <a16:creationId xmlns:a16="http://schemas.microsoft.com/office/drawing/2014/main" id="{93BB4554-5C2F-450B-AFC6-8B9EE2A8839E}"/>
                    </a:ext>
                  </a:extLst>
                </p:cNvPr>
                <p:cNvCxnSpPr>
                  <a:cxnSpLocks/>
                </p:cNvCxnSpPr>
                <p:nvPr/>
              </p:nvCxnSpPr>
              <p:spPr>
                <a:xfrm flipV="1">
                  <a:off x="14706600" y="2802895"/>
                  <a:ext cx="0" cy="523625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62162DC-70FF-409E-899F-0493527C8072}"/>
                    </a:ext>
                  </a:extLst>
                </p:cNvPr>
                <p:cNvSpPr txBox="1"/>
                <p:nvPr/>
              </p:nvSpPr>
              <p:spPr>
                <a:xfrm>
                  <a:off x="14408579" y="2604992"/>
                  <a:ext cx="343364"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y</a:t>
                  </a:r>
                </a:p>
              </p:txBody>
            </p:sp>
          </p:grpSp>
          <p:grpSp>
            <p:nvGrpSpPr>
              <p:cNvPr id="58" name="Group 57">
                <a:extLst>
                  <a:ext uri="{FF2B5EF4-FFF2-40B4-BE49-F238E27FC236}">
                    <a16:creationId xmlns:a16="http://schemas.microsoft.com/office/drawing/2014/main" id="{2B6DAD38-8655-41FF-AB71-0DCCB72643C2}"/>
                  </a:ext>
                </a:extLst>
              </p:cNvPr>
              <p:cNvGrpSpPr/>
              <p:nvPr/>
            </p:nvGrpSpPr>
            <p:grpSpPr>
              <a:xfrm>
                <a:off x="8011403" y="4359209"/>
                <a:ext cx="8935000" cy="680146"/>
                <a:chOff x="12039600" y="5521313"/>
                <a:chExt cx="5576297" cy="523220"/>
              </a:xfrm>
            </p:grpSpPr>
            <p:cxnSp>
              <p:nvCxnSpPr>
                <p:cNvPr id="59" name="Straight Arrow Connector 58">
                  <a:extLst>
                    <a:ext uri="{FF2B5EF4-FFF2-40B4-BE49-F238E27FC236}">
                      <a16:creationId xmlns:a16="http://schemas.microsoft.com/office/drawing/2014/main" id="{107A3796-4B40-4039-B6F4-EAE1D8012C63}"/>
                    </a:ext>
                  </a:extLst>
                </p:cNvPr>
                <p:cNvCxnSpPr/>
                <p:nvPr/>
              </p:nvCxnSpPr>
              <p:spPr>
                <a:xfrm>
                  <a:off x="12039600" y="5600700"/>
                  <a:ext cx="5334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2F358CB-C911-4BB2-A229-07C8E4F1096C}"/>
                    </a:ext>
                  </a:extLst>
                </p:cNvPr>
                <p:cNvSpPr txBox="1"/>
                <p:nvPr/>
              </p:nvSpPr>
              <p:spPr>
                <a:xfrm>
                  <a:off x="17272533" y="5521313"/>
                  <a:ext cx="343364" cy="523220"/>
                </a:xfrm>
                <a:prstGeom prst="rect">
                  <a:avLst/>
                </a:prstGeom>
                <a:noFill/>
              </p:spPr>
              <p:txBody>
                <a:bodyPr wrap="none" rtlCol="0">
                  <a:spAutoFit/>
                </a:bodyPr>
                <a:lstStyle/>
                <a:p>
                  <a:r>
                    <a:rPr lang="en-US" sz="2800" i="1">
                      <a:latin typeface="Times New Roman" panose="02020603050405020304" pitchFamily="18" charset="0"/>
                      <a:cs typeface="Times New Roman" panose="02020603050405020304" pitchFamily="18" charset="0"/>
                    </a:rPr>
                    <a:t>x</a:t>
                  </a:r>
                </a:p>
              </p:txBody>
            </p:sp>
          </p:grpSp>
          <p:sp>
            <p:nvSpPr>
              <p:cNvPr id="76" name="TextBox 75">
                <a:extLst>
                  <a:ext uri="{FF2B5EF4-FFF2-40B4-BE49-F238E27FC236}">
                    <a16:creationId xmlns:a16="http://schemas.microsoft.com/office/drawing/2014/main" id="{F6519D38-B996-4FDE-AF46-720F0CA66CF6}"/>
                  </a:ext>
                </a:extLst>
              </p:cNvPr>
              <p:cNvSpPr txBox="1"/>
              <p:nvPr/>
            </p:nvSpPr>
            <p:spPr>
              <a:xfrm>
                <a:off x="10896328" y="3357261"/>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77" name="TextBox 76">
                <a:extLst>
                  <a:ext uri="{FF2B5EF4-FFF2-40B4-BE49-F238E27FC236}">
                    <a16:creationId xmlns:a16="http://schemas.microsoft.com/office/drawing/2014/main" id="{E37D087D-128C-4D76-92A8-6D04DC763F47}"/>
                  </a:ext>
                </a:extLst>
              </p:cNvPr>
              <p:cNvSpPr txBox="1"/>
              <p:nvPr/>
            </p:nvSpPr>
            <p:spPr>
              <a:xfrm>
                <a:off x="9697040" y="3353960"/>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78" name="TextBox 77">
                <a:extLst>
                  <a:ext uri="{FF2B5EF4-FFF2-40B4-BE49-F238E27FC236}">
                    <a16:creationId xmlns:a16="http://schemas.microsoft.com/office/drawing/2014/main" id="{B2C911D5-290A-42C6-9B67-358472E249E6}"/>
                  </a:ext>
                </a:extLst>
              </p:cNvPr>
              <p:cNvSpPr txBox="1"/>
              <p:nvPr/>
            </p:nvSpPr>
            <p:spPr>
              <a:xfrm>
                <a:off x="8546536" y="3353960"/>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79" name="TextBox 78">
                <a:extLst>
                  <a:ext uri="{FF2B5EF4-FFF2-40B4-BE49-F238E27FC236}">
                    <a16:creationId xmlns:a16="http://schemas.microsoft.com/office/drawing/2014/main" id="{B1E58FE8-8AF3-4476-8DD3-4A8689788877}"/>
                  </a:ext>
                </a:extLst>
              </p:cNvPr>
              <p:cNvSpPr txBox="1"/>
              <p:nvPr/>
            </p:nvSpPr>
            <p:spPr>
              <a:xfrm>
                <a:off x="13252089" y="3367141"/>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0" name="TextBox 79">
                <a:extLst>
                  <a:ext uri="{FF2B5EF4-FFF2-40B4-BE49-F238E27FC236}">
                    <a16:creationId xmlns:a16="http://schemas.microsoft.com/office/drawing/2014/main" id="{5F224118-21F0-46A2-B39F-6A3D172D1D80}"/>
                  </a:ext>
                </a:extLst>
              </p:cNvPr>
              <p:cNvSpPr txBox="1"/>
              <p:nvPr/>
            </p:nvSpPr>
            <p:spPr>
              <a:xfrm>
                <a:off x="14476607" y="3367141"/>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1" name="TextBox 80">
                <a:extLst>
                  <a:ext uri="{FF2B5EF4-FFF2-40B4-BE49-F238E27FC236}">
                    <a16:creationId xmlns:a16="http://schemas.microsoft.com/office/drawing/2014/main" id="{4B880996-999F-4764-A16B-5951AC7CB59B}"/>
                  </a:ext>
                </a:extLst>
              </p:cNvPr>
              <p:cNvSpPr txBox="1"/>
              <p:nvPr/>
            </p:nvSpPr>
            <p:spPr>
              <a:xfrm>
                <a:off x="15701125" y="3397899"/>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2" name="TextBox 81">
                <a:extLst>
                  <a:ext uri="{FF2B5EF4-FFF2-40B4-BE49-F238E27FC236}">
                    <a16:creationId xmlns:a16="http://schemas.microsoft.com/office/drawing/2014/main" id="{242D5B31-73B4-4D32-AB99-135E662F21D5}"/>
                  </a:ext>
                </a:extLst>
              </p:cNvPr>
              <p:cNvSpPr txBox="1"/>
              <p:nvPr/>
            </p:nvSpPr>
            <p:spPr>
              <a:xfrm>
                <a:off x="12082560" y="4397214"/>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3" name="TextBox 82">
                <a:extLst>
                  <a:ext uri="{FF2B5EF4-FFF2-40B4-BE49-F238E27FC236}">
                    <a16:creationId xmlns:a16="http://schemas.microsoft.com/office/drawing/2014/main" id="{1F28362C-C53F-4121-9FA3-7949F7ED722C}"/>
                  </a:ext>
                </a:extLst>
              </p:cNvPr>
              <p:cNvSpPr txBox="1"/>
              <p:nvPr/>
            </p:nvSpPr>
            <p:spPr>
              <a:xfrm>
                <a:off x="12082560" y="5540315"/>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4" name="TextBox 83">
                <a:extLst>
                  <a:ext uri="{FF2B5EF4-FFF2-40B4-BE49-F238E27FC236}">
                    <a16:creationId xmlns:a16="http://schemas.microsoft.com/office/drawing/2014/main" id="{77AD6918-3E41-45F4-865C-8D83BB45A0E9}"/>
                  </a:ext>
                </a:extLst>
              </p:cNvPr>
              <p:cNvSpPr txBox="1"/>
              <p:nvPr/>
            </p:nvSpPr>
            <p:spPr>
              <a:xfrm>
                <a:off x="12082349" y="1068569"/>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5" name="TextBox 84">
                <a:extLst>
                  <a:ext uri="{FF2B5EF4-FFF2-40B4-BE49-F238E27FC236}">
                    <a16:creationId xmlns:a16="http://schemas.microsoft.com/office/drawing/2014/main" id="{8473F9F9-6F77-4F61-9885-540642098FE1}"/>
                  </a:ext>
                </a:extLst>
              </p:cNvPr>
              <p:cNvSpPr txBox="1"/>
              <p:nvPr/>
            </p:nvSpPr>
            <p:spPr>
              <a:xfrm>
                <a:off x="12051367" y="2194793"/>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sp>
            <p:nvSpPr>
              <p:cNvPr id="86" name="TextBox 85">
                <a:extLst>
                  <a:ext uri="{FF2B5EF4-FFF2-40B4-BE49-F238E27FC236}">
                    <a16:creationId xmlns:a16="http://schemas.microsoft.com/office/drawing/2014/main" id="{501073D5-CEAE-4213-8A57-4C7C9D331766}"/>
                  </a:ext>
                </a:extLst>
              </p:cNvPr>
              <p:cNvSpPr txBox="1"/>
              <p:nvPr/>
            </p:nvSpPr>
            <p:spPr>
              <a:xfrm>
                <a:off x="12082329" y="3367141"/>
                <a:ext cx="466794" cy="1446550"/>
              </a:xfrm>
              <a:prstGeom prst="rect">
                <a:avLst/>
              </a:prstGeom>
              <a:noFill/>
            </p:spPr>
            <p:txBody>
              <a:bodyPr wrap="none" rtlCol="0">
                <a:spAutoFit/>
              </a:bodyPr>
              <a:lstStyle/>
              <a:p>
                <a:r>
                  <a:rPr lang="en-US" sz="8800">
                    <a:latin typeface="Times New Roman" panose="02020603050405020304" pitchFamily="18" charset="0"/>
                    <a:cs typeface="Times New Roman" panose="02020603050405020304" pitchFamily="18" charset="0"/>
                  </a:rPr>
                  <a:t>.</a:t>
                </a:r>
              </a:p>
            </p:txBody>
          </p:sp>
        </p:grpSp>
        <p:sp>
          <p:nvSpPr>
            <p:cNvPr id="88" name="TextBox 87">
              <a:extLst>
                <a:ext uri="{FF2B5EF4-FFF2-40B4-BE49-F238E27FC236}">
                  <a16:creationId xmlns:a16="http://schemas.microsoft.com/office/drawing/2014/main" id="{843D582F-8082-4027-84C8-CBEDA2D99EE1}"/>
                </a:ext>
              </a:extLst>
            </p:cNvPr>
            <p:cNvSpPr txBox="1"/>
            <p:nvPr/>
          </p:nvSpPr>
          <p:spPr>
            <a:xfrm>
              <a:off x="13313922" y="4576448"/>
              <a:ext cx="33855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1</a:t>
              </a:r>
            </a:p>
          </p:txBody>
        </p:sp>
        <p:sp>
          <p:nvSpPr>
            <p:cNvPr id="89" name="TextBox 88">
              <a:extLst>
                <a:ext uri="{FF2B5EF4-FFF2-40B4-BE49-F238E27FC236}">
                  <a16:creationId xmlns:a16="http://schemas.microsoft.com/office/drawing/2014/main" id="{19566B12-6C19-48A1-846B-A228783EF79C}"/>
                </a:ext>
              </a:extLst>
            </p:cNvPr>
            <p:cNvSpPr txBox="1"/>
            <p:nvPr/>
          </p:nvSpPr>
          <p:spPr>
            <a:xfrm>
              <a:off x="14558326" y="4560352"/>
              <a:ext cx="33855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2</a:t>
              </a:r>
            </a:p>
          </p:txBody>
        </p:sp>
        <p:sp>
          <p:nvSpPr>
            <p:cNvPr id="90" name="TextBox 89">
              <a:extLst>
                <a:ext uri="{FF2B5EF4-FFF2-40B4-BE49-F238E27FC236}">
                  <a16:creationId xmlns:a16="http://schemas.microsoft.com/office/drawing/2014/main" id="{A2D0A20B-043E-41CB-8BB2-8EC9F87E58F8}"/>
                </a:ext>
              </a:extLst>
            </p:cNvPr>
            <p:cNvSpPr txBox="1"/>
            <p:nvPr/>
          </p:nvSpPr>
          <p:spPr>
            <a:xfrm>
              <a:off x="15765943" y="4545481"/>
              <a:ext cx="33855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3</a:t>
              </a:r>
            </a:p>
          </p:txBody>
        </p:sp>
        <p:sp>
          <p:nvSpPr>
            <p:cNvPr id="91" name="TextBox 90">
              <a:extLst>
                <a:ext uri="{FF2B5EF4-FFF2-40B4-BE49-F238E27FC236}">
                  <a16:creationId xmlns:a16="http://schemas.microsoft.com/office/drawing/2014/main" id="{604590A7-9B29-401F-A659-7807972FEA7D}"/>
                </a:ext>
              </a:extLst>
            </p:cNvPr>
            <p:cNvSpPr txBox="1"/>
            <p:nvPr/>
          </p:nvSpPr>
          <p:spPr>
            <a:xfrm>
              <a:off x="10890949" y="4533385"/>
              <a:ext cx="44114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-1</a:t>
              </a:r>
            </a:p>
          </p:txBody>
        </p:sp>
        <p:sp>
          <p:nvSpPr>
            <p:cNvPr id="92" name="TextBox 91">
              <a:extLst>
                <a:ext uri="{FF2B5EF4-FFF2-40B4-BE49-F238E27FC236}">
                  <a16:creationId xmlns:a16="http://schemas.microsoft.com/office/drawing/2014/main" id="{529DE61F-B551-41F1-A229-7C53CAFC9DB4}"/>
                </a:ext>
              </a:extLst>
            </p:cNvPr>
            <p:cNvSpPr txBox="1"/>
            <p:nvPr/>
          </p:nvSpPr>
          <p:spPr>
            <a:xfrm>
              <a:off x="9707483" y="4560352"/>
              <a:ext cx="44114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-2</a:t>
              </a:r>
            </a:p>
          </p:txBody>
        </p:sp>
        <p:sp>
          <p:nvSpPr>
            <p:cNvPr id="93" name="TextBox 92">
              <a:extLst>
                <a:ext uri="{FF2B5EF4-FFF2-40B4-BE49-F238E27FC236}">
                  <a16:creationId xmlns:a16="http://schemas.microsoft.com/office/drawing/2014/main" id="{103D77C4-B56C-4905-ACC0-D7A37196BC7C}"/>
                </a:ext>
              </a:extLst>
            </p:cNvPr>
            <p:cNvSpPr txBox="1"/>
            <p:nvPr/>
          </p:nvSpPr>
          <p:spPr>
            <a:xfrm>
              <a:off x="8547665" y="4545481"/>
              <a:ext cx="44114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-3</a:t>
              </a:r>
            </a:p>
          </p:txBody>
        </p:sp>
        <p:sp>
          <p:nvSpPr>
            <p:cNvPr id="94" name="TextBox 93">
              <a:extLst>
                <a:ext uri="{FF2B5EF4-FFF2-40B4-BE49-F238E27FC236}">
                  <a16:creationId xmlns:a16="http://schemas.microsoft.com/office/drawing/2014/main" id="{A36D8DAA-DD00-486D-93A4-97E839E1368A}"/>
                </a:ext>
              </a:extLst>
            </p:cNvPr>
            <p:cNvSpPr txBox="1"/>
            <p:nvPr/>
          </p:nvSpPr>
          <p:spPr>
            <a:xfrm>
              <a:off x="11796837" y="2975586"/>
              <a:ext cx="33855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1</a:t>
              </a:r>
            </a:p>
          </p:txBody>
        </p:sp>
        <p:sp>
          <p:nvSpPr>
            <p:cNvPr id="95" name="TextBox 94">
              <a:extLst>
                <a:ext uri="{FF2B5EF4-FFF2-40B4-BE49-F238E27FC236}">
                  <a16:creationId xmlns:a16="http://schemas.microsoft.com/office/drawing/2014/main" id="{6B3C5DD2-5635-42C8-BB04-25E12F0081E6}"/>
                </a:ext>
              </a:extLst>
            </p:cNvPr>
            <p:cNvSpPr txBox="1"/>
            <p:nvPr/>
          </p:nvSpPr>
          <p:spPr>
            <a:xfrm>
              <a:off x="11802858" y="1944646"/>
              <a:ext cx="33855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2</a:t>
              </a:r>
            </a:p>
          </p:txBody>
        </p:sp>
        <p:sp>
          <p:nvSpPr>
            <p:cNvPr id="96" name="TextBox 95">
              <a:extLst>
                <a:ext uri="{FF2B5EF4-FFF2-40B4-BE49-F238E27FC236}">
                  <a16:creationId xmlns:a16="http://schemas.microsoft.com/office/drawing/2014/main" id="{D2500090-B614-472C-A2CB-8AEE853C6FE6}"/>
                </a:ext>
              </a:extLst>
            </p:cNvPr>
            <p:cNvSpPr txBox="1"/>
            <p:nvPr/>
          </p:nvSpPr>
          <p:spPr>
            <a:xfrm>
              <a:off x="11748469" y="5259149"/>
              <a:ext cx="44114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-1</a:t>
              </a:r>
            </a:p>
          </p:txBody>
        </p:sp>
        <p:sp>
          <p:nvSpPr>
            <p:cNvPr id="97" name="TextBox 96">
              <a:extLst>
                <a:ext uri="{FF2B5EF4-FFF2-40B4-BE49-F238E27FC236}">
                  <a16:creationId xmlns:a16="http://schemas.microsoft.com/office/drawing/2014/main" id="{CF74E29C-498E-463A-862F-0CAA8817E55D}"/>
                </a:ext>
              </a:extLst>
            </p:cNvPr>
            <p:cNvSpPr txBox="1"/>
            <p:nvPr/>
          </p:nvSpPr>
          <p:spPr>
            <a:xfrm>
              <a:off x="11722764" y="6309396"/>
              <a:ext cx="441146"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-2</a:t>
              </a:r>
            </a:p>
          </p:txBody>
        </p:sp>
        <p:sp>
          <p:nvSpPr>
            <p:cNvPr id="98" name="TextBox 97">
              <a:extLst>
                <a:ext uri="{FF2B5EF4-FFF2-40B4-BE49-F238E27FC236}">
                  <a16:creationId xmlns:a16="http://schemas.microsoft.com/office/drawing/2014/main" id="{08CCB6C6-B04B-4903-9685-D300DDB9024C}"/>
                </a:ext>
              </a:extLst>
            </p:cNvPr>
            <p:cNvSpPr txBox="1"/>
            <p:nvPr/>
          </p:nvSpPr>
          <p:spPr>
            <a:xfrm>
              <a:off x="11854993" y="4446369"/>
              <a:ext cx="423514"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O</a:t>
              </a:r>
            </a:p>
          </p:txBody>
        </p:sp>
      </p:grpSp>
      <p:grpSp>
        <p:nvGrpSpPr>
          <p:cNvPr id="113" name="Group 112">
            <a:extLst>
              <a:ext uri="{FF2B5EF4-FFF2-40B4-BE49-F238E27FC236}">
                <a16:creationId xmlns:a16="http://schemas.microsoft.com/office/drawing/2014/main" id="{2D718023-2FBB-4547-BF4A-008EDF83AC89}"/>
              </a:ext>
            </a:extLst>
          </p:cNvPr>
          <p:cNvGrpSpPr/>
          <p:nvPr/>
        </p:nvGrpSpPr>
        <p:grpSpPr>
          <a:xfrm>
            <a:off x="12347015" y="1223040"/>
            <a:ext cx="2743017" cy="646331"/>
            <a:chOff x="12347015" y="1223040"/>
            <a:chExt cx="2743017" cy="646331"/>
          </a:xfrm>
        </p:grpSpPr>
        <p:cxnSp>
          <p:nvCxnSpPr>
            <p:cNvPr id="101" name="Straight Arrow Connector 100">
              <a:extLst>
                <a:ext uri="{FF2B5EF4-FFF2-40B4-BE49-F238E27FC236}">
                  <a16:creationId xmlns:a16="http://schemas.microsoft.com/office/drawing/2014/main" id="{AB5B4E97-C2B5-4FAA-9505-15F3312D66C3}"/>
                </a:ext>
              </a:extLst>
            </p:cNvPr>
            <p:cNvCxnSpPr/>
            <p:nvPr/>
          </p:nvCxnSpPr>
          <p:spPr>
            <a:xfrm flipH="1">
              <a:off x="12347015" y="1638300"/>
              <a:ext cx="7029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076A14E-AE11-482C-A0C9-D7CE2431C2C2}"/>
                </a:ext>
              </a:extLst>
            </p:cNvPr>
            <p:cNvSpPr txBox="1"/>
            <p:nvPr/>
          </p:nvSpPr>
          <p:spPr>
            <a:xfrm>
              <a:off x="13122634" y="1223040"/>
              <a:ext cx="1967398" cy="646331"/>
            </a:xfrm>
            <a:prstGeom prst="rect">
              <a:avLst/>
            </a:prstGeom>
            <a:noFill/>
          </p:spPr>
          <p:txBody>
            <a:bodyPr wrap="none" rtlCol="0">
              <a:spAutoFit/>
            </a:bodyPr>
            <a:lstStyle/>
            <a:p>
              <a:r>
                <a:rPr lang="en-US" sz="3600" i="1">
                  <a:solidFill>
                    <a:srgbClr val="FF0000"/>
                  </a:solidFill>
                  <a:latin typeface="Times New Roman" panose="02020603050405020304" pitchFamily="18" charset="0"/>
                  <a:cs typeface="Times New Roman" panose="02020603050405020304" pitchFamily="18" charset="0"/>
                </a:rPr>
                <a:t>Trục tung</a:t>
              </a:r>
            </a:p>
          </p:txBody>
        </p:sp>
      </p:grpSp>
      <p:grpSp>
        <p:nvGrpSpPr>
          <p:cNvPr id="114" name="Group 113">
            <a:extLst>
              <a:ext uri="{FF2B5EF4-FFF2-40B4-BE49-F238E27FC236}">
                <a16:creationId xmlns:a16="http://schemas.microsoft.com/office/drawing/2014/main" id="{43ED32FC-89D4-4683-929F-AF16E17A523B}"/>
              </a:ext>
            </a:extLst>
          </p:cNvPr>
          <p:cNvGrpSpPr/>
          <p:nvPr/>
        </p:nvGrpSpPr>
        <p:grpSpPr>
          <a:xfrm>
            <a:off x="12757073" y="3093777"/>
            <a:ext cx="2300823" cy="1265900"/>
            <a:chOff x="12757073" y="3093777"/>
            <a:chExt cx="2300823" cy="1265900"/>
          </a:xfrm>
        </p:grpSpPr>
        <p:cxnSp>
          <p:nvCxnSpPr>
            <p:cNvPr id="103" name="Straight Arrow Connector 102">
              <a:extLst>
                <a:ext uri="{FF2B5EF4-FFF2-40B4-BE49-F238E27FC236}">
                  <a16:creationId xmlns:a16="http://schemas.microsoft.com/office/drawing/2014/main" id="{D8798C39-BE4F-4A49-81BB-F9E0ED6F6C0C}"/>
                </a:ext>
              </a:extLst>
            </p:cNvPr>
            <p:cNvCxnSpPr>
              <a:cxnSpLocks/>
            </p:cNvCxnSpPr>
            <p:nvPr/>
          </p:nvCxnSpPr>
          <p:spPr>
            <a:xfrm>
              <a:off x="13708480" y="3753661"/>
              <a:ext cx="0" cy="606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79C52FDC-FBDF-4085-8EA7-F41811BC0CE8}"/>
                </a:ext>
              </a:extLst>
            </p:cNvPr>
            <p:cNvSpPr txBox="1"/>
            <p:nvPr/>
          </p:nvSpPr>
          <p:spPr>
            <a:xfrm>
              <a:off x="12757073" y="3093777"/>
              <a:ext cx="2300823" cy="646331"/>
            </a:xfrm>
            <a:prstGeom prst="rect">
              <a:avLst/>
            </a:prstGeom>
            <a:noFill/>
          </p:spPr>
          <p:txBody>
            <a:bodyPr wrap="none" rtlCol="0">
              <a:spAutoFit/>
            </a:bodyPr>
            <a:lstStyle/>
            <a:p>
              <a:r>
                <a:rPr lang="en-US" sz="3600" i="1">
                  <a:solidFill>
                    <a:srgbClr val="FF0000"/>
                  </a:solidFill>
                  <a:latin typeface="Times New Roman" panose="02020603050405020304" pitchFamily="18" charset="0"/>
                  <a:cs typeface="Times New Roman" panose="02020603050405020304" pitchFamily="18" charset="0"/>
                </a:rPr>
                <a:t>Trục hoành</a:t>
              </a:r>
            </a:p>
          </p:txBody>
        </p:sp>
      </p:grpSp>
      <p:sp>
        <p:nvSpPr>
          <p:cNvPr id="115" name="Rectangle 114">
            <a:extLst>
              <a:ext uri="{FF2B5EF4-FFF2-40B4-BE49-F238E27FC236}">
                <a16:creationId xmlns:a16="http://schemas.microsoft.com/office/drawing/2014/main" id="{59F2A523-13C9-4F4C-BD76-F6B206075E36}"/>
              </a:ext>
            </a:extLst>
          </p:cNvPr>
          <p:cNvSpPr/>
          <p:nvPr/>
        </p:nvSpPr>
        <p:spPr>
          <a:xfrm>
            <a:off x="8137265" y="1443971"/>
            <a:ext cx="3931956" cy="2728511"/>
          </a:xfrm>
          <a:prstGeom prst="rect">
            <a:avLst/>
          </a:prstGeom>
          <a:solidFill>
            <a:schemeClr val="accent6">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(II)</a:t>
            </a:r>
          </a:p>
        </p:txBody>
      </p:sp>
      <p:sp>
        <p:nvSpPr>
          <p:cNvPr id="116" name="Rectangle 115">
            <a:extLst>
              <a:ext uri="{FF2B5EF4-FFF2-40B4-BE49-F238E27FC236}">
                <a16:creationId xmlns:a16="http://schemas.microsoft.com/office/drawing/2014/main" id="{2AF542E3-681E-4853-938F-CC90C5E69A6E}"/>
              </a:ext>
            </a:extLst>
          </p:cNvPr>
          <p:cNvSpPr/>
          <p:nvPr/>
        </p:nvSpPr>
        <p:spPr>
          <a:xfrm>
            <a:off x="12418455" y="1463586"/>
            <a:ext cx="3931956" cy="2728511"/>
          </a:xfrm>
          <a:prstGeom prst="rect">
            <a:avLst/>
          </a:prstGeom>
          <a:solidFill>
            <a:schemeClr val="accent5">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(I)</a:t>
            </a:r>
          </a:p>
        </p:txBody>
      </p:sp>
      <p:sp>
        <p:nvSpPr>
          <p:cNvPr id="117" name="Rectangle 116">
            <a:extLst>
              <a:ext uri="{FF2B5EF4-FFF2-40B4-BE49-F238E27FC236}">
                <a16:creationId xmlns:a16="http://schemas.microsoft.com/office/drawing/2014/main" id="{CCAC6C03-DE3B-4203-84FD-B3A86CBC65C6}"/>
              </a:ext>
            </a:extLst>
          </p:cNvPr>
          <p:cNvSpPr/>
          <p:nvPr/>
        </p:nvSpPr>
        <p:spPr>
          <a:xfrm>
            <a:off x="12474189" y="4563068"/>
            <a:ext cx="3931956" cy="27285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(IV)</a:t>
            </a:r>
          </a:p>
        </p:txBody>
      </p:sp>
      <p:sp>
        <p:nvSpPr>
          <p:cNvPr id="118" name="Rectangle 117">
            <a:extLst>
              <a:ext uri="{FF2B5EF4-FFF2-40B4-BE49-F238E27FC236}">
                <a16:creationId xmlns:a16="http://schemas.microsoft.com/office/drawing/2014/main" id="{5BE8497A-5428-4979-9D12-B318F06DF6F3}"/>
              </a:ext>
            </a:extLst>
          </p:cNvPr>
          <p:cNvSpPr/>
          <p:nvPr/>
        </p:nvSpPr>
        <p:spPr>
          <a:xfrm>
            <a:off x="8196576" y="4578097"/>
            <a:ext cx="3931956" cy="2728511"/>
          </a:xfrm>
          <a:prstGeom prst="rect">
            <a:avLst/>
          </a:prstGeom>
          <a:solidFill>
            <a:schemeClr val="accent6">
              <a:lumMod val="75000"/>
              <a:alpha val="7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tx1"/>
                </a:solidFill>
                <a:latin typeface="Times New Roman" panose="02020603050405020304" pitchFamily="18" charset="0"/>
                <a:cs typeface="Times New Roman" panose="02020603050405020304" pitchFamily="18" charset="0"/>
              </a:rPr>
              <a:t>(III)</a:t>
            </a:r>
          </a:p>
        </p:txBody>
      </p:sp>
      <p:grpSp>
        <p:nvGrpSpPr>
          <p:cNvPr id="126" name="Group 125">
            <a:extLst>
              <a:ext uri="{FF2B5EF4-FFF2-40B4-BE49-F238E27FC236}">
                <a16:creationId xmlns:a16="http://schemas.microsoft.com/office/drawing/2014/main" id="{7CFFA2C5-27CF-487F-94A9-9DC08079F096}"/>
              </a:ext>
            </a:extLst>
          </p:cNvPr>
          <p:cNvGrpSpPr/>
          <p:nvPr/>
        </p:nvGrpSpPr>
        <p:grpSpPr>
          <a:xfrm>
            <a:off x="9527070" y="3281370"/>
            <a:ext cx="2602179" cy="975053"/>
            <a:chOff x="9527070" y="3281370"/>
            <a:chExt cx="2602179" cy="975053"/>
          </a:xfrm>
        </p:grpSpPr>
        <p:cxnSp>
          <p:nvCxnSpPr>
            <p:cNvPr id="123" name="Straight Arrow Connector 122">
              <a:extLst>
                <a:ext uri="{FF2B5EF4-FFF2-40B4-BE49-F238E27FC236}">
                  <a16:creationId xmlns:a16="http://schemas.microsoft.com/office/drawing/2014/main" id="{133BC6A4-5EB3-488A-A4E6-5E774FD2FD8A}"/>
                </a:ext>
              </a:extLst>
            </p:cNvPr>
            <p:cNvCxnSpPr>
              <a:cxnSpLocks/>
            </p:cNvCxnSpPr>
            <p:nvPr/>
          </p:nvCxnSpPr>
          <p:spPr>
            <a:xfrm>
              <a:off x="11528594" y="3845186"/>
              <a:ext cx="600655" cy="4112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EF715DC4-FA28-4F30-819B-ACCF3E54D179}"/>
                </a:ext>
              </a:extLst>
            </p:cNvPr>
            <p:cNvSpPr txBox="1"/>
            <p:nvPr/>
          </p:nvSpPr>
          <p:spPr>
            <a:xfrm>
              <a:off x="9527070" y="3281370"/>
              <a:ext cx="2008883" cy="584775"/>
            </a:xfrm>
            <a:prstGeom prst="rect">
              <a:avLst/>
            </a:prstGeom>
            <a:noFill/>
          </p:spPr>
          <p:txBody>
            <a:bodyPr wrap="none" rtlCol="0">
              <a:spAutoFit/>
            </a:bodyPr>
            <a:lstStyle/>
            <a:p>
              <a:r>
                <a:rPr lang="en-US" sz="3200" i="1">
                  <a:solidFill>
                    <a:srgbClr val="FF0000"/>
                  </a:solidFill>
                  <a:latin typeface="Times New Roman" panose="02020603050405020304" pitchFamily="18" charset="0"/>
                  <a:cs typeface="Times New Roman" panose="02020603050405020304" pitchFamily="18" charset="0"/>
                </a:rPr>
                <a:t>Gốc tọa độ</a:t>
              </a:r>
            </a:p>
          </p:txBody>
        </p:sp>
      </p:grpSp>
      <p:grpSp>
        <p:nvGrpSpPr>
          <p:cNvPr id="127" name="Group 107">
            <a:extLst>
              <a:ext uri="{FF2B5EF4-FFF2-40B4-BE49-F238E27FC236}">
                <a16:creationId xmlns:a16="http://schemas.microsoft.com/office/drawing/2014/main" id="{EDA42566-DE47-471A-949A-CAE4A75DFD4E}"/>
              </a:ext>
            </a:extLst>
          </p:cNvPr>
          <p:cNvGrpSpPr>
            <a:grpSpLocks/>
          </p:cNvGrpSpPr>
          <p:nvPr/>
        </p:nvGrpSpPr>
        <p:grpSpPr bwMode="auto">
          <a:xfrm>
            <a:off x="10939721" y="3130259"/>
            <a:ext cx="2707321" cy="2484886"/>
            <a:chOff x="2025" y="1855"/>
            <a:chExt cx="1585" cy="1381"/>
          </a:xfrm>
        </p:grpSpPr>
        <p:sp>
          <p:nvSpPr>
            <p:cNvPr id="128" name="Oval 108">
              <a:extLst>
                <a:ext uri="{FF2B5EF4-FFF2-40B4-BE49-F238E27FC236}">
                  <a16:creationId xmlns:a16="http://schemas.microsoft.com/office/drawing/2014/main" id="{D8D58F5E-D4FB-4432-A591-4183F035D562}"/>
                </a:ext>
              </a:extLst>
            </p:cNvPr>
            <p:cNvSpPr>
              <a:spLocks noChangeArrowheads="1"/>
            </p:cNvSpPr>
            <p:nvPr/>
          </p:nvSpPr>
          <p:spPr bwMode="auto">
            <a:xfrm>
              <a:off x="2025" y="1857"/>
              <a:ext cx="1439" cy="1379"/>
            </a:xfrm>
            <a:prstGeom prst="ellipse">
              <a:avLst/>
            </a:prstGeom>
            <a:noFill/>
            <a:ln w="28575">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129" name="Text Box 109">
              <a:extLst>
                <a:ext uri="{FF2B5EF4-FFF2-40B4-BE49-F238E27FC236}">
                  <a16:creationId xmlns:a16="http://schemas.microsoft.com/office/drawing/2014/main" id="{C9399771-970F-43E5-9DED-C391310F52B0}"/>
                </a:ext>
              </a:extLst>
            </p:cNvPr>
            <p:cNvSpPr txBox="1">
              <a:spLocks noChangeArrowheads="1"/>
            </p:cNvSpPr>
            <p:nvPr/>
          </p:nvSpPr>
          <p:spPr bwMode="auto">
            <a:xfrm rot="20266247">
              <a:off x="2170" y="1855"/>
              <a:ext cx="2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&lt;</a:t>
              </a:r>
            </a:p>
          </p:txBody>
        </p:sp>
        <p:sp>
          <p:nvSpPr>
            <p:cNvPr id="130" name="Text Box 112">
              <a:extLst>
                <a:ext uri="{FF2B5EF4-FFF2-40B4-BE49-F238E27FC236}">
                  <a16:creationId xmlns:a16="http://schemas.microsoft.com/office/drawing/2014/main" id="{DA3A6DD7-EF3D-4C3A-85B3-3594002A57A7}"/>
                </a:ext>
              </a:extLst>
            </p:cNvPr>
            <p:cNvSpPr txBox="1">
              <a:spLocks noChangeArrowheads="1"/>
            </p:cNvSpPr>
            <p:nvPr/>
          </p:nvSpPr>
          <p:spPr bwMode="auto">
            <a:xfrm rot="4483486">
              <a:off x="3305" y="2222"/>
              <a:ext cx="2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&lt;</a:t>
              </a:r>
            </a:p>
          </p:txBody>
        </p:sp>
        <p:sp>
          <p:nvSpPr>
            <p:cNvPr id="131" name="Text Box 112">
              <a:extLst>
                <a:ext uri="{FF2B5EF4-FFF2-40B4-BE49-F238E27FC236}">
                  <a16:creationId xmlns:a16="http://schemas.microsoft.com/office/drawing/2014/main" id="{9F44B8F8-254E-40BD-BD98-7D192178024F}"/>
                </a:ext>
              </a:extLst>
            </p:cNvPr>
            <p:cNvSpPr txBox="1">
              <a:spLocks noChangeArrowheads="1"/>
            </p:cNvSpPr>
            <p:nvPr/>
          </p:nvSpPr>
          <p:spPr bwMode="auto">
            <a:xfrm rot="12889040">
              <a:off x="2161" y="2902"/>
              <a:ext cx="2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&lt;</a:t>
              </a:r>
            </a:p>
          </p:txBody>
        </p:sp>
        <p:sp>
          <p:nvSpPr>
            <p:cNvPr id="132" name="Text Box 112">
              <a:extLst>
                <a:ext uri="{FF2B5EF4-FFF2-40B4-BE49-F238E27FC236}">
                  <a16:creationId xmlns:a16="http://schemas.microsoft.com/office/drawing/2014/main" id="{5CB5473D-43B7-45DC-8487-BF1C1F55A629}"/>
                </a:ext>
              </a:extLst>
            </p:cNvPr>
            <p:cNvSpPr txBox="1">
              <a:spLocks noChangeArrowheads="1"/>
            </p:cNvSpPr>
            <p:nvPr/>
          </p:nvSpPr>
          <p:spPr bwMode="auto">
            <a:xfrm rot="8761408">
              <a:off x="3072" y="2885"/>
              <a:ext cx="28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&lt;</a:t>
              </a:r>
            </a:p>
          </p:txBody>
        </p:sp>
      </p:grpSp>
      <p:sp>
        <p:nvSpPr>
          <p:cNvPr id="133" name="Rectangle: Rounded Corners 132">
            <a:extLst>
              <a:ext uri="{FF2B5EF4-FFF2-40B4-BE49-F238E27FC236}">
                <a16:creationId xmlns:a16="http://schemas.microsoft.com/office/drawing/2014/main" id="{1016C439-F416-43A8-AA2B-97BB485AF3E3}"/>
              </a:ext>
            </a:extLst>
          </p:cNvPr>
          <p:cNvSpPr/>
          <p:nvPr/>
        </p:nvSpPr>
        <p:spPr>
          <a:xfrm>
            <a:off x="602362" y="1546204"/>
            <a:ext cx="5236491" cy="6111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solidFill>
                <a:latin typeface="Times New Roman" panose="02020603050405020304" pitchFamily="18" charset="0"/>
                <a:cs typeface="Times New Roman" panose="02020603050405020304" pitchFamily="18" charset="0"/>
              </a:rPr>
              <a:t> Hai trục tọa độ chia mặt phẳng thành bốn góc: </a:t>
            </a:r>
          </a:p>
          <a:p>
            <a:pPr algn="just"/>
            <a:endParaRPr lang="en-US" sz="3600">
              <a:solidFill>
                <a:schemeClr val="tx1"/>
              </a:solidFill>
              <a:latin typeface="Times New Roman" panose="02020603050405020304" pitchFamily="18" charset="0"/>
              <a:cs typeface="Times New Roman" panose="02020603050405020304" pitchFamily="18" charset="0"/>
            </a:endParaRPr>
          </a:p>
          <a:p>
            <a:pPr algn="just"/>
            <a:endParaRPr lang="en-US" sz="3600">
              <a:solidFill>
                <a:schemeClr val="tx1"/>
              </a:solidFill>
              <a:latin typeface="Times New Roman" panose="02020603050405020304" pitchFamily="18" charset="0"/>
              <a:cs typeface="Times New Roman" panose="02020603050405020304" pitchFamily="18" charset="0"/>
            </a:endParaRPr>
          </a:p>
          <a:p>
            <a:pPr algn="just"/>
            <a:endParaRPr lang="en-US" sz="3600">
              <a:solidFill>
                <a:schemeClr val="tx1"/>
              </a:solidFill>
              <a:latin typeface="Times New Roman" panose="02020603050405020304" pitchFamily="18" charset="0"/>
              <a:cs typeface="Times New Roman" panose="02020603050405020304" pitchFamily="18" charset="0"/>
            </a:endParaRPr>
          </a:p>
          <a:p>
            <a:pPr algn="just"/>
            <a:endParaRPr lang="en-US" sz="3600">
              <a:solidFill>
                <a:schemeClr val="tx1"/>
              </a:solidFill>
              <a:latin typeface="Times New Roman" panose="02020603050405020304" pitchFamily="18" charset="0"/>
              <a:cs typeface="Times New Roman" panose="02020603050405020304" pitchFamily="18" charset="0"/>
            </a:endParaRPr>
          </a:p>
          <a:p>
            <a:pPr algn="just"/>
            <a:endParaRPr lang="en-US" sz="3600">
              <a:solidFill>
                <a:schemeClr val="tx1"/>
              </a:solidFill>
              <a:latin typeface="Times New Roman" panose="02020603050405020304" pitchFamily="18" charset="0"/>
              <a:cs typeface="Times New Roman" panose="02020603050405020304" pitchFamily="18" charset="0"/>
            </a:endParaRPr>
          </a:p>
          <a:p>
            <a:pPr algn="just"/>
            <a:endParaRPr lang="en-US" sz="3600">
              <a:solidFill>
                <a:schemeClr val="tx1"/>
              </a:solidFill>
              <a:latin typeface="Times New Roman" panose="02020603050405020304" pitchFamily="18" charset="0"/>
              <a:cs typeface="Times New Roman" panose="02020603050405020304" pitchFamily="18" charset="0"/>
            </a:endParaRPr>
          </a:p>
          <a:p>
            <a:pPr algn="just"/>
            <a:r>
              <a:rPr lang="en-US" sz="3600">
                <a:solidFill>
                  <a:schemeClr val="tx1"/>
                </a:solidFill>
                <a:latin typeface="Times New Roman" panose="02020603050405020304" pitchFamily="18" charset="0"/>
                <a:cs typeface="Times New Roman" panose="02020603050405020304" pitchFamily="18" charset="0"/>
              </a:rPr>
              <a:t>  </a:t>
            </a:r>
          </a:p>
        </p:txBody>
      </p:sp>
      <p:sp>
        <p:nvSpPr>
          <p:cNvPr id="136" name="TextBox 135">
            <a:extLst>
              <a:ext uri="{FF2B5EF4-FFF2-40B4-BE49-F238E27FC236}">
                <a16:creationId xmlns:a16="http://schemas.microsoft.com/office/drawing/2014/main" id="{2A3197E7-B161-4F0F-AFA7-CADBD4878D40}"/>
              </a:ext>
            </a:extLst>
          </p:cNvPr>
          <p:cNvSpPr txBox="1"/>
          <p:nvPr/>
        </p:nvSpPr>
        <p:spPr>
          <a:xfrm>
            <a:off x="1013606" y="3377910"/>
            <a:ext cx="3985115" cy="646331"/>
          </a:xfrm>
          <a:prstGeom prst="rect">
            <a:avLst/>
          </a:prstGeom>
          <a:noFill/>
        </p:spPr>
        <p:txBody>
          <a:bodyPr wrap="square" rtlCol="0">
            <a:spAutoFit/>
          </a:bodyPr>
          <a:lstStyle/>
          <a:p>
            <a:r>
              <a:rPr lang="en-US" sz="3600">
                <a:solidFill>
                  <a:schemeClr val="tx1"/>
                </a:solidFill>
                <a:latin typeface="Times New Roman" panose="02020603050405020304" pitchFamily="18" charset="0"/>
                <a:cs typeface="Times New Roman" panose="02020603050405020304" pitchFamily="18" charset="0"/>
              </a:rPr>
              <a:t>Góc phần tư thứ I</a:t>
            </a:r>
            <a:endParaRPr lang="en-US" sz="3600"/>
          </a:p>
        </p:txBody>
      </p:sp>
      <p:sp>
        <p:nvSpPr>
          <p:cNvPr id="140" name="TextBox 139">
            <a:extLst>
              <a:ext uri="{FF2B5EF4-FFF2-40B4-BE49-F238E27FC236}">
                <a16:creationId xmlns:a16="http://schemas.microsoft.com/office/drawing/2014/main" id="{1874BA4E-FD50-4367-803C-A916B5AF95FB}"/>
              </a:ext>
            </a:extLst>
          </p:cNvPr>
          <p:cNvSpPr txBox="1"/>
          <p:nvPr/>
        </p:nvSpPr>
        <p:spPr>
          <a:xfrm>
            <a:off x="978922" y="3942461"/>
            <a:ext cx="3985115" cy="646331"/>
          </a:xfrm>
          <a:prstGeom prst="rect">
            <a:avLst/>
          </a:prstGeom>
          <a:noFill/>
        </p:spPr>
        <p:txBody>
          <a:bodyPr wrap="square" rtlCol="0">
            <a:spAutoFit/>
          </a:bodyPr>
          <a:lstStyle/>
          <a:p>
            <a:r>
              <a:rPr lang="en-US" sz="3600">
                <a:solidFill>
                  <a:schemeClr val="tx1"/>
                </a:solidFill>
                <a:latin typeface="Times New Roman" panose="02020603050405020304" pitchFamily="18" charset="0"/>
                <a:cs typeface="Times New Roman" panose="02020603050405020304" pitchFamily="18" charset="0"/>
              </a:rPr>
              <a:t>Góc phần tư thứ II</a:t>
            </a:r>
            <a:endParaRPr lang="en-US" sz="3600"/>
          </a:p>
        </p:txBody>
      </p:sp>
      <p:sp>
        <p:nvSpPr>
          <p:cNvPr id="141" name="TextBox 140">
            <a:extLst>
              <a:ext uri="{FF2B5EF4-FFF2-40B4-BE49-F238E27FC236}">
                <a16:creationId xmlns:a16="http://schemas.microsoft.com/office/drawing/2014/main" id="{7D695ADE-B2B0-46C0-98F3-5740EF2B0E41}"/>
              </a:ext>
            </a:extLst>
          </p:cNvPr>
          <p:cNvSpPr txBox="1"/>
          <p:nvPr/>
        </p:nvSpPr>
        <p:spPr>
          <a:xfrm>
            <a:off x="942120" y="4538385"/>
            <a:ext cx="3985115" cy="646331"/>
          </a:xfrm>
          <a:prstGeom prst="rect">
            <a:avLst/>
          </a:prstGeom>
          <a:noFill/>
        </p:spPr>
        <p:txBody>
          <a:bodyPr wrap="square" rtlCol="0">
            <a:spAutoFit/>
          </a:bodyPr>
          <a:lstStyle/>
          <a:p>
            <a:r>
              <a:rPr lang="en-US" sz="3600">
                <a:solidFill>
                  <a:schemeClr val="tx1"/>
                </a:solidFill>
                <a:latin typeface="Times New Roman" panose="02020603050405020304" pitchFamily="18" charset="0"/>
                <a:cs typeface="Times New Roman" panose="02020603050405020304" pitchFamily="18" charset="0"/>
              </a:rPr>
              <a:t>Góc phần tư thứ III</a:t>
            </a:r>
            <a:endParaRPr lang="en-US" sz="3600"/>
          </a:p>
        </p:txBody>
      </p:sp>
      <p:sp>
        <p:nvSpPr>
          <p:cNvPr id="142" name="TextBox 141">
            <a:extLst>
              <a:ext uri="{FF2B5EF4-FFF2-40B4-BE49-F238E27FC236}">
                <a16:creationId xmlns:a16="http://schemas.microsoft.com/office/drawing/2014/main" id="{1EF81029-64E2-483E-BBAC-217065E840C4}"/>
              </a:ext>
            </a:extLst>
          </p:cNvPr>
          <p:cNvSpPr txBox="1"/>
          <p:nvPr/>
        </p:nvSpPr>
        <p:spPr>
          <a:xfrm>
            <a:off x="928014" y="5153343"/>
            <a:ext cx="3985115" cy="646331"/>
          </a:xfrm>
          <a:prstGeom prst="rect">
            <a:avLst/>
          </a:prstGeom>
          <a:noFill/>
        </p:spPr>
        <p:txBody>
          <a:bodyPr wrap="square" rtlCol="0">
            <a:spAutoFit/>
          </a:bodyPr>
          <a:lstStyle/>
          <a:p>
            <a:r>
              <a:rPr lang="en-US" sz="3600">
                <a:solidFill>
                  <a:schemeClr val="tx1"/>
                </a:solidFill>
                <a:latin typeface="Times New Roman" panose="02020603050405020304" pitchFamily="18" charset="0"/>
                <a:cs typeface="Times New Roman" panose="02020603050405020304" pitchFamily="18" charset="0"/>
              </a:rPr>
              <a:t>Góc phần tư thứ IV</a:t>
            </a:r>
            <a:endParaRPr lang="en-US" sz="3600"/>
          </a:p>
        </p:txBody>
      </p:sp>
      <p:sp>
        <p:nvSpPr>
          <p:cNvPr id="143" name="TextBox 142">
            <a:extLst>
              <a:ext uri="{FF2B5EF4-FFF2-40B4-BE49-F238E27FC236}">
                <a16:creationId xmlns:a16="http://schemas.microsoft.com/office/drawing/2014/main" id="{2A475CF6-886E-4E18-8F33-3D051D3AAAB8}"/>
              </a:ext>
            </a:extLst>
          </p:cNvPr>
          <p:cNvSpPr txBox="1"/>
          <p:nvPr/>
        </p:nvSpPr>
        <p:spPr>
          <a:xfrm>
            <a:off x="942120" y="5829806"/>
            <a:ext cx="4620480"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theo thứ tự ngược chiều kim đồng hồ.</a:t>
            </a:r>
            <a:endParaRPr lang="en-US" sz="3600"/>
          </a:p>
        </p:txBody>
      </p:sp>
    </p:spTree>
    <p:extLst>
      <p:ext uri="{BB962C8B-B14F-4D97-AF65-F5344CB8AC3E}">
        <p14:creationId xmlns:p14="http://schemas.microsoft.com/office/powerpoint/2010/main" val="375841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additive="base">
                                        <p:cTn id="7" dur="500" fill="hold"/>
                                        <p:tgtEl>
                                          <p:spTgt spid="113"/>
                                        </p:tgtEl>
                                        <p:attrNameLst>
                                          <p:attrName>ppt_x</p:attrName>
                                        </p:attrNameLst>
                                      </p:cBhvr>
                                      <p:tavLst>
                                        <p:tav tm="0">
                                          <p:val>
                                            <p:strVal val="1+#ppt_w/2"/>
                                          </p:val>
                                        </p:tav>
                                        <p:tav tm="100000">
                                          <p:val>
                                            <p:strVal val="#ppt_x"/>
                                          </p:val>
                                        </p:tav>
                                      </p:tavLst>
                                    </p:anim>
                                    <p:anim calcmode="lin" valueType="num">
                                      <p:cBhvr additive="base">
                                        <p:cTn id="8" dur="500" fill="hold"/>
                                        <p:tgtEl>
                                          <p:spTgt spid="1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anim calcmode="lin" valueType="num">
                                      <p:cBhvr additive="base">
                                        <p:cTn id="13" dur="500" fill="hold"/>
                                        <p:tgtEl>
                                          <p:spTgt spid="114"/>
                                        </p:tgtEl>
                                        <p:attrNameLst>
                                          <p:attrName>ppt_x</p:attrName>
                                        </p:attrNameLst>
                                      </p:cBhvr>
                                      <p:tavLst>
                                        <p:tav tm="0">
                                          <p:val>
                                            <p:strVal val="#ppt_x"/>
                                          </p:val>
                                        </p:tav>
                                        <p:tav tm="100000">
                                          <p:val>
                                            <p:strVal val="#ppt_x"/>
                                          </p:val>
                                        </p:tav>
                                      </p:tavLst>
                                    </p:anim>
                                    <p:anim calcmode="lin" valueType="num">
                                      <p:cBhvr additive="base">
                                        <p:cTn id="14" dur="500" fill="hold"/>
                                        <p:tgtEl>
                                          <p:spTgt spid="1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26"/>
                                        </p:tgtEl>
                                        <p:attrNameLst>
                                          <p:attrName>style.visibility</p:attrName>
                                        </p:attrNameLst>
                                      </p:cBhvr>
                                      <p:to>
                                        <p:strVal val="visible"/>
                                      </p:to>
                                    </p:set>
                                    <p:anim calcmode="lin" valueType="num">
                                      <p:cBhvr additive="base">
                                        <p:cTn id="19" dur="500" fill="hold"/>
                                        <p:tgtEl>
                                          <p:spTgt spid="126"/>
                                        </p:tgtEl>
                                        <p:attrNameLst>
                                          <p:attrName>ppt_x</p:attrName>
                                        </p:attrNameLst>
                                      </p:cBhvr>
                                      <p:tavLst>
                                        <p:tav tm="0">
                                          <p:val>
                                            <p:strVal val="0-#ppt_w/2"/>
                                          </p:val>
                                        </p:tav>
                                        <p:tav tm="100000">
                                          <p:val>
                                            <p:strVal val="#ppt_x"/>
                                          </p:val>
                                        </p:tav>
                                      </p:tavLst>
                                    </p:anim>
                                    <p:anim calcmode="lin" valueType="num">
                                      <p:cBhvr additive="base">
                                        <p:cTn id="20" dur="5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13"/>
                                        </p:tgtEl>
                                      </p:cBhvr>
                                    </p:animEffect>
                                    <p:set>
                                      <p:cBhvr>
                                        <p:cTn id="25" dur="1" fill="hold">
                                          <p:stCondLst>
                                            <p:cond delay="499"/>
                                          </p:stCondLst>
                                        </p:cTn>
                                        <p:tgtEl>
                                          <p:spTgt spid="113"/>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114"/>
                                        </p:tgtEl>
                                      </p:cBhvr>
                                    </p:animEffect>
                                    <p:set>
                                      <p:cBhvr>
                                        <p:cTn id="28" dur="1" fill="hold">
                                          <p:stCondLst>
                                            <p:cond delay="499"/>
                                          </p:stCondLst>
                                        </p:cTn>
                                        <p:tgtEl>
                                          <p:spTgt spid="114"/>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3"/>
                                        </p:tgtEl>
                                        <p:attrNameLst>
                                          <p:attrName>style.visibility</p:attrName>
                                        </p:attrNameLst>
                                      </p:cBhvr>
                                      <p:to>
                                        <p:strVal val="visible"/>
                                      </p:to>
                                    </p:set>
                                    <p:animEffect transition="in" filter="fade">
                                      <p:cBhvr>
                                        <p:cTn id="36" dur="500"/>
                                        <p:tgtEl>
                                          <p:spTgt spid="13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6"/>
                                        </p:tgtEl>
                                        <p:attrNameLst>
                                          <p:attrName>style.visibility</p:attrName>
                                        </p:attrNameLst>
                                      </p:cBhvr>
                                      <p:to>
                                        <p:strVal val="visible"/>
                                      </p:to>
                                    </p:set>
                                    <p:animEffect transition="in" filter="fade">
                                      <p:cBhvr>
                                        <p:cTn id="41" dur="500"/>
                                        <p:tgtEl>
                                          <p:spTgt spid="1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6"/>
                                        </p:tgtEl>
                                        <p:attrNameLst>
                                          <p:attrName>style.visibility</p:attrName>
                                        </p:attrNameLst>
                                      </p:cBhvr>
                                      <p:to>
                                        <p:strVal val="visible"/>
                                      </p:to>
                                    </p:set>
                                    <p:animEffect transition="in" filter="fade">
                                      <p:cBhvr>
                                        <p:cTn id="46" dur="500"/>
                                        <p:tgtEl>
                                          <p:spTgt spid="1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0"/>
                                        </p:tgtEl>
                                        <p:attrNameLst>
                                          <p:attrName>style.visibility</p:attrName>
                                        </p:attrNameLst>
                                      </p:cBhvr>
                                      <p:to>
                                        <p:strVal val="visible"/>
                                      </p:to>
                                    </p:set>
                                    <p:animEffect transition="in" filter="fade">
                                      <p:cBhvr>
                                        <p:cTn id="51" dur="500"/>
                                        <p:tgtEl>
                                          <p:spTgt spid="14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1"/>
                                        </p:tgtEl>
                                        <p:attrNameLst>
                                          <p:attrName>style.visibility</p:attrName>
                                        </p:attrNameLst>
                                      </p:cBhvr>
                                      <p:to>
                                        <p:strVal val="visible"/>
                                      </p:to>
                                    </p:set>
                                    <p:animEffect transition="in" filter="fade">
                                      <p:cBhvr>
                                        <p:cTn id="61" dur="500"/>
                                        <p:tgtEl>
                                          <p:spTgt spid="14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2"/>
                                        </p:tgtEl>
                                        <p:attrNameLst>
                                          <p:attrName>style.visibility</p:attrName>
                                        </p:attrNameLst>
                                      </p:cBhvr>
                                      <p:to>
                                        <p:strVal val="visible"/>
                                      </p:to>
                                    </p:set>
                                    <p:animEffect transition="in" filter="fade">
                                      <p:cBhvr>
                                        <p:cTn id="71" dur="500"/>
                                        <p:tgtEl>
                                          <p:spTgt spid="1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7"/>
                                        </p:tgtEl>
                                        <p:attrNameLst>
                                          <p:attrName>style.visibility</p:attrName>
                                        </p:attrNameLst>
                                      </p:cBhvr>
                                      <p:to>
                                        <p:strVal val="visible"/>
                                      </p:to>
                                    </p:set>
                                    <p:animEffect transition="in" filter="fade">
                                      <p:cBhvr>
                                        <p:cTn id="76" dur="500"/>
                                        <p:tgtEl>
                                          <p:spTgt spid="11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43"/>
                                        </p:tgtEl>
                                        <p:attrNameLst>
                                          <p:attrName>style.visibility</p:attrName>
                                        </p:attrNameLst>
                                      </p:cBhvr>
                                      <p:to>
                                        <p:strVal val="visible"/>
                                      </p:to>
                                    </p:set>
                                    <p:animEffect transition="in" filter="fade">
                                      <p:cBhvr>
                                        <p:cTn id="81" dur="500"/>
                                        <p:tgtEl>
                                          <p:spTgt spid="143"/>
                                        </p:tgtEl>
                                      </p:cBhvr>
                                    </p:animEffect>
                                  </p:childTnLst>
                                </p:cTn>
                              </p:par>
                              <p:par>
                                <p:cTn id="82" presetID="35" presetClass="entr" presetSubtype="0" fill="hold" nodeType="withEffect">
                                  <p:stCondLst>
                                    <p:cond delay="0"/>
                                  </p:stCondLst>
                                  <p:childTnLst>
                                    <p:set>
                                      <p:cBhvr>
                                        <p:cTn id="83" dur="1" fill="hold">
                                          <p:stCondLst>
                                            <p:cond delay="0"/>
                                          </p:stCondLst>
                                        </p:cTn>
                                        <p:tgtEl>
                                          <p:spTgt spid="127"/>
                                        </p:tgtEl>
                                        <p:attrNameLst>
                                          <p:attrName>style.visibility</p:attrName>
                                        </p:attrNameLst>
                                      </p:cBhvr>
                                      <p:to>
                                        <p:strVal val="visible"/>
                                      </p:to>
                                    </p:set>
                                    <p:animEffect transition="in" filter="fade">
                                      <p:cBhvr>
                                        <p:cTn id="84" dur="1000"/>
                                        <p:tgtEl>
                                          <p:spTgt spid="127"/>
                                        </p:tgtEl>
                                      </p:cBhvr>
                                    </p:animEffect>
                                    <p:anim calcmode="lin" valueType="num">
                                      <p:cBhvr>
                                        <p:cTn id="85" dur="1000" fill="hold"/>
                                        <p:tgtEl>
                                          <p:spTgt spid="127"/>
                                        </p:tgtEl>
                                        <p:attrNameLst>
                                          <p:attrName>style.rotation</p:attrName>
                                        </p:attrNameLst>
                                      </p:cBhvr>
                                      <p:tavLst>
                                        <p:tav tm="0">
                                          <p:val>
                                            <p:fltVal val="720"/>
                                          </p:val>
                                        </p:tav>
                                        <p:tav tm="100000">
                                          <p:val>
                                            <p:fltVal val="0"/>
                                          </p:val>
                                        </p:tav>
                                      </p:tavLst>
                                    </p:anim>
                                    <p:anim calcmode="lin" valueType="num">
                                      <p:cBhvr>
                                        <p:cTn id="86" dur="1000" fill="hold"/>
                                        <p:tgtEl>
                                          <p:spTgt spid="127"/>
                                        </p:tgtEl>
                                        <p:attrNameLst>
                                          <p:attrName>ppt_h</p:attrName>
                                        </p:attrNameLst>
                                      </p:cBhvr>
                                      <p:tavLst>
                                        <p:tav tm="0">
                                          <p:val>
                                            <p:fltVal val="0"/>
                                          </p:val>
                                        </p:tav>
                                        <p:tav tm="100000">
                                          <p:val>
                                            <p:strVal val="#ppt_h"/>
                                          </p:val>
                                        </p:tav>
                                      </p:tavLst>
                                    </p:anim>
                                    <p:anim calcmode="lin" valueType="num">
                                      <p:cBhvr>
                                        <p:cTn id="87" dur="1000" fill="hold"/>
                                        <p:tgtEl>
                                          <p:spTgt spid="127"/>
                                        </p:tgtEl>
                                        <p:attrNameLst>
                                          <p:attrName>ppt_w</p:attrName>
                                        </p:attrNameLst>
                                      </p:cBhvr>
                                      <p:tavLst>
                                        <p:tav tm="0">
                                          <p:val>
                                            <p:fltVal val="0"/>
                                          </p:val>
                                        </p:tav>
                                        <p:tav tm="100000">
                                          <p:val>
                                            <p:strVal val="#ppt_w"/>
                                          </p:val>
                                        </p:tav>
                                      </p:tavLst>
                                    </p:anim>
                                  </p:childTnLst>
                                </p:cTn>
                              </p:par>
                            </p:childTnLst>
                          </p:cTn>
                        </p:par>
                        <p:par>
                          <p:cTn id="88" fill="hold">
                            <p:stCondLst>
                              <p:cond delay="1000"/>
                            </p:stCondLst>
                            <p:childTnLst>
                              <p:par>
                                <p:cTn id="89" presetID="8" presetClass="emph" presetSubtype="0" fill="hold" nodeType="afterEffect">
                                  <p:stCondLst>
                                    <p:cond delay="0"/>
                                  </p:stCondLst>
                                  <p:childTnLst>
                                    <p:animRot by="-21600000">
                                      <p:cBhvr>
                                        <p:cTn id="90" dur="5000" fill="hold"/>
                                        <p:tgtEl>
                                          <p:spTgt spid="127"/>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18" presetClass="exit" presetSubtype="12" fill="hold" nodeType="clickEffect">
                                  <p:stCondLst>
                                    <p:cond delay="0"/>
                                  </p:stCondLst>
                                  <p:childTnLst>
                                    <p:animEffect transition="out" filter="strips(downLeft)">
                                      <p:cBhvr>
                                        <p:cTn id="94" dur="500"/>
                                        <p:tgtEl>
                                          <p:spTgt spid="127"/>
                                        </p:tgtEl>
                                      </p:cBhvr>
                                    </p:animEffect>
                                    <p:set>
                                      <p:cBhvr>
                                        <p:cTn id="95" dur="1" fill="hold">
                                          <p:stCondLst>
                                            <p:cond delay="499"/>
                                          </p:stCondLst>
                                        </p:cTn>
                                        <p:tgtEl>
                                          <p:spTgt spid="1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133" grpId="0" animBg="1"/>
      <p:bldP spid="136" grpId="0"/>
      <p:bldP spid="140" grpId="0"/>
      <p:bldP spid="141" grpId="0"/>
      <p:bldP spid="142" grpId="0"/>
      <p:bldP spid="143" grpId="0"/>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2595</TotalTime>
  <Words>2247</Words>
  <Application>Microsoft Office PowerPoint</Application>
  <PresentationFormat>Custom</PresentationFormat>
  <Paragraphs>488</Paragraphs>
  <Slides>40</Slides>
  <Notes>9</Notes>
  <HiddenSlides>9</HiddenSlides>
  <MMClips>12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40</vt:i4>
      </vt:variant>
    </vt:vector>
  </HeadingPairs>
  <TitlesOfParts>
    <vt:vector size="55" baseType="lpstr">
      <vt:lpstr>Rockwell Extra Bold</vt:lpstr>
      <vt:lpstr>.VnTime</vt:lpstr>
      <vt:lpstr>.VnAristote</vt:lpstr>
      <vt:lpstr>Times New Roman</vt:lpstr>
      <vt:lpstr>imes New Roman</vt:lpstr>
      <vt:lpstr>Tahoma</vt:lpstr>
      <vt:lpstr>Calibri</vt:lpstr>
      <vt:lpstr>Muli Bold Bold</vt:lpstr>
      <vt:lpstr>Arial</vt:lpstr>
      <vt:lpstr>Verdana</vt:lpstr>
      <vt:lpstr>VNI-Times</vt:lpstr>
      <vt:lpstr>Corbel</vt:lpstr>
      <vt:lpstr>Tw Cen MT Condensed Extra Bold</vt:lpstr>
      <vt:lpstr>VNI-Centur</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Xác định toạ độ của A trong mỗi trường hợp sau</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Phẳng Đồ họa Bản đồ Kỹ năng Bản thuyết trình về Giáo dục</dc:title>
  <dc:subject>9Slide.vn</dc:subject>
  <dc:creator>TNC</dc:creator>
  <dc:description>9Slide.vn</dc:description>
  <cp:lastModifiedBy>Admin</cp:lastModifiedBy>
  <cp:revision>171</cp:revision>
  <dcterms:created xsi:type="dcterms:W3CDTF">2006-08-16T00:00:00Z</dcterms:created>
  <dcterms:modified xsi:type="dcterms:W3CDTF">2024-11-27T06:40:28Z</dcterms:modified>
  <cp:category>9Slide.vn</cp:category>
  <dc:identifier>DAFlQVu7o9c</dc:identifier>
</cp:coreProperties>
</file>