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84"/>
  </p:notesMasterIdLst>
  <p:sldIdLst>
    <p:sldId id="291" r:id="rId5"/>
    <p:sldId id="257" r:id="rId6"/>
    <p:sldId id="256" r:id="rId7"/>
    <p:sldId id="258" r:id="rId8"/>
    <p:sldId id="259" r:id="rId9"/>
    <p:sldId id="260" r:id="rId10"/>
    <p:sldId id="261" r:id="rId11"/>
    <p:sldId id="262" r:id="rId12"/>
    <p:sldId id="263" r:id="rId13"/>
    <p:sldId id="267" r:id="rId14"/>
    <p:sldId id="317" r:id="rId15"/>
    <p:sldId id="318" r:id="rId16"/>
    <p:sldId id="294" r:id="rId17"/>
    <p:sldId id="319" r:id="rId18"/>
    <p:sldId id="268" r:id="rId19"/>
    <p:sldId id="320" r:id="rId20"/>
    <p:sldId id="303" r:id="rId21"/>
    <p:sldId id="272" r:id="rId22"/>
    <p:sldId id="321" r:id="rId23"/>
    <p:sldId id="273" r:id="rId24"/>
    <p:sldId id="274" r:id="rId25"/>
    <p:sldId id="282" r:id="rId26"/>
    <p:sldId id="322" r:id="rId27"/>
    <p:sldId id="276" r:id="rId28"/>
    <p:sldId id="275" r:id="rId29"/>
    <p:sldId id="304" r:id="rId30"/>
    <p:sldId id="278" r:id="rId31"/>
    <p:sldId id="280" r:id="rId32"/>
    <p:sldId id="279" r:id="rId33"/>
    <p:sldId id="323" r:id="rId34"/>
    <p:sldId id="328" r:id="rId35"/>
    <p:sldId id="324" r:id="rId36"/>
    <p:sldId id="330" r:id="rId37"/>
    <p:sldId id="331" r:id="rId38"/>
    <p:sldId id="332" r:id="rId39"/>
    <p:sldId id="333" r:id="rId40"/>
    <p:sldId id="326" r:id="rId41"/>
    <p:sldId id="334" r:id="rId42"/>
    <p:sldId id="327" r:id="rId43"/>
    <p:sldId id="335" r:id="rId44"/>
    <p:sldId id="298" r:id="rId45"/>
    <p:sldId id="336" r:id="rId46"/>
    <p:sldId id="277" r:id="rId47"/>
    <p:sldId id="338" r:id="rId48"/>
    <p:sldId id="339" r:id="rId49"/>
    <p:sldId id="307" r:id="rId50"/>
    <p:sldId id="341" r:id="rId51"/>
    <p:sldId id="342" r:id="rId52"/>
    <p:sldId id="343" r:id="rId53"/>
    <p:sldId id="344" r:id="rId54"/>
    <p:sldId id="345" r:id="rId55"/>
    <p:sldId id="347" r:id="rId56"/>
    <p:sldId id="348" r:id="rId57"/>
    <p:sldId id="346" r:id="rId58"/>
    <p:sldId id="270" r:id="rId59"/>
    <p:sldId id="308" r:id="rId60"/>
    <p:sldId id="309" r:id="rId61"/>
    <p:sldId id="311" r:id="rId62"/>
    <p:sldId id="310" r:id="rId63"/>
    <p:sldId id="314" r:id="rId64"/>
    <p:sldId id="313" r:id="rId65"/>
    <p:sldId id="312" r:id="rId66"/>
    <p:sldId id="283" r:id="rId67"/>
    <p:sldId id="284" r:id="rId68"/>
    <p:sldId id="349" r:id="rId69"/>
    <p:sldId id="350" r:id="rId70"/>
    <p:sldId id="285" r:id="rId71"/>
    <p:sldId id="286" r:id="rId72"/>
    <p:sldId id="351" r:id="rId73"/>
    <p:sldId id="315" r:id="rId74"/>
    <p:sldId id="288" r:id="rId75"/>
    <p:sldId id="352" r:id="rId76"/>
    <p:sldId id="316" r:id="rId77"/>
    <p:sldId id="353" r:id="rId78"/>
    <p:sldId id="290" r:id="rId79"/>
    <p:sldId id="354" r:id="rId80"/>
    <p:sldId id="355" r:id="rId81"/>
    <p:sldId id="289" r:id="rId82"/>
    <p:sldId id="287" r:id="rId83"/>
  </p:sldIdLst>
  <p:sldSz cx="9144000" cy="5143500" type="screen16x9"/>
  <p:notesSz cx="6858000" cy="9144000"/>
  <p:embeddedFontLst>
    <p:embeddedFont>
      <p:font typeface="Didact Gothic" panose="020B0604020202020204" charset="0"/>
      <p:regular r:id="rId85"/>
    </p:embeddedFont>
    <p:embeddedFont>
      <p:font typeface="Bebas Neue" panose="020B0604020202020204" charset="0"/>
      <p:regular r:id="rId86"/>
    </p:embeddedFont>
    <p:embeddedFont>
      <p:font typeface="DM Sans" panose="020B0604020202020204" charset="0"/>
      <p:regular r:id="rId87"/>
      <p:bold r:id="rId88"/>
      <p:italic r:id="rId89"/>
      <p:boldItalic r:id="rId90"/>
    </p:embeddedFont>
    <p:embeddedFont>
      <p:font typeface="Russo One" panose="020B0604020202020204" charset="0"/>
      <p:regular r:id="rId91"/>
    </p:embeddedFont>
    <p:embeddedFont>
      <p:font typeface="Calibri Light" panose="020F0302020204030204" pitchFamily="34" charset="0"/>
      <p:regular r:id="rId92"/>
      <p:italic r:id="rId93"/>
    </p:embeddedFont>
    <p:embeddedFont>
      <p:font typeface="Calibri" panose="020F0502020204030204" pitchFamily="34" charset="0"/>
      <p:regular r:id="rId94"/>
      <p:bold r:id="rId95"/>
      <p:italic r:id="rId96"/>
      <p:boldItalic r:id="rId97"/>
    </p:embeddedFont>
    <p:embeddedFont>
      <p:font typeface="Roboto Condensed Light" panose="020B0604020202020204" charset="0"/>
      <p:regular r:id="rId98"/>
      <p:italic r:id="rId99"/>
    </p:embeddedFont>
    <p:embeddedFont>
      <p:font typeface="Cambria Math" panose="02040503050406030204" pitchFamily="18" charset="0"/>
      <p:regular r:id="rId100"/>
    </p:embeddedFont>
    <p:embeddedFont>
      <p:font typeface="Open Sans" panose="020B060402020202020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p:scale>
          <a:sx n="50" d="100"/>
          <a:sy n="50" d="100"/>
        </p:scale>
        <p:origin x="4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3.fntdata"/><Relationship Id="rId102"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6.fntdata"/><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9.fntdata"/><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7C6D2563-4814-4BEE-A945-549062264F46}"/>
    <pc:docChg chg="undo redo custSel addSld delSld modSld sldOrd">
      <pc:chgData name="tuyết nguyễn thị ánh" userId="a6fbc05945fbe6a6" providerId="LiveId" clId="{7C6D2563-4814-4BEE-A945-549062264F46}" dt="2023-08-01T13:17:13.025" v="11050"/>
      <pc:docMkLst>
        <pc:docMk/>
      </pc:docMkLst>
      <pc:sldChg chg="addSp modSp mod modTransition">
        <pc:chgData name="tuyết nguyễn thị ánh" userId="a6fbc05945fbe6a6" providerId="LiveId" clId="{7C6D2563-4814-4BEE-A945-549062264F46}" dt="2023-08-01T13:17:13.025" v="11050"/>
        <pc:sldMkLst>
          <pc:docMk/>
          <pc:sldMk cId="0" sldId="256"/>
        </pc:sldMkLst>
        <pc:spChg chg="mod">
          <ac:chgData name="tuyết nguyễn thị ánh" userId="a6fbc05945fbe6a6" providerId="LiveId" clId="{7C6D2563-4814-4BEE-A945-549062264F46}" dt="2023-07-28T09:40:03.399" v="787" actId="242"/>
          <ac:spMkLst>
            <pc:docMk/>
            <pc:sldMk cId="0" sldId="256"/>
            <ac:spMk id="3" creationId="{5ABDEB86-2DE4-F79A-390B-9BA21CA271F7}"/>
          </ac:spMkLst>
        </pc:spChg>
        <pc:spChg chg="add mod">
          <ac:chgData name="tuyết nguyễn thị ánh" userId="a6fbc05945fbe6a6" providerId="LiveId" clId="{7C6D2563-4814-4BEE-A945-549062264F46}" dt="2023-07-28T09:39:41.772" v="784" actId="1076"/>
          <ac:spMkLst>
            <pc:docMk/>
            <pc:sldMk cId="0" sldId="256"/>
            <ac:spMk id="4" creationId="{6E79367B-46F8-AC8E-BF88-643F1F3676EF}"/>
          </ac:spMkLst>
        </pc:spChg>
      </pc:sldChg>
      <pc:sldChg chg="addSp delSp modSp mod modTransition delAnim modAnim">
        <pc:chgData name="tuyết nguyễn thị ánh" userId="a6fbc05945fbe6a6" providerId="LiveId" clId="{7C6D2563-4814-4BEE-A945-549062264F46}" dt="2023-08-01T13:17:13.025" v="11050"/>
        <pc:sldMkLst>
          <pc:docMk/>
          <pc:sldMk cId="0" sldId="257"/>
        </pc:sldMkLst>
        <pc:spChg chg="add mod">
          <ac:chgData name="tuyết nguyễn thị ánh" userId="a6fbc05945fbe6a6" providerId="LiveId" clId="{7C6D2563-4814-4BEE-A945-549062264F46}" dt="2023-07-28T09:02:06.219" v="273" actId="1076"/>
          <ac:spMkLst>
            <pc:docMk/>
            <pc:sldMk cId="0" sldId="257"/>
            <ac:spMk id="2" creationId="{21AB089F-3573-2BD7-65DA-4076D6C7B110}"/>
          </ac:spMkLst>
        </pc:spChg>
        <pc:spChg chg="add mod">
          <ac:chgData name="tuyết nguyễn thị ánh" userId="a6fbc05945fbe6a6" providerId="LiveId" clId="{7C6D2563-4814-4BEE-A945-549062264F46}" dt="2023-07-28T09:02:06.219" v="273" actId="1076"/>
          <ac:spMkLst>
            <pc:docMk/>
            <pc:sldMk cId="0" sldId="257"/>
            <ac:spMk id="6" creationId="{5FF8636A-3E32-B86A-6D3E-DCFFB9DE8536}"/>
          </ac:spMkLst>
        </pc:spChg>
        <pc:spChg chg="add mod">
          <ac:chgData name="tuyết nguyễn thị ánh" userId="a6fbc05945fbe6a6" providerId="LiveId" clId="{7C6D2563-4814-4BEE-A945-549062264F46}" dt="2023-07-28T09:02:13.996" v="274" actId="1076"/>
          <ac:spMkLst>
            <pc:docMk/>
            <pc:sldMk cId="0" sldId="257"/>
            <ac:spMk id="7" creationId="{C104F3F6-F096-8A7A-D780-007135504D1B}"/>
          </ac:spMkLst>
        </pc:spChg>
        <pc:spChg chg="add mod">
          <ac:chgData name="tuyết nguyễn thị ánh" userId="a6fbc05945fbe6a6" providerId="LiveId" clId="{7C6D2563-4814-4BEE-A945-549062264F46}" dt="2023-07-31T01:13:47.211" v="10770" actId="14100"/>
          <ac:spMkLst>
            <pc:docMk/>
            <pc:sldMk cId="0" sldId="257"/>
            <ac:spMk id="10" creationId="{3970FF7D-4F3B-95D7-990B-3C5DE9825132}"/>
          </ac:spMkLst>
        </pc:spChg>
        <pc:spChg chg="add mod">
          <ac:chgData name="tuyết nguyễn thị ánh" userId="a6fbc05945fbe6a6" providerId="LiveId" clId="{7C6D2563-4814-4BEE-A945-549062264F46}" dt="2023-07-28T09:00:58.435" v="212" actId="20577"/>
          <ac:spMkLst>
            <pc:docMk/>
            <pc:sldMk cId="0" sldId="257"/>
            <ac:spMk id="13" creationId="{4CE7323E-1B2C-BF4A-B8C9-961ABEE6F3D5}"/>
          </ac:spMkLst>
        </pc:spChg>
        <pc:spChg chg="add mod">
          <ac:chgData name="tuyết nguyễn thị ánh" userId="a6fbc05945fbe6a6" providerId="LiveId" clId="{7C6D2563-4814-4BEE-A945-549062264F46}" dt="2023-07-28T09:02:06.219" v="273" actId="1076"/>
          <ac:spMkLst>
            <pc:docMk/>
            <pc:sldMk cId="0" sldId="257"/>
            <ac:spMk id="14" creationId="{3079ECB0-46E7-B466-0A22-671067800C3E}"/>
          </ac:spMkLst>
        </pc:spChg>
        <pc:spChg chg="add mod">
          <ac:chgData name="tuyết nguyễn thị ánh" userId="a6fbc05945fbe6a6" providerId="LiveId" clId="{7C6D2563-4814-4BEE-A945-549062264F46}" dt="2023-07-28T09:02:26.259" v="306" actId="20577"/>
          <ac:spMkLst>
            <pc:docMk/>
            <pc:sldMk cId="0" sldId="257"/>
            <ac:spMk id="16" creationId="{208F79CE-6B84-8E0F-54D8-2A6755FA0B1E}"/>
          </ac:spMkLst>
        </pc:spChg>
        <pc:spChg chg="add mod">
          <ac:chgData name="tuyết nguyễn thị ánh" userId="a6fbc05945fbe6a6" providerId="LiveId" clId="{7C6D2563-4814-4BEE-A945-549062264F46}" dt="2023-07-28T09:02:03.805" v="272" actId="571"/>
          <ac:spMkLst>
            <pc:docMk/>
            <pc:sldMk cId="0" sldId="257"/>
            <ac:spMk id="17" creationId="{77C9DD5A-4BBD-609A-0739-503361DDC7DC}"/>
          </ac:spMkLst>
        </pc:spChg>
        <pc:spChg chg="del mod">
          <ac:chgData name="tuyết nguyễn thị ánh" userId="a6fbc05945fbe6a6" providerId="LiveId" clId="{7C6D2563-4814-4BEE-A945-549062264F46}" dt="2023-07-28T08:51:34.111" v="45" actId="478"/>
          <ac:spMkLst>
            <pc:docMk/>
            <pc:sldMk cId="0" sldId="257"/>
            <ac:spMk id="18" creationId="{28FB4433-C898-1B4C-5F63-55488EAA3E53}"/>
          </ac:spMkLst>
        </pc:spChg>
        <pc:spChg chg="add mod">
          <ac:chgData name="tuyết nguyễn thị ánh" userId="a6fbc05945fbe6a6" providerId="LiveId" clId="{7C6D2563-4814-4BEE-A945-549062264F46}" dt="2023-07-28T09:02:03.805" v="272" actId="571"/>
          <ac:spMkLst>
            <pc:docMk/>
            <pc:sldMk cId="0" sldId="257"/>
            <ac:spMk id="20" creationId="{6AC5F38B-C820-450C-6BB8-ED06E206883F}"/>
          </ac:spMkLst>
        </pc:spChg>
        <pc:picChg chg="add mod">
          <ac:chgData name="tuyết nguyễn thị ánh" userId="a6fbc05945fbe6a6" providerId="LiveId" clId="{7C6D2563-4814-4BEE-A945-549062264F46}" dt="2023-07-28T08:55:00.273" v="106" actId="14100"/>
          <ac:picMkLst>
            <pc:docMk/>
            <pc:sldMk cId="0" sldId="257"/>
            <ac:picMk id="12" creationId="{0DA3853D-AAB3-1F06-9923-2DAD80329763}"/>
          </ac:picMkLst>
        </pc:picChg>
        <pc:picChg chg="del">
          <ac:chgData name="tuyết nguyễn thị ánh" userId="a6fbc05945fbe6a6" providerId="LiveId" clId="{7C6D2563-4814-4BEE-A945-549062264F46}" dt="2023-07-28T08:50:09.475" v="0" actId="478"/>
          <ac:picMkLst>
            <pc:docMk/>
            <pc:sldMk cId="0" sldId="257"/>
            <ac:picMk id="15" creationId="{C0AA15B4-66C9-3531-1E22-EFAE88F55805}"/>
          </ac:picMkLst>
        </pc:picChg>
        <pc:cxnChg chg="add mod">
          <ac:chgData name="tuyết nguyễn thị ánh" userId="a6fbc05945fbe6a6" providerId="LiveId" clId="{7C6D2563-4814-4BEE-A945-549062264F46}" dt="2023-07-28T09:02:06.219" v="273" actId="1076"/>
          <ac:cxnSpMkLst>
            <pc:docMk/>
            <pc:sldMk cId="0" sldId="257"/>
            <ac:cxnSpMk id="4" creationId="{A6FAB992-D7C7-4DB2-228B-6FAB2A19740A}"/>
          </ac:cxnSpMkLst>
        </pc:cxnChg>
        <pc:cxnChg chg="add mod">
          <ac:chgData name="tuyết nguyễn thị ánh" userId="a6fbc05945fbe6a6" providerId="LiveId" clId="{7C6D2563-4814-4BEE-A945-549062264F46}" dt="2023-07-31T01:13:40.210" v="10768" actId="1076"/>
          <ac:cxnSpMkLst>
            <pc:docMk/>
            <pc:sldMk cId="0" sldId="257"/>
            <ac:cxnSpMk id="9" creationId="{E545D83E-960C-24AC-4805-25E16240B833}"/>
          </ac:cxnSpMkLst>
        </pc:cxnChg>
        <pc:cxnChg chg="add mod">
          <ac:chgData name="tuyết nguyễn thị ánh" userId="a6fbc05945fbe6a6" providerId="LiveId" clId="{7C6D2563-4814-4BEE-A945-549062264F46}" dt="2023-07-28T09:02:03.805" v="272" actId="571"/>
          <ac:cxnSpMkLst>
            <pc:docMk/>
            <pc:sldMk cId="0" sldId="257"/>
            <ac:cxnSpMk id="19" creationId="{B3A47D97-5AFE-3F31-B94C-184140B637E5}"/>
          </ac:cxnSpMkLst>
        </pc:cxnChg>
      </pc:sldChg>
      <pc:sldChg chg="modSp mod modTransition modAnim">
        <pc:chgData name="tuyết nguyễn thị ánh" userId="a6fbc05945fbe6a6" providerId="LiveId" clId="{7C6D2563-4814-4BEE-A945-549062264F46}" dt="2023-08-01T13:17:13.025" v="11050"/>
        <pc:sldMkLst>
          <pc:docMk/>
          <pc:sldMk cId="0" sldId="258"/>
        </pc:sldMkLst>
        <pc:spChg chg="mod">
          <ac:chgData name="tuyết nguyễn thị ánh" userId="a6fbc05945fbe6a6" providerId="LiveId" clId="{7C6D2563-4814-4BEE-A945-549062264F46}" dt="2023-07-28T09:16:23.097" v="737" actId="1038"/>
          <ac:spMkLst>
            <pc:docMk/>
            <pc:sldMk cId="0" sldId="258"/>
            <ac:spMk id="22" creationId="{013FF14B-BD1C-5642-DD83-3C28085A76BA}"/>
          </ac:spMkLst>
        </pc:spChg>
        <pc:spChg chg="mod">
          <ac:chgData name="tuyết nguyễn thị ánh" userId="a6fbc05945fbe6a6" providerId="LiveId" clId="{7C6D2563-4814-4BEE-A945-549062264F46}" dt="2023-07-28T09:16:23.097" v="737" actId="1038"/>
          <ac:spMkLst>
            <pc:docMk/>
            <pc:sldMk cId="0" sldId="258"/>
            <ac:spMk id="23" creationId="{A161A9D9-51EF-5FB3-70E4-87595FE82497}"/>
          </ac:spMkLst>
        </pc:spChg>
        <pc:spChg chg="mod">
          <ac:chgData name="tuyết nguyễn thị ánh" userId="a6fbc05945fbe6a6" providerId="LiveId" clId="{7C6D2563-4814-4BEE-A945-549062264F46}" dt="2023-07-28T09:16:23.097" v="737" actId="1038"/>
          <ac:spMkLst>
            <pc:docMk/>
            <pc:sldMk cId="0" sldId="258"/>
            <ac:spMk id="24" creationId="{90C08531-B0DE-D4AC-DC0F-41882B0763DB}"/>
          </ac:spMkLst>
        </pc:spChg>
        <pc:spChg chg="mod">
          <ac:chgData name="tuyết nguyễn thị ánh" userId="a6fbc05945fbe6a6" providerId="LiveId" clId="{7C6D2563-4814-4BEE-A945-549062264F46}" dt="2023-07-28T09:16:23.097" v="737" actId="1038"/>
          <ac:spMkLst>
            <pc:docMk/>
            <pc:sldMk cId="0" sldId="258"/>
            <ac:spMk id="25" creationId="{A9762ABA-4849-57A8-80B9-B3EC0FA5F1EC}"/>
          </ac:spMkLst>
        </pc:spChg>
        <pc:spChg chg="mod">
          <ac:chgData name="tuyết nguyễn thị ánh" userId="a6fbc05945fbe6a6" providerId="LiveId" clId="{7C6D2563-4814-4BEE-A945-549062264F46}" dt="2023-07-28T09:16:23.097" v="737" actId="1038"/>
          <ac:spMkLst>
            <pc:docMk/>
            <pc:sldMk cId="0" sldId="258"/>
            <ac:spMk id="788" creationId="{00000000-0000-0000-0000-000000000000}"/>
          </ac:spMkLst>
        </pc:spChg>
        <pc:spChg chg="mod">
          <ac:chgData name="tuyết nguyễn thị ánh" userId="a6fbc05945fbe6a6" providerId="LiveId" clId="{7C6D2563-4814-4BEE-A945-549062264F46}" dt="2023-07-28T09:16:23.097" v="737" actId="1038"/>
          <ac:spMkLst>
            <pc:docMk/>
            <pc:sldMk cId="0" sldId="258"/>
            <ac:spMk id="793" creationId="{00000000-0000-0000-0000-000000000000}"/>
          </ac:spMkLst>
        </pc:spChg>
      </pc:sldChg>
      <pc:sldChg chg="modSp mod modTransition">
        <pc:chgData name="tuyết nguyễn thị ánh" userId="a6fbc05945fbe6a6" providerId="LiveId" clId="{7C6D2563-4814-4BEE-A945-549062264F46}" dt="2023-08-01T13:17:13.025" v="11050"/>
        <pc:sldMkLst>
          <pc:docMk/>
          <pc:sldMk cId="0" sldId="259"/>
        </pc:sldMkLst>
        <pc:spChg chg="mod">
          <ac:chgData name="tuyết nguyễn thị ánh" userId="a6fbc05945fbe6a6" providerId="LiveId" clId="{7C6D2563-4814-4BEE-A945-549062264F46}" dt="2023-07-28T09:38:17.344" v="770" actId="1076"/>
          <ac:spMkLst>
            <pc:docMk/>
            <pc:sldMk cId="0" sldId="259"/>
            <ac:spMk id="800" creationId="{00000000-0000-0000-0000-000000000000}"/>
          </ac:spMkLst>
        </pc:spChg>
        <pc:spChg chg="mod">
          <ac:chgData name="tuyết nguyễn thị ánh" userId="a6fbc05945fbe6a6" providerId="LiveId" clId="{7C6D2563-4814-4BEE-A945-549062264F46}" dt="2023-07-29T14:29:34.283" v="2985" actId="20577"/>
          <ac:spMkLst>
            <pc:docMk/>
            <pc:sldMk cId="0" sldId="259"/>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0" sldId="260"/>
        </pc:sldMkLst>
        <pc:spChg chg="add mod">
          <ac:chgData name="tuyết nguyễn thị ánh" userId="a6fbc05945fbe6a6" providerId="LiveId" clId="{7C6D2563-4814-4BEE-A945-549062264F46}" dt="2023-07-28T09:45:04.418" v="941" actId="207"/>
          <ac:spMkLst>
            <pc:docMk/>
            <pc:sldMk cId="0" sldId="260"/>
            <ac:spMk id="2" creationId="{98538F7D-83DB-EC77-32D8-07B2986AE022}"/>
          </ac:spMkLst>
        </pc:spChg>
        <pc:spChg chg="add mod">
          <ac:chgData name="tuyết nguyễn thị ánh" userId="a6fbc05945fbe6a6" providerId="LiveId" clId="{7C6D2563-4814-4BEE-A945-549062264F46}" dt="2023-07-28T09:47:19.989" v="1069" actId="1076"/>
          <ac:spMkLst>
            <pc:docMk/>
            <pc:sldMk cId="0" sldId="260"/>
            <ac:spMk id="3" creationId="{02517483-3108-99D9-4424-72E1E8A42BFA}"/>
          </ac:spMkLst>
        </pc:spChg>
        <pc:spChg chg="add mod">
          <ac:chgData name="tuyết nguyễn thị ánh" userId="a6fbc05945fbe6a6" providerId="LiveId" clId="{7C6D2563-4814-4BEE-A945-549062264F46}" dt="2023-07-28T09:47:12.170" v="1068" actId="164"/>
          <ac:spMkLst>
            <pc:docMk/>
            <pc:sldMk cId="0" sldId="260"/>
            <ac:spMk id="4" creationId="{BCBA9373-849F-2485-E1F8-36B5F79EA451}"/>
          </ac:spMkLst>
        </pc:spChg>
        <pc:spChg chg="mod">
          <ac:chgData name="tuyết nguyễn thị ánh" userId="a6fbc05945fbe6a6" providerId="LiveId" clId="{7C6D2563-4814-4BEE-A945-549062264F46}" dt="2023-07-28T09:46:10.441" v="942"/>
          <ac:spMkLst>
            <pc:docMk/>
            <pc:sldMk cId="0" sldId="260"/>
            <ac:spMk id="7" creationId="{B6645CE1-BA59-C69E-F8FA-080EBB6D9760}"/>
          </ac:spMkLst>
        </pc:spChg>
        <pc:spChg chg="del">
          <ac:chgData name="tuyết nguyễn thị ánh" userId="a6fbc05945fbe6a6" providerId="LiveId" clId="{7C6D2563-4814-4BEE-A945-549062264F46}" dt="2023-07-28T09:41:02.362" v="788" actId="478"/>
          <ac:spMkLst>
            <pc:docMk/>
            <pc:sldMk cId="0" sldId="260"/>
            <ac:spMk id="11" creationId="{8D62E027-EC44-D0DF-AC6E-A9420AFFF612}"/>
          </ac:spMkLst>
        </pc:spChg>
        <pc:spChg chg="del">
          <ac:chgData name="tuyết nguyễn thị ánh" userId="a6fbc05945fbe6a6" providerId="LiveId" clId="{7C6D2563-4814-4BEE-A945-549062264F46}" dt="2023-07-28T09:41:05.312" v="789" actId="478"/>
          <ac:spMkLst>
            <pc:docMk/>
            <pc:sldMk cId="0" sldId="260"/>
            <ac:spMk id="12" creationId="{92583FF5-E209-A9D4-E5AB-F1B75F6BE31E}"/>
          </ac:spMkLst>
        </pc:spChg>
        <pc:spChg chg="add mod">
          <ac:chgData name="tuyết nguyễn thị ánh" userId="a6fbc05945fbe6a6" providerId="LiveId" clId="{7C6D2563-4814-4BEE-A945-549062264F46}" dt="2023-07-28T09:49:39.474" v="1322" actId="255"/>
          <ac:spMkLst>
            <pc:docMk/>
            <pc:sldMk cId="0" sldId="260"/>
            <ac:spMk id="13" creationId="{BD88B70E-6C73-BA61-4FCF-813DB2E0C511}"/>
          </ac:spMkLst>
        </pc:spChg>
        <pc:spChg chg="add mod">
          <ac:chgData name="tuyết nguyễn thị ánh" userId="a6fbc05945fbe6a6" providerId="LiveId" clId="{7C6D2563-4814-4BEE-A945-549062264F46}" dt="2023-07-28T09:47:12.170" v="1068" actId="164"/>
          <ac:spMkLst>
            <pc:docMk/>
            <pc:sldMk cId="0" sldId="260"/>
            <ac:spMk id="14" creationId="{89C02FC4-B055-9FC1-6E52-AA2E483D6730}"/>
          </ac:spMkLst>
        </pc:spChg>
        <pc:spChg chg="add del mod">
          <ac:chgData name="tuyết nguyễn thị ánh" userId="a6fbc05945fbe6a6" providerId="LiveId" clId="{7C6D2563-4814-4BEE-A945-549062264F46}" dt="2023-07-28T09:49:02.382" v="1309" actId="478"/>
          <ac:spMkLst>
            <pc:docMk/>
            <pc:sldMk cId="0" sldId="260"/>
            <ac:spMk id="17" creationId="{C5CA02A2-D6DA-3BC8-BFFA-66C8BD1DC2BD}"/>
          </ac:spMkLst>
        </pc:spChg>
        <pc:spChg chg="add mod">
          <ac:chgData name="tuyết nguyễn thị ánh" userId="a6fbc05945fbe6a6" providerId="LiveId" clId="{7C6D2563-4814-4BEE-A945-549062264F46}" dt="2023-07-28T09:49:53.602" v="1329" actId="1076"/>
          <ac:spMkLst>
            <pc:docMk/>
            <pc:sldMk cId="0" sldId="260"/>
            <ac:spMk id="19" creationId="{53E229EF-D4FE-75FE-6B27-1C9AD5A4524F}"/>
          </ac:spMkLst>
        </pc:spChg>
        <pc:grpChg chg="add mod">
          <ac:chgData name="tuyết nguyễn thị ánh" userId="a6fbc05945fbe6a6" providerId="LiveId" clId="{7C6D2563-4814-4BEE-A945-549062264F46}" dt="2023-07-28T09:48:30.994" v="1305" actId="1076"/>
          <ac:grpSpMkLst>
            <pc:docMk/>
            <pc:sldMk cId="0" sldId="260"/>
            <ac:grpSpMk id="5" creationId="{847A56E1-C1D6-5BB6-FD8A-15C3EEE36357}"/>
          </ac:grpSpMkLst>
        </pc:grpChg>
        <pc:grpChg chg="del">
          <ac:chgData name="tuyết nguyễn thị ánh" userId="a6fbc05945fbe6a6" providerId="LiveId" clId="{7C6D2563-4814-4BEE-A945-549062264F46}" dt="2023-07-28T09:41:11.492" v="790" actId="478"/>
          <ac:grpSpMkLst>
            <pc:docMk/>
            <pc:sldMk cId="0" sldId="260"/>
            <ac:grpSpMk id="8" creationId="{7FCF0E06-A1FC-FEA3-FA72-E08AA78781B7}"/>
          </ac:grpSpMkLst>
        </pc:grpChg>
        <pc:grpChg chg="add mod">
          <ac:chgData name="tuyết nguyễn thị ánh" userId="a6fbc05945fbe6a6" providerId="LiveId" clId="{7C6D2563-4814-4BEE-A945-549062264F46}" dt="2023-07-28T09:47:19.989" v="1069" actId="1076"/>
          <ac:grpSpMkLst>
            <pc:docMk/>
            <pc:sldMk cId="0" sldId="260"/>
            <ac:grpSpMk id="15" creationId="{1DE1E54C-EB91-55DD-B81F-FE386B534EF1}"/>
          </ac:grpSpMkLst>
        </pc:grpChg>
        <pc:picChg chg="mod">
          <ac:chgData name="tuyết nguyễn thị ánh" userId="a6fbc05945fbe6a6" providerId="LiveId" clId="{7C6D2563-4814-4BEE-A945-549062264F46}" dt="2023-07-28T09:46:10.441" v="942"/>
          <ac:picMkLst>
            <pc:docMk/>
            <pc:sldMk cId="0" sldId="260"/>
            <ac:picMk id="6" creationId="{C086ECB7-C783-2078-6B10-38CDAC93362E}"/>
          </ac:picMkLst>
        </pc:picChg>
        <pc:picChg chg="add mod modCrop">
          <ac:chgData name="tuyết nguyễn thị ánh" userId="a6fbc05945fbe6a6" providerId="LiveId" clId="{7C6D2563-4814-4BEE-A945-549062264F46}" dt="2023-07-28T09:50:34.584" v="1335" actId="1076"/>
          <ac:picMkLst>
            <pc:docMk/>
            <pc:sldMk cId="0" sldId="260"/>
            <ac:picMk id="21" creationId="{4DCD4224-2DD5-2155-2A02-EDE04E4E8A3E}"/>
          </ac:picMkLst>
        </pc:picChg>
      </pc:sldChg>
      <pc:sldChg chg="modSp modTransition">
        <pc:chgData name="tuyết nguyễn thị ánh" userId="a6fbc05945fbe6a6" providerId="LiveId" clId="{7C6D2563-4814-4BEE-A945-549062264F46}" dt="2023-08-01T13:17:13.025" v="11050"/>
        <pc:sldMkLst>
          <pc:docMk/>
          <pc:sldMk cId="0" sldId="261"/>
        </pc:sldMkLst>
        <pc:spChg chg="mod">
          <ac:chgData name="tuyết nguyễn thị ánh" userId="a6fbc05945fbe6a6" providerId="LiveId" clId="{7C6D2563-4814-4BEE-A945-549062264F46}" dt="2023-07-28T09:51:51.883" v="1365" actId="20577"/>
          <ac:spMkLst>
            <pc:docMk/>
            <pc:sldMk cId="0" sldId="261"/>
            <ac:spMk id="13" creationId="{D504A159-3BD5-FAF9-CBEC-2588C7ABFBC6}"/>
          </ac:spMkLst>
        </pc:spChg>
      </pc:sldChg>
      <pc:sldChg chg="modSp mod modTransition">
        <pc:chgData name="tuyết nguyễn thị ánh" userId="a6fbc05945fbe6a6" providerId="LiveId" clId="{7C6D2563-4814-4BEE-A945-549062264F46}" dt="2023-08-01T13:17:13.025" v="11050"/>
        <pc:sldMkLst>
          <pc:docMk/>
          <pc:sldMk cId="0" sldId="262"/>
        </pc:sldMkLst>
        <pc:spChg chg="mod">
          <ac:chgData name="tuyết nguyễn thị ánh" userId="a6fbc05945fbe6a6" providerId="LiveId" clId="{7C6D2563-4814-4BEE-A945-549062264F46}" dt="2023-07-28T09:52:40.030" v="1465" actId="1038"/>
          <ac:spMkLst>
            <pc:docMk/>
            <pc:sldMk cId="0" sldId="262"/>
            <ac:spMk id="20" creationId="{A11A61D5-E1BB-861D-F144-A94C0B296CD9}"/>
          </ac:spMkLst>
        </pc:spChg>
      </pc:sldChg>
      <pc:sldChg chg="addSp delSp modSp mod modTransition delAnim modAnim">
        <pc:chgData name="tuyết nguyễn thị ánh" userId="a6fbc05945fbe6a6" providerId="LiveId" clId="{7C6D2563-4814-4BEE-A945-549062264F46}" dt="2023-08-01T13:17:13.025" v="11050"/>
        <pc:sldMkLst>
          <pc:docMk/>
          <pc:sldMk cId="0" sldId="263"/>
        </pc:sldMkLst>
        <pc:spChg chg="add mod">
          <ac:chgData name="tuyết nguyễn thị ánh" userId="a6fbc05945fbe6a6" providerId="LiveId" clId="{7C6D2563-4814-4BEE-A945-549062264F46}" dt="2023-07-28T10:01:54.202" v="1703" actId="1076"/>
          <ac:spMkLst>
            <pc:docMk/>
            <pc:sldMk cId="0" sldId="263"/>
            <ac:spMk id="2" creationId="{61145E87-B7D5-9B9B-A2A4-030CBE34E60D}"/>
          </ac:spMkLst>
        </pc:spChg>
        <pc:spChg chg="add mod">
          <ac:chgData name="tuyết nguyễn thị ánh" userId="a6fbc05945fbe6a6" providerId="LiveId" clId="{7C6D2563-4814-4BEE-A945-549062264F46}" dt="2023-07-28T10:04:51.798" v="1857" actId="1076"/>
          <ac:spMkLst>
            <pc:docMk/>
            <pc:sldMk cId="0" sldId="263"/>
            <ac:spMk id="3" creationId="{90E95ECE-2145-4A24-E4C7-E151620156C8}"/>
          </ac:spMkLst>
        </pc:spChg>
        <pc:spChg chg="add del mod">
          <ac:chgData name="tuyết nguyễn thị ánh" userId="a6fbc05945fbe6a6" providerId="LiveId" clId="{7C6D2563-4814-4BEE-A945-549062264F46}" dt="2023-07-28T10:03:06.417" v="1716" actId="478"/>
          <ac:spMkLst>
            <pc:docMk/>
            <pc:sldMk cId="0" sldId="263"/>
            <ac:spMk id="4" creationId="{42A72129-28A3-D22E-CB2D-C750CC2838A2}"/>
          </ac:spMkLst>
        </pc:spChg>
        <pc:spChg chg="add mod">
          <ac:chgData name="tuyết nguyễn thị ánh" userId="a6fbc05945fbe6a6" providerId="LiveId" clId="{7C6D2563-4814-4BEE-A945-549062264F46}" dt="2023-07-28T10:05:02.758" v="1860" actId="1076"/>
          <ac:spMkLst>
            <pc:docMk/>
            <pc:sldMk cId="0" sldId="263"/>
            <ac:spMk id="5" creationId="{D57E039B-C550-82BB-2F46-4722F663B3EF}"/>
          </ac:spMkLst>
        </pc:spChg>
        <pc:spChg chg="add mod">
          <ac:chgData name="tuyết nguyễn thị ánh" userId="a6fbc05945fbe6a6" providerId="LiveId" clId="{7C6D2563-4814-4BEE-A945-549062264F46}" dt="2023-07-28T10:06:26.459" v="1905" actId="1076"/>
          <ac:spMkLst>
            <pc:docMk/>
            <pc:sldMk cId="0" sldId="263"/>
            <ac:spMk id="6" creationId="{101495DC-047A-A7E4-857E-B35F7146851A}"/>
          </ac:spMkLst>
        </pc:spChg>
        <pc:spChg chg="add mod">
          <ac:chgData name="tuyết nguyễn thị ánh" userId="a6fbc05945fbe6a6" providerId="LiveId" clId="{7C6D2563-4814-4BEE-A945-549062264F46}" dt="2023-07-28T10:06:24.441" v="1904" actId="1076"/>
          <ac:spMkLst>
            <pc:docMk/>
            <pc:sldMk cId="0" sldId="263"/>
            <ac:spMk id="7" creationId="{5D3B4138-1074-6693-F0B5-AA81F16C8D09}"/>
          </ac:spMkLst>
        </pc:spChg>
        <pc:spChg chg="mod">
          <ac:chgData name="tuyết nguyễn thị ánh" userId="a6fbc05945fbe6a6" providerId="LiveId" clId="{7C6D2563-4814-4BEE-A945-549062264F46}" dt="2023-07-28T09:54:41.619" v="1608" actId="1076"/>
          <ac:spMkLst>
            <pc:docMk/>
            <pc:sldMk cId="0" sldId="263"/>
            <ac:spMk id="16" creationId="{41B1A985-938D-3C57-3B69-86A79D7F9377}"/>
          </ac:spMkLst>
        </pc:spChg>
        <pc:spChg chg="mod">
          <ac:chgData name="tuyết nguyễn thị ánh" userId="a6fbc05945fbe6a6" providerId="LiveId" clId="{7C6D2563-4814-4BEE-A945-549062264F46}" dt="2023-07-28T10:08:44.449" v="1964" actId="20577"/>
          <ac:spMkLst>
            <pc:docMk/>
            <pc:sldMk cId="0" sldId="263"/>
            <ac:spMk id="17" creationId="{5A06EA10-605B-4E99-4A17-8A6D2CF3B3C5}"/>
          </ac:spMkLst>
        </pc:spChg>
        <pc:spChg chg="del mod">
          <ac:chgData name="tuyết nguyễn thị ánh" userId="a6fbc05945fbe6a6" providerId="LiveId" clId="{7C6D2563-4814-4BEE-A945-549062264F46}" dt="2023-07-28T10:02:45.647" v="1712" actId="478"/>
          <ac:spMkLst>
            <pc:docMk/>
            <pc:sldMk cId="0" sldId="263"/>
            <ac:spMk id="18" creationId="{01FB7FD4-3B94-1C81-4DC3-BA66ECC29330}"/>
          </ac:spMkLst>
        </pc:spChg>
        <pc:spChg chg="mod">
          <ac:chgData name="tuyết nguyễn thị ánh" userId="a6fbc05945fbe6a6" providerId="LiveId" clId="{7C6D2563-4814-4BEE-A945-549062264F46}" dt="2023-07-28T10:04:56.989" v="1858" actId="1076"/>
          <ac:spMkLst>
            <pc:docMk/>
            <pc:sldMk cId="0" sldId="263"/>
            <ac:spMk id="21" creationId="{129F3B48-DF40-1AB0-284E-5A020A3CD367}"/>
          </ac:spMkLst>
        </pc:spChg>
        <pc:spChg chg="del mod">
          <ac:chgData name="tuyết nguyễn thị ánh" userId="a6fbc05945fbe6a6" providerId="LiveId" clId="{7C6D2563-4814-4BEE-A945-549062264F46}" dt="2023-07-28T10:03:00.110" v="1713" actId="478"/>
          <ac:spMkLst>
            <pc:docMk/>
            <pc:sldMk cId="0" sldId="263"/>
            <ac:spMk id="22" creationId="{77D068AF-DDFF-2DCD-97F3-EFC4DDE91DED}"/>
          </ac:spMkLst>
        </pc:spChg>
        <pc:spChg chg="mod">
          <ac:chgData name="tuyết nguyễn thị ánh" userId="a6fbc05945fbe6a6" providerId="LiveId" clId="{7C6D2563-4814-4BEE-A945-549062264F46}" dt="2023-07-28T10:06:03.094" v="1886" actId="1076"/>
          <ac:spMkLst>
            <pc:docMk/>
            <pc:sldMk cId="0" sldId="263"/>
            <ac:spMk id="24" creationId="{9176E9B6-90F8-13B5-0226-6E309C5E9CD5}"/>
          </ac:spMkLst>
        </pc:spChg>
        <pc:spChg chg="mod">
          <ac:chgData name="tuyết nguyễn thị ánh" userId="a6fbc05945fbe6a6" providerId="LiveId" clId="{7C6D2563-4814-4BEE-A945-549062264F46}" dt="2023-07-28T10:06:18.453" v="1899" actId="1037"/>
          <ac:spMkLst>
            <pc:docMk/>
            <pc:sldMk cId="0" sldId="263"/>
            <ac:spMk id="25" creationId="{9E412787-C5D1-1AD9-6E64-938D32E2404B}"/>
          </ac:spMkLst>
        </pc:spChg>
        <pc:spChg chg="mod">
          <ac:chgData name="tuyết nguyễn thị ánh" userId="a6fbc05945fbe6a6" providerId="LiveId" clId="{7C6D2563-4814-4BEE-A945-549062264F46}" dt="2023-07-28T10:06:20.536" v="1903" actId="1037"/>
          <ac:spMkLst>
            <pc:docMk/>
            <pc:sldMk cId="0" sldId="263"/>
            <ac:spMk id="26" creationId="{4464EBA8-1CCB-598C-05A6-510D0C0B5712}"/>
          </ac:spMkLst>
        </pc:spChg>
      </pc:sldChg>
      <pc:sldChg chg="del">
        <pc:chgData name="tuyết nguyễn thị ánh" userId="a6fbc05945fbe6a6" providerId="LiveId" clId="{7C6D2563-4814-4BEE-A945-549062264F46}" dt="2023-07-28T10:07:29.875" v="1906" actId="47"/>
        <pc:sldMkLst>
          <pc:docMk/>
          <pc:sldMk cId="0" sldId="264"/>
        </pc:sldMkLst>
      </pc:sldChg>
      <pc:sldChg chg="del">
        <pc:chgData name="tuyết nguyễn thị ánh" userId="a6fbc05945fbe6a6" providerId="LiveId" clId="{7C6D2563-4814-4BEE-A945-549062264F46}" dt="2023-07-28T10:07:30.757" v="1907" actId="47"/>
        <pc:sldMkLst>
          <pc:docMk/>
          <pc:sldMk cId="0" sldId="265"/>
        </pc:sldMkLst>
      </pc:sldChg>
      <pc:sldChg chg="del">
        <pc:chgData name="tuyết nguyễn thị ánh" userId="a6fbc05945fbe6a6" providerId="LiveId" clId="{7C6D2563-4814-4BEE-A945-549062264F46}" dt="2023-07-29T13:40:20.635" v="2821" actId="47"/>
        <pc:sldMkLst>
          <pc:docMk/>
          <pc:sldMk cId="0" sldId="266"/>
        </pc:sldMkLst>
      </pc:sldChg>
      <pc:sldChg chg="addSp delSp modSp mod ord modTransition delAnim modAnim">
        <pc:chgData name="tuyết nguyễn thị ánh" userId="a6fbc05945fbe6a6" providerId="LiveId" clId="{7C6D2563-4814-4BEE-A945-549062264F46}" dt="2023-08-01T13:17:13.025" v="11050"/>
        <pc:sldMkLst>
          <pc:docMk/>
          <pc:sldMk cId="0" sldId="267"/>
        </pc:sldMkLst>
        <pc:spChg chg="add mod">
          <ac:chgData name="tuyết nguyễn thị ánh" userId="a6fbc05945fbe6a6" providerId="LiveId" clId="{7C6D2563-4814-4BEE-A945-549062264F46}" dt="2023-07-28T10:08:47.662" v="1965" actId="20577"/>
          <ac:spMkLst>
            <pc:docMk/>
            <pc:sldMk cId="0" sldId="267"/>
            <ac:spMk id="2" creationId="{1DCC09F5-0FFF-FB9C-2D0C-F789432E18EE}"/>
          </ac:spMkLst>
        </pc:spChg>
        <pc:spChg chg="add mod">
          <ac:chgData name="tuyết nguyễn thị ánh" userId="a6fbc05945fbe6a6" providerId="LiveId" clId="{7C6D2563-4814-4BEE-A945-549062264F46}" dt="2023-07-28T10:10:19.352" v="2006" actId="20577"/>
          <ac:spMkLst>
            <pc:docMk/>
            <pc:sldMk cId="0" sldId="267"/>
            <ac:spMk id="3" creationId="{F73CCA05-2C29-C017-EBB6-D3D1631EE53C}"/>
          </ac:spMkLst>
        </pc:spChg>
        <pc:spChg chg="add mod">
          <ac:chgData name="tuyết nguyễn thị ánh" userId="a6fbc05945fbe6a6" providerId="LiveId" clId="{7C6D2563-4814-4BEE-A945-549062264F46}" dt="2023-07-28T10:11:08.075" v="2047" actId="20577"/>
          <ac:spMkLst>
            <pc:docMk/>
            <pc:sldMk cId="0" sldId="267"/>
            <ac:spMk id="4" creationId="{6BD9D703-5E2D-7A58-C330-C13E6B489FBF}"/>
          </ac:spMkLst>
        </pc:spChg>
        <pc:spChg chg="add mod">
          <ac:chgData name="tuyết nguyễn thị ánh" userId="a6fbc05945fbe6a6" providerId="LiveId" clId="{7C6D2563-4814-4BEE-A945-549062264F46}" dt="2023-07-28T10:10:03.591" v="1987" actId="1076"/>
          <ac:spMkLst>
            <pc:docMk/>
            <pc:sldMk cId="0" sldId="267"/>
            <ac:spMk id="5" creationId="{81C4CBB6-2E35-ECC2-8F84-455A6230C33C}"/>
          </ac:spMkLst>
        </pc:spChg>
        <pc:spChg chg="add mod">
          <ac:chgData name="tuyết nguyễn thị ánh" userId="a6fbc05945fbe6a6" providerId="LiveId" clId="{7C6D2563-4814-4BEE-A945-549062264F46}" dt="2023-07-28T10:10:28.445" v="2022" actId="20577"/>
          <ac:spMkLst>
            <pc:docMk/>
            <pc:sldMk cId="0" sldId="267"/>
            <ac:spMk id="6" creationId="{3221E6F5-7AF3-AE36-CB35-78959CBDD414}"/>
          </ac:spMkLst>
        </pc:spChg>
        <pc:spChg chg="add mod">
          <ac:chgData name="tuyết nguyễn thị ánh" userId="a6fbc05945fbe6a6" providerId="LiveId" clId="{7C6D2563-4814-4BEE-A945-549062264F46}" dt="2023-07-28T10:09:41.811" v="1981" actId="1076"/>
          <ac:spMkLst>
            <pc:docMk/>
            <pc:sldMk cId="0" sldId="267"/>
            <ac:spMk id="7" creationId="{6EE34B2D-CC64-A986-7DEE-61CCD030ED61}"/>
          </ac:spMkLst>
        </pc:spChg>
        <pc:spChg chg="mod">
          <ac:chgData name="tuyết nguyễn thị ánh" userId="a6fbc05945fbe6a6" providerId="LiveId" clId="{7C6D2563-4814-4BEE-A945-549062264F46}" dt="2023-07-28T10:07:57.495" v="1939" actId="20577"/>
          <ac:spMkLst>
            <pc:docMk/>
            <pc:sldMk cId="0" sldId="267"/>
            <ac:spMk id="10" creationId="{D37DC1A2-6FC1-9FC7-D0DE-76B442DAA0C4}"/>
          </ac:spMkLst>
        </pc:spChg>
        <pc:spChg chg="del">
          <ac:chgData name="tuyết nguyễn thị ánh" userId="a6fbc05945fbe6a6" providerId="LiveId" clId="{7C6D2563-4814-4BEE-A945-549062264F46}" dt="2023-07-28T10:08:08.096" v="1942" actId="478"/>
          <ac:spMkLst>
            <pc:docMk/>
            <pc:sldMk cId="0" sldId="267"/>
            <ac:spMk id="11" creationId="{79592D60-7700-9F9A-A6FA-DE2308309FA5}"/>
          </ac:spMkLst>
        </pc:spChg>
        <pc:spChg chg="del">
          <ac:chgData name="tuyết nguyễn thị ánh" userId="a6fbc05945fbe6a6" providerId="LiveId" clId="{7C6D2563-4814-4BEE-A945-549062264F46}" dt="2023-07-28T10:08:06.478" v="1941" actId="478"/>
          <ac:spMkLst>
            <pc:docMk/>
            <pc:sldMk cId="0" sldId="267"/>
            <ac:spMk id="12" creationId="{A0F832A9-F4D2-609E-A465-542478F3AA32}"/>
          </ac:spMkLst>
        </pc:spChg>
        <pc:spChg chg="del">
          <ac:chgData name="tuyết nguyễn thị ánh" userId="a6fbc05945fbe6a6" providerId="LiveId" clId="{7C6D2563-4814-4BEE-A945-549062264F46}" dt="2023-07-28T10:08:09.009" v="1943" actId="478"/>
          <ac:spMkLst>
            <pc:docMk/>
            <pc:sldMk cId="0" sldId="267"/>
            <ac:spMk id="13" creationId="{4739917E-1F73-5BDB-33E2-A52AB427A6CE}"/>
          </ac:spMkLst>
        </pc:spChg>
        <pc:spChg chg="add mod">
          <ac:chgData name="tuyết nguyễn thị ánh" userId="a6fbc05945fbe6a6" providerId="LiveId" clId="{7C6D2563-4814-4BEE-A945-549062264F46}" dt="2023-07-28T10:09:56.070" v="1985" actId="1076"/>
          <ac:spMkLst>
            <pc:docMk/>
            <pc:sldMk cId="0" sldId="267"/>
            <ac:spMk id="14" creationId="{7392931A-E123-2F69-A3D7-39B55A2BD81D}"/>
          </ac:spMkLst>
        </pc:spChg>
        <pc:spChg chg="del">
          <ac:chgData name="tuyết nguyễn thị ánh" userId="a6fbc05945fbe6a6" providerId="LiveId" clId="{7C6D2563-4814-4BEE-A945-549062264F46}" dt="2023-07-28T10:08:04.730" v="1940" actId="478"/>
          <ac:spMkLst>
            <pc:docMk/>
            <pc:sldMk cId="0" sldId="267"/>
            <ac:spMk id="21" creationId="{8014CAA8-738A-F711-C9C3-9365322CF883}"/>
          </ac:spMkLst>
        </pc:spChg>
        <pc:grpChg chg="mod">
          <ac:chgData name="tuyết nguyễn thị ánh" userId="a6fbc05945fbe6a6" providerId="LiveId" clId="{7C6D2563-4814-4BEE-A945-549062264F46}" dt="2023-07-28T10:08:11.647" v="1944" actId="1076"/>
          <ac:grpSpMkLst>
            <pc:docMk/>
            <pc:sldMk cId="0" sldId="267"/>
            <ac:grpSpMk id="8" creationId="{1551C6C9-FFE1-7F0D-172C-2A5ACE1C0430}"/>
          </ac:grpSpMkLst>
        </pc:grpChg>
        <pc:picChg chg="add mod">
          <ac:chgData name="tuyết nguyễn thị ánh" userId="a6fbc05945fbe6a6" providerId="LiveId" clId="{7C6D2563-4814-4BEE-A945-549062264F46}" dt="2023-07-28T10:11:28.446" v="2053" actId="1076"/>
          <ac:picMkLst>
            <pc:docMk/>
            <pc:sldMk cId="0" sldId="267"/>
            <ac:picMk id="16" creationId="{5BCE1E7A-7525-1733-E90D-FE0BE2A0F1FA}"/>
          </ac:picMkLst>
        </pc:picChg>
      </pc:sldChg>
      <pc:sldChg chg="addSp delSp modSp mod modTransition modClrScheme delAnim modAnim chgLayout">
        <pc:chgData name="tuyết nguyễn thị ánh" userId="a6fbc05945fbe6a6" providerId="LiveId" clId="{7C6D2563-4814-4BEE-A945-549062264F46}" dt="2023-08-01T13:17:13.025" v="11050"/>
        <pc:sldMkLst>
          <pc:docMk/>
          <pc:sldMk cId="0" sldId="268"/>
        </pc:sldMkLst>
        <pc:spChg chg="add mod">
          <ac:chgData name="tuyết nguyễn thị ánh" userId="a6fbc05945fbe6a6" providerId="LiveId" clId="{7C6D2563-4814-4BEE-A945-549062264F46}" dt="2023-07-29T14:17:17.106" v="2914" actId="1076"/>
          <ac:spMkLst>
            <pc:docMk/>
            <pc:sldMk cId="0" sldId="268"/>
            <ac:spMk id="2" creationId="{5E561EFD-E072-DECD-4C8F-143834648E7C}"/>
          </ac:spMkLst>
        </pc:spChg>
        <pc:spChg chg="add mod">
          <ac:chgData name="tuyết nguyễn thị ánh" userId="a6fbc05945fbe6a6" providerId="LiveId" clId="{7C6D2563-4814-4BEE-A945-549062264F46}" dt="2023-07-29T14:24:23.777" v="2947" actId="20577"/>
          <ac:spMkLst>
            <pc:docMk/>
            <pc:sldMk cId="0" sldId="268"/>
            <ac:spMk id="4" creationId="{5851DC87-0EB5-1F4E-4E1F-1CC48910BB63}"/>
          </ac:spMkLst>
        </pc:spChg>
        <pc:spChg chg="add del mod ord">
          <ac:chgData name="tuyết nguyễn thị ánh" userId="a6fbc05945fbe6a6" providerId="LiveId" clId="{7C6D2563-4814-4BEE-A945-549062264F46}" dt="2023-07-29T14:18:48.399" v="2940" actId="478"/>
          <ac:spMkLst>
            <pc:docMk/>
            <pc:sldMk cId="0" sldId="268"/>
            <ac:spMk id="5" creationId="{C73E19E5-F45B-6C86-0F00-C4EA24E3DCDA}"/>
          </ac:spMkLst>
        </pc:spChg>
        <pc:spChg chg="del">
          <ac:chgData name="tuyết nguyễn thị ánh" userId="a6fbc05945fbe6a6" providerId="LiveId" clId="{7C6D2563-4814-4BEE-A945-549062264F46}" dt="2023-07-29T13:40:57.968" v="2856" actId="478"/>
          <ac:spMkLst>
            <pc:docMk/>
            <pc:sldMk cId="0" sldId="268"/>
            <ac:spMk id="9" creationId="{7BB12C09-50C4-017A-2C80-4CDFA4370629}"/>
          </ac:spMkLst>
        </pc:spChg>
        <pc:spChg chg="del">
          <ac:chgData name="tuyết nguyễn thị ánh" userId="a6fbc05945fbe6a6" providerId="LiveId" clId="{7C6D2563-4814-4BEE-A945-549062264F46}" dt="2023-07-29T13:41:00.189" v="2857" actId="478"/>
          <ac:spMkLst>
            <pc:docMk/>
            <pc:sldMk cId="0" sldId="268"/>
            <ac:spMk id="10" creationId="{0FCA5336-0AD0-2AF8-89DE-EDF5B6472E1A}"/>
          </ac:spMkLst>
        </pc:spChg>
        <pc:spChg chg="mod">
          <ac:chgData name="tuyết nguyễn thị ánh" userId="a6fbc05945fbe6a6" providerId="LiveId" clId="{7C6D2563-4814-4BEE-A945-549062264F46}" dt="2023-07-29T14:18:20.350" v="2932" actId="1076"/>
          <ac:spMkLst>
            <pc:docMk/>
            <pc:sldMk cId="0" sldId="268"/>
            <ac:spMk id="11" creationId="{E2AAE47B-596E-4656-FCF6-85768D6F755E}"/>
          </ac:spMkLst>
        </pc:spChg>
        <pc:spChg chg="add del mod ord">
          <ac:chgData name="tuyết nguyễn thị ánh" userId="a6fbc05945fbe6a6" providerId="LiveId" clId="{7C6D2563-4814-4BEE-A945-549062264F46}" dt="2023-07-29T14:18:42.605" v="2936" actId="478"/>
          <ac:spMkLst>
            <pc:docMk/>
            <pc:sldMk cId="0" sldId="268"/>
            <ac:spMk id="12" creationId="{76B3E56E-095D-F587-5A56-DDCD7D44BDC5}"/>
          </ac:spMkLst>
        </pc:spChg>
        <pc:spChg chg="del">
          <ac:chgData name="tuyết nguyễn thị ánh" userId="a6fbc05945fbe6a6" providerId="LiveId" clId="{7C6D2563-4814-4BEE-A945-549062264F46}" dt="2023-07-29T13:41:26.785" v="2862" actId="478"/>
          <ac:spMkLst>
            <pc:docMk/>
            <pc:sldMk cId="0" sldId="268"/>
            <ac:spMk id="13" creationId="{12EC4F53-8A71-569A-39BD-28AA752E65CB}"/>
          </ac:spMkLst>
        </pc:spChg>
        <pc:spChg chg="del">
          <ac:chgData name="tuyết nguyễn thị ánh" userId="a6fbc05945fbe6a6" providerId="LiveId" clId="{7C6D2563-4814-4BEE-A945-549062264F46}" dt="2023-07-29T13:41:27.746" v="2863" actId="478"/>
          <ac:spMkLst>
            <pc:docMk/>
            <pc:sldMk cId="0" sldId="268"/>
            <ac:spMk id="14" creationId="{1AA0FF1A-858B-7CC8-B8F8-B992DBE31409}"/>
          </ac:spMkLst>
        </pc:spChg>
        <pc:spChg chg="add del mod ord">
          <ac:chgData name="tuyết nguyễn thị ánh" userId="a6fbc05945fbe6a6" providerId="LiveId" clId="{7C6D2563-4814-4BEE-A945-549062264F46}" dt="2023-07-29T14:18:41.090" v="2935" actId="478"/>
          <ac:spMkLst>
            <pc:docMk/>
            <pc:sldMk cId="0" sldId="268"/>
            <ac:spMk id="15" creationId="{D7D6F446-5058-E425-D49F-B0910B824A09}"/>
          </ac:spMkLst>
        </pc:spChg>
        <pc:spChg chg="add del mod ord">
          <ac:chgData name="tuyết nguyễn thị ánh" userId="a6fbc05945fbe6a6" providerId="LiveId" clId="{7C6D2563-4814-4BEE-A945-549062264F46}" dt="2023-07-29T14:18:39.172" v="2934" actId="478"/>
          <ac:spMkLst>
            <pc:docMk/>
            <pc:sldMk cId="0" sldId="268"/>
            <ac:spMk id="16" creationId="{48169E95-1E4B-6A0E-1E04-A904202588CF}"/>
          </ac:spMkLst>
        </pc:spChg>
        <pc:spChg chg="add del mod ord">
          <ac:chgData name="tuyết nguyễn thị ánh" userId="a6fbc05945fbe6a6" providerId="LiveId" clId="{7C6D2563-4814-4BEE-A945-549062264F46}" dt="2023-07-29T14:18:47.150" v="2939" actId="478"/>
          <ac:spMkLst>
            <pc:docMk/>
            <pc:sldMk cId="0" sldId="268"/>
            <ac:spMk id="17" creationId="{26DAB3CF-7BB8-5384-02F8-F4F79325A5D8}"/>
          </ac:spMkLst>
        </pc:spChg>
        <pc:spChg chg="add del mod ord">
          <ac:chgData name="tuyết nguyễn thị ánh" userId="a6fbc05945fbe6a6" providerId="LiveId" clId="{7C6D2563-4814-4BEE-A945-549062264F46}" dt="2023-07-29T14:18:44.086" v="2937" actId="478"/>
          <ac:spMkLst>
            <pc:docMk/>
            <pc:sldMk cId="0" sldId="268"/>
            <ac:spMk id="18" creationId="{BCA5A408-4DE7-306D-FAE2-1231578220FC}"/>
          </ac:spMkLst>
        </pc:spChg>
        <pc:spChg chg="add del mod ord">
          <ac:chgData name="tuyết nguyễn thị ánh" userId="a6fbc05945fbe6a6" providerId="LiveId" clId="{7C6D2563-4814-4BEE-A945-549062264F46}" dt="2023-07-29T14:18:45.384" v="2938" actId="478"/>
          <ac:spMkLst>
            <pc:docMk/>
            <pc:sldMk cId="0" sldId="268"/>
            <ac:spMk id="19" creationId="{66A50F0D-AF81-29AE-249A-C4375B1A6E6D}"/>
          </ac:spMkLst>
        </pc:spChg>
        <pc:grpChg chg="mod">
          <ac:chgData name="tuyết nguyễn thị ánh" userId="a6fbc05945fbe6a6" providerId="LiveId" clId="{7C6D2563-4814-4BEE-A945-549062264F46}" dt="2023-07-29T14:17:01.215" v="2910" actId="1076"/>
          <ac:grpSpMkLst>
            <pc:docMk/>
            <pc:sldMk cId="0" sldId="268"/>
            <ac:grpSpMk id="6" creationId="{5BE77AF7-7A34-6B99-D7AC-C8531E58F2B4}"/>
          </ac:grpSpMkLst>
        </pc:grpChg>
      </pc:sldChg>
      <pc:sldChg chg="del ord">
        <pc:chgData name="tuyết nguyễn thị ánh" userId="a6fbc05945fbe6a6" providerId="LiveId" clId="{7C6D2563-4814-4BEE-A945-549062264F46}" dt="2023-07-29T14:51:53.805" v="2986" actId="47"/>
        <pc:sldMkLst>
          <pc:docMk/>
          <pc:sldMk cId="0" sldId="269"/>
        </pc:sldMkLst>
      </pc:sldChg>
      <pc:sldChg chg="modTransition">
        <pc:chgData name="tuyết nguyễn thị ánh" userId="a6fbc05945fbe6a6" providerId="LiveId" clId="{7C6D2563-4814-4BEE-A945-549062264F46}" dt="2023-08-01T13:17:13.025" v="11050"/>
        <pc:sldMkLst>
          <pc:docMk/>
          <pc:sldMk cId="0" sldId="270"/>
        </pc:sldMkLst>
      </pc:sldChg>
      <pc:sldChg chg="addSp delSp modSp mod modTransition delAnim modAnim">
        <pc:chgData name="tuyết nguyễn thị ánh" userId="a6fbc05945fbe6a6" providerId="LiveId" clId="{7C6D2563-4814-4BEE-A945-549062264F46}" dt="2023-08-01T13:17:13.025" v="11050"/>
        <pc:sldMkLst>
          <pc:docMk/>
          <pc:sldMk cId="0" sldId="272"/>
        </pc:sldMkLst>
        <pc:spChg chg="add mod">
          <ac:chgData name="tuyết nguyễn thị ánh" userId="a6fbc05945fbe6a6" providerId="LiveId" clId="{7C6D2563-4814-4BEE-A945-549062264F46}" dt="2023-07-29T15:21:43.893" v="3056" actId="1076"/>
          <ac:spMkLst>
            <pc:docMk/>
            <pc:sldMk cId="0" sldId="272"/>
            <ac:spMk id="2" creationId="{2622661E-ECE3-2FCD-15AD-E6D5C6FC20BB}"/>
          </ac:spMkLst>
        </pc:spChg>
        <pc:spChg chg="add mod">
          <ac:chgData name="tuyết nguyễn thị ánh" userId="a6fbc05945fbe6a6" providerId="LiveId" clId="{7C6D2563-4814-4BEE-A945-549062264F46}" dt="2023-07-29T15:59:40.807" v="3306" actId="1076"/>
          <ac:spMkLst>
            <pc:docMk/>
            <pc:sldMk cId="0" sldId="272"/>
            <ac:spMk id="3" creationId="{74BC2A7A-C555-4E0C-E88E-320A06BC83F4}"/>
          </ac:spMkLst>
        </pc:spChg>
        <pc:spChg chg="del">
          <ac:chgData name="tuyết nguyễn thị ánh" userId="a6fbc05945fbe6a6" providerId="LiveId" clId="{7C6D2563-4814-4BEE-A945-549062264F46}" dt="2023-07-29T15:03:00.179" v="2994" actId="478"/>
          <ac:spMkLst>
            <pc:docMk/>
            <pc:sldMk cId="0" sldId="272"/>
            <ac:spMk id="7" creationId="{9444AABE-1EC7-EDD9-952D-A36648DC2C9D}"/>
          </ac:spMkLst>
        </pc:spChg>
        <pc:spChg chg="mod">
          <ac:chgData name="tuyết nguyễn thị ánh" userId="a6fbc05945fbe6a6" providerId="LiveId" clId="{7C6D2563-4814-4BEE-A945-549062264F46}" dt="2023-07-29T15:17:41.641" v="2996"/>
          <ac:spMkLst>
            <pc:docMk/>
            <pc:sldMk cId="0" sldId="272"/>
            <ac:spMk id="10" creationId="{6D44FC1F-56BB-5580-4ACA-6901151FFAAC}"/>
          </ac:spMkLst>
        </pc:spChg>
        <pc:spChg chg="add mod">
          <ac:chgData name="tuyết nguyễn thị ánh" userId="a6fbc05945fbe6a6" providerId="LiveId" clId="{7C6D2563-4814-4BEE-A945-549062264F46}" dt="2023-07-29T15:24:05.574" v="3130" actId="164"/>
          <ac:spMkLst>
            <pc:docMk/>
            <pc:sldMk cId="0" sldId="272"/>
            <ac:spMk id="11" creationId="{38DE7897-B980-7941-545F-6612A377BEA5}"/>
          </ac:spMkLst>
        </pc:spChg>
        <pc:spChg chg="del mod topLvl">
          <ac:chgData name="tuyết nguyễn thị ánh" userId="a6fbc05945fbe6a6" providerId="LiveId" clId="{7C6D2563-4814-4BEE-A945-549062264F46}" dt="2023-07-29T15:21:22.161" v="3000" actId="478"/>
          <ac:spMkLst>
            <pc:docMk/>
            <pc:sldMk cId="0" sldId="272"/>
            <ac:spMk id="13" creationId="{A82F7DB4-EAAE-85E5-8DF1-ECB273F08B7B}"/>
          </ac:spMkLst>
        </pc:spChg>
        <pc:spChg chg="del mod topLvl">
          <ac:chgData name="tuyết nguyễn thị ánh" userId="a6fbc05945fbe6a6" providerId="LiveId" clId="{7C6D2563-4814-4BEE-A945-549062264F46}" dt="2023-07-29T15:21:15.436" v="2999" actId="478"/>
          <ac:spMkLst>
            <pc:docMk/>
            <pc:sldMk cId="0" sldId="272"/>
            <ac:spMk id="14" creationId="{AD685ACD-0F0D-91E3-9DBC-7BEA06556793}"/>
          </ac:spMkLst>
        </pc:spChg>
        <pc:spChg chg="add del mod">
          <ac:chgData name="tuyết nguyễn thị ánh" userId="a6fbc05945fbe6a6" providerId="LiveId" clId="{7C6D2563-4814-4BEE-A945-549062264F46}" dt="2023-07-29T15:59:17.676" v="3303" actId="478"/>
          <ac:spMkLst>
            <pc:docMk/>
            <pc:sldMk cId="0" sldId="272"/>
            <ac:spMk id="15" creationId="{7254EA46-5F44-D0BD-821C-FB4F43B8AD44}"/>
          </ac:spMkLst>
        </pc:spChg>
        <pc:spChg chg="add mod">
          <ac:chgData name="tuyết nguyễn thị ánh" userId="a6fbc05945fbe6a6" providerId="LiveId" clId="{7C6D2563-4814-4BEE-A945-549062264F46}" dt="2023-07-29T15:24:05.574" v="3130" actId="164"/>
          <ac:spMkLst>
            <pc:docMk/>
            <pc:sldMk cId="0" sldId="272"/>
            <ac:spMk id="16" creationId="{15487765-9383-F00A-FE6A-10CDFA42DCCC}"/>
          </ac:spMkLst>
        </pc:spChg>
        <pc:spChg chg="mod topLvl">
          <ac:chgData name="tuyết nguyễn thị ánh" userId="a6fbc05945fbe6a6" providerId="LiveId" clId="{7C6D2563-4814-4BEE-A945-549062264F46}" dt="2023-07-29T15:59:47.072" v="3307" actId="1076"/>
          <ac:spMkLst>
            <pc:docMk/>
            <pc:sldMk cId="0" sldId="272"/>
            <ac:spMk id="19" creationId="{0A749FDE-E562-C93C-59AF-D2DF7A4179DA}"/>
          </ac:spMkLst>
        </pc:spChg>
        <pc:spChg chg="del mod topLvl">
          <ac:chgData name="tuyết nguyễn thị ánh" userId="a6fbc05945fbe6a6" providerId="LiveId" clId="{7C6D2563-4814-4BEE-A945-549062264F46}" dt="2023-07-29T15:25:14.070" v="3133" actId="478"/>
          <ac:spMkLst>
            <pc:docMk/>
            <pc:sldMk cId="0" sldId="272"/>
            <ac:spMk id="20" creationId="{8A38FCA2-EC2D-34C7-EFF6-836F54BF0A9F}"/>
          </ac:spMkLst>
        </pc:spChg>
        <pc:spChg chg="add mod">
          <ac:chgData name="tuyết nguyễn thị ánh" userId="a6fbc05945fbe6a6" providerId="LiveId" clId="{7C6D2563-4814-4BEE-A945-549062264F46}" dt="2023-07-29T15:59:47.072" v="3307" actId="1076"/>
          <ac:spMkLst>
            <pc:docMk/>
            <pc:sldMk cId="0" sldId="272"/>
            <ac:spMk id="21" creationId="{C1202E53-28C5-13FE-04E4-105ECB0D54CA}"/>
          </ac:spMkLst>
        </pc:spChg>
        <pc:spChg chg="add mod">
          <ac:chgData name="tuyết nguyễn thị ánh" userId="a6fbc05945fbe6a6" providerId="LiveId" clId="{7C6D2563-4814-4BEE-A945-549062264F46}" dt="2023-07-29T15:59:47.072" v="3307" actId="1076"/>
          <ac:spMkLst>
            <pc:docMk/>
            <pc:sldMk cId="0" sldId="272"/>
            <ac:spMk id="22" creationId="{75E6D2EC-129A-3713-C68F-B8EA0ACBF305}"/>
          </ac:spMkLst>
        </pc:spChg>
        <pc:spChg chg="mod">
          <ac:chgData name="tuyết nguyễn thị ánh" userId="a6fbc05945fbe6a6" providerId="LiveId" clId="{7C6D2563-4814-4BEE-A945-549062264F46}" dt="2023-07-29T15:59:30.841" v="3304"/>
          <ac:spMkLst>
            <pc:docMk/>
            <pc:sldMk cId="0" sldId="272"/>
            <ac:spMk id="25" creationId="{89FE3909-9ECB-DDE1-1313-05C3F9D4647D}"/>
          </ac:spMkLst>
        </pc:spChg>
        <pc:spChg chg="add mod">
          <ac:chgData name="tuyết nguyễn thị ánh" userId="a6fbc05945fbe6a6" providerId="LiveId" clId="{7C6D2563-4814-4BEE-A945-549062264F46}" dt="2023-07-29T16:02:45.229" v="3320" actId="1076"/>
          <ac:spMkLst>
            <pc:docMk/>
            <pc:sldMk cId="0" sldId="272"/>
            <ac:spMk id="27" creationId="{E56A0D8A-99C1-BA65-9626-58891A45CBCF}"/>
          </ac:spMkLst>
        </pc:spChg>
        <pc:grpChg chg="del">
          <ac:chgData name="tuyết nguyễn thị ánh" userId="a6fbc05945fbe6a6" providerId="LiveId" clId="{7C6D2563-4814-4BEE-A945-549062264F46}" dt="2023-07-29T15:03:01.957" v="2995" actId="478"/>
          <ac:grpSpMkLst>
            <pc:docMk/>
            <pc:sldMk cId="0" sldId="272"/>
            <ac:grpSpMk id="4" creationId="{5505F1F7-8E57-0BDD-A8B7-1CCEB65A9A80}"/>
          </ac:grpSpMkLst>
        </pc:grpChg>
        <pc:grpChg chg="add del mod">
          <ac:chgData name="tuyết nguyễn thị ánh" userId="a6fbc05945fbe6a6" providerId="LiveId" clId="{7C6D2563-4814-4BEE-A945-549062264F46}" dt="2023-07-29T15:41:39.685" v="3203" actId="478"/>
          <ac:grpSpMkLst>
            <pc:docMk/>
            <pc:sldMk cId="0" sldId="272"/>
            <ac:grpSpMk id="8" creationId="{26254E12-EFAC-36EF-1F5C-EC038891CE4A}"/>
          </ac:grpSpMkLst>
        </pc:grpChg>
        <pc:grpChg chg="add del mod">
          <ac:chgData name="tuyết nguyễn thị ánh" userId="a6fbc05945fbe6a6" providerId="LiveId" clId="{7C6D2563-4814-4BEE-A945-549062264F46}" dt="2023-07-29T15:21:15.436" v="2999" actId="478"/>
          <ac:grpSpMkLst>
            <pc:docMk/>
            <pc:sldMk cId="0" sldId="272"/>
            <ac:grpSpMk id="12" creationId="{39E5A53F-0CB4-D12A-4CC1-53849A71E125}"/>
          </ac:grpSpMkLst>
        </pc:grpChg>
        <pc:grpChg chg="add mod">
          <ac:chgData name="tuyết nguyễn thị ánh" userId="a6fbc05945fbe6a6" providerId="LiveId" clId="{7C6D2563-4814-4BEE-A945-549062264F46}" dt="2023-07-29T15:59:47.072" v="3307" actId="1076"/>
          <ac:grpSpMkLst>
            <pc:docMk/>
            <pc:sldMk cId="0" sldId="272"/>
            <ac:grpSpMk id="17" creationId="{8D415333-3CA2-9A89-59FD-3CCA6B7D8549}"/>
          </ac:grpSpMkLst>
        </pc:grpChg>
        <pc:grpChg chg="add del mod">
          <ac:chgData name="tuyết nguyễn thị ánh" userId="a6fbc05945fbe6a6" providerId="LiveId" clId="{7C6D2563-4814-4BEE-A945-549062264F46}" dt="2023-07-29T15:25:14.070" v="3133" actId="478"/>
          <ac:grpSpMkLst>
            <pc:docMk/>
            <pc:sldMk cId="0" sldId="272"/>
            <ac:grpSpMk id="18" creationId="{F74D8152-343F-48F3-0200-3C91F9AC2A2F}"/>
          </ac:grpSpMkLst>
        </pc:grpChg>
        <pc:grpChg chg="add mod">
          <ac:chgData name="tuyết nguyễn thị ánh" userId="a6fbc05945fbe6a6" providerId="LiveId" clId="{7C6D2563-4814-4BEE-A945-549062264F46}" dt="2023-07-29T16:00:38.985" v="3308" actId="1076"/>
          <ac:grpSpMkLst>
            <pc:docMk/>
            <pc:sldMk cId="0" sldId="272"/>
            <ac:grpSpMk id="23" creationId="{C4FAE667-7815-C904-F36E-D6285BBE0CF6}"/>
          </ac:grpSpMkLst>
        </pc:grpChg>
        <pc:picChg chg="mod">
          <ac:chgData name="tuyết nguyễn thị ánh" userId="a6fbc05945fbe6a6" providerId="LiveId" clId="{7C6D2563-4814-4BEE-A945-549062264F46}" dt="2023-07-29T15:17:41.641" v="2996"/>
          <ac:picMkLst>
            <pc:docMk/>
            <pc:sldMk cId="0" sldId="272"/>
            <ac:picMk id="9" creationId="{F46980BF-7AD3-022B-48F9-72916A1C657E}"/>
          </ac:picMkLst>
        </pc:picChg>
        <pc:picChg chg="mod">
          <ac:chgData name="tuyết nguyễn thị ánh" userId="a6fbc05945fbe6a6" providerId="LiveId" clId="{7C6D2563-4814-4BEE-A945-549062264F46}" dt="2023-07-29T15:59:30.841" v="3304"/>
          <ac:picMkLst>
            <pc:docMk/>
            <pc:sldMk cId="0" sldId="272"/>
            <ac:picMk id="24" creationId="{531F5DC0-4943-5395-F69E-451E10CB3160}"/>
          </ac:picMkLst>
        </pc:picChg>
      </pc:sldChg>
      <pc:sldChg chg="addSp modSp mod modTransition modAnim">
        <pc:chgData name="tuyết nguyễn thị ánh" userId="a6fbc05945fbe6a6" providerId="LiveId" clId="{7C6D2563-4814-4BEE-A945-549062264F46}" dt="2023-08-01T13:17:13.025" v="11050"/>
        <pc:sldMkLst>
          <pc:docMk/>
          <pc:sldMk cId="0" sldId="273"/>
        </pc:sldMkLst>
        <pc:spChg chg="add mod">
          <ac:chgData name="tuyết nguyễn thị ánh" userId="a6fbc05945fbe6a6" providerId="LiveId" clId="{7C6D2563-4814-4BEE-A945-549062264F46}" dt="2023-07-29T16:21:06.404" v="3359" actId="255"/>
          <ac:spMkLst>
            <pc:docMk/>
            <pc:sldMk cId="0" sldId="273"/>
            <ac:spMk id="2" creationId="{15C5D418-0447-A81B-2A1C-052FF67C729E}"/>
          </ac:spMkLst>
        </pc:spChg>
        <pc:spChg chg="mod">
          <ac:chgData name="tuyết nguyễn thị ánh" userId="a6fbc05945fbe6a6" providerId="LiveId" clId="{7C6D2563-4814-4BEE-A945-549062264F46}" dt="2023-07-29T16:20:40.307" v="3354" actId="1076"/>
          <ac:spMkLst>
            <pc:docMk/>
            <pc:sldMk cId="0" sldId="273"/>
            <ac:spMk id="4" creationId="{ABD78760-6F2C-E1EE-4A7A-C2618661134C}"/>
          </ac:spMkLst>
        </pc:spChg>
        <pc:spChg chg="mod">
          <ac:chgData name="tuyết nguyễn thị ánh" userId="a6fbc05945fbe6a6" providerId="LiveId" clId="{7C6D2563-4814-4BEE-A945-549062264F46}" dt="2023-07-29T16:21:06.404" v="3359" actId="255"/>
          <ac:spMkLst>
            <pc:docMk/>
            <pc:sldMk cId="0" sldId="273"/>
            <ac:spMk id="5" creationId="{79FE2307-74DE-5582-D40F-01559D557335}"/>
          </ac:spMkLst>
        </pc:spChg>
      </pc:sldChg>
      <pc:sldChg chg="addSp delSp modSp mod modTransition delAnim modAnim">
        <pc:chgData name="tuyết nguyễn thị ánh" userId="a6fbc05945fbe6a6" providerId="LiveId" clId="{7C6D2563-4814-4BEE-A945-549062264F46}" dt="2023-08-01T13:17:13.025" v="11050"/>
        <pc:sldMkLst>
          <pc:docMk/>
          <pc:sldMk cId="0" sldId="274"/>
        </pc:sldMkLst>
        <pc:spChg chg="add mod">
          <ac:chgData name="tuyết nguyễn thị ánh" userId="a6fbc05945fbe6a6" providerId="LiveId" clId="{7C6D2563-4814-4BEE-A945-549062264F46}" dt="2023-07-30T08:49:24.101" v="3833" actId="1035"/>
          <ac:spMkLst>
            <pc:docMk/>
            <pc:sldMk cId="0" sldId="274"/>
            <ac:spMk id="2" creationId="{27962235-C4F8-E4B3-2043-4ED8C0A884EB}"/>
          </ac:spMkLst>
        </pc:spChg>
        <pc:spChg chg="add mod">
          <ac:chgData name="tuyết nguyễn thị ánh" userId="a6fbc05945fbe6a6" providerId="LiveId" clId="{7C6D2563-4814-4BEE-A945-549062264F46}" dt="2023-07-30T08:49:24.101" v="3833" actId="1035"/>
          <ac:spMkLst>
            <pc:docMk/>
            <pc:sldMk cId="0" sldId="274"/>
            <ac:spMk id="3" creationId="{A5BF2C36-F9BD-C0A2-AA9C-DAFD26BBED25}"/>
          </ac:spMkLst>
        </pc:spChg>
        <pc:spChg chg="mod">
          <ac:chgData name="tuyết nguyễn thị ánh" userId="a6fbc05945fbe6a6" providerId="LiveId" clId="{7C6D2563-4814-4BEE-A945-549062264F46}" dt="2023-07-30T08:49:24.101" v="3833" actId="1035"/>
          <ac:spMkLst>
            <pc:docMk/>
            <pc:sldMk cId="0" sldId="274"/>
            <ac:spMk id="4" creationId="{5F882A73-3CAE-C2FD-2962-3D3CF69AE1A8}"/>
          </ac:spMkLst>
        </pc:spChg>
        <pc:spChg chg="mod">
          <ac:chgData name="tuyết nguyễn thị ánh" userId="a6fbc05945fbe6a6" providerId="LiveId" clId="{7C6D2563-4814-4BEE-A945-549062264F46}" dt="2023-07-30T08:49:24.101" v="3833" actId="1035"/>
          <ac:spMkLst>
            <pc:docMk/>
            <pc:sldMk cId="0" sldId="274"/>
            <ac:spMk id="5" creationId="{9444A341-6280-C3BD-6F37-1EF1A3EB3DAD}"/>
          </ac:spMkLst>
        </pc:spChg>
        <pc:spChg chg="mod">
          <ac:chgData name="tuyết nguyễn thị ánh" userId="a6fbc05945fbe6a6" providerId="LiveId" clId="{7C6D2563-4814-4BEE-A945-549062264F46}" dt="2023-07-30T08:49:24.101" v="3833" actId="1035"/>
          <ac:spMkLst>
            <pc:docMk/>
            <pc:sldMk cId="0" sldId="274"/>
            <ac:spMk id="6" creationId="{6C5F3544-2503-0EEE-5637-0F1E7DE97044}"/>
          </ac:spMkLst>
        </pc:spChg>
        <pc:spChg chg="mod">
          <ac:chgData name="tuyết nguyễn thị ánh" userId="a6fbc05945fbe6a6" providerId="LiveId" clId="{7C6D2563-4814-4BEE-A945-549062264F46}" dt="2023-07-30T08:49:24.101" v="3833" actId="1035"/>
          <ac:spMkLst>
            <pc:docMk/>
            <pc:sldMk cId="0" sldId="274"/>
            <ac:spMk id="7" creationId="{1DAB73EC-E21F-D1E6-BEAA-58885FEDF8BE}"/>
          </ac:spMkLst>
        </pc:spChg>
        <pc:spChg chg="del">
          <ac:chgData name="tuyết nguyễn thị ánh" userId="a6fbc05945fbe6a6" providerId="LiveId" clId="{7C6D2563-4814-4BEE-A945-549062264F46}" dt="2023-07-29T16:36:49.462" v="3588" actId="478"/>
          <ac:spMkLst>
            <pc:docMk/>
            <pc:sldMk cId="0" sldId="274"/>
            <ac:spMk id="8" creationId="{EE04F313-C38E-3B44-39D3-C6BDA1E9FD35}"/>
          </ac:spMkLst>
        </pc:spChg>
        <pc:spChg chg="add mod">
          <ac:chgData name="tuyết nguyễn thị ánh" userId="a6fbc05945fbe6a6" providerId="LiveId" clId="{7C6D2563-4814-4BEE-A945-549062264F46}" dt="2023-07-30T08:49:24.101" v="3833" actId="1035"/>
          <ac:spMkLst>
            <pc:docMk/>
            <pc:sldMk cId="0" sldId="274"/>
            <ac:spMk id="10" creationId="{BB44C062-83EE-91BB-B224-7E5E6EF617A5}"/>
          </ac:spMkLst>
        </pc:spChg>
        <pc:spChg chg="add mod">
          <ac:chgData name="tuyết nguyễn thị ánh" userId="a6fbc05945fbe6a6" providerId="LiveId" clId="{7C6D2563-4814-4BEE-A945-549062264F46}" dt="2023-07-30T08:49:20.071" v="3819" actId="571"/>
          <ac:spMkLst>
            <pc:docMk/>
            <pc:sldMk cId="0" sldId="274"/>
            <ac:spMk id="11" creationId="{B500E7C0-675F-F496-BE28-235C01B86820}"/>
          </ac:spMkLst>
        </pc:spChg>
        <pc:spChg chg="add mod">
          <ac:chgData name="tuyết nguyễn thị ánh" userId="a6fbc05945fbe6a6" providerId="LiveId" clId="{7C6D2563-4814-4BEE-A945-549062264F46}" dt="2023-07-30T08:49:20.071" v="3819" actId="571"/>
          <ac:spMkLst>
            <pc:docMk/>
            <pc:sldMk cId="0" sldId="274"/>
            <ac:spMk id="12" creationId="{73847ABD-AB7E-046A-B600-A11FBBB7B9E1}"/>
          </ac:spMkLst>
        </pc:spChg>
        <pc:spChg chg="add mod">
          <ac:chgData name="tuyết nguyễn thị ánh" userId="a6fbc05945fbe6a6" providerId="LiveId" clId="{7C6D2563-4814-4BEE-A945-549062264F46}" dt="2023-07-30T08:49:20.071" v="3819" actId="571"/>
          <ac:spMkLst>
            <pc:docMk/>
            <pc:sldMk cId="0" sldId="274"/>
            <ac:spMk id="13" creationId="{579B33EB-A887-C346-9E3C-473A1630C681}"/>
          </ac:spMkLst>
        </pc:spChg>
        <pc:spChg chg="add mod">
          <ac:chgData name="tuyết nguyễn thị ánh" userId="a6fbc05945fbe6a6" providerId="LiveId" clId="{7C6D2563-4814-4BEE-A945-549062264F46}" dt="2023-07-30T08:49:20.071" v="3819" actId="571"/>
          <ac:spMkLst>
            <pc:docMk/>
            <pc:sldMk cId="0" sldId="274"/>
            <ac:spMk id="14" creationId="{F01329EE-C050-ED27-7200-72708D669290}"/>
          </ac:spMkLst>
        </pc:spChg>
        <pc:spChg chg="add mod">
          <ac:chgData name="tuyết nguyễn thị ánh" userId="a6fbc05945fbe6a6" providerId="LiveId" clId="{7C6D2563-4814-4BEE-A945-549062264F46}" dt="2023-07-30T08:49:20.071" v="3819" actId="571"/>
          <ac:spMkLst>
            <pc:docMk/>
            <pc:sldMk cId="0" sldId="274"/>
            <ac:spMk id="15" creationId="{91998ADE-F45E-90AC-2F9C-37E526C6A507}"/>
          </ac:spMkLst>
        </pc:spChg>
        <pc:spChg chg="add mod">
          <ac:chgData name="tuyết nguyễn thị ánh" userId="a6fbc05945fbe6a6" providerId="LiveId" clId="{7C6D2563-4814-4BEE-A945-549062264F46}" dt="2023-07-30T08:49:20.071" v="3819" actId="571"/>
          <ac:spMkLst>
            <pc:docMk/>
            <pc:sldMk cId="0" sldId="274"/>
            <ac:spMk id="16" creationId="{8CBDA74B-5057-DF15-F92D-37611B989EFD}"/>
          </ac:spMkLst>
        </pc:spChg>
        <pc:spChg chg="add mod">
          <ac:chgData name="tuyết nguyễn thị ánh" userId="a6fbc05945fbe6a6" providerId="LiveId" clId="{7C6D2563-4814-4BEE-A945-549062264F46}" dt="2023-07-30T08:49:20.071" v="3819" actId="571"/>
          <ac:spMkLst>
            <pc:docMk/>
            <pc:sldMk cId="0" sldId="274"/>
            <ac:spMk id="17" creationId="{9CA1EB13-17FF-9B3E-E628-B67B567D1419}"/>
          </ac:spMkLst>
        </pc:spChg>
      </pc:sldChg>
      <pc:sldChg chg="addSp delSp modSp mod modTransition delAnim modAnim">
        <pc:chgData name="tuyết nguyễn thị ánh" userId="a6fbc05945fbe6a6" providerId="LiveId" clId="{7C6D2563-4814-4BEE-A945-549062264F46}" dt="2023-08-01T13:17:13.025" v="11050"/>
        <pc:sldMkLst>
          <pc:docMk/>
          <pc:sldMk cId="0" sldId="275"/>
        </pc:sldMkLst>
        <pc:spChg chg="add mod">
          <ac:chgData name="tuyết nguyễn thị ánh" userId="a6fbc05945fbe6a6" providerId="LiveId" clId="{7C6D2563-4814-4BEE-A945-549062264F46}" dt="2023-07-30T09:00:55.095" v="5179" actId="1076"/>
          <ac:spMkLst>
            <pc:docMk/>
            <pc:sldMk cId="0" sldId="275"/>
            <ac:spMk id="2" creationId="{28936310-4B91-8EFE-9725-0D26DE5D3DB8}"/>
          </ac:spMkLst>
        </pc:spChg>
        <pc:spChg chg="add mod">
          <ac:chgData name="tuyết nguyễn thị ánh" userId="a6fbc05945fbe6a6" providerId="LiveId" clId="{7C6D2563-4814-4BEE-A945-549062264F46}" dt="2023-07-30T09:06:33.722" v="5548" actId="1076"/>
          <ac:spMkLst>
            <pc:docMk/>
            <pc:sldMk cId="0" sldId="275"/>
            <ac:spMk id="3" creationId="{23E45BFA-2CC7-62BF-4EE3-4310704A0736}"/>
          </ac:spMkLst>
        </pc:spChg>
        <pc:spChg chg="add del mod topLvl">
          <ac:chgData name="tuyết nguyễn thị ánh" userId="a6fbc05945fbe6a6" providerId="LiveId" clId="{7C6D2563-4814-4BEE-A945-549062264F46}" dt="2023-07-30T09:08:02.463" v="5555" actId="478"/>
          <ac:spMkLst>
            <pc:docMk/>
            <pc:sldMk cId="0" sldId="275"/>
            <ac:spMk id="5" creationId="{AEAB8B36-011C-3AFA-2030-8A9B24868AC1}"/>
          </ac:spMkLst>
        </pc:spChg>
        <pc:spChg chg="del mod topLvl">
          <ac:chgData name="tuyết nguyễn thị ánh" userId="a6fbc05945fbe6a6" providerId="LiveId" clId="{7C6D2563-4814-4BEE-A945-549062264F46}" dt="2023-07-30T09:02:05.856" v="5236" actId="478"/>
          <ac:spMkLst>
            <pc:docMk/>
            <pc:sldMk cId="0" sldId="275"/>
            <ac:spMk id="6" creationId="{937D63E2-F05F-17FF-A93F-BE9621490AF8}"/>
          </ac:spMkLst>
        </pc:spChg>
        <pc:spChg chg="add mod">
          <ac:chgData name="tuyết nguyễn thị ánh" userId="a6fbc05945fbe6a6" providerId="LiveId" clId="{7C6D2563-4814-4BEE-A945-549062264F46}" dt="2023-07-30T09:06:37.839" v="5549" actId="1076"/>
          <ac:spMkLst>
            <pc:docMk/>
            <pc:sldMk cId="0" sldId="275"/>
            <ac:spMk id="7" creationId="{803B4CCB-85EF-BFD3-013C-39CECF574813}"/>
          </ac:spMkLst>
        </pc:spChg>
        <pc:spChg chg="mod topLvl">
          <ac:chgData name="tuyết nguyễn thị ánh" userId="a6fbc05945fbe6a6" providerId="LiveId" clId="{7C6D2563-4814-4BEE-A945-549062264F46}" dt="2023-07-30T09:06:27.057" v="5547" actId="255"/>
          <ac:spMkLst>
            <pc:docMk/>
            <pc:sldMk cId="0" sldId="275"/>
            <ac:spMk id="13" creationId="{FD794C59-E934-A971-87CC-7A8A6C4460DB}"/>
          </ac:spMkLst>
        </pc:spChg>
        <pc:spChg chg="del mod">
          <ac:chgData name="tuyết nguyễn thị ánh" userId="a6fbc05945fbe6a6" providerId="LiveId" clId="{7C6D2563-4814-4BEE-A945-549062264F46}" dt="2023-07-30T09:01:54.376" v="5230" actId="478"/>
          <ac:spMkLst>
            <pc:docMk/>
            <pc:sldMk cId="0" sldId="275"/>
            <ac:spMk id="14" creationId="{AF1929D6-2227-C249-0480-7CE0433235D3}"/>
          </ac:spMkLst>
        </pc:spChg>
        <pc:grpChg chg="add del mod">
          <ac:chgData name="tuyết nguyễn thị ánh" userId="a6fbc05945fbe6a6" providerId="LiveId" clId="{7C6D2563-4814-4BEE-A945-549062264F46}" dt="2023-07-30T09:02:05.856" v="5236" actId="478"/>
          <ac:grpSpMkLst>
            <pc:docMk/>
            <pc:sldMk cId="0" sldId="275"/>
            <ac:grpSpMk id="4" creationId="{D2B273B8-1EA4-E0BA-DC20-04FD834E70AB}"/>
          </ac:grpSpMkLst>
        </pc:grpChg>
        <pc:grpChg chg="del mod">
          <ac:chgData name="tuyết nguyễn thị ánh" userId="a6fbc05945fbe6a6" providerId="LiveId" clId="{7C6D2563-4814-4BEE-A945-549062264F46}" dt="2023-07-30T09:01:06.747" v="5182" actId="478"/>
          <ac:grpSpMkLst>
            <pc:docMk/>
            <pc:sldMk cId="0" sldId="275"/>
            <ac:grpSpMk id="11" creationId="{D5B9943B-D2C6-C6FD-C2F2-C23104FD7940}"/>
          </ac:grpSpMkLst>
        </pc:grpChg>
        <pc:picChg chg="add mod">
          <ac:chgData name="tuyết nguyễn thị ánh" userId="a6fbc05945fbe6a6" providerId="LiveId" clId="{7C6D2563-4814-4BEE-A945-549062264F46}" dt="2023-07-30T09:07:35.909" v="5553" actId="1076"/>
          <ac:picMkLst>
            <pc:docMk/>
            <pc:sldMk cId="0" sldId="275"/>
            <ac:picMk id="8" creationId="{212EEA93-BA14-5D93-3110-84FB863E9657}"/>
          </ac:picMkLst>
        </pc:picChg>
        <pc:picChg chg="del topLvl">
          <ac:chgData name="tuyết nguyễn thị ánh" userId="a6fbc05945fbe6a6" providerId="LiveId" clId="{7C6D2563-4814-4BEE-A945-549062264F46}" dt="2023-07-30T09:01:06.747" v="5182" actId="478"/>
          <ac:picMkLst>
            <pc:docMk/>
            <pc:sldMk cId="0" sldId="275"/>
            <ac:picMk id="12" creationId="{1F909F48-59EC-DE7B-6199-ACA0727BB61C}"/>
          </ac:picMkLst>
        </pc:picChg>
      </pc:sldChg>
      <pc:sldChg chg="addSp delSp modSp mod modTransition addAnim delAnim modAnim">
        <pc:chgData name="tuyết nguyễn thị ánh" userId="a6fbc05945fbe6a6" providerId="LiveId" clId="{7C6D2563-4814-4BEE-A945-549062264F46}" dt="2023-08-01T13:17:13.025" v="11050"/>
        <pc:sldMkLst>
          <pc:docMk/>
          <pc:sldMk cId="0" sldId="276"/>
        </pc:sldMkLst>
        <pc:spChg chg="mod">
          <ac:chgData name="tuyết nguyễn thị ánh" userId="a6fbc05945fbe6a6" providerId="LiveId" clId="{7C6D2563-4814-4BEE-A945-549062264F46}" dt="2023-07-30T08:57:26.406" v="4895" actId="20577"/>
          <ac:spMkLst>
            <pc:docMk/>
            <pc:sldMk cId="0" sldId="276"/>
            <ac:spMk id="6" creationId="{F670247E-1A8A-970A-59A4-C6C646538DE6}"/>
          </ac:spMkLst>
        </pc:spChg>
        <pc:spChg chg="mod">
          <ac:chgData name="tuyết nguyễn thị ánh" userId="a6fbc05945fbe6a6" providerId="LiveId" clId="{7C6D2563-4814-4BEE-A945-549062264F46}" dt="2023-07-30T08:58:19.491" v="5069" actId="1076"/>
          <ac:spMkLst>
            <pc:docMk/>
            <pc:sldMk cId="0" sldId="276"/>
            <ac:spMk id="7" creationId="{A7FB614B-B9C4-E505-9026-0FC72406C041}"/>
          </ac:spMkLst>
        </pc:spChg>
        <pc:spChg chg="mod">
          <ac:chgData name="tuyết nguyễn thị ánh" userId="a6fbc05945fbe6a6" providerId="LiveId" clId="{7C6D2563-4814-4BEE-A945-549062264F46}" dt="2023-07-30T08:58:51.045" v="5106" actId="20577"/>
          <ac:spMkLst>
            <pc:docMk/>
            <pc:sldMk cId="0" sldId="276"/>
            <ac:spMk id="8" creationId="{6AA86A7E-AB4F-1F8E-B646-5D1FFA466FF1}"/>
          </ac:spMkLst>
        </pc:spChg>
        <pc:spChg chg="add del mod">
          <ac:chgData name="tuyết nguyễn thị ánh" userId="a6fbc05945fbe6a6" providerId="LiveId" clId="{7C6D2563-4814-4BEE-A945-549062264F46}" dt="2023-07-30T08:59:56.486" v="5128" actId="14100"/>
          <ac:spMkLst>
            <pc:docMk/>
            <pc:sldMk cId="0" sldId="276"/>
            <ac:spMk id="12" creationId="{2BB926CF-3A3B-305E-9962-A1AF11A6956E}"/>
          </ac:spMkLst>
        </pc:spChg>
        <pc:spChg chg="del">
          <ac:chgData name="tuyết nguyễn thị ánh" userId="a6fbc05945fbe6a6" providerId="LiveId" clId="{7C6D2563-4814-4BEE-A945-549062264F46}" dt="2023-07-30T08:59:10.335" v="5110" actId="478"/>
          <ac:spMkLst>
            <pc:docMk/>
            <pc:sldMk cId="0" sldId="276"/>
            <ac:spMk id="13" creationId="{F78FD462-F2D9-3F7F-9047-579568463BA7}"/>
          </ac:spMkLst>
        </pc:spChg>
        <pc:spChg chg="del">
          <ac:chgData name="tuyết nguyễn thị ánh" userId="a6fbc05945fbe6a6" providerId="LiveId" clId="{7C6D2563-4814-4BEE-A945-549062264F46}" dt="2023-07-30T08:59:06.326" v="5107" actId="478"/>
          <ac:spMkLst>
            <pc:docMk/>
            <pc:sldMk cId="0" sldId="276"/>
            <ac:spMk id="16" creationId="{3CE0E547-5E1C-5AAA-ACEF-0296C2A72D0E}"/>
          </ac:spMkLst>
        </pc:spChg>
        <pc:grpChg chg="mod">
          <ac:chgData name="tuyết nguyễn thị ánh" userId="a6fbc05945fbe6a6" providerId="LiveId" clId="{7C6D2563-4814-4BEE-A945-549062264F46}" dt="2023-07-30T08:58:06.287" v="5061" actId="1076"/>
          <ac:grpSpMkLst>
            <pc:docMk/>
            <pc:sldMk cId="0" sldId="276"/>
            <ac:grpSpMk id="4" creationId="{4C284577-74A7-7613-B331-23B4AAB1AE58}"/>
          </ac:grpSpMkLst>
        </pc:grpChg>
      </pc:sldChg>
      <pc:sldChg chg="addSp modSp mod ord modTransition modAnim">
        <pc:chgData name="tuyết nguyễn thị ánh" userId="a6fbc05945fbe6a6" providerId="LiveId" clId="{7C6D2563-4814-4BEE-A945-549062264F46}" dt="2023-08-01T13:17:13.025" v="11050"/>
        <pc:sldMkLst>
          <pc:docMk/>
          <pc:sldMk cId="0" sldId="277"/>
        </pc:sldMkLst>
        <pc:spChg chg="mod">
          <ac:chgData name="tuyết nguyễn thị ánh" userId="a6fbc05945fbe6a6" providerId="LiveId" clId="{7C6D2563-4814-4BEE-A945-549062264F46}" dt="2023-07-30T10:43:26.334" v="10303" actId="1076"/>
          <ac:spMkLst>
            <pc:docMk/>
            <pc:sldMk cId="0" sldId="277"/>
            <ac:spMk id="4" creationId="{264BDBD2-8A70-D91D-49BD-3D62171B82F1}"/>
          </ac:spMkLst>
        </pc:spChg>
        <pc:spChg chg="mod">
          <ac:chgData name="tuyết nguyễn thị ánh" userId="a6fbc05945fbe6a6" providerId="LiveId" clId="{7C6D2563-4814-4BEE-A945-549062264F46}" dt="2023-07-30T10:43:24.958" v="10302" actId="1076"/>
          <ac:spMkLst>
            <pc:docMk/>
            <pc:sldMk cId="0" sldId="277"/>
            <ac:spMk id="5" creationId="{3D3E4899-7598-58DA-1F93-B7067C5FE84A}"/>
          </ac:spMkLst>
        </pc:spChg>
        <pc:picChg chg="add mod">
          <ac:chgData name="tuyết nguyễn thị ánh" userId="a6fbc05945fbe6a6" providerId="LiveId" clId="{7C6D2563-4814-4BEE-A945-549062264F46}" dt="2023-07-30T10:43:41.573" v="10308" actId="1076"/>
          <ac:picMkLst>
            <pc:docMk/>
            <pc:sldMk cId="0" sldId="277"/>
            <ac:picMk id="3" creationId="{5E1C59DD-1D46-B72A-C32C-0F85176A0EBD}"/>
          </ac:picMkLst>
        </pc:picChg>
      </pc:sldChg>
      <pc:sldChg chg="delSp modSp mod ord modTransition delAnim">
        <pc:chgData name="tuyết nguyễn thị ánh" userId="a6fbc05945fbe6a6" providerId="LiveId" clId="{7C6D2563-4814-4BEE-A945-549062264F46}" dt="2023-08-01T13:17:13.025" v="11050"/>
        <pc:sldMkLst>
          <pc:docMk/>
          <pc:sldMk cId="0" sldId="278"/>
        </pc:sldMkLst>
        <pc:spChg chg="mod">
          <ac:chgData name="tuyết nguyễn thị ánh" userId="a6fbc05945fbe6a6" providerId="LiveId" clId="{7C6D2563-4814-4BEE-A945-549062264F46}" dt="2023-07-30T09:16:35.827" v="5962" actId="114"/>
          <ac:spMkLst>
            <pc:docMk/>
            <pc:sldMk cId="0" sldId="278"/>
            <ac:spMk id="8" creationId="{0C2391C5-86C4-DE0E-9F77-ACE2254BACD4}"/>
          </ac:spMkLst>
        </pc:spChg>
        <pc:grpChg chg="del">
          <ac:chgData name="tuyết nguyễn thị ánh" userId="a6fbc05945fbe6a6" providerId="LiveId" clId="{7C6D2563-4814-4BEE-A945-549062264F46}" dt="2023-07-30T09:15:11.015" v="5946" actId="478"/>
          <ac:grpSpMkLst>
            <pc:docMk/>
            <pc:sldMk cId="0" sldId="278"/>
            <ac:grpSpMk id="13" creationId="{CDF95B0A-3499-2210-CF78-59168944DFB5}"/>
          </ac:grpSpMkLst>
        </pc:grpChg>
        <pc:picChg chg="mod">
          <ac:chgData name="tuyết nguyễn thị ánh" userId="a6fbc05945fbe6a6" providerId="LiveId" clId="{7C6D2563-4814-4BEE-A945-549062264F46}" dt="2023-07-30T09:16:10.335" v="5960" actId="1076"/>
          <ac:picMkLst>
            <pc:docMk/>
            <pc:sldMk cId="0" sldId="278"/>
            <ac:picMk id="15" creationId="{EAEEAD27-9931-E217-6868-6F8A413CDC57}"/>
          </ac:picMkLst>
        </pc:picChg>
      </pc:sldChg>
      <pc:sldChg chg="addSp delSp modSp mod ord modTransition delAnim modAnim">
        <pc:chgData name="tuyết nguyễn thị ánh" userId="a6fbc05945fbe6a6" providerId="LiveId" clId="{7C6D2563-4814-4BEE-A945-549062264F46}" dt="2023-08-01T13:17:13.025" v="11050"/>
        <pc:sldMkLst>
          <pc:docMk/>
          <pc:sldMk cId="0" sldId="279"/>
        </pc:sldMkLst>
        <pc:spChg chg="add del mod">
          <ac:chgData name="tuyết nguyễn thị ánh" userId="a6fbc05945fbe6a6" providerId="LiveId" clId="{7C6D2563-4814-4BEE-A945-549062264F46}" dt="2023-07-30T09:27:45.864" v="6404"/>
          <ac:spMkLst>
            <pc:docMk/>
            <pc:sldMk cId="0" sldId="279"/>
            <ac:spMk id="2" creationId="{B08619E7-FB1F-6C95-7A86-9EB5212BF0D2}"/>
          </ac:spMkLst>
        </pc:spChg>
        <pc:spChg chg="add mod">
          <ac:chgData name="tuyết nguyễn thị ánh" userId="a6fbc05945fbe6a6" providerId="LiveId" clId="{7C6D2563-4814-4BEE-A945-549062264F46}" dt="2023-07-31T01:51:18.948" v="10871" actId="14100"/>
          <ac:spMkLst>
            <pc:docMk/>
            <pc:sldMk cId="0" sldId="279"/>
            <ac:spMk id="4" creationId="{0F978EA8-1B51-D4D7-BA38-849423A42DA7}"/>
          </ac:spMkLst>
        </pc:spChg>
        <pc:spChg chg="mod">
          <ac:chgData name="tuyết nguyễn thị ánh" userId="a6fbc05945fbe6a6" providerId="LiveId" clId="{7C6D2563-4814-4BEE-A945-549062264F46}" dt="2023-07-30T09:27:27.144" v="6402" actId="20577"/>
          <ac:spMkLst>
            <pc:docMk/>
            <pc:sldMk cId="0" sldId="279"/>
            <ac:spMk id="14" creationId="{4B997A35-A7DA-93A5-79B2-688995795243}"/>
          </ac:spMkLst>
        </pc:spChg>
        <pc:spChg chg="mod">
          <ac:chgData name="tuyết nguyễn thị ánh" userId="a6fbc05945fbe6a6" providerId="LiveId" clId="{7C6D2563-4814-4BEE-A945-549062264F46}" dt="2023-07-30T09:29:44.644" v="6483" actId="1076"/>
          <ac:spMkLst>
            <pc:docMk/>
            <pc:sldMk cId="0" sldId="279"/>
            <ac:spMk id="15" creationId="{28935749-4107-EA2C-23C7-1FD3CF777D8A}"/>
          </ac:spMkLst>
        </pc:spChg>
        <pc:spChg chg="mod">
          <ac:chgData name="tuyết nguyễn thị ánh" userId="a6fbc05945fbe6a6" providerId="LiveId" clId="{7C6D2563-4814-4BEE-A945-549062264F46}" dt="2023-07-30T09:29:41.773" v="6482" actId="1076"/>
          <ac:spMkLst>
            <pc:docMk/>
            <pc:sldMk cId="0" sldId="279"/>
            <ac:spMk id="17" creationId="{476CE2C6-BBE2-6F00-2EA3-3133D59429BA}"/>
          </ac:spMkLst>
        </pc:spChg>
        <pc:spChg chg="del">
          <ac:chgData name="tuyết nguyễn thị ánh" userId="a6fbc05945fbe6a6" providerId="LiveId" clId="{7C6D2563-4814-4BEE-A945-549062264F46}" dt="2023-07-30T09:28:58.392" v="6466" actId="478"/>
          <ac:spMkLst>
            <pc:docMk/>
            <pc:sldMk cId="0" sldId="279"/>
            <ac:spMk id="21" creationId="{11405778-911D-EFA4-EEB6-F18AFFB1DB47}"/>
          </ac:spMkLst>
        </pc:spChg>
        <pc:spChg chg="del">
          <ac:chgData name="tuyết nguyễn thị ánh" userId="a6fbc05945fbe6a6" providerId="LiveId" clId="{7C6D2563-4814-4BEE-A945-549062264F46}" dt="2023-07-30T09:29:02.222" v="6469" actId="478"/>
          <ac:spMkLst>
            <pc:docMk/>
            <pc:sldMk cId="0" sldId="279"/>
            <ac:spMk id="23" creationId="{5E9AF14C-772F-306A-C657-F12C6F42B31F}"/>
          </ac:spMkLst>
        </pc:spChg>
        <pc:spChg chg="del">
          <ac:chgData name="tuyết nguyễn thị ánh" userId="a6fbc05945fbe6a6" providerId="LiveId" clId="{7C6D2563-4814-4BEE-A945-549062264F46}" dt="2023-07-30T09:29:00.631" v="6468" actId="478"/>
          <ac:spMkLst>
            <pc:docMk/>
            <pc:sldMk cId="0" sldId="279"/>
            <ac:spMk id="26" creationId="{4665FFA8-2043-DD33-E958-BAA7E4394A8B}"/>
          </ac:spMkLst>
        </pc:spChg>
        <pc:grpChg chg="mod">
          <ac:chgData name="tuyết nguyễn thị ánh" userId="a6fbc05945fbe6a6" providerId="LiveId" clId="{7C6D2563-4814-4BEE-A945-549062264F46}" dt="2023-07-30T09:29:46.918" v="6484" actId="1076"/>
          <ac:grpSpMkLst>
            <pc:docMk/>
            <pc:sldMk cId="0" sldId="279"/>
            <ac:grpSpMk id="12" creationId="{4CC0C20C-DDCA-E6FF-470E-92FE59928E31}"/>
          </ac:grpSpMkLst>
        </pc:grpChg>
        <pc:cxnChg chg="del">
          <ac:chgData name="tuyết nguyễn thị ánh" userId="a6fbc05945fbe6a6" providerId="LiveId" clId="{7C6D2563-4814-4BEE-A945-549062264F46}" dt="2023-07-30T09:28:59.301" v="6467" actId="478"/>
          <ac:cxnSpMkLst>
            <pc:docMk/>
            <pc:sldMk cId="0" sldId="279"/>
            <ac:cxnSpMk id="19" creationId="{ED5A3A89-5026-0477-795F-E19D655E377A}"/>
          </ac:cxnSpMkLst>
        </pc:cxnChg>
      </pc:sldChg>
      <pc:sldChg chg="addSp modSp mod ord modTransition modAnim">
        <pc:chgData name="tuyết nguyễn thị ánh" userId="a6fbc05945fbe6a6" providerId="LiveId" clId="{7C6D2563-4814-4BEE-A945-549062264F46}" dt="2023-08-01T13:17:13.025" v="11050"/>
        <pc:sldMkLst>
          <pc:docMk/>
          <pc:sldMk cId="0" sldId="280"/>
        </pc:sldMkLst>
        <pc:spChg chg="add mod">
          <ac:chgData name="tuyết nguyễn thị ánh" userId="a6fbc05945fbe6a6" providerId="LiveId" clId="{7C6D2563-4814-4BEE-A945-549062264F46}" dt="2023-07-30T09:25:37.243" v="6214" actId="1076"/>
          <ac:spMkLst>
            <pc:docMk/>
            <pc:sldMk cId="0" sldId="280"/>
            <ac:spMk id="3" creationId="{0B892E7B-5FF7-753E-ECDB-CFBA46DB4518}"/>
          </ac:spMkLst>
        </pc:spChg>
        <pc:spChg chg="mod">
          <ac:chgData name="tuyết nguyễn thị ánh" userId="a6fbc05945fbe6a6" providerId="LiveId" clId="{7C6D2563-4814-4BEE-A945-549062264F46}" dt="2023-07-30T09:19:14.450" v="6064" actId="1076"/>
          <ac:spMkLst>
            <pc:docMk/>
            <pc:sldMk cId="0" sldId="280"/>
            <ac:spMk id="4" creationId="{E57B902E-5AC7-D581-FB3D-0F763EAA6B02}"/>
          </ac:spMkLst>
        </pc:spChg>
        <pc:spChg chg="mod">
          <ac:chgData name="tuyết nguyễn thị ánh" userId="a6fbc05945fbe6a6" providerId="LiveId" clId="{7C6D2563-4814-4BEE-A945-549062264F46}" dt="2023-07-30T09:19:07.885" v="6063" actId="20577"/>
          <ac:spMkLst>
            <pc:docMk/>
            <pc:sldMk cId="0" sldId="280"/>
            <ac:spMk id="5" creationId="{01491CB6-EB8A-F56F-2E25-5957DDE5DBE0}"/>
          </ac:spMkLst>
        </pc:spChg>
        <pc:spChg chg="mod">
          <ac:chgData name="tuyết nguyễn thị ánh" userId="a6fbc05945fbe6a6" providerId="LiveId" clId="{7C6D2563-4814-4BEE-A945-549062264F46}" dt="2023-07-30T09:18:10.702" v="5980" actId="1076"/>
          <ac:spMkLst>
            <pc:docMk/>
            <pc:sldMk cId="0" sldId="280"/>
            <ac:spMk id="6" creationId="{1613F29A-5805-B5C0-D425-F5C5F90C132D}"/>
          </ac:spMkLst>
        </pc:spChg>
        <pc:spChg chg="mod">
          <ac:chgData name="tuyết nguyễn thị ánh" userId="a6fbc05945fbe6a6" providerId="LiveId" clId="{7C6D2563-4814-4BEE-A945-549062264F46}" dt="2023-07-30T09:25:18.029" v="6146" actId="1076"/>
          <ac:spMkLst>
            <pc:docMk/>
            <pc:sldMk cId="0" sldId="280"/>
            <ac:spMk id="7" creationId="{3F36CA0C-CF42-09F1-B5AF-DB04FC79E549}"/>
          </ac:spMkLst>
        </pc:spChg>
        <pc:spChg chg="add mod">
          <ac:chgData name="tuyết nguyễn thị ánh" userId="a6fbc05945fbe6a6" providerId="LiveId" clId="{7C6D2563-4814-4BEE-A945-549062264F46}" dt="2023-07-30T09:26:07.722" v="6293" actId="1036"/>
          <ac:spMkLst>
            <pc:docMk/>
            <pc:sldMk cId="0" sldId="280"/>
            <ac:spMk id="10" creationId="{9ED459C0-005F-4B67-BE65-1754FDF8FFCB}"/>
          </ac:spMkLst>
        </pc:spChg>
        <pc:spChg chg="add mod">
          <ac:chgData name="tuyết nguyễn thị ánh" userId="a6fbc05945fbe6a6" providerId="LiveId" clId="{7C6D2563-4814-4BEE-A945-549062264F46}" dt="2023-07-31T04:05:51.770" v="11049" actId="571"/>
          <ac:spMkLst>
            <pc:docMk/>
            <pc:sldMk cId="0" sldId="280"/>
            <ac:spMk id="11" creationId="{E6D79B6C-F608-329E-EF6D-44206547DC47}"/>
          </ac:spMkLst>
        </pc:spChg>
        <pc:spChg chg="add mod">
          <ac:chgData name="tuyết nguyễn thị ánh" userId="a6fbc05945fbe6a6" providerId="LiveId" clId="{7C6D2563-4814-4BEE-A945-549062264F46}" dt="2023-07-30T09:27:01.115" v="6368" actId="20577"/>
          <ac:spMkLst>
            <pc:docMk/>
            <pc:sldMk cId="0" sldId="280"/>
            <ac:spMk id="13" creationId="{6F11FA10-CF62-97EE-55AD-0E273ECC3719}"/>
          </ac:spMkLst>
        </pc:spChg>
        <pc:spChg chg="add mod">
          <ac:chgData name="tuyết nguyễn thị ánh" userId="a6fbc05945fbe6a6" providerId="LiveId" clId="{7C6D2563-4814-4BEE-A945-549062264F46}" dt="2023-07-31T04:05:51.770" v="11049" actId="571"/>
          <ac:spMkLst>
            <pc:docMk/>
            <pc:sldMk cId="0" sldId="280"/>
            <ac:spMk id="14" creationId="{197C89B1-6C8B-C0CC-29C1-0881D7744C10}"/>
          </ac:spMkLst>
        </pc:spChg>
        <pc:spChg chg="add mod">
          <ac:chgData name="tuyết nguyễn thị ánh" userId="a6fbc05945fbe6a6" providerId="LiveId" clId="{7C6D2563-4814-4BEE-A945-549062264F46}" dt="2023-07-31T04:05:51.770" v="11049" actId="571"/>
          <ac:spMkLst>
            <pc:docMk/>
            <pc:sldMk cId="0" sldId="280"/>
            <ac:spMk id="15" creationId="{5E72C9C9-A416-EF3D-A9AE-EB6AE88FB03B}"/>
          </ac:spMkLst>
        </pc:spChg>
        <pc:spChg chg="add mod">
          <ac:chgData name="tuyết nguyễn thị ánh" userId="a6fbc05945fbe6a6" providerId="LiveId" clId="{7C6D2563-4814-4BEE-A945-549062264F46}" dt="2023-07-31T04:05:51.770" v="11049" actId="571"/>
          <ac:spMkLst>
            <pc:docMk/>
            <pc:sldMk cId="0" sldId="280"/>
            <ac:spMk id="16" creationId="{34C9C54D-1977-7210-13F6-6B8A497F470B}"/>
          </ac:spMkLst>
        </pc:spChg>
        <pc:picChg chg="mod">
          <ac:chgData name="tuyết nguyễn thị ánh" userId="a6fbc05945fbe6a6" providerId="LiveId" clId="{7C6D2563-4814-4BEE-A945-549062264F46}" dt="2023-07-30T09:19:20.691" v="6067" actId="1076"/>
          <ac:picMkLst>
            <pc:docMk/>
            <pc:sldMk cId="0" sldId="280"/>
            <ac:picMk id="9" creationId="{D9D671FB-2423-1576-7BDF-FC6C302946D6}"/>
          </ac:picMkLst>
        </pc:picChg>
        <pc:cxnChg chg="add mod">
          <ac:chgData name="tuyết nguyễn thị ánh" userId="a6fbc05945fbe6a6" providerId="LiveId" clId="{7C6D2563-4814-4BEE-A945-549062264F46}" dt="2023-07-30T09:25:18.029" v="6146" actId="1076"/>
          <ac:cxnSpMkLst>
            <pc:docMk/>
            <pc:sldMk cId="0" sldId="280"/>
            <ac:cxnSpMk id="2" creationId="{FD991E9F-3722-8F43-C77F-14A6F5438FFE}"/>
          </ac:cxnSpMkLst>
        </pc:cxnChg>
        <pc:cxnChg chg="add mod">
          <ac:chgData name="tuyết nguyễn thị ánh" userId="a6fbc05945fbe6a6" providerId="LiveId" clId="{7C6D2563-4814-4BEE-A945-549062264F46}" dt="2023-07-30T09:25:18.029" v="6146" actId="1076"/>
          <ac:cxnSpMkLst>
            <pc:docMk/>
            <pc:sldMk cId="0" sldId="280"/>
            <ac:cxnSpMk id="8" creationId="{5EDC0230-9747-BDFA-9B65-20CFA29F1200}"/>
          </ac:cxnSpMkLst>
        </pc:cxnChg>
        <pc:cxnChg chg="add mod">
          <ac:chgData name="tuyết nguyễn thị ánh" userId="a6fbc05945fbe6a6" providerId="LiveId" clId="{7C6D2563-4814-4BEE-A945-549062264F46}" dt="2023-07-31T04:05:51.770" v="11049" actId="571"/>
          <ac:cxnSpMkLst>
            <pc:docMk/>
            <pc:sldMk cId="0" sldId="280"/>
            <ac:cxnSpMk id="12" creationId="{AE119B88-55C3-D90A-04B6-88576C25350D}"/>
          </ac:cxnSpMkLst>
        </pc:cxnChg>
      </pc:sldChg>
      <pc:sldChg chg="del">
        <pc:chgData name="tuyết nguyễn thị ánh" userId="a6fbc05945fbe6a6" providerId="LiveId" clId="{7C6D2563-4814-4BEE-A945-549062264F46}" dt="2023-07-30T10:28:09.817" v="10123" actId="47"/>
        <pc:sldMkLst>
          <pc:docMk/>
          <pc:sldMk cId="0" sldId="281"/>
        </pc:sldMkLst>
      </pc:sldChg>
      <pc:sldChg chg="addSp delSp modSp mod ord modTransition delAnim">
        <pc:chgData name="tuyết nguyễn thị ánh" userId="a6fbc05945fbe6a6" providerId="LiveId" clId="{7C6D2563-4814-4BEE-A945-549062264F46}" dt="2023-08-01T13:17:13.025" v="11050"/>
        <pc:sldMkLst>
          <pc:docMk/>
          <pc:sldMk cId="0" sldId="282"/>
        </pc:sldMkLst>
        <pc:spChg chg="del mod">
          <ac:chgData name="tuyết nguyễn thị ánh" userId="a6fbc05945fbe6a6" providerId="LiveId" clId="{7C6D2563-4814-4BEE-A945-549062264F46}" dt="2023-07-30T08:50:50.557" v="3845" actId="478"/>
          <ac:spMkLst>
            <pc:docMk/>
            <pc:sldMk cId="0" sldId="282"/>
            <ac:spMk id="6" creationId="{37DC1576-74AE-4EBB-52B4-81841BC9412A}"/>
          </ac:spMkLst>
        </pc:spChg>
        <pc:spChg chg="mod">
          <ac:chgData name="tuyết nguyễn thị ánh" userId="a6fbc05945fbe6a6" providerId="LiveId" clId="{7C6D2563-4814-4BEE-A945-549062264F46}" dt="2023-07-30T08:53:55.986" v="4519" actId="1076"/>
          <ac:spMkLst>
            <pc:docMk/>
            <pc:sldMk cId="0" sldId="282"/>
            <ac:spMk id="7" creationId="{4AB552DC-B1BE-D105-36E4-56F90B5EC6AF}"/>
          </ac:spMkLst>
        </pc:spChg>
        <pc:spChg chg="mod">
          <ac:chgData name="tuyết nguyễn thị ánh" userId="a6fbc05945fbe6a6" providerId="LiveId" clId="{7C6D2563-4814-4BEE-A945-549062264F46}" dt="2023-07-30T08:50:26.152" v="3839" actId="20577"/>
          <ac:spMkLst>
            <pc:docMk/>
            <pc:sldMk cId="0" sldId="282"/>
            <ac:spMk id="8" creationId="{AEB82F3E-C83C-7CAD-B172-208141583147}"/>
          </ac:spMkLst>
        </pc:spChg>
        <pc:spChg chg="del">
          <ac:chgData name="tuyết nguyễn thị ánh" userId="a6fbc05945fbe6a6" providerId="LiveId" clId="{7C6D2563-4814-4BEE-A945-549062264F46}" dt="2023-07-30T08:50:52.177" v="3846" actId="478"/>
          <ac:spMkLst>
            <pc:docMk/>
            <pc:sldMk cId="0" sldId="282"/>
            <ac:spMk id="9" creationId="{E75C9A6F-05D7-579C-688B-2A66B2DEE2A8}"/>
          </ac:spMkLst>
        </pc:spChg>
        <pc:spChg chg="del">
          <ac:chgData name="tuyết nguyễn thị ánh" userId="a6fbc05945fbe6a6" providerId="LiveId" clId="{7C6D2563-4814-4BEE-A945-549062264F46}" dt="2023-07-30T08:50:48.509" v="3842" actId="478"/>
          <ac:spMkLst>
            <pc:docMk/>
            <pc:sldMk cId="0" sldId="282"/>
            <ac:spMk id="11" creationId="{3843FB56-086B-870A-D402-C63D997ED419}"/>
          </ac:spMkLst>
        </pc:spChg>
        <pc:spChg chg="del">
          <ac:chgData name="tuyết nguyễn thị ánh" userId="a6fbc05945fbe6a6" providerId="LiveId" clId="{7C6D2563-4814-4BEE-A945-549062264F46}" dt="2023-07-30T08:50:49.347" v="3843" actId="478"/>
          <ac:spMkLst>
            <pc:docMk/>
            <pc:sldMk cId="0" sldId="282"/>
            <ac:spMk id="12" creationId="{233E7F2F-E740-DF0D-3ED6-2F0E0D74717F}"/>
          </ac:spMkLst>
        </pc:spChg>
        <pc:spChg chg="del">
          <ac:chgData name="tuyết nguyễn thị ánh" userId="a6fbc05945fbe6a6" providerId="LiveId" clId="{7C6D2563-4814-4BEE-A945-549062264F46}" dt="2023-07-30T08:50:46.667" v="3841" actId="478"/>
          <ac:spMkLst>
            <pc:docMk/>
            <pc:sldMk cId="0" sldId="282"/>
            <ac:spMk id="13" creationId="{93C1E3BF-75C8-7A66-685C-E52778C7A618}"/>
          </ac:spMkLst>
        </pc:spChg>
        <pc:picChg chg="add mod">
          <ac:chgData name="tuyết nguyễn thị ánh" userId="a6fbc05945fbe6a6" providerId="LiveId" clId="{7C6D2563-4814-4BEE-A945-549062264F46}" dt="2023-07-30T08:54:24.531" v="4524" actId="1076"/>
          <ac:picMkLst>
            <pc:docMk/>
            <pc:sldMk cId="0" sldId="282"/>
            <ac:picMk id="2" creationId="{E8D8B9A7-91AD-6C95-3B29-A095F6F8CB01}"/>
          </ac:picMkLst>
        </pc:picChg>
      </pc:sldChg>
      <pc:sldChg chg="modTransition modAnim">
        <pc:chgData name="tuyết nguyễn thị ánh" userId="a6fbc05945fbe6a6" providerId="LiveId" clId="{7C6D2563-4814-4BEE-A945-549062264F46}" dt="2023-08-01T13:17:13.025" v="11050"/>
        <pc:sldMkLst>
          <pc:docMk/>
          <pc:sldMk cId="0" sldId="283"/>
        </pc:sldMkLst>
      </pc:sldChg>
      <pc:sldChg chg="modTransition modAnim">
        <pc:chgData name="tuyết nguyễn thị ánh" userId="a6fbc05945fbe6a6" providerId="LiveId" clId="{7C6D2563-4814-4BEE-A945-549062264F46}" dt="2023-08-01T13:17:13.025" v="11050"/>
        <pc:sldMkLst>
          <pc:docMk/>
          <pc:sldMk cId="0" sldId="284"/>
        </pc:sldMkLst>
      </pc:sldChg>
      <pc:sldChg chg="modTransition modAnim">
        <pc:chgData name="tuyết nguyễn thị ánh" userId="a6fbc05945fbe6a6" providerId="LiveId" clId="{7C6D2563-4814-4BEE-A945-549062264F46}" dt="2023-08-01T13:17:13.025" v="11050"/>
        <pc:sldMkLst>
          <pc:docMk/>
          <pc:sldMk cId="0" sldId="285"/>
        </pc:sldMkLst>
      </pc:sldChg>
      <pc:sldChg chg="modTransition modAnim">
        <pc:chgData name="tuyết nguyễn thị ánh" userId="a6fbc05945fbe6a6" providerId="LiveId" clId="{7C6D2563-4814-4BEE-A945-549062264F46}" dt="2023-08-01T13:17:13.025" v="11050"/>
        <pc:sldMkLst>
          <pc:docMk/>
          <pc:sldMk cId="0" sldId="286"/>
        </pc:sldMkLst>
      </pc:sldChg>
      <pc:sldChg chg="modTransition">
        <pc:chgData name="tuyết nguyễn thị ánh" userId="a6fbc05945fbe6a6" providerId="LiveId" clId="{7C6D2563-4814-4BEE-A945-549062264F46}" dt="2023-08-01T13:17:13.025" v="11050"/>
        <pc:sldMkLst>
          <pc:docMk/>
          <pc:sldMk cId="0" sldId="287"/>
        </pc:sldMkLst>
      </pc:sldChg>
      <pc:sldChg chg="modTransition modAnim">
        <pc:chgData name="tuyết nguyễn thị ánh" userId="a6fbc05945fbe6a6" providerId="LiveId" clId="{7C6D2563-4814-4BEE-A945-549062264F46}" dt="2023-08-01T13:17:13.025" v="11050"/>
        <pc:sldMkLst>
          <pc:docMk/>
          <pc:sldMk cId="0" sldId="288"/>
        </pc:sldMkLst>
      </pc:sldChg>
      <pc:sldChg chg="modTransition">
        <pc:chgData name="tuyết nguyễn thị ánh" userId="a6fbc05945fbe6a6" providerId="LiveId" clId="{7C6D2563-4814-4BEE-A945-549062264F46}" dt="2023-08-01T13:17:13.025" v="11050"/>
        <pc:sldMkLst>
          <pc:docMk/>
          <pc:sldMk cId="0" sldId="289"/>
        </pc:sldMkLst>
      </pc:sldChg>
      <pc:sldChg chg="modTransition modAnim">
        <pc:chgData name="tuyết nguyễn thị ánh" userId="a6fbc05945fbe6a6" providerId="LiveId" clId="{7C6D2563-4814-4BEE-A945-549062264F46}" dt="2023-08-01T13:17:13.025" v="11050"/>
        <pc:sldMkLst>
          <pc:docMk/>
          <pc:sldMk cId="0" sldId="290"/>
        </pc:sldMkLst>
      </pc:sldChg>
      <pc:sldChg chg="modTransition">
        <pc:chgData name="tuyết nguyễn thị ánh" userId="a6fbc05945fbe6a6" providerId="LiveId" clId="{7C6D2563-4814-4BEE-A945-549062264F46}" dt="2023-08-01T13:17:13.025" v="11050"/>
        <pc:sldMkLst>
          <pc:docMk/>
          <pc:sldMk cId="1127724961" sldId="291"/>
        </pc:sldMkLst>
      </pc:sldChg>
      <pc:sldChg chg="del">
        <pc:chgData name="tuyết nguyễn thị ánh" userId="a6fbc05945fbe6a6" providerId="LiveId" clId="{7C6D2563-4814-4BEE-A945-549062264F46}" dt="2023-07-28T09:02:57.811" v="307" actId="47"/>
        <pc:sldMkLst>
          <pc:docMk/>
          <pc:sldMk cId="923782948" sldId="292"/>
        </pc:sldMkLst>
      </pc:sldChg>
      <pc:sldChg chg="del">
        <pc:chgData name="tuyết nguyễn thị ánh" userId="a6fbc05945fbe6a6" providerId="LiveId" clId="{7C6D2563-4814-4BEE-A945-549062264F46}" dt="2023-07-28T09:50:48.580" v="1336" actId="47"/>
        <pc:sldMkLst>
          <pc:docMk/>
          <pc:sldMk cId="1929558887" sldId="293"/>
        </pc:sldMkLst>
      </pc:sldChg>
      <pc:sldChg chg="addSp modSp mod modTransition modAnim">
        <pc:chgData name="tuyết nguyễn thị ánh" userId="a6fbc05945fbe6a6" providerId="LiveId" clId="{7C6D2563-4814-4BEE-A945-549062264F46}" dt="2023-08-01T13:17:13.025" v="11050"/>
        <pc:sldMkLst>
          <pc:docMk/>
          <pc:sldMk cId="2716872246" sldId="294"/>
        </pc:sldMkLst>
        <pc:spChg chg="add mod">
          <ac:chgData name="tuyết nguyễn thị ánh" userId="a6fbc05945fbe6a6" providerId="LiveId" clId="{7C6D2563-4814-4BEE-A945-549062264F46}" dt="2023-07-29T13:33:41.636" v="2493" actId="1076"/>
          <ac:spMkLst>
            <pc:docMk/>
            <pc:sldMk cId="2716872246" sldId="294"/>
            <ac:spMk id="2" creationId="{34CC494D-84A8-352B-6A83-8001D14CBEBC}"/>
          </ac:spMkLst>
        </pc:spChg>
        <pc:spChg chg="add mod">
          <ac:chgData name="tuyết nguyễn thị ánh" userId="a6fbc05945fbe6a6" providerId="LiveId" clId="{7C6D2563-4814-4BEE-A945-549062264F46}" dt="2023-07-29T13:36:25.017" v="2646" actId="20577"/>
          <ac:spMkLst>
            <pc:docMk/>
            <pc:sldMk cId="2716872246" sldId="294"/>
            <ac:spMk id="3" creationId="{13916426-BDCC-E7EE-B2B2-70EDD7EB02F1}"/>
          </ac:spMkLst>
        </pc:spChg>
        <pc:spChg chg="mod">
          <ac:chgData name="tuyết nguyễn thị ánh" userId="a6fbc05945fbe6a6" providerId="LiveId" clId="{7C6D2563-4814-4BEE-A945-549062264F46}" dt="2023-07-29T13:33:25.854" v="2488" actId="1076"/>
          <ac:spMkLst>
            <pc:docMk/>
            <pc:sldMk cId="2716872246" sldId="294"/>
            <ac:spMk id="28" creationId="{880F26A2-B0C9-8A9D-0437-A7C8766B15EC}"/>
          </ac:spMkLst>
        </pc:spChg>
        <pc:spChg chg="mod">
          <ac:chgData name="tuyết nguyễn thị ánh" userId="a6fbc05945fbe6a6" providerId="LiveId" clId="{7C6D2563-4814-4BEE-A945-549062264F46}" dt="2023-07-29T13:33:36.285" v="2491" actId="1076"/>
          <ac:spMkLst>
            <pc:docMk/>
            <pc:sldMk cId="2716872246" sldId="294"/>
            <ac:spMk id="29" creationId="{F9A1D94B-FC51-2A47-4B9E-7EF6433D9DE6}"/>
          </ac:spMkLst>
        </pc:spChg>
      </pc:sldChg>
      <pc:sldChg chg="del">
        <pc:chgData name="tuyết nguyễn thị ánh" userId="a6fbc05945fbe6a6" providerId="LiveId" clId="{7C6D2563-4814-4BEE-A945-549062264F46}" dt="2023-07-29T13:40:21.871" v="2822" actId="47"/>
        <pc:sldMkLst>
          <pc:docMk/>
          <pc:sldMk cId="1184261207" sldId="295"/>
        </pc:sldMkLst>
      </pc:sldChg>
      <pc:sldChg chg="modSp del mod">
        <pc:chgData name="tuyết nguyễn thị ánh" userId="a6fbc05945fbe6a6" providerId="LiveId" clId="{7C6D2563-4814-4BEE-A945-549062264F46}" dt="2023-07-29T13:40:45.135" v="2855" actId="47"/>
        <pc:sldMkLst>
          <pc:docMk/>
          <pc:sldMk cId="399157261" sldId="296"/>
        </pc:sldMkLst>
        <pc:spChg chg="mod">
          <ac:chgData name="tuyết nguyễn thị ánh" userId="a6fbc05945fbe6a6" providerId="LiveId" clId="{7C6D2563-4814-4BEE-A945-549062264F46}" dt="2023-07-29T13:40:32.096" v="2854" actId="20577"/>
          <ac:spMkLst>
            <pc:docMk/>
            <pc:sldMk cId="399157261" sldId="296"/>
            <ac:spMk id="10" creationId="{D37DC1A2-6FC1-9FC7-D0DE-76B442DAA0C4}"/>
          </ac:spMkLst>
        </pc:spChg>
      </pc:sldChg>
      <pc:sldChg chg="del">
        <pc:chgData name="tuyết nguyễn thị ánh" userId="a6fbc05945fbe6a6" providerId="LiveId" clId="{7C6D2563-4814-4BEE-A945-549062264F46}" dt="2023-07-29T14:51:54.715" v="2987" actId="47"/>
        <pc:sldMkLst>
          <pc:docMk/>
          <pc:sldMk cId="2851289570" sldId="297"/>
        </pc:sldMkLst>
      </pc:sldChg>
      <pc:sldChg chg="modSp mod ord modTransition">
        <pc:chgData name="tuyết nguyễn thị ánh" userId="a6fbc05945fbe6a6" providerId="LiveId" clId="{7C6D2563-4814-4BEE-A945-549062264F46}" dt="2023-08-01T13:17:13.025" v="11050"/>
        <pc:sldMkLst>
          <pc:docMk/>
          <pc:sldMk cId="2277668094" sldId="298"/>
        </pc:sldMkLst>
        <pc:spChg chg="mod">
          <ac:chgData name="tuyết nguyễn thị ánh" userId="a6fbc05945fbe6a6" providerId="LiveId" clId="{7C6D2563-4814-4BEE-A945-549062264F46}" dt="2023-07-30T10:28:26.104" v="10127" actId="14100"/>
          <ac:spMkLst>
            <pc:docMk/>
            <pc:sldMk cId="2277668094" sldId="298"/>
            <ac:spMk id="800" creationId="{00000000-0000-0000-0000-000000000000}"/>
          </ac:spMkLst>
        </pc:spChg>
        <pc:spChg chg="mod">
          <ac:chgData name="tuyết nguyễn thị ánh" userId="a6fbc05945fbe6a6" providerId="LiveId" clId="{7C6D2563-4814-4BEE-A945-549062264F46}" dt="2023-07-30T10:28:22.771" v="10126" actId="1076"/>
          <ac:spMkLst>
            <pc:docMk/>
            <pc:sldMk cId="2277668094" sldId="298"/>
            <ac:spMk id="802" creationId="{00000000-0000-0000-0000-000000000000}"/>
          </ac:spMkLst>
        </pc:spChg>
      </pc:sldChg>
      <pc:sldChg chg="del">
        <pc:chgData name="tuyết nguyễn thị ánh" userId="a6fbc05945fbe6a6" providerId="LiveId" clId="{7C6D2563-4814-4BEE-A945-549062264F46}" dt="2023-07-29T16:19:51.073" v="3343" actId="47"/>
        <pc:sldMkLst>
          <pc:docMk/>
          <pc:sldMk cId="780491537" sldId="299"/>
        </pc:sldMkLst>
      </pc:sldChg>
      <pc:sldChg chg="del">
        <pc:chgData name="tuyết nguyễn thị ánh" userId="a6fbc05945fbe6a6" providerId="LiveId" clId="{7C6D2563-4814-4BEE-A945-549062264F46}" dt="2023-07-29T16:19:53.251" v="3345" actId="47"/>
        <pc:sldMkLst>
          <pc:docMk/>
          <pc:sldMk cId="2287980166" sldId="300"/>
        </pc:sldMkLst>
      </pc:sldChg>
      <pc:sldChg chg="del">
        <pc:chgData name="tuyết nguyễn thị ánh" userId="a6fbc05945fbe6a6" providerId="LiveId" clId="{7C6D2563-4814-4BEE-A945-549062264F46}" dt="2023-07-29T16:19:52.559" v="3344" actId="47"/>
        <pc:sldMkLst>
          <pc:docMk/>
          <pc:sldMk cId="1321724213" sldId="301"/>
        </pc:sldMkLst>
      </pc:sldChg>
      <pc:sldChg chg="del">
        <pc:chgData name="tuyết nguyễn thị ánh" userId="a6fbc05945fbe6a6" providerId="LiveId" clId="{7C6D2563-4814-4BEE-A945-549062264F46}" dt="2023-07-30T09:00:20.639" v="5129" actId="47"/>
        <pc:sldMkLst>
          <pc:docMk/>
          <pc:sldMk cId="3324702004" sldId="302"/>
        </pc:sldMkLst>
      </pc:sldChg>
      <pc:sldChg chg="modSp mod ord modTransition">
        <pc:chgData name="tuyết nguyễn thị ánh" userId="a6fbc05945fbe6a6" providerId="LiveId" clId="{7C6D2563-4814-4BEE-A945-549062264F46}" dt="2023-08-01T13:17:13.025" v="11050"/>
        <pc:sldMkLst>
          <pc:docMk/>
          <pc:sldMk cId="3734129954" sldId="303"/>
        </pc:sldMkLst>
        <pc:spChg chg="mod">
          <ac:chgData name="tuyết nguyễn thị ánh" userId="a6fbc05945fbe6a6" providerId="LiveId" clId="{7C6D2563-4814-4BEE-A945-549062264F46}" dt="2023-07-29T14:29:14.946" v="2981" actId="20577"/>
          <ac:spMkLst>
            <pc:docMk/>
            <pc:sldMk cId="3734129954" sldId="303"/>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1785456640" sldId="304"/>
        </pc:sldMkLst>
        <pc:spChg chg="add mod">
          <ac:chgData name="tuyết nguyễn thị ánh" userId="a6fbc05945fbe6a6" providerId="LiveId" clId="{7C6D2563-4814-4BEE-A945-549062264F46}" dt="2023-07-30T09:11:18.532" v="5578" actId="1076"/>
          <ac:spMkLst>
            <pc:docMk/>
            <pc:sldMk cId="1785456640" sldId="304"/>
            <ac:spMk id="2" creationId="{A4D6037B-BF14-B6EE-6EC6-764B62DD3A50}"/>
          </ac:spMkLst>
        </pc:spChg>
        <pc:spChg chg="del">
          <ac:chgData name="tuyết nguyễn thị ánh" userId="a6fbc05945fbe6a6" providerId="LiveId" clId="{7C6D2563-4814-4BEE-A945-549062264F46}" dt="2023-07-30T09:08:16.533" v="5556" actId="478"/>
          <ac:spMkLst>
            <pc:docMk/>
            <pc:sldMk cId="1785456640" sldId="304"/>
            <ac:spMk id="3" creationId="{81EE53EF-6C2B-6BE6-521F-848DDF4CBA76}"/>
          </ac:spMkLst>
        </pc:spChg>
        <pc:spChg chg="del">
          <ac:chgData name="tuyết nguyễn thị ánh" userId="a6fbc05945fbe6a6" providerId="LiveId" clId="{7C6D2563-4814-4BEE-A945-549062264F46}" dt="2023-07-30T09:08:16.533" v="5556" actId="478"/>
          <ac:spMkLst>
            <pc:docMk/>
            <pc:sldMk cId="1785456640" sldId="304"/>
            <ac:spMk id="4" creationId="{5FD18E84-D9CB-6C0E-022D-D79AFBCEB8AB}"/>
          </ac:spMkLst>
        </pc:spChg>
        <pc:spChg chg="del">
          <ac:chgData name="tuyết nguyễn thị ánh" userId="a6fbc05945fbe6a6" providerId="LiveId" clId="{7C6D2563-4814-4BEE-A945-549062264F46}" dt="2023-07-30T09:08:16.533" v="5556" actId="478"/>
          <ac:spMkLst>
            <pc:docMk/>
            <pc:sldMk cId="1785456640" sldId="304"/>
            <ac:spMk id="6" creationId="{8C4E7938-9F10-57EA-8DCE-51E6990FFB85}"/>
          </ac:spMkLst>
        </pc:spChg>
        <pc:spChg chg="mod">
          <ac:chgData name="tuyết nguyễn thị ánh" userId="a6fbc05945fbe6a6" providerId="LiveId" clId="{7C6D2563-4814-4BEE-A945-549062264F46}" dt="2023-07-30T09:11:20.372" v="5579" actId="1076"/>
          <ac:spMkLst>
            <pc:docMk/>
            <pc:sldMk cId="1785456640" sldId="304"/>
            <ac:spMk id="7" creationId="{FA48945B-79F4-7BC2-EC31-3795F3E725B7}"/>
          </ac:spMkLst>
        </pc:spChg>
        <pc:spChg chg="add mod">
          <ac:chgData name="tuyết nguyễn thị ánh" userId="a6fbc05945fbe6a6" providerId="LiveId" clId="{7C6D2563-4814-4BEE-A945-549062264F46}" dt="2023-07-31T01:48:04.029" v="10860" actId="14100"/>
          <ac:spMkLst>
            <pc:docMk/>
            <pc:sldMk cId="1785456640" sldId="304"/>
            <ac:spMk id="8" creationId="{FEC88ED4-5DCE-05B0-48D5-B4AEF6FAB7A8}"/>
          </ac:spMkLst>
        </pc:spChg>
        <pc:spChg chg="add mod">
          <ac:chgData name="tuyết nguyễn thị ánh" userId="a6fbc05945fbe6a6" providerId="LiveId" clId="{7C6D2563-4814-4BEE-A945-549062264F46}" dt="2023-07-30T09:13:29.618" v="5939" actId="14100"/>
          <ac:spMkLst>
            <pc:docMk/>
            <pc:sldMk cId="1785456640" sldId="304"/>
            <ac:spMk id="10" creationId="{96C7DA4C-0AC4-BA1D-C50E-CCC0B07AE31E}"/>
          </ac:spMkLst>
        </pc:spChg>
        <pc:grpChg chg="del">
          <ac:chgData name="tuyết nguyễn thị ánh" userId="a6fbc05945fbe6a6" providerId="LiveId" clId="{7C6D2563-4814-4BEE-A945-549062264F46}" dt="2023-07-30T09:08:27.435" v="5557" actId="478"/>
          <ac:grpSpMkLst>
            <pc:docMk/>
            <pc:sldMk cId="1785456640" sldId="304"/>
            <ac:grpSpMk id="11" creationId="{D5B9943B-D2C6-C6FD-C2F2-C23104FD7940}"/>
          </ac:grpSpMkLst>
        </pc:grpChg>
        <pc:picChg chg="add mod">
          <ac:chgData name="tuyết nguyễn thị ánh" userId="a6fbc05945fbe6a6" providerId="LiveId" clId="{7C6D2563-4814-4BEE-A945-549062264F46}" dt="2023-07-30T09:11:44.662" v="5583" actId="1076"/>
          <ac:picMkLst>
            <pc:docMk/>
            <pc:sldMk cId="1785456640" sldId="304"/>
            <ac:picMk id="9" creationId="{3DED66A3-993F-C3E5-0B29-516122AED7C2}"/>
          </ac:picMkLst>
        </pc:picChg>
      </pc:sldChg>
      <pc:sldChg chg="del">
        <pc:chgData name="tuyết nguyễn thị ánh" userId="a6fbc05945fbe6a6" providerId="LiveId" clId="{7C6D2563-4814-4BEE-A945-549062264F46}" dt="2023-07-30T09:16:47.057" v="5963" actId="47"/>
        <pc:sldMkLst>
          <pc:docMk/>
          <pc:sldMk cId="3938105295" sldId="305"/>
        </pc:sldMkLst>
      </pc:sldChg>
      <pc:sldChg chg="del">
        <pc:chgData name="tuyết nguyễn thị ánh" userId="a6fbc05945fbe6a6" providerId="LiveId" clId="{7C6D2563-4814-4BEE-A945-549062264F46}" dt="2023-07-30T09:16:48.047" v="5964" actId="47"/>
        <pc:sldMkLst>
          <pc:docMk/>
          <pc:sldMk cId="1999548362" sldId="306"/>
        </pc:sldMkLst>
      </pc:sldChg>
      <pc:sldChg chg="modSp mod ord modTransition">
        <pc:chgData name="tuyết nguyễn thị ánh" userId="a6fbc05945fbe6a6" providerId="LiveId" clId="{7C6D2563-4814-4BEE-A945-549062264F46}" dt="2023-08-01T13:17:13.025" v="11050"/>
        <pc:sldMkLst>
          <pc:docMk/>
          <pc:sldMk cId="4291695334" sldId="307"/>
        </pc:sldMkLst>
        <pc:spChg chg="mod">
          <ac:chgData name="tuyết nguyễn thị ánh" userId="a6fbc05945fbe6a6" providerId="LiveId" clId="{7C6D2563-4814-4BEE-A945-549062264F46}" dt="2023-07-30T10:52:08.698" v="10760" actId="1076"/>
          <ac:spMkLst>
            <pc:docMk/>
            <pc:sldMk cId="4291695334" sldId="307"/>
            <ac:spMk id="4" creationId="{264BDBD2-8A70-D91D-49BD-3D62171B82F1}"/>
          </ac:spMkLst>
        </pc:spChg>
        <pc:spChg chg="mod">
          <ac:chgData name="tuyết nguyễn thị ánh" userId="a6fbc05945fbe6a6" providerId="LiveId" clId="{7C6D2563-4814-4BEE-A945-549062264F46}" dt="2023-07-30T10:52:05.926" v="10759" actId="1076"/>
          <ac:spMkLst>
            <pc:docMk/>
            <pc:sldMk cId="4291695334" sldId="307"/>
            <ac:spMk id="5" creationId="{3D3E4899-7598-58DA-1F93-B7067C5FE84A}"/>
          </ac:spMkLst>
        </pc:spChg>
      </pc:sldChg>
      <pc:sldChg chg="modTransition">
        <pc:chgData name="tuyết nguyễn thị ánh" userId="a6fbc05945fbe6a6" providerId="LiveId" clId="{7C6D2563-4814-4BEE-A945-549062264F46}" dt="2023-08-01T13:17:13.025" v="11050"/>
        <pc:sldMkLst>
          <pc:docMk/>
          <pc:sldMk cId="1447205460" sldId="308"/>
        </pc:sldMkLst>
      </pc:sldChg>
      <pc:sldChg chg="modTransition">
        <pc:chgData name="tuyết nguyễn thị ánh" userId="a6fbc05945fbe6a6" providerId="LiveId" clId="{7C6D2563-4814-4BEE-A945-549062264F46}" dt="2023-08-01T13:17:13.025" v="11050"/>
        <pc:sldMkLst>
          <pc:docMk/>
          <pc:sldMk cId="3975857718" sldId="309"/>
        </pc:sldMkLst>
      </pc:sldChg>
      <pc:sldChg chg="modTransition">
        <pc:chgData name="tuyết nguyễn thị ánh" userId="a6fbc05945fbe6a6" providerId="LiveId" clId="{7C6D2563-4814-4BEE-A945-549062264F46}" dt="2023-08-01T13:17:13.025" v="11050"/>
        <pc:sldMkLst>
          <pc:docMk/>
          <pc:sldMk cId="4047760958" sldId="310"/>
        </pc:sldMkLst>
      </pc:sldChg>
      <pc:sldChg chg="modTransition">
        <pc:chgData name="tuyết nguyễn thị ánh" userId="a6fbc05945fbe6a6" providerId="LiveId" clId="{7C6D2563-4814-4BEE-A945-549062264F46}" dt="2023-08-01T13:17:13.025" v="11050"/>
        <pc:sldMkLst>
          <pc:docMk/>
          <pc:sldMk cId="881992419" sldId="311"/>
        </pc:sldMkLst>
      </pc:sldChg>
      <pc:sldChg chg="modTransition">
        <pc:chgData name="tuyết nguyễn thị ánh" userId="a6fbc05945fbe6a6" providerId="LiveId" clId="{7C6D2563-4814-4BEE-A945-549062264F46}" dt="2023-08-01T13:17:13.025" v="11050"/>
        <pc:sldMkLst>
          <pc:docMk/>
          <pc:sldMk cId="2037263075" sldId="312"/>
        </pc:sldMkLst>
      </pc:sldChg>
      <pc:sldChg chg="modTransition">
        <pc:chgData name="tuyết nguyễn thị ánh" userId="a6fbc05945fbe6a6" providerId="LiveId" clId="{7C6D2563-4814-4BEE-A945-549062264F46}" dt="2023-08-01T13:17:13.025" v="11050"/>
        <pc:sldMkLst>
          <pc:docMk/>
          <pc:sldMk cId="1683636128" sldId="313"/>
        </pc:sldMkLst>
      </pc:sldChg>
      <pc:sldChg chg="modTransition">
        <pc:chgData name="tuyết nguyễn thị ánh" userId="a6fbc05945fbe6a6" providerId="LiveId" clId="{7C6D2563-4814-4BEE-A945-549062264F46}" dt="2023-08-01T13:17:13.025" v="11050"/>
        <pc:sldMkLst>
          <pc:docMk/>
          <pc:sldMk cId="3119038915" sldId="314"/>
        </pc:sldMkLst>
      </pc:sldChg>
      <pc:sldChg chg="modTransition">
        <pc:chgData name="tuyết nguyễn thị ánh" userId="a6fbc05945fbe6a6" providerId="LiveId" clId="{7C6D2563-4814-4BEE-A945-549062264F46}" dt="2023-08-01T13:17:13.025" v="11050"/>
        <pc:sldMkLst>
          <pc:docMk/>
          <pc:sldMk cId="2339152103" sldId="315"/>
        </pc:sldMkLst>
      </pc:sldChg>
      <pc:sldChg chg="modTransition modAnim">
        <pc:chgData name="tuyết nguyễn thị ánh" userId="a6fbc05945fbe6a6" providerId="LiveId" clId="{7C6D2563-4814-4BEE-A945-549062264F46}" dt="2023-08-01T13:17:13.025" v="11050"/>
        <pc:sldMkLst>
          <pc:docMk/>
          <pc:sldMk cId="1752395721" sldId="316"/>
        </pc:sldMkLst>
      </pc:sldChg>
      <pc:sldChg chg="addSp delSp modSp new mod modTransition modClrScheme modAnim chgLayout">
        <pc:chgData name="tuyết nguyễn thị ánh" userId="a6fbc05945fbe6a6" providerId="LiveId" clId="{7C6D2563-4814-4BEE-A945-549062264F46}" dt="2023-08-01T13:17:13.025" v="11050"/>
        <pc:sldMkLst>
          <pc:docMk/>
          <pc:sldMk cId="2014047346" sldId="317"/>
        </pc:sldMkLst>
        <pc:spChg chg="del mod ord">
          <ac:chgData name="tuyết nguyễn thị ánh" userId="a6fbc05945fbe6a6" providerId="LiveId" clId="{7C6D2563-4814-4BEE-A945-549062264F46}" dt="2023-07-28T10:12:47.335" v="2055" actId="700"/>
          <ac:spMkLst>
            <pc:docMk/>
            <pc:sldMk cId="2014047346" sldId="317"/>
            <ac:spMk id="2" creationId="{D4F87C4D-7ED2-6318-0472-80B324E7334D}"/>
          </ac:spMkLst>
        </pc:spChg>
        <pc:spChg chg="del mod ord">
          <ac:chgData name="tuyết nguyễn thị ánh" userId="a6fbc05945fbe6a6" providerId="LiveId" clId="{7C6D2563-4814-4BEE-A945-549062264F46}" dt="2023-07-28T10:12:47.335" v="2055" actId="700"/>
          <ac:spMkLst>
            <pc:docMk/>
            <pc:sldMk cId="2014047346" sldId="317"/>
            <ac:spMk id="3" creationId="{901BE7D0-0E29-FECE-E5F6-0222F6C9B48D}"/>
          </ac:spMkLst>
        </pc:spChg>
        <pc:spChg chg="del">
          <ac:chgData name="tuyết nguyễn thị ánh" userId="a6fbc05945fbe6a6" providerId="LiveId" clId="{7C6D2563-4814-4BEE-A945-549062264F46}" dt="2023-07-28T10:12:47.335" v="2055" actId="700"/>
          <ac:spMkLst>
            <pc:docMk/>
            <pc:sldMk cId="2014047346" sldId="317"/>
            <ac:spMk id="4" creationId="{9EFFBABF-01BE-E2DF-6C9F-F3410A988410}"/>
          </ac:spMkLst>
        </pc:spChg>
        <pc:spChg chg="add del mod ord">
          <ac:chgData name="tuyết nguyễn thị ánh" userId="a6fbc05945fbe6a6" providerId="LiveId" clId="{7C6D2563-4814-4BEE-A945-549062264F46}" dt="2023-07-28T10:12:50.491" v="2056" actId="478"/>
          <ac:spMkLst>
            <pc:docMk/>
            <pc:sldMk cId="2014047346" sldId="317"/>
            <ac:spMk id="5" creationId="{333E7B70-129F-26B1-E5FC-C3A7CF31E41D}"/>
          </ac:spMkLst>
        </pc:spChg>
        <pc:spChg chg="add del mod ord">
          <ac:chgData name="tuyết nguyễn thị ánh" userId="a6fbc05945fbe6a6" providerId="LiveId" clId="{7C6D2563-4814-4BEE-A945-549062264F46}" dt="2023-07-28T10:12:50.491" v="2056" actId="478"/>
          <ac:spMkLst>
            <pc:docMk/>
            <pc:sldMk cId="2014047346" sldId="317"/>
            <ac:spMk id="6" creationId="{E0BD4DBB-2BDB-972E-3E52-B0462562D12F}"/>
          </ac:spMkLst>
        </pc:spChg>
        <pc:spChg chg="add del mod ord">
          <ac:chgData name="tuyết nguyễn thị ánh" userId="a6fbc05945fbe6a6" providerId="LiveId" clId="{7C6D2563-4814-4BEE-A945-549062264F46}" dt="2023-07-28T10:12:50.491" v="2056" actId="478"/>
          <ac:spMkLst>
            <pc:docMk/>
            <pc:sldMk cId="2014047346" sldId="317"/>
            <ac:spMk id="7" creationId="{F200AABB-7923-54EC-0A2D-0F3E9ACDAFC8}"/>
          </ac:spMkLst>
        </pc:spChg>
        <pc:spChg chg="add del mod ord">
          <ac:chgData name="tuyết nguyễn thị ánh" userId="a6fbc05945fbe6a6" providerId="LiveId" clId="{7C6D2563-4814-4BEE-A945-549062264F46}" dt="2023-07-28T10:12:50.491" v="2056" actId="478"/>
          <ac:spMkLst>
            <pc:docMk/>
            <pc:sldMk cId="2014047346" sldId="317"/>
            <ac:spMk id="8" creationId="{D5EE786F-40C0-5791-8A89-7A4F6F6ADB35}"/>
          </ac:spMkLst>
        </pc:spChg>
        <pc:spChg chg="add del mod ord">
          <ac:chgData name="tuyết nguyễn thị ánh" userId="a6fbc05945fbe6a6" providerId="LiveId" clId="{7C6D2563-4814-4BEE-A945-549062264F46}" dt="2023-07-28T10:12:50.491" v="2056" actId="478"/>
          <ac:spMkLst>
            <pc:docMk/>
            <pc:sldMk cId="2014047346" sldId="317"/>
            <ac:spMk id="9" creationId="{A37D7F71-4486-9322-6485-7B9ACE63E95E}"/>
          </ac:spMkLst>
        </pc:spChg>
        <pc:spChg chg="add del mod ord">
          <ac:chgData name="tuyết nguyễn thị ánh" userId="a6fbc05945fbe6a6" providerId="LiveId" clId="{7C6D2563-4814-4BEE-A945-549062264F46}" dt="2023-07-28T10:12:50.491" v="2056" actId="478"/>
          <ac:spMkLst>
            <pc:docMk/>
            <pc:sldMk cId="2014047346" sldId="317"/>
            <ac:spMk id="10" creationId="{6E34B35D-CC18-C13D-7142-0E057D4435E4}"/>
          </ac:spMkLst>
        </pc:spChg>
        <pc:spChg chg="add del mod ord">
          <ac:chgData name="tuyết nguyễn thị ánh" userId="a6fbc05945fbe6a6" providerId="LiveId" clId="{7C6D2563-4814-4BEE-A945-549062264F46}" dt="2023-07-28T10:12:50.491" v="2056" actId="478"/>
          <ac:spMkLst>
            <pc:docMk/>
            <pc:sldMk cId="2014047346" sldId="317"/>
            <ac:spMk id="11" creationId="{59792C63-8355-C38C-9901-4A01D6D433D0}"/>
          </ac:spMkLst>
        </pc:spChg>
        <pc:spChg chg="add mod">
          <ac:chgData name="tuyết nguyễn thị ánh" userId="a6fbc05945fbe6a6" providerId="LiveId" clId="{7C6D2563-4814-4BEE-A945-549062264F46}" dt="2023-07-28T10:13:37.674" v="2114" actId="20577"/>
          <ac:spMkLst>
            <pc:docMk/>
            <pc:sldMk cId="2014047346" sldId="317"/>
            <ac:spMk id="12" creationId="{1C3D00BF-D5FE-6534-1B10-4775B6B62D32}"/>
          </ac:spMkLst>
        </pc:spChg>
        <pc:spChg chg="add mod">
          <ac:chgData name="tuyết nguyễn thị ánh" userId="a6fbc05945fbe6a6" providerId="LiveId" clId="{7C6D2563-4814-4BEE-A945-549062264F46}" dt="2023-07-28T10:16:56.393" v="2288" actId="1076"/>
          <ac:spMkLst>
            <pc:docMk/>
            <pc:sldMk cId="2014047346" sldId="317"/>
            <ac:spMk id="13" creationId="{EBAF5B76-1442-C81B-014F-D9AE48E28204}"/>
          </ac:spMkLst>
        </pc:spChg>
        <pc:spChg chg="mod">
          <ac:chgData name="tuyết nguyễn thị ánh" userId="a6fbc05945fbe6a6" providerId="LiveId" clId="{7C6D2563-4814-4BEE-A945-549062264F46}" dt="2023-07-28T10:13:12.347" v="2057"/>
          <ac:spMkLst>
            <pc:docMk/>
            <pc:sldMk cId="2014047346" sldId="317"/>
            <ac:spMk id="16" creationId="{3A7E8670-6BF3-0376-C59A-23F950AB75A1}"/>
          </ac:spMkLst>
        </pc:spChg>
        <pc:spChg chg="add mod">
          <ac:chgData name="tuyết nguyễn thị ánh" userId="a6fbc05945fbe6a6" providerId="LiveId" clId="{7C6D2563-4814-4BEE-A945-549062264F46}" dt="2023-07-28T10:16:56.393" v="2288" actId="1076"/>
          <ac:spMkLst>
            <pc:docMk/>
            <pc:sldMk cId="2014047346" sldId="317"/>
            <ac:spMk id="17" creationId="{91ECC19A-8C2E-2BAF-D231-7FCDABE57F55}"/>
          </ac:spMkLst>
        </pc:spChg>
        <pc:spChg chg="mod">
          <ac:chgData name="tuyết nguyễn thị ánh" userId="a6fbc05945fbe6a6" providerId="LiveId" clId="{7C6D2563-4814-4BEE-A945-549062264F46}" dt="2023-07-28T10:13:12.347" v="2057"/>
          <ac:spMkLst>
            <pc:docMk/>
            <pc:sldMk cId="2014047346" sldId="317"/>
            <ac:spMk id="19" creationId="{760F5C78-70E5-D118-4D0B-D501267A4DC5}"/>
          </ac:spMkLst>
        </pc:spChg>
        <pc:spChg chg="mod">
          <ac:chgData name="tuyết nguyễn thị ánh" userId="a6fbc05945fbe6a6" providerId="LiveId" clId="{7C6D2563-4814-4BEE-A945-549062264F46}" dt="2023-07-28T10:13:12.347" v="2057"/>
          <ac:spMkLst>
            <pc:docMk/>
            <pc:sldMk cId="2014047346" sldId="317"/>
            <ac:spMk id="20" creationId="{42E9512D-404C-7CB7-3B10-9671EF2163E9}"/>
          </ac:spMkLst>
        </pc:spChg>
        <pc:spChg chg="add del mod">
          <ac:chgData name="tuyết nguyễn thị ánh" userId="a6fbc05945fbe6a6" providerId="LiveId" clId="{7C6D2563-4814-4BEE-A945-549062264F46}" dt="2023-07-28T10:15:14.359" v="2253" actId="478"/>
          <ac:spMkLst>
            <pc:docMk/>
            <pc:sldMk cId="2014047346" sldId="317"/>
            <ac:spMk id="21" creationId="{DBE88A4B-BEB2-1DF5-5685-C0C84795F522}"/>
          </ac:spMkLst>
        </pc:spChg>
        <pc:spChg chg="add mod ord">
          <ac:chgData name="tuyết nguyễn thị ánh" userId="a6fbc05945fbe6a6" providerId="LiveId" clId="{7C6D2563-4814-4BEE-A945-549062264F46}" dt="2023-07-28T10:16:50.175" v="2286" actId="1076"/>
          <ac:spMkLst>
            <pc:docMk/>
            <pc:sldMk cId="2014047346" sldId="317"/>
            <ac:spMk id="23" creationId="{D9702B01-4F40-F2E8-189E-9DEB567681B9}"/>
          </ac:spMkLst>
        </pc:spChg>
        <pc:grpChg chg="add mod">
          <ac:chgData name="tuyết nguyễn thị ánh" userId="a6fbc05945fbe6a6" providerId="LiveId" clId="{7C6D2563-4814-4BEE-A945-549062264F46}" dt="2023-07-28T10:17:20.314" v="2291" actId="1076"/>
          <ac:grpSpMkLst>
            <pc:docMk/>
            <pc:sldMk cId="2014047346" sldId="317"/>
            <ac:grpSpMk id="14" creationId="{4C57E7A2-E1E2-316A-60AF-AEEA31608CC4}"/>
          </ac:grpSpMkLst>
        </pc:grpChg>
        <pc:grpChg chg="add del mod">
          <ac:chgData name="tuyết nguyễn thị ánh" userId="a6fbc05945fbe6a6" providerId="LiveId" clId="{7C6D2563-4814-4BEE-A945-549062264F46}" dt="2023-07-28T10:13:55.251" v="2119" actId="478"/>
          <ac:grpSpMkLst>
            <pc:docMk/>
            <pc:sldMk cId="2014047346" sldId="317"/>
            <ac:grpSpMk id="18" creationId="{B1811AC5-116C-EA70-F3C4-C30C6530D0FF}"/>
          </ac:grpSpMkLst>
        </pc:grpChg>
        <pc:picChg chg="mod">
          <ac:chgData name="tuyết nguyễn thị ánh" userId="a6fbc05945fbe6a6" providerId="LiveId" clId="{7C6D2563-4814-4BEE-A945-549062264F46}" dt="2023-07-28T10:13:12.347" v="2057"/>
          <ac:picMkLst>
            <pc:docMk/>
            <pc:sldMk cId="2014047346" sldId="317"/>
            <ac:picMk id="15" creationId="{09DCDFC5-E5E9-3920-0931-3576C0D3ED76}"/>
          </ac:picMkLst>
        </pc:picChg>
        <pc:picChg chg="add mod">
          <ac:chgData name="tuyết nguyễn thị ánh" userId="a6fbc05945fbe6a6" providerId="LiveId" clId="{7C6D2563-4814-4BEE-A945-549062264F46}" dt="2023-07-28T10:17:34.116" v="2294" actId="1076"/>
          <ac:picMkLst>
            <pc:docMk/>
            <pc:sldMk cId="2014047346" sldId="317"/>
            <ac:picMk id="25" creationId="{F01E5513-341D-3CB9-B61A-BAC695DF4538}"/>
          </ac:picMkLst>
        </pc:picChg>
      </pc:sldChg>
      <pc:sldChg chg="modSp add ord modTransition">
        <pc:chgData name="tuyết nguyễn thị ánh" userId="a6fbc05945fbe6a6" providerId="LiveId" clId="{7C6D2563-4814-4BEE-A945-549062264F46}" dt="2023-08-01T13:17:13.025" v="11050"/>
        <pc:sldMkLst>
          <pc:docMk/>
          <pc:sldMk cId="2281455442" sldId="318"/>
        </pc:sldMkLst>
        <pc:spChg chg="mod">
          <ac:chgData name="tuyết nguyễn thị ánh" userId="a6fbc05945fbe6a6" providerId="LiveId" clId="{7C6D2563-4814-4BEE-A945-549062264F46}" dt="2023-07-29T13:29:40.986" v="2308" actId="2711"/>
          <ac:spMkLst>
            <pc:docMk/>
            <pc:sldMk cId="2281455442" sldId="318"/>
            <ac:spMk id="13" creationId="{D504A159-3BD5-FAF9-CBEC-2588C7ABFBC6}"/>
          </ac:spMkLst>
        </pc:spChg>
      </pc:sldChg>
      <pc:sldChg chg="addSp delSp modSp add mod modTransition delAnim modAnim">
        <pc:chgData name="tuyết nguyễn thị ánh" userId="a6fbc05945fbe6a6" providerId="LiveId" clId="{7C6D2563-4814-4BEE-A945-549062264F46}" dt="2023-08-01T13:17:13.025" v="11050"/>
        <pc:sldMkLst>
          <pc:docMk/>
          <pc:sldMk cId="2029776599" sldId="319"/>
        </pc:sldMkLst>
        <pc:spChg chg="del">
          <ac:chgData name="tuyết nguyễn thị ánh" userId="a6fbc05945fbe6a6" providerId="LiveId" clId="{7C6D2563-4814-4BEE-A945-549062264F46}" dt="2023-07-29T13:37:03.137" v="2648" actId="478"/>
          <ac:spMkLst>
            <pc:docMk/>
            <pc:sldMk cId="2029776599" sldId="319"/>
            <ac:spMk id="3" creationId="{13916426-BDCC-E7EE-B2B2-70EDD7EB02F1}"/>
          </ac:spMkLst>
        </pc:spChg>
        <pc:spChg chg="add mod">
          <ac:chgData name="tuyết nguyễn thị ánh" userId="a6fbc05945fbe6a6" providerId="LiveId" clId="{7C6D2563-4814-4BEE-A945-549062264F46}" dt="2023-07-29T13:39:01.659" v="2820" actId="1076"/>
          <ac:spMkLst>
            <pc:docMk/>
            <pc:sldMk cId="2029776599" sldId="319"/>
            <ac:spMk id="4" creationId="{F6672B0B-7076-5F58-37F5-F6FC674166F0}"/>
          </ac:spMkLst>
        </pc:spChg>
      </pc:sldChg>
      <pc:sldChg chg="addSp delSp modSp add mod modTransition modAnim">
        <pc:chgData name="tuyết nguyễn thị ánh" userId="a6fbc05945fbe6a6" providerId="LiveId" clId="{7C6D2563-4814-4BEE-A945-549062264F46}" dt="2023-08-01T13:17:13.025" v="11050"/>
        <pc:sldMkLst>
          <pc:docMk/>
          <pc:sldMk cId="3507268154" sldId="320"/>
        </pc:sldMkLst>
        <pc:spChg chg="del">
          <ac:chgData name="tuyết nguyễn thị ánh" userId="a6fbc05945fbe6a6" providerId="LiveId" clId="{7C6D2563-4814-4BEE-A945-549062264F46}" dt="2023-07-29T14:24:29.095" v="2948" actId="478"/>
          <ac:spMkLst>
            <pc:docMk/>
            <pc:sldMk cId="3507268154" sldId="320"/>
            <ac:spMk id="4" creationId="{5851DC87-0EB5-1F4E-4E1F-1CC48910BB63}"/>
          </ac:spMkLst>
        </pc:spChg>
        <pc:spChg chg="add mod">
          <ac:chgData name="tuyết nguyễn thị ánh" userId="a6fbc05945fbe6a6" providerId="LiveId" clId="{7C6D2563-4814-4BEE-A945-549062264F46}" dt="2023-07-29T14:26:13.147" v="2968" actId="14100"/>
          <ac:spMkLst>
            <pc:docMk/>
            <pc:sldMk cId="3507268154" sldId="320"/>
            <ac:spMk id="5" creationId="{5E73F128-361A-EB7A-F406-453B674699DE}"/>
          </ac:spMkLst>
        </pc:spChg>
      </pc:sldChg>
      <pc:sldChg chg="addSp delSp modSp add mod modTransition modAnim">
        <pc:chgData name="tuyết nguyễn thị ánh" userId="a6fbc05945fbe6a6" providerId="LiveId" clId="{7C6D2563-4814-4BEE-A945-549062264F46}" dt="2023-08-01T13:17:13.025" v="11050"/>
        <pc:sldMkLst>
          <pc:docMk/>
          <pc:sldMk cId="3932129359" sldId="321"/>
        </pc:sldMkLst>
        <pc:spChg chg="add mod">
          <ac:chgData name="tuyết nguyễn thị ánh" userId="a6fbc05945fbe6a6" providerId="LiveId" clId="{7C6D2563-4814-4BEE-A945-549062264F46}" dt="2023-07-29T16:19:10.344" v="3340" actId="1076"/>
          <ac:spMkLst>
            <pc:docMk/>
            <pc:sldMk cId="3932129359" sldId="321"/>
            <ac:spMk id="5" creationId="{8990309A-5BAD-DF0D-4862-7F692CB4DEF0}"/>
          </ac:spMkLst>
        </pc:spChg>
        <pc:spChg chg="mod">
          <ac:chgData name="tuyết nguyễn thị ánh" userId="a6fbc05945fbe6a6" providerId="LiveId" clId="{7C6D2563-4814-4BEE-A945-549062264F46}" dt="2023-07-29T16:19:02.139" v="3337"/>
          <ac:spMkLst>
            <pc:docMk/>
            <pc:sldMk cId="3932129359" sldId="321"/>
            <ac:spMk id="8" creationId="{23043FA3-7F22-7E54-BB70-473A128DD894}"/>
          </ac:spMkLst>
        </pc:spChg>
        <pc:spChg chg="mod">
          <ac:chgData name="tuyết nguyễn thị ánh" userId="a6fbc05945fbe6a6" providerId="LiveId" clId="{7C6D2563-4814-4BEE-A945-549062264F46}" dt="2023-07-29T16:17:25.283" v="3325" actId="1076"/>
          <ac:spMkLst>
            <pc:docMk/>
            <pc:sldMk cId="3932129359" sldId="321"/>
            <ac:spMk id="15" creationId="{7254EA46-5F44-D0BD-821C-FB4F43B8AD44}"/>
          </ac:spMkLst>
        </pc:spChg>
        <pc:spChg chg="del">
          <ac:chgData name="tuyết nguyễn thị ánh" userId="a6fbc05945fbe6a6" providerId="LiveId" clId="{7C6D2563-4814-4BEE-A945-549062264F46}" dt="2023-07-29T16:17:19.882" v="3322" actId="478"/>
          <ac:spMkLst>
            <pc:docMk/>
            <pc:sldMk cId="3932129359" sldId="321"/>
            <ac:spMk id="19" creationId="{0A749FDE-E562-C93C-59AF-D2DF7A4179DA}"/>
          </ac:spMkLst>
        </pc:spChg>
        <pc:spChg chg="del">
          <ac:chgData name="tuyết nguyễn thị ánh" userId="a6fbc05945fbe6a6" providerId="LiveId" clId="{7C6D2563-4814-4BEE-A945-549062264F46}" dt="2023-07-29T16:17:22.317" v="3324" actId="478"/>
          <ac:spMkLst>
            <pc:docMk/>
            <pc:sldMk cId="3932129359" sldId="321"/>
            <ac:spMk id="21" creationId="{C1202E53-28C5-13FE-04E4-105ECB0D54CA}"/>
          </ac:spMkLst>
        </pc:spChg>
        <pc:spChg chg="del">
          <ac:chgData name="tuyết nguyễn thị ánh" userId="a6fbc05945fbe6a6" providerId="LiveId" clId="{7C6D2563-4814-4BEE-A945-549062264F46}" dt="2023-07-29T16:17:21.208" v="3323" actId="478"/>
          <ac:spMkLst>
            <pc:docMk/>
            <pc:sldMk cId="3932129359" sldId="321"/>
            <ac:spMk id="22" creationId="{75E6D2EC-129A-3713-C68F-B8EA0ACBF305}"/>
          </ac:spMkLst>
        </pc:spChg>
        <pc:grpChg chg="add mod">
          <ac:chgData name="tuyết nguyễn thị ánh" userId="a6fbc05945fbe6a6" providerId="LiveId" clId="{7C6D2563-4814-4BEE-A945-549062264F46}" dt="2023-07-29T16:19:18.672" v="3342" actId="1076"/>
          <ac:grpSpMkLst>
            <pc:docMk/>
            <pc:sldMk cId="3932129359" sldId="321"/>
            <ac:grpSpMk id="6" creationId="{CCCE5D87-233D-BF96-3F12-1F01C2D50FB9}"/>
          </ac:grpSpMkLst>
        </pc:grpChg>
        <pc:grpChg chg="del">
          <ac:chgData name="tuyết nguyễn thị ánh" userId="a6fbc05945fbe6a6" providerId="LiveId" clId="{7C6D2563-4814-4BEE-A945-549062264F46}" dt="2023-07-29T16:17:18.359" v="3321" actId="478"/>
          <ac:grpSpMkLst>
            <pc:docMk/>
            <pc:sldMk cId="3932129359" sldId="321"/>
            <ac:grpSpMk id="17" creationId="{8D415333-3CA2-9A89-59FD-3CCA6B7D8549}"/>
          </ac:grpSpMkLst>
        </pc:grpChg>
        <pc:picChg chg="mod">
          <ac:chgData name="tuyết nguyễn thị ánh" userId="a6fbc05945fbe6a6" providerId="LiveId" clId="{7C6D2563-4814-4BEE-A945-549062264F46}" dt="2023-07-29T16:19:02.139" v="3337"/>
          <ac:picMkLst>
            <pc:docMk/>
            <pc:sldMk cId="3932129359" sldId="321"/>
            <ac:picMk id="7" creationId="{ACEDE21D-F17A-4635-B55B-3B4341CF6DFE}"/>
          </ac:picMkLst>
        </pc:picChg>
      </pc:sldChg>
      <pc:sldChg chg="addSp delSp modSp add mod modTransition delAnim modAnim">
        <pc:chgData name="tuyết nguyễn thị ánh" userId="a6fbc05945fbe6a6" providerId="LiveId" clId="{7C6D2563-4814-4BEE-A945-549062264F46}" dt="2023-08-01T13:17:13.025" v="11050"/>
        <pc:sldMkLst>
          <pc:docMk/>
          <pc:sldMk cId="3196331504" sldId="322"/>
        </pc:sldMkLst>
        <pc:spChg chg="mod">
          <ac:chgData name="tuyết nguyễn thị ánh" userId="a6fbc05945fbe6a6" providerId="LiveId" clId="{7C6D2563-4814-4BEE-A945-549062264F46}" dt="2023-07-30T08:54:50.512" v="4527" actId="1076"/>
          <ac:spMkLst>
            <pc:docMk/>
            <pc:sldMk cId="3196331504" sldId="322"/>
            <ac:spMk id="6" creationId="{37DC1576-74AE-4EBB-52B4-81841BC9412A}"/>
          </ac:spMkLst>
        </pc:spChg>
        <pc:spChg chg="del">
          <ac:chgData name="tuyết nguyễn thị ánh" userId="a6fbc05945fbe6a6" providerId="LiveId" clId="{7C6D2563-4814-4BEE-A945-549062264F46}" dt="2023-07-30T08:54:49.106" v="4526" actId="478"/>
          <ac:spMkLst>
            <pc:docMk/>
            <pc:sldMk cId="3196331504" sldId="322"/>
            <ac:spMk id="7" creationId="{4AB552DC-B1BE-D105-36E4-56F90B5EC6AF}"/>
          </ac:spMkLst>
        </pc:spChg>
        <pc:spChg chg="del">
          <ac:chgData name="tuyết nguyễn thị ánh" userId="a6fbc05945fbe6a6" providerId="LiveId" clId="{7C6D2563-4814-4BEE-A945-549062264F46}" dt="2023-07-30T08:54:48.436" v="4525" actId="478"/>
          <ac:spMkLst>
            <pc:docMk/>
            <pc:sldMk cId="3196331504" sldId="322"/>
            <ac:spMk id="9" creationId="{E75C9A6F-05D7-579C-688B-2A66B2DEE2A8}"/>
          </ac:spMkLst>
        </pc:spChg>
        <pc:spChg chg="mod">
          <ac:chgData name="tuyết nguyễn thị ánh" userId="a6fbc05945fbe6a6" providerId="LiveId" clId="{7C6D2563-4814-4BEE-A945-549062264F46}" dt="2023-07-30T08:56:05.361" v="4663" actId="1076"/>
          <ac:spMkLst>
            <pc:docMk/>
            <pc:sldMk cId="3196331504" sldId="322"/>
            <ac:spMk id="11" creationId="{3843FB56-086B-870A-D402-C63D997ED419}"/>
          </ac:spMkLst>
        </pc:spChg>
        <pc:spChg chg="mod">
          <ac:chgData name="tuyết nguyễn thị ánh" userId="a6fbc05945fbe6a6" providerId="LiveId" clId="{7C6D2563-4814-4BEE-A945-549062264F46}" dt="2023-07-30T08:57:09.104" v="4859" actId="1076"/>
          <ac:spMkLst>
            <pc:docMk/>
            <pc:sldMk cId="3196331504" sldId="322"/>
            <ac:spMk id="12" creationId="{233E7F2F-E740-DF0D-3ED6-2F0E0D74717F}"/>
          </ac:spMkLst>
        </pc:spChg>
        <pc:spChg chg="del mod">
          <ac:chgData name="tuyết nguyễn thị ánh" userId="a6fbc05945fbe6a6" providerId="LiveId" clId="{7C6D2563-4814-4BEE-A945-549062264F46}" dt="2023-07-30T08:55:04.146" v="4531" actId="478"/>
          <ac:spMkLst>
            <pc:docMk/>
            <pc:sldMk cId="3196331504" sldId="322"/>
            <ac:spMk id="13" creationId="{93C1E3BF-75C8-7A66-685C-E52778C7A618}"/>
          </ac:spMkLst>
        </pc:spChg>
        <pc:picChg chg="add mod">
          <ac:chgData name="tuyết nguyễn thị ánh" userId="a6fbc05945fbe6a6" providerId="LiveId" clId="{7C6D2563-4814-4BEE-A945-549062264F46}" dt="2023-07-30T08:57:16.482" v="4863" actId="1076"/>
          <ac:picMkLst>
            <pc:docMk/>
            <pc:sldMk cId="3196331504" sldId="322"/>
            <ac:picMk id="2" creationId="{C04031A1-E9E7-401B-4361-2FB8CBAE94B0}"/>
          </ac:picMkLst>
        </pc:picChg>
      </pc:sldChg>
      <pc:sldChg chg="delSp modSp add mod modTransition modAnim">
        <pc:chgData name="tuyết nguyễn thị ánh" userId="a6fbc05945fbe6a6" providerId="LiveId" clId="{7C6D2563-4814-4BEE-A945-549062264F46}" dt="2023-08-01T13:17:13.025" v="11050"/>
        <pc:sldMkLst>
          <pc:docMk/>
          <pc:sldMk cId="68706554" sldId="323"/>
        </pc:sldMkLst>
        <pc:spChg chg="del">
          <ac:chgData name="tuyết nguyễn thị ánh" userId="a6fbc05945fbe6a6" providerId="LiveId" clId="{7C6D2563-4814-4BEE-A945-549062264F46}" dt="2023-07-30T09:31:22.801" v="6490" actId="478"/>
          <ac:spMkLst>
            <pc:docMk/>
            <pc:sldMk cId="68706554" sldId="323"/>
            <ac:spMk id="2" creationId="{28936310-4B91-8EFE-9725-0D26DE5D3DB8}"/>
          </ac:spMkLst>
        </pc:spChg>
        <pc:spChg chg="mod">
          <ac:chgData name="tuyết nguyễn thị ánh" userId="a6fbc05945fbe6a6" providerId="LiveId" clId="{7C6D2563-4814-4BEE-A945-549062264F46}" dt="2023-07-30T09:37:10.983" v="6987" actId="20577"/>
          <ac:spMkLst>
            <pc:docMk/>
            <pc:sldMk cId="68706554" sldId="323"/>
            <ac:spMk id="3" creationId="{23E45BFA-2CC7-62BF-4EE3-4310704A0736}"/>
          </ac:spMkLst>
        </pc:spChg>
        <pc:spChg chg="mod">
          <ac:chgData name="tuyết nguyễn thị ánh" userId="a6fbc05945fbe6a6" providerId="LiveId" clId="{7C6D2563-4814-4BEE-A945-549062264F46}" dt="2023-07-30T09:34:25.633" v="6951" actId="1076"/>
          <ac:spMkLst>
            <pc:docMk/>
            <pc:sldMk cId="68706554" sldId="323"/>
            <ac:spMk id="5" creationId="{AEAB8B36-011C-3AFA-2030-8A9B24868AC1}"/>
          </ac:spMkLst>
        </pc:spChg>
        <pc:spChg chg="mod">
          <ac:chgData name="tuyết nguyễn thị ánh" userId="a6fbc05945fbe6a6" providerId="LiveId" clId="{7C6D2563-4814-4BEE-A945-549062264F46}" dt="2023-07-30T09:36:48.726" v="6985"/>
          <ac:spMkLst>
            <pc:docMk/>
            <pc:sldMk cId="68706554" sldId="323"/>
            <ac:spMk id="7" creationId="{803B4CCB-85EF-BFD3-013C-39CECF574813}"/>
          </ac:spMkLst>
        </pc:spChg>
        <pc:spChg chg="mod">
          <ac:chgData name="tuyết nguyễn thị ánh" userId="a6fbc05945fbe6a6" providerId="LiveId" clId="{7C6D2563-4814-4BEE-A945-549062264F46}" dt="2023-07-30T09:34:22.249" v="6950" actId="1076"/>
          <ac:spMkLst>
            <pc:docMk/>
            <pc:sldMk cId="68706554" sldId="323"/>
            <ac:spMk id="13" creationId="{FD794C59-E934-A971-87CC-7A8A6C4460DB}"/>
          </ac:spMkLst>
        </pc:spChg>
        <pc:picChg chg="mod">
          <ac:chgData name="tuyết nguyễn thị ánh" userId="a6fbc05945fbe6a6" providerId="LiveId" clId="{7C6D2563-4814-4BEE-A945-549062264F46}" dt="2023-07-30T09:34:02.921" v="6947" actId="1076"/>
          <ac:picMkLst>
            <pc:docMk/>
            <pc:sldMk cId="68706554" sldId="323"/>
            <ac:picMk id="8" creationId="{212EEA93-BA14-5D93-3110-84FB863E9657}"/>
          </ac:picMkLst>
        </pc:picChg>
      </pc:sldChg>
      <pc:sldChg chg="addSp delSp modSp add mod modTransition delAnim modAnim">
        <pc:chgData name="tuyết nguyễn thị ánh" userId="a6fbc05945fbe6a6" providerId="LiveId" clId="{7C6D2563-4814-4BEE-A945-549062264F46}" dt="2023-08-01T13:17:13.025" v="11050"/>
        <pc:sldMkLst>
          <pc:docMk/>
          <pc:sldMk cId="2038360376" sldId="324"/>
        </pc:sldMkLst>
        <pc:spChg chg="mod">
          <ac:chgData name="tuyết nguyễn thị ánh" userId="a6fbc05945fbe6a6" providerId="LiveId" clId="{7C6D2563-4814-4BEE-A945-549062264F46}" dt="2023-07-30T09:40:11.047" v="7035" actId="1035"/>
          <ac:spMkLst>
            <pc:docMk/>
            <pc:sldMk cId="2038360376" sldId="324"/>
            <ac:spMk id="2" creationId="{A4D6037B-BF14-B6EE-6EC6-764B62DD3A50}"/>
          </ac:spMkLst>
        </pc:spChg>
        <pc:spChg chg="add del mod">
          <ac:chgData name="tuyết nguyễn thị ánh" userId="a6fbc05945fbe6a6" providerId="LiveId" clId="{7C6D2563-4814-4BEE-A945-549062264F46}" dt="2023-07-30T09:38:38.430" v="7010" actId="478"/>
          <ac:spMkLst>
            <pc:docMk/>
            <pc:sldMk cId="2038360376" sldId="324"/>
            <ac:spMk id="3" creationId="{FA7E713F-5408-94F9-A87D-81E93AE4507F}"/>
          </ac:spMkLst>
        </pc:spChg>
        <pc:spChg chg="add mod">
          <ac:chgData name="tuyết nguyễn thị ánh" userId="a6fbc05945fbe6a6" providerId="LiveId" clId="{7C6D2563-4814-4BEE-A945-549062264F46}" dt="2023-07-30T09:41:54.208" v="7102" actId="1076"/>
          <ac:spMkLst>
            <pc:docMk/>
            <pc:sldMk cId="2038360376" sldId="324"/>
            <ac:spMk id="4" creationId="{8A7BD156-1DFB-0F64-4597-00D3AE6721F9}"/>
          </ac:spMkLst>
        </pc:spChg>
        <pc:spChg chg="mod">
          <ac:chgData name="tuyết nguyễn thị ánh" userId="a6fbc05945fbe6a6" providerId="LiveId" clId="{7C6D2563-4814-4BEE-A945-549062264F46}" dt="2023-07-30T09:38:40.149" v="7011" actId="1076"/>
          <ac:spMkLst>
            <pc:docMk/>
            <pc:sldMk cId="2038360376" sldId="324"/>
            <ac:spMk id="7" creationId="{FA48945B-79F4-7BC2-EC31-3795F3E725B7}"/>
          </ac:spMkLst>
        </pc:spChg>
        <pc:spChg chg="mod">
          <ac:chgData name="tuyết nguyễn thị ánh" userId="a6fbc05945fbe6a6" providerId="LiveId" clId="{7C6D2563-4814-4BEE-A945-549062264F46}" dt="2023-07-30T09:39:47.622" v="7027"/>
          <ac:spMkLst>
            <pc:docMk/>
            <pc:sldMk cId="2038360376" sldId="324"/>
            <ac:spMk id="8" creationId="{FEC88ED4-5DCE-05B0-48D5-B4AEF6FAB7A8}"/>
          </ac:spMkLst>
        </pc:spChg>
        <pc:spChg chg="mod">
          <ac:chgData name="tuyết nguyễn thị ánh" userId="a6fbc05945fbe6a6" providerId="LiveId" clId="{7C6D2563-4814-4BEE-A945-549062264F46}" dt="2023-07-30T09:41:58.871" v="7104" actId="14100"/>
          <ac:spMkLst>
            <pc:docMk/>
            <pc:sldMk cId="2038360376" sldId="324"/>
            <ac:spMk id="10" creationId="{96C7DA4C-0AC4-BA1D-C50E-CCC0B07AE31E}"/>
          </ac:spMkLst>
        </pc:spChg>
        <pc:picChg chg="add del mod">
          <ac:chgData name="tuyết nguyễn thị ánh" userId="a6fbc05945fbe6a6" providerId="LiveId" clId="{7C6D2563-4814-4BEE-A945-549062264F46}" dt="2023-07-30T09:41:45.855" v="7099" actId="478"/>
          <ac:picMkLst>
            <pc:docMk/>
            <pc:sldMk cId="2038360376" sldId="324"/>
            <ac:picMk id="5" creationId="{8B743BF3-C377-B060-33AD-3D959BB9C1B9}"/>
          </ac:picMkLst>
        </pc:picChg>
        <pc:picChg chg="mod">
          <ac:chgData name="tuyết nguyễn thị ánh" userId="a6fbc05945fbe6a6" providerId="LiveId" clId="{7C6D2563-4814-4BEE-A945-549062264F46}" dt="2023-07-30T09:41:55.540" v="7103" actId="1076"/>
          <ac:picMkLst>
            <pc:docMk/>
            <pc:sldMk cId="2038360376" sldId="324"/>
            <ac:picMk id="9" creationId="{3DED66A3-993F-C3E5-0B29-516122AED7C2}"/>
          </ac:picMkLst>
        </pc:picChg>
      </pc:sldChg>
      <pc:sldChg chg="modSp add del">
        <pc:chgData name="tuyết nguyễn thị ánh" userId="a6fbc05945fbe6a6" providerId="LiveId" clId="{7C6D2563-4814-4BEE-A945-549062264F46}" dt="2023-07-30T09:42:12.767" v="7105" actId="47"/>
        <pc:sldMkLst>
          <pc:docMk/>
          <pc:sldMk cId="1801740429" sldId="325"/>
        </pc:sldMkLst>
        <pc:spChg chg="mod">
          <ac:chgData name="tuyết nguyễn thị ánh" userId="a6fbc05945fbe6a6" providerId="LiveId" clId="{7C6D2563-4814-4BEE-A945-549062264F46}" dt="2023-07-30T09:41:15.337" v="7093" actId="20577"/>
          <ac:spMkLst>
            <pc:docMk/>
            <pc:sldMk cId="1801740429" sldId="325"/>
            <ac:spMk id="8" creationId="{0C2391C5-86C4-DE0E-9F77-ACE2254BACD4}"/>
          </ac:spMkLst>
        </pc:spChg>
      </pc:sldChg>
      <pc:sldChg chg="delSp modSp add mod modTransition delAnim modAnim">
        <pc:chgData name="tuyết nguyễn thị ánh" userId="a6fbc05945fbe6a6" providerId="LiveId" clId="{7C6D2563-4814-4BEE-A945-549062264F46}" dt="2023-08-01T13:17:13.025" v="11050"/>
        <pc:sldMkLst>
          <pc:docMk/>
          <pc:sldMk cId="232777295" sldId="326"/>
        </pc:sldMkLst>
        <pc:spChg chg="del">
          <ac:chgData name="tuyết nguyễn thị ánh" userId="a6fbc05945fbe6a6" providerId="LiveId" clId="{7C6D2563-4814-4BEE-A945-549062264F46}" dt="2023-07-30T10:13:05.810" v="9170" actId="478"/>
          <ac:spMkLst>
            <pc:docMk/>
            <pc:sldMk cId="232777295" sldId="326"/>
            <ac:spMk id="3" creationId="{0B892E7B-5FF7-753E-ECDB-CFBA46DB4518}"/>
          </ac:spMkLst>
        </pc:spChg>
        <pc:spChg chg="mod">
          <ac:chgData name="tuyết nguyễn thị ánh" userId="a6fbc05945fbe6a6" providerId="LiveId" clId="{7C6D2563-4814-4BEE-A945-549062264F46}" dt="2023-07-30T10:12:54.625" v="9168" actId="1076"/>
          <ac:spMkLst>
            <pc:docMk/>
            <pc:sldMk cId="232777295" sldId="326"/>
            <ac:spMk id="4" creationId="{E57B902E-5AC7-D581-FB3D-0F763EAA6B02}"/>
          </ac:spMkLst>
        </pc:spChg>
        <pc:spChg chg="mod ord">
          <ac:chgData name="tuyết nguyễn thị ánh" userId="a6fbc05945fbe6a6" providerId="LiveId" clId="{7C6D2563-4814-4BEE-A945-549062264F46}" dt="2023-07-30T10:12:50.506" v="9167" actId="1076"/>
          <ac:spMkLst>
            <pc:docMk/>
            <pc:sldMk cId="232777295" sldId="326"/>
            <ac:spMk id="5" creationId="{01491CB6-EB8A-F56F-2E25-5957DDE5DBE0}"/>
          </ac:spMkLst>
        </pc:spChg>
        <pc:spChg chg="mod">
          <ac:chgData name="tuyết nguyễn thị ánh" userId="a6fbc05945fbe6a6" providerId="LiveId" clId="{7C6D2563-4814-4BEE-A945-549062264F46}" dt="2023-07-30T10:11:45.188" v="9110" actId="1035"/>
          <ac:spMkLst>
            <pc:docMk/>
            <pc:sldMk cId="232777295" sldId="326"/>
            <ac:spMk id="6" creationId="{1613F29A-5805-B5C0-D425-F5C5F90C132D}"/>
          </ac:spMkLst>
        </pc:spChg>
        <pc:spChg chg="mod">
          <ac:chgData name="tuyết nguyễn thị ánh" userId="a6fbc05945fbe6a6" providerId="LiveId" clId="{7C6D2563-4814-4BEE-A945-549062264F46}" dt="2023-07-30T10:14:54.092" v="9284" actId="20577"/>
          <ac:spMkLst>
            <pc:docMk/>
            <pc:sldMk cId="232777295" sldId="326"/>
            <ac:spMk id="7" creationId="{3F36CA0C-CF42-09F1-B5AF-DB04FC79E549}"/>
          </ac:spMkLst>
        </pc:spChg>
        <pc:spChg chg="del">
          <ac:chgData name="tuyết nguyễn thị ánh" userId="a6fbc05945fbe6a6" providerId="LiveId" clId="{7C6D2563-4814-4BEE-A945-549062264F46}" dt="2023-07-30T10:13:04.956" v="9169" actId="478"/>
          <ac:spMkLst>
            <pc:docMk/>
            <pc:sldMk cId="232777295" sldId="326"/>
            <ac:spMk id="10" creationId="{9ED459C0-005F-4B67-BE65-1754FDF8FFCB}"/>
          </ac:spMkLst>
        </pc:spChg>
        <pc:spChg chg="mod">
          <ac:chgData name="tuyết nguyễn thị ánh" userId="a6fbc05945fbe6a6" providerId="LiveId" clId="{7C6D2563-4814-4BEE-A945-549062264F46}" dt="2023-07-30T10:16:18.526" v="9487" actId="1076"/>
          <ac:spMkLst>
            <pc:docMk/>
            <pc:sldMk cId="232777295" sldId="326"/>
            <ac:spMk id="13" creationId="{6F11FA10-CF62-97EE-55AD-0E273ECC3719}"/>
          </ac:spMkLst>
        </pc:spChg>
        <pc:picChg chg="mod">
          <ac:chgData name="tuyết nguyễn thị ánh" userId="a6fbc05945fbe6a6" providerId="LiveId" clId="{7C6D2563-4814-4BEE-A945-549062264F46}" dt="2023-07-30T10:16:02.304" v="9470" actId="1076"/>
          <ac:picMkLst>
            <pc:docMk/>
            <pc:sldMk cId="232777295" sldId="326"/>
            <ac:picMk id="9" creationId="{D9D671FB-2423-1576-7BDF-FC6C302946D6}"/>
          </ac:picMkLst>
        </pc:picChg>
        <pc:cxnChg chg="del">
          <ac:chgData name="tuyết nguyễn thị ánh" userId="a6fbc05945fbe6a6" providerId="LiveId" clId="{7C6D2563-4814-4BEE-A945-549062264F46}" dt="2023-07-30T10:13:09.713" v="9172" actId="478"/>
          <ac:cxnSpMkLst>
            <pc:docMk/>
            <pc:sldMk cId="232777295" sldId="326"/>
            <ac:cxnSpMk id="2" creationId="{FD991E9F-3722-8F43-C77F-14A6F5438FFE}"/>
          </ac:cxnSpMkLst>
        </pc:cxnChg>
        <pc:cxnChg chg="del">
          <ac:chgData name="tuyết nguyễn thị ánh" userId="a6fbc05945fbe6a6" providerId="LiveId" clId="{7C6D2563-4814-4BEE-A945-549062264F46}" dt="2023-07-30T10:13:08.898" v="9171" actId="478"/>
          <ac:cxnSpMkLst>
            <pc:docMk/>
            <pc:sldMk cId="232777295" sldId="326"/>
            <ac:cxnSpMk id="8" creationId="{5EDC0230-9747-BDFA-9B65-20CFA29F1200}"/>
          </ac:cxnSpMkLst>
        </pc:cxnChg>
      </pc:sldChg>
      <pc:sldChg chg="addSp delSp modSp add mod modTransition modAnim">
        <pc:chgData name="tuyết nguyễn thị ánh" userId="a6fbc05945fbe6a6" providerId="LiveId" clId="{7C6D2563-4814-4BEE-A945-549062264F46}" dt="2023-08-01T13:17:13.025" v="11050"/>
        <pc:sldMkLst>
          <pc:docMk/>
          <pc:sldMk cId="2861682687" sldId="327"/>
        </pc:sldMkLst>
        <pc:spChg chg="add del mod">
          <ac:chgData name="tuyết nguyễn thị ánh" userId="a6fbc05945fbe6a6" providerId="LiveId" clId="{7C6D2563-4814-4BEE-A945-549062264F46}" dt="2023-07-30T10:22:54.249" v="9938" actId="478"/>
          <ac:spMkLst>
            <pc:docMk/>
            <pc:sldMk cId="2861682687" sldId="327"/>
            <ac:spMk id="2" creationId="{71AE5312-8D53-3FAA-9CFA-2F191A3F5E3B}"/>
          </ac:spMkLst>
        </pc:spChg>
        <pc:spChg chg="mod">
          <ac:chgData name="tuyết nguyễn thị ánh" userId="a6fbc05945fbe6a6" providerId="LiveId" clId="{7C6D2563-4814-4BEE-A945-549062264F46}" dt="2023-07-30T10:22:22.035" v="9932" actId="1076"/>
          <ac:spMkLst>
            <pc:docMk/>
            <pc:sldMk cId="2861682687" sldId="327"/>
            <ac:spMk id="4" creationId="{0F978EA8-1B51-D4D7-BA38-849423A42DA7}"/>
          </ac:spMkLst>
        </pc:spChg>
        <pc:spChg chg="mod">
          <ac:chgData name="tuyết nguyễn thị ánh" userId="a6fbc05945fbe6a6" providerId="LiveId" clId="{7C6D2563-4814-4BEE-A945-549062264F46}" dt="2023-07-30T10:18:45.115" v="9688" actId="20577"/>
          <ac:spMkLst>
            <pc:docMk/>
            <pc:sldMk cId="2861682687" sldId="327"/>
            <ac:spMk id="14" creationId="{4B997A35-A7DA-93A5-79B2-688995795243}"/>
          </ac:spMkLst>
        </pc:spChg>
        <pc:spChg chg="mod">
          <ac:chgData name="tuyết nguyễn thị ánh" userId="a6fbc05945fbe6a6" providerId="LiveId" clId="{7C6D2563-4814-4BEE-A945-549062264F46}" dt="2023-07-30T10:21:50.322" v="9926" actId="1035"/>
          <ac:spMkLst>
            <pc:docMk/>
            <pc:sldMk cId="2861682687" sldId="327"/>
            <ac:spMk id="15" creationId="{28935749-4107-EA2C-23C7-1FD3CF777D8A}"/>
          </ac:spMkLst>
        </pc:spChg>
        <pc:spChg chg="mod">
          <ac:chgData name="tuyết nguyễn thị ánh" userId="a6fbc05945fbe6a6" providerId="LiveId" clId="{7C6D2563-4814-4BEE-A945-549062264F46}" dt="2023-07-30T10:21:50.322" v="9926" actId="1035"/>
          <ac:spMkLst>
            <pc:docMk/>
            <pc:sldMk cId="2861682687" sldId="327"/>
            <ac:spMk id="17" creationId="{476CE2C6-BBE2-6F00-2EA3-3133D59429BA}"/>
          </ac:spMkLst>
        </pc:spChg>
        <pc:grpChg chg="mod">
          <ac:chgData name="tuyết nguyễn thị ánh" userId="a6fbc05945fbe6a6" providerId="LiveId" clId="{7C6D2563-4814-4BEE-A945-549062264F46}" dt="2023-07-30T10:21:50.322" v="9926" actId="1035"/>
          <ac:grpSpMkLst>
            <pc:docMk/>
            <pc:sldMk cId="2861682687" sldId="327"/>
            <ac:grpSpMk id="12" creationId="{4CC0C20C-DDCA-E6FF-470E-92FE59928E31}"/>
          </ac:grpSpMkLst>
        </pc:grpChg>
        <pc:picChg chg="add mod">
          <ac:chgData name="tuyết nguyễn thị ánh" userId="a6fbc05945fbe6a6" providerId="LiveId" clId="{7C6D2563-4814-4BEE-A945-549062264F46}" dt="2023-07-30T10:23:09.399" v="9943" actId="14100"/>
          <ac:picMkLst>
            <pc:docMk/>
            <pc:sldMk cId="2861682687" sldId="327"/>
            <ac:picMk id="5" creationId="{454BED3F-A916-CA19-F8E4-338F7B19F449}"/>
          </ac:picMkLst>
        </pc:picChg>
      </pc:sldChg>
      <pc:sldChg chg="addSp delSp modSp add mod modTransition modAnim">
        <pc:chgData name="tuyết nguyễn thị ánh" userId="a6fbc05945fbe6a6" providerId="LiveId" clId="{7C6D2563-4814-4BEE-A945-549062264F46}" dt="2023-08-01T13:17:13.025" v="11050"/>
        <pc:sldMkLst>
          <pc:docMk/>
          <pc:sldMk cId="3283574340" sldId="328"/>
        </pc:sldMkLst>
        <pc:spChg chg="add mod">
          <ac:chgData name="tuyết nguyễn thị ánh" userId="a6fbc05945fbe6a6" providerId="LiveId" clId="{7C6D2563-4814-4BEE-A945-549062264F46}" dt="2023-07-30T09:38:22.883" v="7006" actId="1076"/>
          <ac:spMkLst>
            <pc:docMk/>
            <pc:sldMk cId="3283574340" sldId="328"/>
            <ac:spMk id="2" creationId="{D35D3130-2A69-07A3-9DA0-112AD037F8B1}"/>
          </ac:spMkLst>
        </pc:spChg>
        <pc:spChg chg="mod">
          <ac:chgData name="tuyết nguyễn thị ánh" userId="a6fbc05945fbe6a6" providerId="LiveId" clId="{7C6D2563-4814-4BEE-A945-549062264F46}" dt="2023-07-30T09:37:13.904" v="6989" actId="20577"/>
          <ac:spMkLst>
            <pc:docMk/>
            <pc:sldMk cId="3283574340" sldId="328"/>
            <ac:spMk id="3" creationId="{23E45BFA-2CC7-62BF-4EE3-4310704A0736}"/>
          </ac:spMkLst>
        </pc:spChg>
        <pc:spChg chg="del">
          <ac:chgData name="tuyết nguyễn thị ánh" userId="a6fbc05945fbe6a6" providerId="LiveId" clId="{7C6D2563-4814-4BEE-A945-549062264F46}" dt="2023-07-30T09:35:48.250" v="6957" actId="478"/>
          <ac:spMkLst>
            <pc:docMk/>
            <pc:sldMk cId="3283574340" sldId="328"/>
            <ac:spMk id="5" creationId="{AEAB8B36-011C-3AFA-2030-8A9B24868AC1}"/>
          </ac:spMkLst>
        </pc:spChg>
        <pc:spChg chg="mod">
          <ac:chgData name="tuyết nguyễn thị ánh" userId="a6fbc05945fbe6a6" providerId="LiveId" clId="{7C6D2563-4814-4BEE-A945-549062264F46}" dt="2023-07-30T09:36:42.120" v="6983"/>
          <ac:spMkLst>
            <pc:docMk/>
            <pc:sldMk cId="3283574340" sldId="328"/>
            <ac:spMk id="7" creationId="{803B4CCB-85EF-BFD3-013C-39CECF574813}"/>
          </ac:spMkLst>
        </pc:spChg>
        <pc:spChg chg="mod">
          <ac:chgData name="tuyết nguyễn thị ánh" userId="a6fbc05945fbe6a6" providerId="LiveId" clId="{7C6D2563-4814-4BEE-A945-549062264F46}" dt="2023-07-30T09:36:17.984" v="6977" actId="1035"/>
          <ac:spMkLst>
            <pc:docMk/>
            <pc:sldMk cId="3283574340" sldId="328"/>
            <ac:spMk id="13" creationId="{FD794C59-E934-A971-87CC-7A8A6C4460DB}"/>
          </ac:spMkLst>
        </pc:spChg>
        <pc:picChg chg="mod">
          <ac:chgData name="tuyết nguyễn thị ánh" userId="a6fbc05945fbe6a6" providerId="LiveId" clId="{7C6D2563-4814-4BEE-A945-549062264F46}" dt="2023-07-30T09:38:15.864" v="7005" actId="1076"/>
          <ac:picMkLst>
            <pc:docMk/>
            <pc:sldMk cId="3283574340" sldId="328"/>
            <ac:picMk id="8" creationId="{212EEA93-BA14-5D93-3110-84FB863E9657}"/>
          </ac:picMkLst>
        </pc:picChg>
      </pc:sldChg>
      <pc:sldChg chg="new del">
        <pc:chgData name="tuyết nguyễn thị ánh" userId="a6fbc05945fbe6a6" providerId="LiveId" clId="{7C6D2563-4814-4BEE-A945-549062264F46}" dt="2023-07-30T09:57:52.070" v="7993" actId="47"/>
        <pc:sldMkLst>
          <pc:docMk/>
          <pc:sldMk cId="2503510505" sldId="329"/>
        </pc:sldMkLst>
      </pc:sldChg>
      <pc:sldChg chg="addSp delSp modSp add mod modTransition addAnim delAnim modAnim">
        <pc:chgData name="tuyết nguyễn thị ánh" userId="a6fbc05945fbe6a6" providerId="LiveId" clId="{7C6D2563-4814-4BEE-A945-549062264F46}" dt="2023-08-01T13:17:13.025" v="11050"/>
        <pc:sldMkLst>
          <pc:docMk/>
          <pc:sldMk cId="441259722" sldId="330"/>
        </pc:sldMkLst>
        <pc:spChg chg="del">
          <ac:chgData name="tuyết nguyễn thị ánh" userId="a6fbc05945fbe6a6" providerId="LiveId" clId="{7C6D2563-4814-4BEE-A945-549062264F46}" dt="2023-07-30T09:42:54.475" v="7108" actId="478"/>
          <ac:spMkLst>
            <pc:docMk/>
            <pc:sldMk cId="441259722" sldId="330"/>
            <ac:spMk id="2" creationId="{98538F7D-83DB-EC77-32D8-07B2986AE022}"/>
          </ac:spMkLst>
        </pc:spChg>
        <pc:spChg chg="mod">
          <ac:chgData name="tuyết nguyễn thị ánh" userId="a6fbc05945fbe6a6" providerId="LiveId" clId="{7C6D2563-4814-4BEE-A945-549062264F46}" dt="2023-07-30T09:47:49.839" v="7533" actId="1076"/>
          <ac:spMkLst>
            <pc:docMk/>
            <pc:sldMk cId="441259722" sldId="330"/>
            <ac:spMk id="3" creationId="{02517483-3108-99D9-4424-72E1E8A42BFA}"/>
          </ac:spMkLst>
        </pc:spChg>
        <pc:spChg chg="mod">
          <ac:chgData name="tuyết nguyễn thị ánh" userId="a6fbc05945fbe6a6" providerId="LiveId" clId="{7C6D2563-4814-4BEE-A945-549062264F46}" dt="2023-07-30T09:47:32.384" v="7530" actId="255"/>
          <ac:spMkLst>
            <pc:docMk/>
            <pc:sldMk cId="441259722" sldId="330"/>
            <ac:spMk id="4" creationId="{BCBA9373-849F-2485-E1F8-36B5F79EA451}"/>
          </ac:spMkLst>
        </pc:spChg>
        <pc:spChg chg="add mod">
          <ac:chgData name="tuyết nguyễn thị ánh" userId="a6fbc05945fbe6a6" providerId="LiveId" clId="{7C6D2563-4814-4BEE-A945-549062264F46}" dt="2023-07-30T09:47:32.384" v="7530" actId="255"/>
          <ac:spMkLst>
            <pc:docMk/>
            <pc:sldMk cId="441259722" sldId="330"/>
            <ac:spMk id="8" creationId="{5D3F8B32-3907-88EE-22D8-44C42645A0F2}"/>
          </ac:spMkLst>
        </pc:spChg>
        <pc:spChg chg="add del mod">
          <ac:chgData name="tuyết nguyễn thị ánh" userId="a6fbc05945fbe6a6" providerId="LiveId" clId="{7C6D2563-4814-4BEE-A945-549062264F46}" dt="2023-07-30T09:48:07.946" v="7538" actId="207"/>
          <ac:spMkLst>
            <pc:docMk/>
            <pc:sldMk cId="441259722" sldId="330"/>
            <ac:spMk id="13" creationId="{BD88B70E-6C73-BA61-4FCF-813DB2E0C511}"/>
          </ac:spMkLst>
        </pc:spChg>
        <pc:spChg chg="mod">
          <ac:chgData name="tuyết nguyễn thị ánh" userId="a6fbc05945fbe6a6" providerId="LiveId" clId="{7C6D2563-4814-4BEE-A945-549062264F46}" dt="2023-07-30T09:47:32.384" v="7530" actId="255"/>
          <ac:spMkLst>
            <pc:docMk/>
            <pc:sldMk cId="441259722" sldId="330"/>
            <ac:spMk id="14" creationId="{89C02FC4-B055-9FC1-6E52-AA2E483D6730}"/>
          </ac:spMkLst>
        </pc:spChg>
        <pc:spChg chg="del mod">
          <ac:chgData name="tuyết nguyễn thị ánh" userId="a6fbc05945fbe6a6" providerId="LiveId" clId="{7C6D2563-4814-4BEE-A945-549062264F46}" dt="2023-07-30T09:47:27.315" v="7529" actId="478"/>
          <ac:spMkLst>
            <pc:docMk/>
            <pc:sldMk cId="441259722" sldId="330"/>
            <ac:spMk id="19" creationId="{53E229EF-D4FE-75FE-6B27-1C9AD5A4524F}"/>
          </ac:spMkLst>
        </pc:spChg>
        <pc:grpChg chg="del mod">
          <ac:chgData name="tuyết nguyễn thị ánh" userId="a6fbc05945fbe6a6" providerId="LiveId" clId="{7C6D2563-4814-4BEE-A945-549062264F46}" dt="2023-07-30T09:45:53.846" v="7230" actId="478"/>
          <ac:grpSpMkLst>
            <pc:docMk/>
            <pc:sldMk cId="441259722" sldId="330"/>
            <ac:grpSpMk id="5" creationId="{847A56E1-C1D6-5BB6-FD8A-15C3EEE36357}"/>
          </ac:grpSpMkLst>
        </pc:grpChg>
        <pc:grpChg chg="add mod">
          <ac:chgData name="tuyết nguyễn thị ánh" userId="a6fbc05945fbe6a6" providerId="LiveId" clId="{7C6D2563-4814-4BEE-A945-549062264F46}" dt="2023-07-30T09:47:49.839" v="7533" actId="1076"/>
          <ac:grpSpMkLst>
            <pc:docMk/>
            <pc:sldMk cId="441259722" sldId="330"/>
            <ac:grpSpMk id="9" creationId="{D92E130D-4685-A0FF-5F89-C04570F43046}"/>
          </ac:grpSpMkLst>
        </pc:grpChg>
        <pc:grpChg chg="mod">
          <ac:chgData name="tuyết nguyễn thị ánh" userId="a6fbc05945fbe6a6" providerId="LiveId" clId="{7C6D2563-4814-4BEE-A945-549062264F46}" dt="2023-07-30T09:47:32.384" v="7530" actId="255"/>
          <ac:grpSpMkLst>
            <pc:docMk/>
            <pc:sldMk cId="441259722" sldId="330"/>
            <ac:grpSpMk id="15" creationId="{1DE1E54C-EB91-55DD-B81F-FE386B534EF1}"/>
          </ac:grpSpMkLst>
        </pc:grpChg>
        <pc:picChg chg="mod">
          <ac:chgData name="tuyết nguyễn thị ánh" userId="a6fbc05945fbe6a6" providerId="LiveId" clId="{7C6D2563-4814-4BEE-A945-549062264F46}" dt="2023-07-30T09:47:56.456" v="7535" actId="1076"/>
          <ac:picMkLst>
            <pc:docMk/>
            <pc:sldMk cId="441259722" sldId="330"/>
            <ac:picMk id="21" creationId="{4DCD4224-2DD5-2155-2A02-EDE04E4E8A3E}"/>
          </ac:picMkLst>
        </pc:picChg>
      </pc:sldChg>
      <pc:sldChg chg="addSp delSp modSp add mod modTransition delAnim modAnim">
        <pc:chgData name="tuyết nguyễn thị ánh" userId="a6fbc05945fbe6a6" providerId="LiveId" clId="{7C6D2563-4814-4BEE-A945-549062264F46}" dt="2023-08-01T13:17:13.025" v="11050"/>
        <pc:sldMkLst>
          <pc:docMk/>
          <pc:sldMk cId="2440860742" sldId="331"/>
        </pc:sldMkLst>
        <pc:spChg chg="del">
          <ac:chgData name="tuyết nguyễn thị ánh" userId="a6fbc05945fbe6a6" providerId="LiveId" clId="{7C6D2563-4814-4BEE-A945-549062264F46}" dt="2023-07-30T09:48:27.619" v="7543" actId="478"/>
          <ac:spMkLst>
            <pc:docMk/>
            <pc:sldMk cId="2440860742" sldId="331"/>
            <ac:spMk id="3" creationId="{02517483-3108-99D9-4424-72E1E8A42BFA}"/>
          </ac:spMkLst>
        </pc:spChg>
        <pc:spChg chg="mod topLvl">
          <ac:chgData name="tuyết nguyễn thị ánh" userId="a6fbc05945fbe6a6" providerId="LiveId" clId="{7C6D2563-4814-4BEE-A945-549062264F46}" dt="2023-07-30T09:49:16.513" v="7697" actId="14100"/>
          <ac:spMkLst>
            <pc:docMk/>
            <pc:sldMk cId="2440860742" sldId="331"/>
            <ac:spMk id="4" creationId="{BCBA9373-849F-2485-E1F8-36B5F79EA451}"/>
          </ac:spMkLst>
        </pc:spChg>
        <pc:spChg chg="del topLvl">
          <ac:chgData name="tuyết nguyễn thị ánh" userId="a6fbc05945fbe6a6" providerId="LiveId" clId="{7C6D2563-4814-4BEE-A945-549062264F46}" dt="2023-07-30T09:48:24.420" v="7542" actId="478"/>
          <ac:spMkLst>
            <pc:docMk/>
            <pc:sldMk cId="2440860742" sldId="331"/>
            <ac:spMk id="8" creationId="{5D3F8B32-3907-88EE-22D8-44C42645A0F2}"/>
          </ac:spMkLst>
        </pc:spChg>
        <pc:spChg chg="del">
          <ac:chgData name="tuyết nguyễn thị ánh" userId="a6fbc05945fbe6a6" providerId="LiveId" clId="{7C6D2563-4814-4BEE-A945-549062264F46}" dt="2023-07-30T09:48:18.294" v="7540" actId="478"/>
          <ac:spMkLst>
            <pc:docMk/>
            <pc:sldMk cId="2440860742" sldId="331"/>
            <ac:spMk id="13" creationId="{BD88B70E-6C73-BA61-4FCF-813DB2E0C511}"/>
          </ac:spMkLst>
        </pc:spChg>
        <pc:spChg chg="del">
          <ac:chgData name="tuyết nguyễn thị ánh" userId="a6fbc05945fbe6a6" providerId="LiveId" clId="{7C6D2563-4814-4BEE-A945-549062264F46}" dt="2023-07-30T09:48:22.246" v="7541" actId="478"/>
          <ac:spMkLst>
            <pc:docMk/>
            <pc:sldMk cId="2440860742" sldId="331"/>
            <ac:spMk id="14" creationId="{89C02FC4-B055-9FC1-6E52-AA2E483D6730}"/>
          </ac:spMkLst>
        </pc:spChg>
        <pc:grpChg chg="del">
          <ac:chgData name="tuyết nguyễn thị ánh" userId="a6fbc05945fbe6a6" providerId="LiveId" clId="{7C6D2563-4814-4BEE-A945-549062264F46}" dt="2023-07-30T09:48:24.420" v="7542" actId="478"/>
          <ac:grpSpMkLst>
            <pc:docMk/>
            <pc:sldMk cId="2440860742" sldId="331"/>
            <ac:grpSpMk id="9" creationId="{D92E130D-4685-A0FF-5F89-C04570F43046}"/>
          </ac:grpSpMkLst>
        </pc:grpChg>
        <pc:grpChg chg="del">
          <ac:chgData name="tuyết nguyễn thị ánh" userId="a6fbc05945fbe6a6" providerId="LiveId" clId="{7C6D2563-4814-4BEE-A945-549062264F46}" dt="2023-07-30T09:48:22.246" v="7541" actId="478"/>
          <ac:grpSpMkLst>
            <pc:docMk/>
            <pc:sldMk cId="2440860742" sldId="331"/>
            <ac:grpSpMk id="15" creationId="{1DE1E54C-EB91-55DD-B81F-FE386B534EF1}"/>
          </ac:grpSpMkLst>
        </pc:grpChg>
        <pc:graphicFrameChg chg="add mod modGraphic">
          <ac:chgData name="tuyết nguyễn thị ánh" userId="a6fbc05945fbe6a6" providerId="LiveId" clId="{7C6D2563-4814-4BEE-A945-549062264F46}" dt="2023-07-30T09:56:42.593" v="7983" actId="20577"/>
          <ac:graphicFrameMkLst>
            <pc:docMk/>
            <pc:sldMk cId="2440860742" sldId="331"/>
            <ac:graphicFrameMk id="2" creationId="{9C991C0A-6AEE-2E0C-5EB4-DBF2B964098B}"/>
          </ac:graphicFrameMkLst>
        </pc:graphicFrameChg>
        <pc:picChg chg="mod">
          <ac:chgData name="tuyết nguyễn thị ánh" userId="a6fbc05945fbe6a6" providerId="LiveId" clId="{7C6D2563-4814-4BEE-A945-549062264F46}" dt="2023-07-30T09:49:45.313" v="7703" actId="1076"/>
          <ac:picMkLst>
            <pc:docMk/>
            <pc:sldMk cId="2440860742" sldId="331"/>
            <ac:picMk id="21" creationId="{4DCD4224-2DD5-2155-2A02-EDE04E4E8A3E}"/>
          </ac:picMkLst>
        </pc:picChg>
      </pc:sldChg>
      <pc:sldChg chg="addSp delSp modSp add del mod modAnim">
        <pc:chgData name="tuyết nguyễn thị ánh" userId="a6fbc05945fbe6a6" providerId="LiveId" clId="{7C6D2563-4814-4BEE-A945-549062264F46}" dt="2023-07-30T09:57:46.012" v="7992" actId="47"/>
        <pc:sldMkLst>
          <pc:docMk/>
          <pc:sldMk cId="2255341283" sldId="332"/>
        </pc:sldMkLst>
        <pc:spChg chg="add mod">
          <ac:chgData name="tuyết nguyễn thị ánh" userId="a6fbc05945fbe6a6" providerId="LiveId" clId="{7C6D2563-4814-4BEE-A945-549062264F46}" dt="2023-07-30T09:57:26.159" v="7987" actId="571"/>
          <ac:spMkLst>
            <pc:docMk/>
            <pc:sldMk cId="2255341283" sldId="332"/>
            <ac:spMk id="2" creationId="{09FBDC68-319B-2592-A0EC-D002C4C8F2F2}"/>
          </ac:spMkLst>
        </pc:spChg>
        <pc:spChg chg="add mod">
          <ac:chgData name="tuyết nguyễn thị ánh" userId="a6fbc05945fbe6a6" providerId="LiveId" clId="{7C6D2563-4814-4BEE-A945-549062264F46}" dt="2023-07-30T09:57:26.159" v="7987" actId="571"/>
          <ac:spMkLst>
            <pc:docMk/>
            <pc:sldMk cId="2255341283" sldId="332"/>
            <ac:spMk id="3" creationId="{BB049972-EBD7-D984-0949-F9CACB0757AB}"/>
          </ac:spMkLst>
        </pc:spChg>
        <pc:spChg chg="del">
          <ac:chgData name="tuyết nguyễn thị ánh" userId="a6fbc05945fbe6a6" providerId="LiveId" clId="{7C6D2563-4814-4BEE-A945-549062264F46}" dt="2023-07-30T09:57:21.748" v="7985" actId="478"/>
          <ac:spMkLst>
            <pc:docMk/>
            <pc:sldMk cId="2255341283" sldId="332"/>
            <ac:spMk id="12" creationId="{1C3D00BF-D5FE-6534-1B10-4775B6B62D32}"/>
          </ac:spMkLst>
        </pc:spChg>
        <pc:spChg chg="mod">
          <ac:chgData name="tuyết nguyễn thị ánh" userId="a6fbc05945fbe6a6" providerId="LiveId" clId="{7C6D2563-4814-4BEE-A945-549062264F46}" dt="2023-07-30T09:57:44.150" v="7991" actId="1076"/>
          <ac:spMkLst>
            <pc:docMk/>
            <pc:sldMk cId="2255341283" sldId="332"/>
            <ac:spMk id="13" creationId="{EBAF5B76-1442-C81B-014F-D9AE48E28204}"/>
          </ac:spMkLst>
        </pc:spChg>
        <pc:spChg chg="mod">
          <ac:chgData name="tuyết nguyễn thị ánh" userId="a6fbc05945fbe6a6" providerId="LiveId" clId="{7C6D2563-4814-4BEE-A945-549062264F46}" dt="2023-07-30T09:57:44.150" v="7991" actId="1076"/>
          <ac:spMkLst>
            <pc:docMk/>
            <pc:sldMk cId="2255341283" sldId="332"/>
            <ac:spMk id="17" creationId="{91ECC19A-8C2E-2BAF-D231-7FCDABE57F55}"/>
          </ac:spMkLst>
        </pc:spChg>
        <pc:spChg chg="mod">
          <ac:chgData name="tuyết nguyễn thị ánh" userId="a6fbc05945fbe6a6" providerId="LiveId" clId="{7C6D2563-4814-4BEE-A945-549062264F46}" dt="2023-07-30T09:57:44.150" v="7991" actId="1076"/>
          <ac:spMkLst>
            <pc:docMk/>
            <pc:sldMk cId="2255341283" sldId="332"/>
            <ac:spMk id="23" creationId="{D9702B01-4F40-F2E8-189E-9DEB567681B9}"/>
          </ac:spMkLst>
        </pc:spChg>
        <pc:grpChg chg="mod">
          <ac:chgData name="tuyết nguyễn thị ánh" userId="a6fbc05945fbe6a6" providerId="LiveId" clId="{7C6D2563-4814-4BEE-A945-549062264F46}" dt="2023-07-30T09:57:44.150" v="7991" actId="1076"/>
          <ac:grpSpMkLst>
            <pc:docMk/>
            <pc:sldMk cId="2255341283" sldId="332"/>
            <ac:grpSpMk id="14" creationId="{4C57E7A2-E1E2-316A-60AF-AEEA31608CC4}"/>
          </ac:grpSpMkLst>
        </pc:grpChg>
        <pc:picChg chg="add del">
          <ac:chgData name="tuyết nguyễn thị ánh" userId="a6fbc05945fbe6a6" providerId="LiveId" clId="{7C6D2563-4814-4BEE-A945-549062264F46}" dt="2023-07-30T09:57:43.621" v="7990" actId="478"/>
          <ac:picMkLst>
            <pc:docMk/>
            <pc:sldMk cId="2255341283" sldId="332"/>
            <ac:picMk id="25" creationId="{F01E5513-341D-3CB9-B61A-BAC695DF4538}"/>
          </ac:picMkLst>
        </pc:picChg>
      </pc:sldChg>
      <pc:sldChg chg="addSp delSp modSp add mod ord modTransition modClrScheme modAnim chgLayout">
        <pc:chgData name="tuyết nguyễn thị ánh" userId="a6fbc05945fbe6a6" providerId="LiveId" clId="{7C6D2563-4814-4BEE-A945-549062264F46}" dt="2023-08-01T13:17:13.025" v="11050"/>
        <pc:sldMkLst>
          <pc:docMk/>
          <pc:sldMk cId="3520651607" sldId="332"/>
        </pc:sldMkLst>
        <pc:spChg chg="add del mod ord">
          <ac:chgData name="tuyết nguyễn thị ánh" userId="a6fbc05945fbe6a6" providerId="LiveId" clId="{7C6D2563-4814-4BEE-A945-549062264F46}" dt="2023-07-30T09:58:17.310" v="8000" actId="478"/>
          <ac:spMkLst>
            <pc:docMk/>
            <pc:sldMk cId="3520651607" sldId="332"/>
            <ac:spMk id="2" creationId="{AB30F867-42E8-0CEF-ECD5-49C60AE7A09A}"/>
          </ac:spMkLst>
        </pc:spChg>
        <pc:spChg chg="mod">
          <ac:chgData name="tuyết nguyễn thị ánh" userId="a6fbc05945fbe6a6" providerId="LiveId" clId="{7C6D2563-4814-4BEE-A945-549062264F46}" dt="2023-07-30T10:06:01.975" v="8766" actId="1076"/>
          <ac:spMkLst>
            <pc:docMk/>
            <pc:sldMk cId="3520651607" sldId="332"/>
            <ac:spMk id="3" creationId="{02517483-3108-99D9-4424-72E1E8A42BFA}"/>
          </ac:spMkLst>
        </pc:spChg>
        <pc:spChg chg="mod">
          <ac:chgData name="tuyết nguyễn thị ánh" userId="a6fbc05945fbe6a6" providerId="LiveId" clId="{7C6D2563-4814-4BEE-A945-549062264F46}" dt="2023-07-30T10:04:39.378" v="8714" actId="255"/>
          <ac:spMkLst>
            <pc:docMk/>
            <pc:sldMk cId="3520651607" sldId="332"/>
            <ac:spMk id="4" creationId="{BCBA9373-849F-2485-E1F8-36B5F79EA451}"/>
          </ac:spMkLst>
        </pc:spChg>
        <pc:spChg chg="add del mod ord">
          <ac:chgData name="tuyết nguyễn thị ánh" userId="a6fbc05945fbe6a6" providerId="LiveId" clId="{7C6D2563-4814-4BEE-A945-549062264F46}" dt="2023-07-30T09:58:18.343" v="8001" actId="478"/>
          <ac:spMkLst>
            <pc:docMk/>
            <pc:sldMk cId="3520651607" sldId="332"/>
            <ac:spMk id="5" creationId="{CD2492A5-3180-DC85-2512-39B8AC80CD08}"/>
          </ac:spMkLst>
        </pc:spChg>
        <pc:spChg chg="add mod">
          <ac:chgData name="tuyết nguyễn thị ánh" userId="a6fbc05945fbe6a6" providerId="LiveId" clId="{7C6D2563-4814-4BEE-A945-549062264F46}" dt="2023-07-30T10:05:52.623" v="8765" actId="20577"/>
          <ac:spMkLst>
            <pc:docMk/>
            <pc:sldMk cId="3520651607" sldId="332"/>
            <ac:spMk id="7" creationId="{883C8E9A-EDAA-D54E-253A-172900861514}"/>
          </ac:spMkLst>
        </pc:spChg>
        <pc:spChg chg="mod">
          <ac:chgData name="tuyết nguyễn thị ánh" userId="a6fbc05945fbe6a6" providerId="LiveId" clId="{7C6D2563-4814-4BEE-A945-549062264F46}" dt="2023-07-30T10:04:53.899" v="8759" actId="1037"/>
          <ac:spMkLst>
            <pc:docMk/>
            <pc:sldMk cId="3520651607" sldId="332"/>
            <ac:spMk id="8" creationId="{5D3F8B32-3907-88EE-22D8-44C42645A0F2}"/>
          </ac:spMkLst>
        </pc:spChg>
        <pc:spChg chg="add mod">
          <ac:chgData name="tuyết nguyễn thị ánh" userId="a6fbc05945fbe6a6" providerId="LiveId" clId="{7C6D2563-4814-4BEE-A945-549062264F46}" dt="2023-07-30T10:07:30.707" v="8891" actId="20577"/>
          <ac:spMkLst>
            <pc:docMk/>
            <pc:sldMk cId="3520651607" sldId="332"/>
            <ac:spMk id="10" creationId="{559E53FB-C436-C06C-A2DA-4439F92A757D}"/>
          </ac:spMkLst>
        </pc:spChg>
        <pc:spChg chg="add del mod ord">
          <ac:chgData name="tuyết nguyễn thị ánh" userId="a6fbc05945fbe6a6" providerId="LiveId" clId="{7C6D2563-4814-4BEE-A945-549062264F46}" dt="2023-07-30T10:05:45.428" v="8762" actId="700"/>
          <ac:spMkLst>
            <pc:docMk/>
            <pc:sldMk cId="3520651607" sldId="332"/>
            <ac:spMk id="11" creationId="{9C3C83EA-E3EF-6104-F9F3-FF31B50CBBEC}"/>
          </ac:spMkLst>
        </pc:spChg>
        <pc:spChg chg="add del mod ord">
          <ac:chgData name="tuyết nguyễn thị ánh" userId="a6fbc05945fbe6a6" providerId="LiveId" clId="{7C6D2563-4814-4BEE-A945-549062264F46}" dt="2023-07-30T10:05:45.428" v="8762" actId="700"/>
          <ac:spMkLst>
            <pc:docMk/>
            <pc:sldMk cId="3520651607" sldId="332"/>
            <ac:spMk id="12" creationId="{CA6E4830-129B-4B48-6301-E002C87D2504}"/>
          </ac:spMkLst>
        </pc:spChg>
        <pc:spChg chg="mod">
          <ac:chgData name="tuyết nguyễn thị ánh" userId="a6fbc05945fbe6a6" providerId="LiveId" clId="{7C6D2563-4814-4BEE-A945-549062264F46}" dt="2023-07-30T10:04:48.466" v="8739" actId="1076"/>
          <ac:spMkLst>
            <pc:docMk/>
            <pc:sldMk cId="3520651607" sldId="332"/>
            <ac:spMk id="13" creationId="{BD88B70E-6C73-BA61-4FCF-813DB2E0C511}"/>
          </ac:spMkLst>
        </pc:spChg>
        <pc:spChg chg="mod">
          <ac:chgData name="tuyết nguyễn thị ánh" userId="a6fbc05945fbe6a6" providerId="LiveId" clId="{7C6D2563-4814-4BEE-A945-549062264F46}" dt="2023-07-30T10:04:47.159" v="8738" actId="1036"/>
          <ac:spMkLst>
            <pc:docMk/>
            <pc:sldMk cId="3520651607" sldId="332"/>
            <ac:spMk id="14" creationId="{89C02FC4-B055-9FC1-6E52-AA2E483D6730}"/>
          </ac:spMkLst>
        </pc:spChg>
        <pc:grpChg chg="mod">
          <ac:chgData name="tuyết nguyễn thị ánh" userId="a6fbc05945fbe6a6" providerId="LiveId" clId="{7C6D2563-4814-4BEE-A945-549062264F46}" dt="2023-07-30T10:06:01.975" v="8766" actId="1076"/>
          <ac:grpSpMkLst>
            <pc:docMk/>
            <pc:sldMk cId="3520651607" sldId="332"/>
            <ac:grpSpMk id="9" creationId="{D92E130D-4685-A0FF-5F89-C04570F43046}"/>
          </ac:grpSpMkLst>
        </pc:grpChg>
        <pc:grpChg chg="mod">
          <ac:chgData name="tuyết nguyễn thị ánh" userId="a6fbc05945fbe6a6" providerId="LiveId" clId="{7C6D2563-4814-4BEE-A945-549062264F46}" dt="2023-07-30T10:04:39.378" v="8714" actId="255"/>
          <ac:grpSpMkLst>
            <pc:docMk/>
            <pc:sldMk cId="3520651607" sldId="332"/>
            <ac:grpSpMk id="15" creationId="{1DE1E54C-EB91-55DD-B81F-FE386B534EF1}"/>
          </ac:grpSpMkLst>
        </pc:grpChg>
        <pc:picChg chg="mod">
          <ac:chgData name="tuyết nguyễn thị ánh" userId="a6fbc05945fbe6a6" providerId="LiveId" clId="{7C6D2563-4814-4BEE-A945-549062264F46}" dt="2023-07-30T10:07:47.508" v="8894" actId="1076"/>
          <ac:picMkLst>
            <pc:docMk/>
            <pc:sldMk cId="3520651607" sldId="332"/>
            <ac:picMk id="21" creationId="{4DCD4224-2DD5-2155-2A02-EDE04E4E8A3E}"/>
          </ac:picMkLst>
        </pc:picChg>
      </pc:sldChg>
      <pc:sldChg chg="modSp add mod modTransition">
        <pc:chgData name="tuyết nguyễn thị ánh" userId="a6fbc05945fbe6a6" providerId="LiveId" clId="{7C6D2563-4814-4BEE-A945-549062264F46}" dt="2023-08-01T13:17:13.025" v="11050"/>
        <pc:sldMkLst>
          <pc:docMk/>
          <pc:sldMk cId="2295515420" sldId="333"/>
        </pc:sldMkLst>
        <pc:spChg chg="mod">
          <ac:chgData name="tuyết nguyễn thị ánh" userId="a6fbc05945fbe6a6" providerId="LiveId" clId="{7C6D2563-4814-4BEE-A945-549062264F46}" dt="2023-07-30T10:10:11.887" v="8983" actId="114"/>
          <ac:spMkLst>
            <pc:docMk/>
            <pc:sldMk cId="2295515420" sldId="333"/>
            <ac:spMk id="8" creationId="{0C2391C5-86C4-DE0E-9F77-ACE2254BACD4}"/>
          </ac:spMkLst>
        </pc:spChg>
        <pc:picChg chg="mod">
          <ac:chgData name="tuyết nguyễn thị ánh" userId="a6fbc05945fbe6a6" providerId="LiveId" clId="{7C6D2563-4814-4BEE-A945-549062264F46}" dt="2023-07-30T10:10:02.655" v="8981" actId="1076"/>
          <ac:picMkLst>
            <pc:docMk/>
            <pc:sldMk cId="2295515420" sldId="333"/>
            <ac:picMk id="15" creationId="{EAEEAD27-9931-E217-6868-6F8A413CDC57}"/>
          </ac:picMkLst>
        </pc:picChg>
      </pc:sldChg>
      <pc:sldChg chg="delSp modSp add mod modTransition delAnim modAnim">
        <pc:chgData name="tuyết nguyễn thị ánh" userId="a6fbc05945fbe6a6" providerId="LiveId" clId="{7C6D2563-4814-4BEE-A945-549062264F46}" dt="2023-08-01T13:17:13.025" v="11050"/>
        <pc:sldMkLst>
          <pc:docMk/>
          <pc:sldMk cId="2267427197" sldId="334"/>
        </pc:sldMkLst>
        <pc:spChg chg="mod">
          <ac:chgData name="tuyết nguyễn thị ánh" userId="a6fbc05945fbe6a6" providerId="LiveId" clId="{7C6D2563-4814-4BEE-A945-549062264F46}" dt="2023-07-30T10:18:23.578" v="9685" actId="20577"/>
          <ac:spMkLst>
            <pc:docMk/>
            <pc:sldMk cId="2267427197" sldId="334"/>
            <ac:spMk id="7" creationId="{3F36CA0C-CF42-09F1-B5AF-DB04FC79E549}"/>
          </ac:spMkLst>
        </pc:spChg>
        <pc:spChg chg="del">
          <ac:chgData name="tuyết nguyễn thị ánh" userId="a6fbc05945fbe6a6" providerId="LiveId" clId="{7C6D2563-4814-4BEE-A945-549062264F46}" dt="2023-07-30T10:16:36.227" v="9502" actId="478"/>
          <ac:spMkLst>
            <pc:docMk/>
            <pc:sldMk cId="2267427197" sldId="334"/>
            <ac:spMk id="13" creationId="{6F11FA10-CF62-97EE-55AD-0E273ECC3719}"/>
          </ac:spMkLst>
        </pc:spChg>
      </pc:sldChg>
      <pc:sldChg chg="addSp delSp modSp add mod modTransition modAnim">
        <pc:chgData name="tuyết nguyễn thị ánh" userId="a6fbc05945fbe6a6" providerId="LiveId" clId="{7C6D2563-4814-4BEE-A945-549062264F46}" dt="2023-08-01T13:17:13.025" v="11050"/>
        <pc:sldMkLst>
          <pc:docMk/>
          <pc:sldMk cId="337870218" sldId="335"/>
        </pc:sldMkLst>
        <pc:spChg chg="add del mod ord">
          <ac:chgData name="tuyết nguyễn thị ánh" userId="a6fbc05945fbe6a6" providerId="LiveId" clId="{7C6D2563-4814-4BEE-A945-549062264F46}" dt="2023-07-30T10:25:01.841" v="9976" actId="114"/>
          <ac:spMkLst>
            <pc:docMk/>
            <pc:sldMk cId="337870218" sldId="335"/>
            <ac:spMk id="3" creationId="{ED17FD75-5B22-326B-1FB6-72914F88F480}"/>
          </ac:spMkLst>
        </pc:spChg>
        <pc:spChg chg="del">
          <ac:chgData name="tuyết nguyễn thị ánh" userId="a6fbc05945fbe6a6" providerId="LiveId" clId="{7C6D2563-4814-4BEE-A945-549062264F46}" dt="2023-07-30T10:23:18.479" v="9945" actId="478"/>
          <ac:spMkLst>
            <pc:docMk/>
            <pc:sldMk cId="337870218" sldId="335"/>
            <ac:spMk id="4" creationId="{0F978EA8-1B51-D4D7-BA38-849423A42DA7}"/>
          </ac:spMkLst>
        </pc:spChg>
        <pc:picChg chg="mod">
          <ac:chgData name="tuyết nguyễn thị ánh" userId="a6fbc05945fbe6a6" providerId="LiveId" clId="{7C6D2563-4814-4BEE-A945-549062264F46}" dt="2023-07-30T10:25:05.529" v="9977" actId="1076"/>
          <ac:picMkLst>
            <pc:docMk/>
            <pc:sldMk cId="337870218" sldId="335"/>
            <ac:picMk id="5" creationId="{454BED3F-A916-CA19-F8E4-338F7B19F449}"/>
          </ac:picMkLst>
        </pc:picChg>
      </pc:sldChg>
      <pc:sldChg chg="delSp modSp add mod modTransition delAnim modAnim">
        <pc:chgData name="tuyết nguyễn thị ánh" userId="a6fbc05945fbe6a6" providerId="LiveId" clId="{7C6D2563-4814-4BEE-A945-549062264F46}" dt="2023-08-01T13:17:13.025" v="11050"/>
        <pc:sldMkLst>
          <pc:docMk/>
          <pc:sldMk cId="3225076577" sldId="336"/>
        </pc:sldMkLst>
        <pc:spChg chg="del">
          <ac:chgData name="tuyết nguyễn thị ánh" userId="a6fbc05945fbe6a6" providerId="LiveId" clId="{7C6D2563-4814-4BEE-A945-549062264F46}" dt="2023-07-30T10:39:50.602" v="10131" actId="478"/>
          <ac:spMkLst>
            <pc:docMk/>
            <pc:sldMk cId="3225076577" sldId="336"/>
            <ac:spMk id="2" creationId="{98538F7D-83DB-EC77-32D8-07B2986AE022}"/>
          </ac:spMkLst>
        </pc:spChg>
        <pc:spChg chg="mod">
          <ac:chgData name="tuyết nguyễn thị ánh" userId="a6fbc05945fbe6a6" providerId="LiveId" clId="{7C6D2563-4814-4BEE-A945-549062264F46}" dt="2023-07-30T10:42:49.655" v="10294" actId="1076"/>
          <ac:spMkLst>
            <pc:docMk/>
            <pc:sldMk cId="3225076577" sldId="336"/>
            <ac:spMk id="3" creationId="{02517483-3108-99D9-4424-72E1E8A42BFA}"/>
          </ac:spMkLst>
        </pc:spChg>
        <pc:spChg chg="mod">
          <ac:chgData name="tuyết nguyễn thị ánh" userId="a6fbc05945fbe6a6" providerId="LiveId" clId="{7C6D2563-4814-4BEE-A945-549062264F46}" dt="2023-07-30T10:42:04.344" v="10275" actId="255"/>
          <ac:spMkLst>
            <pc:docMk/>
            <pc:sldMk cId="3225076577" sldId="336"/>
            <ac:spMk id="4" creationId="{BCBA9373-849F-2485-E1F8-36B5F79EA451}"/>
          </ac:spMkLst>
        </pc:spChg>
        <pc:spChg chg="del">
          <ac:chgData name="tuyết nguyễn thị ánh" userId="a6fbc05945fbe6a6" providerId="LiveId" clId="{7C6D2563-4814-4BEE-A945-549062264F46}" dt="2023-07-30T10:41:29.070" v="10265" actId="478"/>
          <ac:spMkLst>
            <pc:docMk/>
            <pc:sldMk cId="3225076577" sldId="336"/>
            <ac:spMk id="13" creationId="{BD88B70E-6C73-BA61-4FCF-813DB2E0C511}"/>
          </ac:spMkLst>
        </pc:spChg>
        <pc:spChg chg="mod">
          <ac:chgData name="tuyết nguyễn thị ánh" userId="a6fbc05945fbe6a6" providerId="LiveId" clId="{7C6D2563-4814-4BEE-A945-549062264F46}" dt="2023-07-30T10:42:20.413" v="10286" actId="1038"/>
          <ac:spMkLst>
            <pc:docMk/>
            <pc:sldMk cId="3225076577" sldId="336"/>
            <ac:spMk id="14" creationId="{89C02FC4-B055-9FC1-6E52-AA2E483D6730}"/>
          </ac:spMkLst>
        </pc:spChg>
        <pc:spChg chg="mod">
          <ac:chgData name="tuyết nguyễn thị ánh" userId="a6fbc05945fbe6a6" providerId="LiveId" clId="{7C6D2563-4814-4BEE-A945-549062264F46}" dt="2023-07-30T10:42:49.655" v="10294" actId="1076"/>
          <ac:spMkLst>
            <pc:docMk/>
            <pc:sldMk cId="3225076577" sldId="336"/>
            <ac:spMk id="19" creationId="{53E229EF-D4FE-75FE-6B27-1C9AD5A4524F}"/>
          </ac:spMkLst>
        </pc:spChg>
        <pc:grpChg chg="mod">
          <ac:chgData name="tuyết nguyễn thị ánh" userId="a6fbc05945fbe6a6" providerId="LiveId" clId="{7C6D2563-4814-4BEE-A945-549062264F46}" dt="2023-07-30T10:42:49.655" v="10294" actId="1076"/>
          <ac:grpSpMkLst>
            <pc:docMk/>
            <pc:sldMk cId="3225076577" sldId="336"/>
            <ac:grpSpMk id="5" creationId="{847A56E1-C1D6-5BB6-FD8A-15C3EEE36357}"/>
          </ac:grpSpMkLst>
        </pc:grpChg>
        <pc:grpChg chg="mod">
          <ac:chgData name="tuyết nguyễn thị ánh" userId="a6fbc05945fbe6a6" providerId="LiveId" clId="{7C6D2563-4814-4BEE-A945-549062264F46}" dt="2023-07-30T10:42:49.655" v="10294" actId="1076"/>
          <ac:grpSpMkLst>
            <pc:docMk/>
            <pc:sldMk cId="3225076577" sldId="336"/>
            <ac:grpSpMk id="15" creationId="{1DE1E54C-EB91-55DD-B81F-FE386B534EF1}"/>
          </ac:grpSpMkLst>
        </pc:grpChg>
        <pc:picChg chg="mod">
          <ac:chgData name="tuyết nguyễn thị ánh" userId="a6fbc05945fbe6a6" providerId="LiveId" clId="{7C6D2563-4814-4BEE-A945-549062264F46}" dt="2023-07-30T10:42:49.655" v="10294" actId="1076"/>
          <ac:picMkLst>
            <pc:docMk/>
            <pc:sldMk cId="3225076577" sldId="336"/>
            <ac:picMk id="21" creationId="{4DCD4224-2DD5-2155-2A02-EDE04E4E8A3E}"/>
          </ac:picMkLst>
        </pc:picChg>
      </pc:sldChg>
      <pc:sldChg chg="add del">
        <pc:chgData name="tuyết nguyễn thị ánh" userId="a6fbc05945fbe6a6" providerId="LiveId" clId="{7C6D2563-4814-4BEE-A945-549062264F46}" dt="2023-07-30T10:39:00.232" v="10129" actId="2890"/>
        <pc:sldMkLst>
          <pc:docMk/>
          <pc:sldMk cId="3990419547" sldId="336"/>
        </pc:sldMkLst>
      </pc:sldChg>
      <pc:sldChg chg="add del">
        <pc:chgData name="tuyết nguyễn thị ánh" userId="a6fbc05945fbe6a6" providerId="LiveId" clId="{7C6D2563-4814-4BEE-A945-549062264F46}" dt="2023-07-30T10:43:00.579" v="10297" actId="47"/>
        <pc:sldMkLst>
          <pc:docMk/>
          <pc:sldMk cId="2063046370" sldId="337"/>
        </pc:sldMkLst>
      </pc:sldChg>
      <pc:sldChg chg="addSp delSp modSp add mod modTransition delAnim modAnim">
        <pc:chgData name="tuyết nguyễn thị ánh" userId="a6fbc05945fbe6a6" providerId="LiveId" clId="{7C6D2563-4814-4BEE-A945-549062264F46}" dt="2023-08-01T13:17:13.025" v="11050"/>
        <pc:sldMkLst>
          <pc:docMk/>
          <pc:sldMk cId="2242493393" sldId="338"/>
        </pc:sldMkLst>
        <pc:spChg chg="del">
          <ac:chgData name="tuyết nguyễn thị ánh" userId="a6fbc05945fbe6a6" providerId="LiveId" clId="{7C6D2563-4814-4BEE-A945-549062264F46}" dt="2023-07-30T10:43:55.113" v="10309" actId="478"/>
          <ac:spMkLst>
            <pc:docMk/>
            <pc:sldMk cId="2242493393" sldId="338"/>
            <ac:spMk id="2" creationId="{61145E87-B7D5-9B9B-A2A4-030CBE34E60D}"/>
          </ac:spMkLst>
        </pc:spChg>
        <pc:spChg chg="del">
          <ac:chgData name="tuyết nguyễn thị ánh" userId="a6fbc05945fbe6a6" providerId="LiveId" clId="{7C6D2563-4814-4BEE-A945-549062264F46}" dt="2023-07-30T10:43:55.113" v="10309" actId="478"/>
          <ac:spMkLst>
            <pc:docMk/>
            <pc:sldMk cId="2242493393" sldId="338"/>
            <ac:spMk id="3" creationId="{90E95ECE-2145-4A24-E4C7-E151620156C8}"/>
          </ac:spMkLst>
        </pc:spChg>
        <pc:spChg chg="add mod">
          <ac:chgData name="tuyết nguyễn thị ánh" userId="a6fbc05945fbe6a6" providerId="LiveId" clId="{7C6D2563-4814-4BEE-A945-549062264F46}" dt="2023-07-30T10:45:58.256" v="10475" actId="1076"/>
          <ac:spMkLst>
            <pc:docMk/>
            <pc:sldMk cId="2242493393" sldId="338"/>
            <ac:spMk id="4" creationId="{56B4E0BB-E45E-C53E-49BD-060FC897C0B1}"/>
          </ac:spMkLst>
        </pc:spChg>
        <pc:spChg chg="del">
          <ac:chgData name="tuyết nguyễn thị ánh" userId="a6fbc05945fbe6a6" providerId="LiveId" clId="{7C6D2563-4814-4BEE-A945-549062264F46}" dt="2023-07-30T10:43:55.113" v="10309" actId="478"/>
          <ac:spMkLst>
            <pc:docMk/>
            <pc:sldMk cId="2242493393" sldId="338"/>
            <ac:spMk id="5" creationId="{D57E039B-C550-82BB-2F46-4722F663B3EF}"/>
          </ac:spMkLst>
        </pc:spChg>
        <pc:spChg chg="del">
          <ac:chgData name="tuyết nguyễn thị ánh" userId="a6fbc05945fbe6a6" providerId="LiveId" clId="{7C6D2563-4814-4BEE-A945-549062264F46}" dt="2023-07-30T10:43:55.113" v="10309" actId="478"/>
          <ac:spMkLst>
            <pc:docMk/>
            <pc:sldMk cId="2242493393" sldId="338"/>
            <ac:spMk id="6" creationId="{101495DC-047A-A7E4-857E-B35F7146851A}"/>
          </ac:spMkLst>
        </pc:spChg>
        <pc:spChg chg="del">
          <ac:chgData name="tuyết nguyễn thị ánh" userId="a6fbc05945fbe6a6" providerId="LiveId" clId="{7C6D2563-4814-4BEE-A945-549062264F46}" dt="2023-07-30T10:43:55.113" v="10309" actId="478"/>
          <ac:spMkLst>
            <pc:docMk/>
            <pc:sldMk cId="2242493393" sldId="338"/>
            <ac:spMk id="7" creationId="{5D3B4138-1074-6693-F0B5-AA81F16C8D09}"/>
          </ac:spMkLst>
        </pc:spChg>
        <pc:spChg chg="add mod">
          <ac:chgData name="tuyết nguyễn thị ánh" userId="a6fbc05945fbe6a6" providerId="LiveId" clId="{7C6D2563-4814-4BEE-A945-549062264F46}" dt="2023-07-30T10:44:18.968" v="10314" actId="20577"/>
          <ac:spMkLst>
            <pc:docMk/>
            <pc:sldMk cId="2242493393" sldId="338"/>
            <ac:spMk id="8" creationId="{ED474347-CD78-9D5A-40AD-FC0060C24D90}"/>
          </ac:spMkLst>
        </pc:spChg>
        <pc:spChg chg="add mod">
          <ac:chgData name="tuyết nguyễn thị ánh" userId="a6fbc05945fbe6a6" providerId="LiveId" clId="{7C6D2563-4814-4BEE-A945-549062264F46}" dt="2023-07-30T10:48:08.035" v="10629" actId="20577"/>
          <ac:spMkLst>
            <pc:docMk/>
            <pc:sldMk cId="2242493393" sldId="338"/>
            <ac:spMk id="9" creationId="{8DE94FD4-2D5C-0101-5843-3D56D1753D0F}"/>
          </ac:spMkLst>
        </pc:spChg>
        <pc:spChg chg="add mod">
          <ac:chgData name="tuyết nguyễn thị ánh" userId="a6fbc05945fbe6a6" providerId="LiveId" clId="{7C6D2563-4814-4BEE-A945-549062264F46}" dt="2023-07-30T10:45:55.348" v="10474" actId="1076"/>
          <ac:spMkLst>
            <pc:docMk/>
            <pc:sldMk cId="2242493393" sldId="338"/>
            <ac:spMk id="10" creationId="{24717645-7541-947C-D9CA-1FF2E5B6604B}"/>
          </ac:spMkLst>
        </pc:spChg>
        <pc:spChg chg="del">
          <ac:chgData name="tuyết nguyễn thị ánh" userId="a6fbc05945fbe6a6" providerId="LiveId" clId="{7C6D2563-4814-4BEE-A945-549062264F46}" dt="2023-07-30T10:43:55.113" v="10309" actId="478"/>
          <ac:spMkLst>
            <pc:docMk/>
            <pc:sldMk cId="2242493393" sldId="338"/>
            <ac:spMk id="16" creationId="{41B1A985-938D-3C57-3B69-86A79D7F9377}"/>
          </ac:spMkLst>
        </pc:spChg>
        <pc:spChg chg="del">
          <ac:chgData name="tuyết nguyễn thị ánh" userId="a6fbc05945fbe6a6" providerId="LiveId" clId="{7C6D2563-4814-4BEE-A945-549062264F46}" dt="2023-07-30T10:43:55.113" v="10309" actId="478"/>
          <ac:spMkLst>
            <pc:docMk/>
            <pc:sldMk cId="2242493393" sldId="338"/>
            <ac:spMk id="17" creationId="{5A06EA10-605B-4E99-4A17-8A6D2CF3B3C5}"/>
          </ac:spMkLst>
        </pc:spChg>
        <pc:spChg chg="del">
          <ac:chgData name="tuyết nguyễn thị ánh" userId="a6fbc05945fbe6a6" providerId="LiveId" clId="{7C6D2563-4814-4BEE-A945-549062264F46}" dt="2023-07-30T10:43:55.113" v="10309" actId="478"/>
          <ac:spMkLst>
            <pc:docMk/>
            <pc:sldMk cId="2242493393" sldId="338"/>
            <ac:spMk id="21" creationId="{129F3B48-DF40-1AB0-284E-5A020A3CD367}"/>
          </ac:spMkLst>
        </pc:spChg>
        <pc:spChg chg="del">
          <ac:chgData name="tuyết nguyễn thị ánh" userId="a6fbc05945fbe6a6" providerId="LiveId" clId="{7C6D2563-4814-4BEE-A945-549062264F46}" dt="2023-07-30T10:43:55.113" v="10309" actId="478"/>
          <ac:spMkLst>
            <pc:docMk/>
            <pc:sldMk cId="2242493393" sldId="338"/>
            <ac:spMk id="24" creationId="{9176E9B6-90F8-13B5-0226-6E309C5E9CD5}"/>
          </ac:spMkLst>
        </pc:spChg>
        <pc:spChg chg="del">
          <ac:chgData name="tuyết nguyễn thị ánh" userId="a6fbc05945fbe6a6" providerId="LiveId" clId="{7C6D2563-4814-4BEE-A945-549062264F46}" dt="2023-07-30T10:43:55.113" v="10309" actId="478"/>
          <ac:spMkLst>
            <pc:docMk/>
            <pc:sldMk cId="2242493393" sldId="338"/>
            <ac:spMk id="25" creationId="{9E412787-C5D1-1AD9-6E64-938D32E2404B}"/>
          </ac:spMkLst>
        </pc:spChg>
        <pc:spChg chg="del">
          <ac:chgData name="tuyết nguyễn thị ánh" userId="a6fbc05945fbe6a6" providerId="LiveId" clId="{7C6D2563-4814-4BEE-A945-549062264F46}" dt="2023-07-30T10:43:55.113" v="10309" actId="478"/>
          <ac:spMkLst>
            <pc:docMk/>
            <pc:sldMk cId="2242493393" sldId="338"/>
            <ac:spMk id="26" creationId="{4464EBA8-1CCB-598C-05A6-510D0C0B5712}"/>
          </ac:spMkLst>
        </pc:spChg>
      </pc:sldChg>
      <pc:sldChg chg="modSp add mod modTransition modAnim">
        <pc:chgData name="tuyết nguyễn thị ánh" userId="a6fbc05945fbe6a6" providerId="LiveId" clId="{7C6D2563-4814-4BEE-A945-549062264F46}" dt="2023-08-01T13:17:13.025" v="11050"/>
        <pc:sldMkLst>
          <pc:docMk/>
          <pc:sldMk cId="2917336393" sldId="339"/>
        </pc:sldMkLst>
        <pc:spChg chg="mod">
          <ac:chgData name="tuyết nguyễn thị ánh" userId="a6fbc05945fbe6a6" providerId="LiveId" clId="{7C6D2563-4814-4BEE-A945-549062264F46}" dt="2023-07-30T10:49:43.312" v="10637" actId="20577"/>
          <ac:spMkLst>
            <pc:docMk/>
            <pc:sldMk cId="2917336393" sldId="339"/>
            <ac:spMk id="3" creationId="{02517483-3108-99D9-4424-72E1E8A42BFA}"/>
          </ac:spMkLst>
        </pc:spChg>
        <pc:spChg chg="mod">
          <ac:chgData name="tuyết nguyễn thị ánh" userId="a6fbc05945fbe6a6" providerId="LiveId" clId="{7C6D2563-4814-4BEE-A945-549062264F46}" dt="2023-07-30T10:50:24.831" v="10740" actId="20577"/>
          <ac:spMkLst>
            <pc:docMk/>
            <pc:sldMk cId="2917336393" sldId="339"/>
            <ac:spMk id="4" creationId="{BCBA9373-849F-2485-E1F8-36B5F79EA451}"/>
          </ac:spMkLst>
        </pc:spChg>
        <pc:spChg chg="mod">
          <ac:chgData name="tuyết nguyễn thị ánh" userId="a6fbc05945fbe6a6" providerId="LiveId" clId="{7C6D2563-4814-4BEE-A945-549062264F46}" dt="2023-07-30T10:50:22.689" v="10738" actId="20577"/>
          <ac:spMkLst>
            <pc:docMk/>
            <pc:sldMk cId="2917336393" sldId="339"/>
            <ac:spMk id="14" creationId="{89C02FC4-B055-9FC1-6E52-AA2E483D6730}"/>
          </ac:spMkLst>
        </pc:spChg>
        <pc:spChg chg="mod">
          <ac:chgData name="tuyết nguyễn thị ánh" userId="a6fbc05945fbe6a6" providerId="LiveId" clId="{7C6D2563-4814-4BEE-A945-549062264F46}" dt="2023-07-30T10:51:27.028" v="10750" actId="1076"/>
          <ac:spMkLst>
            <pc:docMk/>
            <pc:sldMk cId="2917336393" sldId="339"/>
            <ac:spMk id="19" creationId="{53E229EF-D4FE-75FE-6B27-1C9AD5A4524F}"/>
          </ac:spMkLst>
        </pc:spChg>
        <pc:grpChg chg="mod">
          <ac:chgData name="tuyết nguyễn thị ánh" userId="a6fbc05945fbe6a6" providerId="LiveId" clId="{7C6D2563-4814-4BEE-A945-549062264F46}" dt="2023-07-30T10:50:31.539" v="10741" actId="1076"/>
          <ac:grpSpMkLst>
            <pc:docMk/>
            <pc:sldMk cId="2917336393" sldId="339"/>
            <ac:grpSpMk id="5" creationId="{847A56E1-C1D6-5BB6-FD8A-15C3EEE36357}"/>
          </ac:grpSpMkLst>
        </pc:grpChg>
        <pc:grpChg chg="mod">
          <ac:chgData name="tuyết nguyễn thị ánh" userId="a6fbc05945fbe6a6" providerId="LiveId" clId="{7C6D2563-4814-4BEE-A945-549062264F46}" dt="2023-07-30T10:50:22.689" v="10738" actId="20577"/>
          <ac:grpSpMkLst>
            <pc:docMk/>
            <pc:sldMk cId="2917336393" sldId="339"/>
            <ac:grpSpMk id="15" creationId="{1DE1E54C-EB91-55DD-B81F-FE386B534EF1}"/>
          </ac:grpSpMkLst>
        </pc:grpChg>
        <pc:picChg chg="mod">
          <ac:chgData name="tuyết nguyễn thị ánh" userId="a6fbc05945fbe6a6" providerId="LiveId" clId="{7C6D2563-4814-4BEE-A945-549062264F46}" dt="2023-07-30T10:51:28.887" v="10751" actId="1076"/>
          <ac:picMkLst>
            <pc:docMk/>
            <pc:sldMk cId="2917336393" sldId="339"/>
            <ac:picMk id="21" creationId="{4DCD4224-2DD5-2155-2A02-EDE04E4E8A3E}"/>
          </ac:picMkLst>
        </pc:picChg>
      </pc:sldChg>
      <pc:sldChg chg="add del">
        <pc:chgData name="tuyết nguyễn thị ánh" userId="a6fbc05945fbe6a6" providerId="LiveId" clId="{7C6D2563-4814-4BEE-A945-549062264F46}" dt="2023-07-30T10:51:44.309" v="10752" actId="47"/>
        <pc:sldMkLst>
          <pc:docMk/>
          <pc:sldMk cId="2683491662" sldId="340"/>
        </pc:sldMkLst>
      </pc:sldChg>
      <pc:sldChg chg="add modTransition">
        <pc:chgData name="tuyết nguyễn thị ánh" userId="a6fbc05945fbe6a6" providerId="LiveId" clId="{7C6D2563-4814-4BEE-A945-549062264F46}" dt="2023-08-01T13:17:13.025" v="11050"/>
        <pc:sldMkLst>
          <pc:docMk/>
          <pc:sldMk cId="1808662110" sldId="341"/>
        </pc:sldMkLst>
      </pc:sldChg>
      <pc:sldChg chg="modTransition modAnim">
        <pc:chgData name="tuyết nguyễn thị ánh" userId="a6fbc05945fbe6a6" providerId="LiveId" clId="{7C6D2563-4814-4BEE-A945-549062264F46}" dt="2023-08-01T13:17:13.025" v="11050"/>
        <pc:sldMkLst>
          <pc:docMk/>
          <pc:sldMk cId="4284774729" sldId="342"/>
        </pc:sldMkLst>
      </pc:sldChg>
      <pc:sldChg chg="modTransition modAnim">
        <pc:chgData name="tuyết nguyễn thị ánh" userId="a6fbc05945fbe6a6" providerId="LiveId" clId="{7C6D2563-4814-4BEE-A945-549062264F46}" dt="2023-08-01T13:17:13.025" v="11050"/>
        <pc:sldMkLst>
          <pc:docMk/>
          <pc:sldMk cId="3293663525" sldId="343"/>
        </pc:sldMkLst>
      </pc:sldChg>
      <pc:sldChg chg="modTransition modAnim">
        <pc:chgData name="tuyết nguyễn thị ánh" userId="a6fbc05945fbe6a6" providerId="LiveId" clId="{7C6D2563-4814-4BEE-A945-549062264F46}" dt="2023-08-01T13:17:13.025" v="11050"/>
        <pc:sldMkLst>
          <pc:docMk/>
          <pc:sldMk cId="3048381454" sldId="344"/>
        </pc:sldMkLst>
      </pc:sldChg>
      <pc:sldChg chg="modTransition modAnim">
        <pc:chgData name="tuyết nguyễn thị ánh" userId="a6fbc05945fbe6a6" providerId="LiveId" clId="{7C6D2563-4814-4BEE-A945-549062264F46}" dt="2023-08-01T13:17:13.025" v="11050"/>
        <pc:sldMkLst>
          <pc:docMk/>
          <pc:sldMk cId="2719224202" sldId="345"/>
        </pc:sldMkLst>
      </pc:sldChg>
      <pc:sldChg chg="modSp modTransition">
        <pc:chgData name="tuyết nguyễn thị ánh" userId="a6fbc05945fbe6a6" providerId="LiveId" clId="{7C6D2563-4814-4BEE-A945-549062264F46}" dt="2023-08-01T13:17:13.025" v="11050"/>
        <pc:sldMkLst>
          <pc:docMk/>
          <pc:sldMk cId="474125101" sldId="346"/>
        </pc:sldMkLst>
        <pc:spChg chg="mod">
          <ac:chgData name="tuyết nguyễn thị ánh" userId="a6fbc05945fbe6a6" providerId="LiveId" clId="{7C6D2563-4814-4BEE-A945-549062264F46}" dt="2023-07-31T02:00:54.926" v="10956" actId="255"/>
          <ac:spMkLst>
            <pc:docMk/>
            <pc:sldMk cId="474125101" sldId="346"/>
            <ac:spMk id="8" creationId="{0C2391C5-86C4-DE0E-9F77-ACE2254BACD4}"/>
          </ac:spMkLst>
        </pc:spChg>
      </pc:sldChg>
      <pc:sldChg chg="modTransition modAnim">
        <pc:chgData name="tuyết nguyễn thị ánh" userId="a6fbc05945fbe6a6" providerId="LiveId" clId="{7C6D2563-4814-4BEE-A945-549062264F46}" dt="2023-08-01T13:17:13.025" v="11050"/>
        <pc:sldMkLst>
          <pc:docMk/>
          <pc:sldMk cId="1157310325" sldId="347"/>
        </pc:sldMkLst>
      </pc:sldChg>
      <pc:sldChg chg="modTransition modAnim">
        <pc:chgData name="tuyết nguyễn thị ánh" userId="a6fbc05945fbe6a6" providerId="LiveId" clId="{7C6D2563-4814-4BEE-A945-549062264F46}" dt="2023-08-01T13:17:13.025" v="11050"/>
        <pc:sldMkLst>
          <pc:docMk/>
          <pc:sldMk cId="2377635862" sldId="348"/>
        </pc:sldMkLst>
      </pc:sldChg>
      <pc:sldChg chg="modTransition modAnim">
        <pc:chgData name="tuyết nguyễn thị ánh" userId="a6fbc05945fbe6a6" providerId="LiveId" clId="{7C6D2563-4814-4BEE-A945-549062264F46}" dt="2023-08-01T13:17:13.025" v="11050"/>
        <pc:sldMkLst>
          <pc:docMk/>
          <pc:sldMk cId="3656045248" sldId="349"/>
        </pc:sldMkLst>
      </pc:sldChg>
      <pc:sldChg chg="modTransition modAnim">
        <pc:chgData name="tuyết nguyễn thị ánh" userId="a6fbc05945fbe6a6" providerId="LiveId" clId="{7C6D2563-4814-4BEE-A945-549062264F46}" dt="2023-08-01T13:17:13.025" v="11050"/>
        <pc:sldMkLst>
          <pc:docMk/>
          <pc:sldMk cId="1751746250" sldId="350"/>
        </pc:sldMkLst>
      </pc:sldChg>
      <pc:sldChg chg="modTransition modAnim">
        <pc:chgData name="tuyết nguyễn thị ánh" userId="a6fbc05945fbe6a6" providerId="LiveId" clId="{7C6D2563-4814-4BEE-A945-549062264F46}" dt="2023-08-01T13:17:13.025" v="11050"/>
        <pc:sldMkLst>
          <pc:docMk/>
          <pc:sldMk cId="2112368007" sldId="351"/>
        </pc:sldMkLst>
      </pc:sldChg>
      <pc:sldChg chg="modTransition modAnim">
        <pc:chgData name="tuyết nguyễn thị ánh" userId="a6fbc05945fbe6a6" providerId="LiveId" clId="{7C6D2563-4814-4BEE-A945-549062264F46}" dt="2023-08-01T13:17:13.025" v="11050"/>
        <pc:sldMkLst>
          <pc:docMk/>
          <pc:sldMk cId="1389393815" sldId="352"/>
        </pc:sldMkLst>
      </pc:sldChg>
      <pc:sldChg chg="modTransition modAnim">
        <pc:chgData name="tuyết nguyễn thị ánh" userId="a6fbc05945fbe6a6" providerId="LiveId" clId="{7C6D2563-4814-4BEE-A945-549062264F46}" dt="2023-08-01T13:17:13.025" v="11050"/>
        <pc:sldMkLst>
          <pc:docMk/>
          <pc:sldMk cId="440052607" sldId="353"/>
        </pc:sldMkLst>
      </pc:sldChg>
      <pc:sldChg chg="modTransition modAnim">
        <pc:chgData name="tuyết nguyễn thị ánh" userId="a6fbc05945fbe6a6" providerId="LiveId" clId="{7C6D2563-4814-4BEE-A945-549062264F46}" dt="2023-08-01T13:17:13.025" v="11050"/>
        <pc:sldMkLst>
          <pc:docMk/>
          <pc:sldMk cId="444079311" sldId="354"/>
        </pc:sldMkLst>
      </pc:sldChg>
      <pc:sldChg chg="modSp modTransition modAnim">
        <pc:chgData name="tuyết nguyễn thị ánh" userId="a6fbc05945fbe6a6" providerId="LiveId" clId="{7C6D2563-4814-4BEE-A945-549062264F46}" dt="2023-08-01T13:17:13.025" v="11050"/>
        <pc:sldMkLst>
          <pc:docMk/>
          <pc:sldMk cId="3363018607" sldId="355"/>
        </pc:sldMkLst>
        <pc:spChg chg="mod">
          <ac:chgData name="tuyết nguyễn thị ánh" userId="a6fbc05945fbe6a6" providerId="LiveId" clId="{7C6D2563-4814-4BEE-A945-549062264F46}" dt="2023-07-31T02:07:05.196" v="11016" actId="113"/>
          <ac:spMkLst>
            <pc:docMk/>
            <pc:sldMk cId="3363018607" sldId="355"/>
            <ac:spMk id="3" creationId="{7F83DECB-8C69-1F82-FC94-52620218E30D}"/>
          </ac:spMkLst>
        </pc:spChg>
      </pc:sldChg>
      <pc:sldChg chg="del">
        <pc:chgData name="tuyết nguyễn thị ánh" userId="a6fbc05945fbe6a6" providerId="LiveId" clId="{7C6D2563-4814-4BEE-A945-549062264F46}" dt="2023-07-31T01:57:45.814" v="10929" actId="47"/>
        <pc:sldMkLst>
          <pc:docMk/>
          <pc:sldMk cId="3946422429" sldId="356"/>
        </pc:sldMkLst>
      </pc:sldChg>
      <pc:sldChg chg="del">
        <pc:chgData name="tuyết nguyễn thị ánh" userId="a6fbc05945fbe6a6" providerId="LiveId" clId="{7C6D2563-4814-4BEE-A945-549062264F46}" dt="2023-07-31T01:57:07.379" v="10924" actId="47"/>
        <pc:sldMkLst>
          <pc:docMk/>
          <pc:sldMk cId="2101262731" sldId="357"/>
        </pc:sldMkLst>
      </pc:sldChg>
      <pc:sldChg chg="del">
        <pc:chgData name="tuyết nguyễn thị ánh" userId="a6fbc05945fbe6a6" providerId="LiveId" clId="{7C6D2563-4814-4BEE-A945-549062264F46}" dt="2023-07-31T01:51:39.184" v="10875" actId="47"/>
        <pc:sldMkLst>
          <pc:docMk/>
          <pc:sldMk cId="1665261523" sldId="358"/>
        </pc:sldMkLst>
      </pc:sldChg>
      <pc:sldChg chg="del">
        <pc:chgData name="tuyết nguyễn thị ánh" userId="a6fbc05945fbe6a6" providerId="LiveId" clId="{7C6D2563-4814-4BEE-A945-549062264F46}" dt="2023-07-31T01:51:11.707" v="10870" actId="47"/>
        <pc:sldMkLst>
          <pc:docMk/>
          <pc:sldMk cId="4000463461" sldId="359"/>
        </pc:sldMkLst>
      </pc:sldChg>
      <pc:sldChg chg="del">
        <pc:chgData name="tuyết nguyễn thị ánh" userId="a6fbc05945fbe6a6" providerId="LiveId" clId="{7C6D2563-4814-4BEE-A945-549062264F46}" dt="2023-07-31T01:47:47.301" v="10856" actId="47"/>
        <pc:sldMkLst>
          <pc:docMk/>
          <pc:sldMk cId="259661190" sldId="360"/>
        </pc:sldMkLst>
      </pc:sldChg>
      <pc:sldChg chg="del">
        <pc:chgData name="tuyết nguyễn thị ánh" userId="a6fbc05945fbe6a6" providerId="LiveId" clId="{7C6D2563-4814-4BEE-A945-549062264F46}" dt="2023-07-31T01:47:45.595" v="10855" actId="47"/>
        <pc:sldMkLst>
          <pc:docMk/>
          <pc:sldMk cId="3275307926" sldId="361"/>
        </pc:sldMkLst>
      </pc:sldChg>
      <pc:sldChg chg="del">
        <pc:chgData name="tuyết nguyễn thị ánh" userId="a6fbc05945fbe6a6" providerId="LiveId" clId="{7C6D2563-4814-4BEE-A945-549062264F46}" dt="2023-07-31T01:47:42.421" v="10854" actId="47"/>
        <pc:sldMkLst>
          <pc:docMk/>
          <pc:sldMk cId="335565323" sldId="362"/>
        </pc:sldMkLst>
      </pc:sldChg>
      <pc:sldChg chg="del">
        <pc:chgData name="tuyết nguyễn thị ánh" userId="a6fbc05945fbe6a6" providerId="LiveId" clId="{7C6D2563-4814-4BEE-A945-549062264F46}" dt="2023-07-31T01:46:04.607" v="10839" actId="47"/>
        <pc:sldMkLst>
          <pc:docMk/>
          <pc:sldMk cId="3236914742" sldId="363"/>
        </pc:sldMkLst>
      </pc:sldChg>
      <pc:sldChg chg="del">
        <pc:chgData name="tuyết nguyễn thị ánh" userId="a6fbc05945fbe6a6" providerId="LiveId" clId="{7C6D2563-4814-4BEE-A945-549062264F46}" dt="2023-07-31T01:45:53.506" v="10837" actId="47"/>
        <pc:sldMkLst>
          <pc:docMk/>
          <pc:sldMk cId="184758411" sldId="364"/>
        </pc:sldMkLst>
      </pc:sldChg>
      <pc:sldMasterChg chg="delSldLayout">
        <pc:chgData name="tuyết nguyễn thị ánh" userId="a6fbc05945fbe6a6" providerId="LiveId" clId="{7C6D2563-4814-4BEE-A945-549062264F46}" dt="2023-07-29T14:51:54.715" v="2987" actId="47"/>
        <pc:sldMasterMkLst>
          <pc:docMk/>
          <pc:sldMasterMk cId="0" sldId="2147483678"/>
        </pc:sldMasterMkLst>
        <pc:sldLayoutChg chg="del">
          <pc:chgData name="tuyết nguyễn thị ánh" userId="a6fbc05945fbe6a6" providerId="LiveId" clId="{7C6D2563-4814-4BEE-A945-549062264F46}" dt="2023-07-28T10:07:30.757" v="1907" actId="47"/>
          <pc:sldLayoutMkLst>
            <pc:docMk/>
            <pc:sldMasterMk cId="0" sldId="2147483678"/>
            <pc:sldLayoutMk cId="0" sldId="2147483665"/>
          </pc:sldLayoutMkLst>
        </pc:sldLayoutChg>
        <pc:sldLayoutChg chg="del">
          <pc:chgData name="tuyết nguyễn thị ánh" userId="a6fbc05945fbe6a6" providerId="LiveId" clId="{7C6D2563-4814-4BEE-A945-549062264F46}" dt="2023-07-28T10:07:29.875" v="1906" actId="47"/>
          <pc:sldLayoutMkLst>
            <pc:docMk/>
            <pc:sldMasterMk cId="0" sldId="2147483678"/>
            <pc:sldLayoutMk cId="0" sldId="2147483666"/>
          </pc:sldLayoutMkLst>
        </pc:sldLayoutChg>
        <pc:sldLayoutChg chg="del">
          <pc:chgData name="tuyết nguyễn thị ánh" userId="a6fbc05945fbe6a6" providerId="LiveId" clId="{7C6D2563-4814-4BEE-A945-549062264F46}" dt="2023-07-29T14:51:54.715" v="2987" actId="47"/>
          <pc:sldLayoutMkLst>
            <pc:docMk/>
            <pc:sldMasterMk cId="0" sldId="2147483678"/>
            <pc:sldLayoutMk cId="0" sldId="214748366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217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39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493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4ce6603a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4ce6603a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4ce6603a6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4ce6603a6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3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5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42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448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161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1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48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1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245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51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12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436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22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6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432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508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721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832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612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325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163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5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0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307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612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955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56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662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1120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0084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ce6603a6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4ce6603a6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35"/>
        <p:cNvGrpSpPr/>
        <p:nvPr/>
      </p:nvGrpSpPr>
      <p:grpSpPr>
        <a:xfrm>
          <a:off x="0" y="0"/>
          <a:ext cx="0" cy="0"/>
          <a:chOff x="0" y="0"/>
          <a:chExt cx="0" cy="0"/>
        </a:xfrm>
      </p:grpSpPr>
      <p:sp>
        <p:nvSpPr>
          <p:cNvPr id="436" name="Google Shape;43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7" name="Google Shape;437;p17"/>
          <p:cNvSpPr txBox="1">
            <a:spLocks noGrp="1"/>
          </p:cNvSpPr>
          <p:nvPr>
            <p:ph type="subTitle" idx="1"/>
          </p:nvPr>
        </p:nvSpPr>
        <p:spPr>
          <a:xfrm>
            <a:off x="1947450" y="2095675"/>
            <a:ext cx="5249100" cy="6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8" name="Google Shape;438;p17"/>
          <p:cNvSpPr txBox="1">
            <a:spLocks noGrp="1"/>
          </p:cNvSpPr>
          <p:nvPr>
            <p:ph type="subTitle" idx="2"/>
          </p:nvPr>
        </p:nvSpPr>
        <p:spPr>
          <a:xfrm>
            <a:off x="1947450" y="3960800"/>
            <a:ext cx="5249100" cy="64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17"/>
          <p:cNvSpPr txBox="1">
            <a:spLocks noGrp="1"/>
          </p:cNvSpPr>
          <p:nvPr>
            <p:ph type="subTitle" idx="3"/>
          </p:nvPr>
        </p:nvSpPr>
        <p:spPr>
          <a:xfrm>
            <a:off x="1947450" y="187517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0" name="Google Shape;440;p17"/>
          <p:cNvSpPr txBox="1">
            <a:spLocks noGrp="1"/>
          </p:cNvSpPr>
          <p:nvPr>
            <p:ph type="subTitle" idx="4"/>
          </p:nvPr>
        </p:nvSpPr>
        <p:spPr>
          <a:xfrm>
            <a:off x="1947450" y="377632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1" name="Google Shape;441;p17"/>
          <p:cNvGrpSpPr/>
          <p:nvPr/>
        </p:nvGrpSpPr>
        <p:grpSpPr>
          <a:xfrm rot="5400000">
            <a:off x="8411467" y="3644621"/>
            <a:ext cx="738667" cy="502594"/>
            <a:chOff x="200200" y="2278225"/>
            <a:chExt cx="862425" cy="586800"/>
          </a:xfrm>
        </p:grpSpPr>
        <p:sp>
          <p:nvSpPr>
            <p:cNvPr id="442" name="Google Shape;442;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7"/>
          <p:cNvGrpSpPr/>
          <p:nvPr/>
        </p:nvGrpSpPr>
        <p:grpSpPr>
          <a:xfrm>
            <a:off x="8424008" y="197505"/>
            <a:ext cx="535749" cy="547122"/>
            <a:chOff x="3477650" y="837700"/>
            <a:chExt cx="314425" cy="321100"/>
          </a:xfrm>
        </p:grpSpPr>
        <p:sp>
          <p:nvSpPr>
            <p:cNvPr id="447" name="Google Shape;447;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7"/>
          <p:cNvGrpSpPr/>
          <p:nvPr/>
        </p:nvGrpSpPr>
        <p:grpSpPr>
          <a:xfrm>
            <a:off x="8162908" y="894405"/>
            <a:ext cx="535749" cy="547122"/>
            <a:chOff x="3477650" y="837700"/>
            <a:chExt cx="314425" cy="321100"/>
          </a:xfrm>
        </p:grpSpPr>
        <p:sp>
          <p:nvSpPr>
            <p:cNvPr id="450" name="Google Shape;450;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5400000">
            <a:off x="123167" y="288209"/>
            <a:ext cx="738667" cy="502594"/>
            <a:chOff x="200200" y="2278225"/>
            <a:chExt cx="862425" cy="586800"/>
          </a:xfrm>
        </p:grpSpPr>
        <p:sp>
          <p:nvSpPr>
            <p:cNvPr id="453" name="Google Shape;453;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rot="5400000">
            <a:off x="392480" y="955934"/>
            <a:ext cx="738667" cy="502594"/>
            <a:chOff x="200200" y="2278225"/>
            <a:chExt cx="862425" cy="586800"/>
          </a:xfrm>
        </p:grpSpPr>
        <p:sp>
          <p:nvSpPr>
            <p:cNvPr id="458" name="Google Shape;458;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7"/>
          <p:cNvSpPr/>
          <p:nvPr/>
        </p:nvSpPr>
        <p:spPr>
          <a:xfrm>
            <a:off x="241200" y="44584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50"/>
        <p:cNvGrpSpPr/>
        <p:nvPr/>
      </p:nvGrpSpPr>
      <p:grpSpPr>
        <a:xfrm>
          <a:off x="0" y="0"/>
          <a:ext cx="0" cy="0"/>
          <a:chOff x="0" y="0"/>
          <a:chExt cx="0" cy="0"/>
        </a:xfrm>
      </p:grpSpPr>
      <p:sp>
        <p:nvSpPr>
          <p:cNvPr id="651" name="Google Shape;6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2" name="Google Shape;652;p24"/>
          <p:cNvSpPr/>
          <p:nvPr/>
        </p:nvSpPr>
        <p:spPr>
          <a:xfrm>
            <a:off x="8485825" y="3719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24"/>
          <p:cNvGrpSpPr/>
          <p:nvPr/>
        </p:nvGrpSpPr>
        <p:grpSpPr>
          <a:xfrm>
            <a:off x="6423105" y="4608584"/>
            <a:ext cx="738667" cy="502594"/>
            <a:chOff x="200200" y="2278225"/>
            <a:chExt cx="862425" cy="586800"/>
          </a:xfrm>
        </p:grpSpPr>
        <p:sp>
          <p:nvSpPr>
            <p:cNvPr id="654" name="Google Shape;654;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a:off x="584358" y="4700405"/>
            <a:ext cx="535749" cy="547122"/>
            <a:chOff x="3477650" y="837700"/>
            <a:chExt cx="314425" cy="321100"/>
          </a:xfrm>
        </p:grpSpPr>
        <p:sp>
          <p:nvSpPr>
            <p:cNvPr id="659" name="Google Shape;659;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4"/>
          <p:cNvGrpSpPr/>
          <p:nvPr/>
        </p:nvGrpSpPr>
        <p:grpSpPr>
          <a:xfrm rot="5400000">
            <a:off x="-118033" y="226671"/>
            <a:ext cx="738667" cy="502594"/>
            <a:chOff x="200200" y="2278225"/>
            <a:chExt cx="862425" cy="586800"/>
          </a:xfrm>
        </p:grpSpPr>
        <p:sp>
          <p:nvSpPr>
            <p:cNvPr id="662" name="Google Shape;662;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24"/>
          <p:cNvGrpSpPr/>
          <p:nvPr/>
        </p:nvGrpSpPr>
        <p:grpSpPr>
          <a:xfrm>
            <a:off x="98158" y="4271580"/>
            <a:ext cx="535749" cy="547122"/>
            <a:chOff x="3477650" y="837700"/>
            <a:chExt cx="314425" cy="321100"/>
          </a:xfrm>
        </p:grpSpPr>
        <p:sp>
          <p:nvSpPr>
            <p:cNvPr id="667" name="Google Shape;667;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4"/>
          <p:cNvGrpSpPr/>
          <p:nvPr/>
        </p:nvGrpSpPr>
        <p:grpSpPr>
          <a:xfrm rot="5400000">
            <a:off x="99367" y="914221"/>
            <a:ext cx="738667" cy="502594"/>
            <a:chOff x="200200" y="2278225"/>
            <a:chExt cx="862425" cy="586800"/>
          </a:xfrm>
        </p:grpSpPr>
        <p:sp>
          <p:nvSpPr>
            <p:cNvPr id="670" name="Google Shape;670;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xmlns=""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xmlns=""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5"/>
          <p:cNvSpPr txBox="1">
            <a:spLocks noGrp="1"/>
          </p:cNvSpPr>
          <p:nvPr>
            <p:ph type="subTitle" idx="1"/>
          </p:nvPr>
        </p:nvSpPr>
        <p:spPr>
          <a:xfrm>
            <a:off x="5040058"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43450"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40058"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 name="Google Shape;113;p5"/>
          <p:cNvSpPr txBox="1">
            <a:spLocks noGrp="1"/>
          </p:cNvSpPr>
          <p:nvPr>
            <p:ph type="subTitle" idx="4"/>
          </p:nvPr>
        </p:nvSpPr>
        <p:spPr>
          <a:xfrm>
            <a:off x="1543450"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5"/>
          <p:cNvSpPr/>
          <p:nvPr/>
        </p:nvSpPr>
        <p:spPr>
          <a:xfrm>
            <a:off x="293250" y="8997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rot="5400000">
            <a:off x="8418605" y="886121"/>
            <a:ext cx="738667" cy="502594"/>
            <a:chOff x="200200" y="2278225"/>
            <a:chExt cx="862425" cy="586800"/>
          </a:xfrm>
        </p:grpSpPr>
        <p:sp>
          <p:nvSpPr>
            <p:cNvPr id="116" name="Google Shape;116;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805400" y="3018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7491755" y="4434571"/>
            <a:ext cx="738667" cy="502594"/>
            <a:chOff x="200200" y="2278225"/>
            <a:chExt cx="862425" cy="586800"/>
          </a:xfrm>
        </p:grpSpPr>
        <p:sp>
          <p:nvSpPr>
            <p:cNvPr id="122" name="Google Shape;122;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503483" y="3440193"/>
            <a:ext cx="535749" cy="547122"/>
            <a:chOff x="3477650" y="837700"/>
            <a:chExt cx="314425" cy="321100"/>
          </a:xfrm>
        </p:grpSpPr>
        <p:sp>
          <p:nvSpPr>
            <p:cNvPr id="127" name="Google Shape;127;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135633" y="4335018"/>
            <a:ext cx="535749" cy="547122"/>
            <a:chOff x="3477650" y="837700"/>
            <a:chExt cx="314425" cy="321100"/>
          </a:xfrm>
        </p:grpSpPr>
        <p:sp>
          <p:nvSpPr>
            <p:cNvPr id="130" name="Google Shape;130;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2596450" y="1263375"/>
            <a:ext cx="39510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sz="14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153" name="Google Shape;15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 name="Google Shape;154;p7"/>
          <p:cNvSpPr/>
          <p:nvPr/>
        </p:nvSpPr>
        <p:spPr>
          <a:xfrm>
            <a:off x="6405600"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7"/>
          <p:cNvGrpSpPr/>
          <p:nvPr/>
        </p:nvGrpSpPr>
        <p:grpSpPr>
          <a:xfrm>
            <a:off x="8494983" y="168055"/>
            <a:ext cx="535749" cy="547122"/>
            <a:chOff x="3477650" y="837700"/>
            <a:chExt cx="314425" cy="321100"/>
          </a:xfrm>
        </p:grpSpPr>
        <p:sp>
          <p:nvSpPr>
            <p:cNvPr id="156" name="Google Shape;156;p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7"/>
          <p:cNvGrpSpPr/>
          <p:nvPr/>
        </p:nvGrpSpPr>
        <p:grpSpPr>
          <a:xfrm rot="5400000">
            <a:off x="99367" y="2141109"/>
            <a:ext cx="738667" cy="502594"/>
            <a:chOff x="200200" y="2278225"/>
            <a:chExt cx="862425" cy="586800"/>
          </a:xfrm>
        </p:grpSpPr>
        <p:sp>
          <p:nvSpPr>
            <p:cNvPr id="159" name="Google Shape;159;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7"/>
          <p:cNvGrpSpPr/>
          <p:nvPr/>
        </p:nvGrpSpPr>
        <p:grpSpPr>
          <a:xfrm rot="5400000">
            <a:off x="-67245" y="1381409"/>
            <a:ext cx="738667" cy="502594"/>
            <a:chOff x="200200" y="2278225"/>
            <a:chExt cx="862425" cy="586800"/>
          </a:xfrm>
        </p:grpSpPr>
        <p:sp>
          <p:nvSpPr>
            <p:cNvPr id="164" name="Google Shape;164;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9/13/2023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3.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1.png"/><Relationship Id="rId18" Type="http://schemas.openxmlformats.org/officeDocument/2006/relationships/image" Target="../media/image118.svg"/><Relationship Id="rId26" Type="http://schemas.openxmlformats.org/officeDocument/2006/relationships/image" Target="../media/image118.png"/><Relationship Id="rId39" Type="http://schemas.openxmlformats.org/officeDocument/2006/relationships/image" Target="../media/image125.png"/><Relationship Id="rId3" Type="http://schemas.openxmlformats.org/officeDocument/2006/relationships/slideLayout" Target="../slideLayouts/slideLayout25.xml"/><Relationship Id="rId21" Type="http://schemas.openxmlformats.org/officeDocument/2006/relationships/image" Target="../media/image115.png"/><Relationship Id="rId34" Type="http://schemas.openxmlformats.org/officeDocument/2006/relationships/image" Target="../media/image134.svg"/><Relationship Id="rId42" Type="http://schemas.openxmlformats.org/officeDocument/2006/relationships/image" Target="../media/image142.svg"/><Relationship Id="rId47" Type="http://schemas.openxmlformats.org/officeDocument/2006/relationships/image" Target="../media/image129.pn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3.png"/><Relationship Id="rId25" Type="http://schemas.openxmlformats.org/officeDocument/2006/relationships/image" Target="../media/image117.png"/><Relationship Id="rId33" Type="http://schemas.openxmlformats.org/officeDocument/2006/relationships/image" Target="../media/image122.png"/><Relationship Id="rId38" Type="http://schemas.openxmlformats.org/officeDocument/2006/relationships/image" Target="../media/image138.svg"/><Relationship Id="rId46" Type="http://schemas.openxmlformats.org/officeDocument/2006/relationships/image" Target="../media/image146.svg"/><Relationship Id="rId2" Type="http://schemas.openxmlformats.org/officeDocument/2006/relationships/audio" Target="../media/media1.mp3"/><Relationship Id="rId16" Type="http://schemas.openxmlformats.org/officeDocument/2006/relationships/image" Target="../media/image116.svg"/><Relationship Id="rId20" Type="http://schemas.openxmlformats.org/officeDocument/2006/relationships/image" Target="../media/image120.svg"/><Relationship Id="rId29" Type="http://schemas.openxmlformats.org/officeDocument/2006/relationships/image" Target="../media/image129.svg"/><Relationship Id="rId41" Type="http://schemas.openxmlformats.org/officeDocument/2006/relationships/image" Target="../media/image126.png"/><Relationship Id="rId1" Type="http://schemas.microsoft.com/office/2007/relationships/media" Target="../media/media1.mp3"/><Relationship Id="rId6" Type="http://schemas.openxmlformats.org/officeDocument/2006/relationships/image" Target="../media/image100.svg"/><Relationship Id="rId11" Type="http://schemas.openxmlformats.org/officeDocument/2006/relationships/image" Target="../media/image110.png"/><Relationship Id="rId24" Type="http://schemas.openxmlformats.org/officeDocument/2006/relationships/image" Target="../media/image124.svg"/><Relationship Id="rId32" Type="http://schemas.openxmlformats.org/officeDocument/2006/relationships/image" Target="../media/image121.png"/><Relationship Id="rId37" Type="http://schemas.openxmlformats.org/officeDocument/2006/relationships/image" Target="../media/image124.png"/><Relationship Id="rId40" Type="http://schemas.openxmlformats.org/officeDocument/2006/relationships/image" Target="../media/image140.svg"/><Relationship Id="rId45" Type="http://schemas.openxmlformats.org/officeDocument/2006/relationships/image" Target="../media/image128.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16.png"/><Relationship Id="rId28" Type="http://schemas.openxmlformats.org/officeDocument/2006/relationships/image" Target="../media/image119.png"/><Relationship Id="rId36" Type="http://schemas.openxmlformats.org/officeDocument/2006/relationships/image" Target="../media/image136.svg"/><Relationship Id="rId10" Type="http://schemas.openxmlformats.org/officeDocument/2006/relationships/image" Target="../media/image110.svg"/><Relationship Id="rId19" Type="http://schemas.openxmlformats.org/officeDocument/2006/relationships/image" Target="../media/image114.png"/><Relationship Id="rId31" Type="http://schemas.openxmlformats.org/officeDocument/2006/relationships/image" Target="../media/image131.svg"/><Relationship Id="rId44" Type="http://schemas.openxmlformats.org/officeDocument/2006/relationships/image" Target="../media/image144.svg"/><Relationship Id="rId4" Type="http://schemas.openxmlformats.org/officeDocument/2006/relationships/image" Target="../media/image100.jpg"/><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svg"/><Relationship Id="rId30" Type="http://schemas.openxmlformats.org/officeDocument/2006/relationships/image" Target="../media/image120.png"/><Relationship Id="rId35" Type="http://schemas.openxmlformats.org/officeDocument/2006/relationships/image" Target="../media/image123.png"/><Relationship Id="rId43" Type="http://schemas.openxmlformats.org/officeDocument/2006/relationships/image" Target="../media/image127.png"/></Relationships>
</file>

<file path=ppt/slides/_rels/slide57.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3.png"/><Relationship Id="rId18" Type="http://schemas.openxmlformats.org/officeDocument/2006/relationships/slide" Target="slide61.xml"/><Relationship Id="rId3" Type="http://schemas.openxmlformats.org/officeDocument/2006/relationships/slideLayout" Target="../slideLayouts/slideLayout36.xml"/><Relationship Id="rId21" Type="http://schemas.openxmlformats.org/officeDocument/2006/relationships/image" Target="../media/image137.png"/><Relationship Id="rId7" Type="http://schemas.openxmlformats.org/officeDocument/2006/relationships/image" Target="../media/image151.svg"/><Relationship Id="rId12" Type="http://schemas.openxmlformats.org/officeDocument/2006/relationships/slide" Target="slide58.xml"/><Relationship Id="rId17" Type="http://schemas.openxmlformats.org/officeDocument/2006/relationships/image" Target="../media/image135.png"/><Relationship Id="rId2" Type="http://schemas.openxmlformats.org/officeDocument/2006/relationships/audio" Target="../media/media1.mp3"/><Relationship Id="rId16" Type="http://schemas.openxmlformats.org/officeDocument/2006/relationships/slide" Target="slide62.xml"/><Relationship Id="rId20" Type="http://schemas.openxmlformats.org/officeDocument/2006/relationships/slide" Target="slide60.xml"/><Relationship Id="rId1" Type="http://schemas.microsoft.com/office/2007/relationships/media" Target="../media/media1.mp3"/><Relationship Id="rId6" Type="http://schemas.openxmlformats.org/officeDocument/2006/relationships/image" Target="../media/image131.png"/><Relationship Id="rId11" Type="http://schemas.openxmlformats.org/officeDocument/2006/relationships/slide" Target="slide63.xml"/><Relationship Id="rId5" Type="http://schemas.openxmlformats.org/officeDocument/2006/relationships/image" Target="../media/image149.svg"/><Relationship Id="rId15" Type="http://schemas.openxmlformats.org/officeDocument/2006/relationships/image" Target="../media/image134.png"/><Relationship Id="rId10" Type="http://schemas.openxmlformats.org/officeDocument/2006/relationships/image" Target="../media/image153.svg"/><Relationship Id="rId19"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2.png"/><Relationship Id="rId14"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51.svg"/><Relationship Id="rId7" Type="http://schemas.openxmlformats.org/officeDocument/2006/relationships/slide" Target="slide57.xml"/><Relationship Id="rId2" Type="http://schemas.openxmlformats.org/officeDocument/2006/relationships/image" Target="../media/image131.png"/><Relationship Id="rId1" Type="http://schemas.openxmlformats.org/officeDocument/2006/relationships/slideLayout" Target="../slideLayouts/slideLayout47.xml"/><Relationship Id="rId6" Type="http://schemas.openxmlformats.org/officeDocument/2006/relationships/image" Target="../media/image164.png"/><Relationship Id="rId5" Type="http://schemas.openxmlformats.org/officeDocument/2006/relationships/image" Target="../media/image122.sv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51.svg"/><Relationship Id="rId7" Type="http://schemas.openxmlformats.org/officeDocument/2006/relationships/image" Target="../media/image138.png"/><Relationship Id="rId2" Type="http://schemas.openxmlformats.org/officeDocument/2006/relationships/image" Target="../media/image131.png"/><Relationship Id="rId1" Type="http://schemas.openxmlformats.org/officeDocument/2006/relationships/slideLayout" Target="../slideLayouts/slideLayout47.xml"/><Relationship Id="rId6" Type="http://schemas.openxmlformats.org/officeDocument/2006/relationships/slide" Target="slide57.xml"/><Relationship Id="rId5" Type="http://schemas.openxmlformats.org/officeDocument/2006/relationships/image" Target="../media/image122.sv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51.svg"/><Relationship Id="rId7" Type="http://schemas.openxmlformats.org/officeDocument/2006/relationships/image" Target="../media/image167.png"/><Relationship Id="rId12" Type="http://schemas.openxmlformats.org/officeDocument/2006/relationships/image" Target="../media/image170.png"/><Relationship Id="rId2" Type="http://schemas.openxmlformats.org/officeDocument/2006/relationships/image" Target="../media/image131.png"/><Relationship Id="rId1" Type="http://schemas.openxmlformats.org/officeDocument/2006/relationships/slideLayout" Target="../slideLayouts/slideLayout47.xml"/><Relationship Id="rId6" Type="http://schemas.openxmlformats.org/officeDocument/2006/relationships/image" Target="../media/image166.png"/><Relationship Id="rId11" Type="http://schemas.openxmlformats.org/officeDocument/2006/relationships/image" Target="../media/image138.png"/><Relationship Id="rId5" Type="http://schemas.openxmlformats.org/officeDocument/2006/relationships/image" Target="../media/image122.svg"/><Relationship Id="rId10" Type="http://schemas.openxmlformats.org/officeDocument/2006/relationships/slide" Target="slide57.xml"/><Relationship Id="rId4" Type="http://schemas.openxmlformats.org/officeDocument/2006/relationships/image" Target="../media/image115.png"/><Relationship Id="rId9" Type="http://schemas.openxmlformats.org/officeDocument/2006/relationships/image" Target="../media/image169.png"/></Relationships>
</file>

<file path=ppt/slides/_rels/slide6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38.png"/><Relationship Id="rId3" Type="http://schemas.openxmlformats.org/officeDocument/2006/relationships/image" Target="../media/image151.svg"/><Relationship Id="rId7" Type="http://schemas.openxmlformats.org/officeDocument/2006/relationships/image" Target="../media/image172.png"/><Relationship Id="rId12" Type="http://schemas.openxmlformats.org/officeDocument/2006/relationships/slide" Target="slide57.xml"/><Relationship Id="rId2" Type="http://schemas.openxmlformats.org/officeDocument/2006/relationships/image" Target="../media/image131.png"/><Relationship Id="rId1" Type="http://schemas.openxmlformats.org/officeDocument/2006/relationships/slideLayout" Target="../slideLayouts/slideLayout47.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22.svg"/><Relationship Id="rId10" Type="http://schemas.openxmlformats.org/officeDocument/2006/relationships/image" Target="../media/image175.png"/><Relationship Id="rId4" Type="http://schemas.openxmlformats.org/officeDocument/2006/relationships/image" Target="../media/image115.png"/><Relationship Id="rId9"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51.svg"/><Relationship Id="rId7" Type="http://schemas.openxmlformats.org/officeDocument/2006/relationships/slide" Target="slide57.xml"/><Relationship Id="rId2" Type="http://schemas.openxmlformats.org/officeDocument/2006/relationships/image" Target="../media/image131.png"/><Relationship Id="rId1" Type="http://schemas.openxmlformats.org/officeDocument/2006/relationships/slideLayout" Target="../slideLayouts/slideLayout47.xml"/><Relationship Id="rId6" Type="http://schemas.openxmlformats.org/officeDocument/2006/relationships/image" Target="../media/image177.png"/><Relationship Id="rId5" Type="http://schemas.openxmlformats.org/officeDocument/2006/relationships/image" Target="../media/image122.svg"/><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1.png"/></Relationships>
</file>

<file path=ppt/slides/_rels/slide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2.png"/></Relationships>
</file>

<file path=ppt/slides/_rels/slide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85.png"/></Relationships>
</file>

<file path=ppt/slides/_rels/slide6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187.png"/></Relationships>
</file>

<file path=ppt/slides/_rels/slide6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90.png"/></Relationships>
</file>

<file path=ppt/slides/_rels/slide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91.pn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93.png"/><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94.png"/></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6.xml"/><Relationship Id="rId1" Type="http://schemas.openxmlformats.org/officeDocument/2006/relationships/slideLayout" Target="../slideLayouts/slideLayout20.xml"/><Relationship Id="rId4" Type="http://schemas.openxmlformats.org/officeDocument/2006/relationships/image" Target="../media/image140.png"/></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140.png"/></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87" name="Google Shape;987;p44"/>
          <p:cNvSpPr/>
          <p:nvPr/>
        </p:nvSpPr>
        <p:spPr>
          <a:xfrm>
            <a:off x="5770643" y="4493737"/>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8" name="Group 7">
            <a:extLst>
              <a:ext uri="{FF2B5EF4-FFF2-40B4-BE49-F238E27FC236}">
                <a16:creationId xmlns:a16="http://schemas.microsoft.com/office/drawing/2014/main" id="{1551C6C9-FFE1-7F0D-172C-2A5ACE1C0430}"/>
              </a:ext>
            </a:extLst>
          </p:cNvPr>
          <p:cNvGrpSpPr/>
          <p:nvPr/>
        </p:nvGrpSpPr>
        <p:grpSpPr>
          <a:xfrm>
            <a:off x="834597" y="721592"/>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732986" y="693625"/>
            <a:ext cx="765663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3CCA05-2C29-C017-EBB6-D3D1631EE53C}"/>
                  </a:ext>
                </a:extLst>
              </p:cNvPr>
              <p:cNvSpPr txBox="1"/>
              <p:nvPr/>
            </p:nvSpPr>
            <p:spPr>
              <a:xfrm>
                <a:off x="2647278" y="2215681"/>
                <a:ext cx="972752" cy="8295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F73CCA05-2C29-C017-EBB6-D3D1631EE53C}"/>
                  </a:ext>
                </a:extLst>
              </p:cNvPr>
              <p:cNvSpPr txBox="1">
                <a:spLocks noRot="1" noChangeAspect="1" noMove="1" noResize="1" noEditPoints="1" noAdjustHandles="1" noChangeArrowheads="1" noChangeShapeType="1" noTextEdit="1"/>
              </p:cNvSpPr>
              <p:nvPr/>
            </p:nvSpPr>
            <p:spPr>
              <a:xfrm>
                <a:off x="2647278" y="2215681"/>
                <a:ext cx="972752" cy="829522"/>
              </a:xfrm>
              <a:prstGeom prst="rect">
                <a:avLst/>
              </a:prstGeom>
              <a:blipFill>
                <a:blip r:embed="rId3"/>
                <a:stretch>
                  <a:fillRect r="-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D9D703-5E2D-7A58-C330-C13E6B489FBF}"/>
                  </a:ext>
                </a:extLst>
              </p:cNvPr>
              <p:cNvSpPr txBox="1"/>
              <p:nvPr/>
            </p:nvSpPr>
            <p:spPr>
              <a:xfrm>
                <a:off x="988705" y="3548787"/>
                <a:ext cx="3471062"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4" name="TextBox 3">
                <a:extLst>
                  <a:ext uri="{FF2B5EF4-FFF2-40B4-BE49-F238E27FC236}">
                    <a16:creationId xmlns:a16="http://schemas.microsoft.com/office/drawing/2014/main" id="{6BD9D703-5E2D-7A58-C330-C13E6B489FBF}"/>
                  </a:ext>
                </a:extLst>
              </p:cNvPr>
              <p:cNvSpPr txBox="1">
                <a:spLocks noRot="1" noChangeAspect="1" noMove="1" noResize="1" noEditPoints="1" noAdjustHandles="1" noChangeArrowheads="1" noChangeShapeType="1" noTextEdit="1"/>
              </p:cNvSpPr>
              <p:nvPr/>
            </p:nvSpPr>
            <p:spPr>
              <a:xfrm>
                <a:off x="988705" y="3548787"/>
                <a:ext cx="3471062" cy="1420325"/>
              </a:xfrm>
              <a:prstGeom prst="rect">
                <a:avLst/>
              </a:prstGeom>
              <a:blipFill>
                <a:blip r:embed="rId4"/>
                <a:stretch>
                  <a:fillRect l="-1754" r="-1754" b="-6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C4CBB6-2E35-ECC2-8F84-455A6230C33C}"/>
                  </a:ext>
                </a:extLst>
              </p:cNvPr>
              <p:cNvSpPr txBox="1"/>
              <p:nvPr/>
            </p:nvSpPr>
            <p:spPr>
              <a:xfrm>
                <a:off x="5267780" y="3216944"/>
                <a:ext cx="2873167" cy="1151341"/>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5" name="TextBox 4">
                <a:extLst>
                  <a:ext uri="{FF2B5EF4-FFF2-40B4-BE49-F238E27FC236}">
                    <a16:creationId xmlns:a16="http://schemas.microsoft.com/office/drawing/2014/main" id="{81C4CBB6-2E35-ECC2-8F84-455A6230C33C}"/>
                  </a:ext>
                </a:extLst>
              </p:cNvPr>
              <p:cNvSpPr txBox="1">
                <a:spLocks noRot="1" noChangeAspect="1" noMove="1" noResize="1" noEditPoints="1" noAdjustHandles="1" noChangeArrowheads="1" noChangeShapeType="1" noTextEdit="1"/>
              </p:cNvSpPr>
              <p:nvPr/>
            </p:nvSpPr>
            <p:spPr>
              <a:xfrm>
                <a:off x="5267780" y="3216944"/>
                <a:ext cx="2873167" cy="1151341"/>
              </a:xfrm>
              <a:prstGeom prst="rect">
                <a:avLst/>
              </a:prstGeom>
              <a:blipFill>
                <a:blip r:embed="rId5"/>
                <a:stretch>
                  <a:fillRect l="-212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21E6F5-7AF3-AE36-CB35-78959CBDD414}"/>
                  </a:ext>
                </a:extLst>
              </p:cNvPr>
              <p:cNvSpPr txBox="1"/>
              <p:nvPr/>
            </p:nvSpPr>
            <p:spPr>
              <a:xfrm>
                <a:off x="4814037" y="2210028"/>
                <a:ext cx="972752" cy="10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num>
                        <m:den>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den>
                      </m:f>
                    </m:oMath>
                  </m:oMathPara>
                </a14:m>
                <a:endParaRPr lang="en-US" sz="2200" dirty="0">
                  <a:latin typeface="+mj-lt"/>
                </a:endParaRPr>
              </a:p>
            </p:txBody>
          </p:sp>
        </mc:Choice>
        <mc:Fallback xmlns="">
          <p:sp>
            <p:nvSpPr>
              <p:cNvPr id="6" name="TextBox 5">
                <a:extLst>
                  <a:ext uri="{FF2B5EF4-FFF2-40B4-BE49-F238E27FC236}">
                    <a16:creationId xmlns:a16="http://schemas.microsoft.com/office/drawing/2014/main" id="{3221E6F5-7AF3-AE36-CB35-78959CBDD414}"/>
                  </a:ext>
                </a:extLst>
              </p:cNvPr>
              <p:cNvSpPr txBox="1">
                <a:spLocks noRot="1" noChangeAspect="1" noMove="1" noResize="1" noEditPoints="1" noAdjustHandles="1" noChangeArrowheads="1" noChangeShapeType="1" noTextEdit="1"/>
              </p:cNvSpPr>
              <p:nvPr/>
            </p:nvSpPr>
            <p:spPr>
              <a:xfrm>
                <a:off x="4814037" y="2210028"/>
                <a:ext cx="972752" cy="1044838"/>
              </a:xfrm>
              <a:prstGeom prst="rect">
                <a:avLst/>
              </a:prstGeom>
              <a:blipFill>
                <a:blip r:embed="rId6"/>
                <a:stretch>
                  <a:fillRect/>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6EE34B2D-CC64-A986-7DEE-61CCD030ED61}"/>
              </a:ext>
            </a:extLst>
          </p:cNvPr>
          <p:cNvSpPr/>
          <p:nvPr/>
        </p:nvSpPr>
        <p:spPr>
          <a:xfrm rot="1854152">
            <a:off x="2818322" y="3003171"/>
            <a:ext cx="221245" cy="42754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Arrow: Down 13">
            <a:extLst>
              <a:ext uri="{FF2B5EF4-FFF2-40B4-BE49-F238E27FC236}">
                <a16:creationId xmlns:a16="http://schemas.microsoft.com/office/drawing/2014/main" id="{7392931A-E123-2F69-A3D7-39B55A2BD81D}"/>
              </a:ext>
            </a:extLst>
          </p:cNvPr>
          <p:cNvSpPr/>
          <p:nvPr/>
        </p:nvSpPr>
        <p:spPr>
          <a:xfrm rot="18763689">
            <a:off x="5796985" y="2965501"/>
            <a:ext cx="257122" cy="42909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7"/>
          <a:stretch>
            <a:fillRect/>
          </a:stretch>
        </p:blipFill>
        <p:spPr>
          <a:xfrm>
            <a:off x="6617216" y="1584798"/>
            <a:ext cx="2223041" cy="12504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604402" y="2682996"/>
                <a:ext cx="7625198" cy="214789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Quy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tắc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để</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hai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Hai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viết</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endParaRPr lang="en-US" sz="2000"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604402" y="2682996"/>
                <a:ext cx="7625198" cy="2147896"/>
              </a:xfrm>
              <a:prstGeom prst="rect">
                <a:avLst/>
              </a:prstGeom>
              <a:blipFill>
                <a:blip r:embed="rId2"/>
                <a:stretch>
                  <a:fillRect l="-799"/>
                </a:stretch>
              </a:blipFill>
            </p:spPr>
            <p:txBody>
              <a:bodyPr/>
              <a:lstStyle/>
              <a:p>
                <a:r>
                  <a:rPr lang="en-US">
                    <a:noFill/>
                  </a:rPr>
                  <a:t> </a:t>
                </a:r>
              </a:p>
            </p:txBody>
          </p:sp>
        </mc:Fallback>
      </mc:AlternateContent>
      <p:sp>
        <p:nvSpPr>
          <p:cNvPr id="12" name="Rectangle: Rounded Corners 11">
            <a:extLst>
              <a:ext uri="{FF2B5EF4-FFF2-40B4-BE49-F238E27FC236}">
                <a16:creationId xmlns:a16="http://schemas.microsoft.com/office/drawing/2014/main" id="{1C3D00BF-D5FE-6534-1B10-4775B6B62D32}"/>
              </a:ext>
            </a:extLst>
          </p:cNvPr>
          <p:cNvSpPr/>
          <p:nvPr/>
        </p:nvSpPr>
        <p:spPr>
          <a:xfrm>
            <a:off x="2280640" y="347575"/>
            <a:ext cx="4582717"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Hai </a:t>
            </a:r>
            <a:r>
              <a:rPr lang="en-US" sz="2500" b="1" dirty="0" err="1">
                <a:solidFill>
                  <a:schemeClr val="bg1">
                    <a:lumMod val="10000"/>
                  </a:schemeClr>
                </a:solidFill>
                <a:latin typeface="Arial (Body)"/>
              </a:rPr>
              <a:t>phân</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thức</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bằng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nhau</a:t>
            </a:r>
            <a:endParaRPr lang="en-US" sz="2500" b="1" dirty="0">
              <a:solidFill>
                <a:schemeClr val="bg1">
                  <a:lumMod val="10000"/>
                </a:schemeClr>
              </a:solidFill>
              <a:latin typeface="Arial (Body)"/>
            </a:endParaRPr>
          </a:p>
        </p:txBody>
      </p:sp>
      <p:sp>
        <p:nvSpPr>
          <p:cNvPr id="13" name="Rectangle 12">
            <a:extLst>
              <a:ext uri="{FF2B5EF4-FFF2-40B4-BE49-F238E27FC236}">
                <a16:creationId xmlns:a16="http://schemas.microsoft.com/office/drawing/2014/main" id="{EBAF5B76-1442-C81B-014F-D9AE48E28204}"/>
              </a:ext>
            </a:extLst>
          </p:cNvPr>
          <p:cNvSpPr/>
          <p:nvPr/>
        </p:nvSpPr>
        <p:spPr>
          <a:xfrm>
            <a:off x="397883" y="1542381"/>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146990" y="2103356"/>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ECC19A-8C2E-2BAF-D231-7FCDABE57F55}"/>
                  </a:ext>
                </a:extLst>
              </p:cNvPr>
              <p:cNvSpPr txBox="1"/>
              <p:nvPr/>
            </p:nvSpPr>
            <p:spPr>
              <a:xfrm>
                <a:off x="1101455" y="1352365"/>
                <a:ext cx="7717417" cy="65870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Cho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quy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tắc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để</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bằng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1ECC19A-8C2E-2BAF-D231-7FCDABE57F55}"/>
                  </a:ext>
                </a:extLst>
              </p:cNvPr>
              <p:cNvSpPr txBox="1">
                <a:spLocks noRot="1" noChangeAspect="1" noMove="1" noResize="1" noEditPoints="1" noAdjustHandles="1" noChangeArrowheads="1" noChangeShapeType="1" noTextEdit="1"/>
              </p:cNvSpPr>
              <p:nvPr/>
            </p:nvSpPr>
            <p:spPr>
              <a:xfrm>
                <a:off x="1101455" y="1352365"/>
                <a:ext cx="7717417" cy="658706"/>
              </a:xfrm>
              <a:prstGeom prst="rect">
                <a:avLst/>
              </a:prstGeom>
              <a:blipFill>
                <a:blip r:embed="rId4"/>
                <a:stretch>
                  <a:fillRect l="-869" b="-555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5"/>
          <a:stretch>
            <a:fillRect/>
          </a:stretch>
        </p:blipFill>
        <p:spPr>
          <a:xfrm>
            <a:off x="6686849" y="2041566"/>
            <a:ext cx="2280640" cy="1282860"/>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621213"/>
              </a:xfrm>
              <a:prstGeom prst="rect">
                <a:avLst/>
              </a:prstGeom>
              <a:solidFill>
                <a:srgbClr val="FBB7CA"/>
              </a:solidFill>
            </p:spPr>
            <p:txBody>
              <a:bodyPr wrap="square">
                <a:spAutoFit/>
              </a:bodyPr>
              <a:lstStyle/>
              <a:p>
                <a:pPr algn="just">
                  <a:lnSpc>
                    <a:spcPct val="150000"/>
                  </a:lnSpc>
                  <a:spcBef>
                    <a:spcPts val="600"/>
                  </a:spcBef>
                  <a:spcAft>
                    <a:spcPts val="300"/>
                  </a:spcAft>
                </a:pPr>
                <a:r>
                  <a:rPr lang="en-US" sz="2400" kern="100" dirty="0">
                    <a:latin typeface="+mj-lt"/>
                    <a:ea typeface="Times New Roman" panose="02020603050405020304" pitchFamily="18" charset="0"/>
                    <a:cs typeface="Times New Roman" panose="02020603050405020304" pitchFamily="18" charset="0"/>
                  </a:rPr>
                  <a:t>Hai </a:t>
                </a:r>
                <a:r>
                  <a:rPr lang="en-US" sz="2400" kern="100" dirty="0" err="1">
                    <a:latin typeface="+mj-lt"/>
                    <a:ea typeface="Times New Roman" panose="02020603050405020304" pitchFamily="18" charset="0"/>
                    <a:cs typeface="Times New Roman" panose="02020603050405020304" pitchFamily="18" charset="0"/>
                  </a:rPr>
                  <a:t>phân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số</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den>
                    </m:f>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den>
                    </m:f>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bằng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nhau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nếu</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viết</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𝐷</m:t>
                        </m:r>
                      </m:den>
                    </m:f>
                  </m:oMath>
                </a14:m>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621213"/>
              </a:xfrm>
              <a:prstGeom prst="rect">
                <a:avLst/>
              </a:prstGeom>
              <a:blipFill>
                <a:blip r:embed="rId3"/>
                <a:stretch>
                  <a:fillRect l="-1142" b="-2632"/>
                </a:stretch>
              </a:blipFill>
            </p:spPr>
            <p:txBody>
              <a:bodyPr/>
              <a:lstStyle/>
              <a:p>
                <a:r>
                  <a:rPr lang="en-US">
                    <a:noFill/>
                  </a:rPr>
                  <a:t> </a:t>
                </a:r>
              </a:p>
            </p:txBody>
          </p:sp>
        </mc:Fallback>
      </mc:AlternateContent>
    </p:spTree>
    <p:extLst>
      <p:ext uri="{BB962C8B-B14F-4D97-AF65-F5344CB8AC3E}">
        <p14:creationId xmlns:p14="http://schemas.microsoft.com/office/powerpoint/2010/main" val="228145544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3" y="930503"/>
                <a:ext cx="6275070" cy="132677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3+2</m:t>
                        </m:r>
                        <m:r>
                          <a:rPr lang="en-US" sz="22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3" y="930503"/>
                <a:ext cx="6275070" cy="1326773"/>
              </a:xfrm>
              <a:prstGeom prst="rect">
                <a:avLst/>
              </a:prstGeom>
              <a:blipFill>
                <a:blip r:embed="rId3"/>
                <a:stretch>
                  <a:fillRect l="-1262" b="-276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3916426-BDCC-E7EE-B2B2-70EDD7EB02F1}"/>
                  </a:ext>
                </a:extLst>
              </p:cNvPr>
              <p:cNvSpPr txBox="1"/>
              <p:nvPr/>
            </p:nvSpPr>
            <p:spPr>
              <a:xfrm>
                <a:off x="857250" y="2863185"/>
                <a:ext cx="7520940" cy="1326773"/>
              </a:xfrm>
              <a:prstGeom prst="rect">
                <a:avLst/>
              </a:prstGeom>
              <a:noFill/>
            </p:spPr>
            <p:txBody>
              <a:bodyPr wrap="square">
                <a:spAutoFit/>
              </a:bodyPr>
              <a:lstStyle/>
              <a:p>
                <a:pPr>
                  <a:lnSpc>
                    <a:spcPct val="150000"/>
                  </a:lnSpc>
                </a:pPr>
                <a:r>
                  <a:rPr lang="en-US" sz="2200" dirty="0" smtClean="0">
                    <a:latin typeface="+mn-lt"/>
                  </a:rPr>
                  <a:t>a) Ta </a:t>
                </a:r>
                <a:r>
                  <a:rPr lang="en-US" sz="2200" dirty="0" err="1">
                    <a:latin typeface="+mn-lt"/>
                  </a:rPr>
                  <a:t>có</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r>
                      <a:rPr lang="en-US" sz="2200" b="0" i="1" smtClean="0">
                        <a:latin typeface="Cambria Math" panose="02040503050406030204" pitchFamily="18"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r>
                      <a:rPr lang="en-US" sz="2200" b="0" i="1" smtClean="0">
                        <a:latin typeface="Cambria Math" panose="02040503050406030204" pitchFamily="18" charset="0"/>
                      </a:rPr>
                      <m:t>5</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r>
                      <a:rPr lang="en-US" sz="2200" b="0" i="1" smtClean="0">
                        <a:latin typeface="Cambria Math" panose="02040503050406030204" pitchFamily="18" charset="0"/>
                      </a:rPr>
                      <m:t>𝑥</m:t>
                    </m:r>
                  </m:oMath>
                </a14:m>
                <a:endParaRPr lang="en-US" sz="2200" dirty="0">
                  <a:latin typeface="+mn-lt"/>
                </a:endParaRPr>
              </a:p>
              <a:p>
                <a:pPr>
                  <a:lnSpc>
                    <a:spcPct val="150000"/>
                  </a:lnSpc>
                </a:pPr>
                <a:r>
                  <a:rPr lang="en-US" sz="2200" dirty="0" err="1">
                    <a:latin typeface="+mn-lt"/>
                  </a:rPr>
                  <a:t>nên</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m:t>
                    </m:r>
                  </m:oMath>
                </a14:m>
                <a:r>
                  <a:rPr lang="en-US" sz="2200" dirty="0">
                    <a:latin typeface="+mn-lt"/>
                  </a:rPr>
                  <a:t>. </a:t>
                </a:r>
                <a:r>
                  <a:rPr lang="en-US" sz="2200" dirty="0" err="1">
                    <a:latin typeface="+mn-lt"/>
                  </a:rPr>
                  <a:t>Vậy</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num>
                      <m:den>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den>
                    </m:f>
                  </m:oMath>
                </a14:m>
                <a:endParaRPr lang="en-US" sz="2200" dirty="0">
                  <a:latin typeface="+mn-lt"/>
                </a:endParaRPr>
              </a:p>
            </p:txBody>
          </p:sp>
        </mc:Choice>
        <mc:Fallback>
          <p:sp>
            <p:nvSpPr>
              <p:cNvPr id="3" name="TextBox 2">
                <a:extLst>
                  <a:ext uri="{FF2B5EF4-FFF2-40B4-BE49-F238E27FC236}">
                    <a16:creationId xmlns:a16="http://schemas.microsoft.com/office/drawing/2014/main" id="{13916426-BDCC-E7EE-B2B2-70EDD7EB02F1}"/>
                  </a:ext>
                </a:extLst>
              </p:cNvPr>
              <p:cNvSpPr txBox="1">
                <a:spLocks noRot="1" noChangeAspect="1" noMove="1" noResize="1" noEditPoints="1" noAdjustHandles="1" noChangeArrowheads="1" noChangeShapeType="1" noTextEdit="1"/>
              </p:cNvSpPr>
              <p:nvPr/>
            </p:nvSpPr>
            <p:spPr>
              <a:xfrm>
                <a:off x="857250" y="2863185"/>
                <a:ext cx="7520940" cy="1326773"/>
              </a:xfrm>
              <a:prstGeom prst="rect">
                <a:avLst/>
              </a:prstGeom>
              <a:blipFill>
                <a:blip r:embed="rId4"/>
                <a:stretch>
                  <a:fillRect l="-1054" b="-2765"/>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3" y="930503"/>
                <a:ext cx="6275070" cy="132677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5</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3+2</m:t>
                        </m:r>
                        <m:r>
                          <a:rPr lang="en-US" sz="22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3" y="930503"/>
                <a:ext cx="6275070" cy="1326773"/>
              </a:xfrm>
              <a:prstGeom prst="rect">
                <a:avLst/>
              </a:prstGeom>
              <a:blipFill>
                <a:blip r:embed="rId3"/>
                <a:stretch>
                  <a:fillRect l="-1262" b="-276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672B0B-7076-5F58-37F5-F6FC674166F0}"/>
                  </a:ext>
                </a:extLst>
              </p:cNvPr>
              <p:cNvSpPr txBox="1"/>
              <p:nvPr/>
            </p:nvSpPr>
            <p:spPr>
              <a:xfrm>
                <a:off x="405763" y="3011653"/>
                <a:ext cx="8332470" cy="1261051"/>
              </a:xfrm>
              <a:prstGeom prst="rect">
                <a:avLst/>
              </a:prstGeom>
              <a:noFill/>
            </p:spPr>
            <p:txBody>
              <a:bodyPr wrap="square">
                <a:spAutoFit/>
              </a:bodyPr>
              <a:lstStyle/>
              <a:p>
                <a:pPr>
                  <a:lnSpc>
                    <a:spcPct val="150000"/>
                  </a:lnSpc>
                </a:pPr>
                <a:r>
                  <a:rPr lang="en-US" sz="2200" kern="1200" dirty="0">
                    <a:solidFill>
                      <a:prstClr val="black"/>
                    </a:solidFill>
                    <a:latin typeface="+mn-lt"/>
                    <a:ea typeface="+mn-ea"/>
                    <a:cs typeface="Arial" panose="020B0604020202020204" pitchFamily="34" charset="0"/>
                  </a:rPr>
                  <a:t>b) Ta </a:t>
                </a:r>
                <a:r>
                  <a:rPr lang="en-US" sz="2200" kern="1200" dirty="0" err="1">
                    <a:solidFill>
                      <a:prstClr val="black"/>
                    </a:solidFill>
                    <a:latin typeface="+mn-lt"/>
                    <a:ea typeface="+mn-ea"/>
                    <a:cs typeface="Arial" panose="020B0604020202020204" pitchFamily="34" charset="0"/>
                  </a:rPr>
                  <a:t>có</a:t>
                </a:r>
                <a:r>
                  <a:rPr lang="en-US" sz="2200" kern="1200" dirty="0">
                    <a:solidFill>
                      <a:prstClr val="black"/>
                    </a:solidFill>
                    <a:latin typeface="+mn-lt"/>
                    <a:ea typeface="+mn-ea"/>
                    <a:cs typeface="Arial" panose="020B0604020202020204" pitchFamily="34" charset="0"/>
                  </a:rPr>
                  <a:t>: </a:t>
                </a:r>
                <a14:m>
                  <m:oMath xmlns:m="http://schemas.openxmlformats.org/officeDocument/2006/math">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e>
                    </m:d>
                    <m:r>
                      <a:rPr lang="en-US" sz="2200" b="0" i="1" kern="1200" smtClean="0">
                        <a:solidFill>
                          <a:prstClr val="black"/>
                        </a:solidFill>
                        <a:latin typeface="Cambria Math" panose="02040503050406030204" pitchFamily="18" charset="0"/>
                        <a:ea typeface="+mn-ea"/>
                        <a:cs typeface="Arial" panose="020B0604020202020204" pitchFamily="34" charset="0"/>
                      </a:rPr>
                      <m:t> . 2=6+2</m:t>
                    </m:r>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d>
                      <m:dPr>
                        <m:ctrlPr>
                          <a:rPr lang="en-US" sz="2200" b="0" i="1" smtClean="0">
                            <a:latin typeface="Cambria Math" panose="02040503050406030204" pitchFamily="18" charset="0"/>
                          </a:rPr>
                        </m:ctrlPr>
                      </m:dPr>
                      <m:e>
                        <m:r>
                          <a:rPr lang="en-US" sz="2200" b="0" i="1" smtClean="0">
                            <a:latin typeface="Cambria Math" panose="02040503050406030204" pitchFamily="18" charset="0"/>
                          </a:rPr>
                          <m:t>3+2</m:t>
                        </m:r>
                        <m:r>
                          <a:rPr lang="en-US" sz="2200" b="0" i="1" smtClean="0">
                            <a:latin typeface="Cambria Math" panose="02040503050406030204" pitchFamily="18" charset="0"/>
                          </a:rPr>
                          <m:t>𝑥</m:t>
                        </m:r>
                      </m:e>
                    </m:d>
                    <m:r>
                      <a:rPr lang="en-US" sz="2200" b="0" i="1" smtClean="0">
                        <a:latin typeface="Cambria Math" panose="02040503050406030204" pitchFamily="18" charset="0"/>
                      </a:rPr>
                      <m:t> . 1=3+2</m:t>
                    </m:r>
                    <m:r>
                      <a:rPr lang="en-US" sz="2200" b="0" i="1" smtClean="0">
                        <a:latin typeface="Cambria Math" panose="02040503050406030204" pitchFamily="18" charset="0"/>
                      </a:rPr>
                      <m:t>𝑥</m:t>
                    </m:r>
                  </m:oMath>
                </a14:m>
                <a:endParaRPr lang="en-US" sz="2200" dirty="0">
                  <a:latin typeface="+mn-lt"/>
                </a:endParaRPr>
              </a:p>
              <a:p>
                <a:pPr>
                  <a:lnSpc>
                    <a:spcPct val="150000"/>
                  </a:lnSpc>
                </a:pPr>
                <a:r>
                  <a:rPr lang="en-US" sz="2200" dirty="0">
                    <a:latin typeface="+mn-lt"/>
                  </a:rPr>
                  <a:t>Do </a:t>
                </a:r>
                <a14:m>
                  <m:oMath xmlns:m="http://schemas.openxmlformats.org/officeDocument/2006/math">
                    <m:r>
                      <a:rPr lang="en-US" sz="2200" b="0" i="1" smtClean="0">
                        <a:latin typeface="Cambria Math" panose="02040503050406030204" pitchFamily="18" charset="0"/>
                      </a:rPr>
                      <m:t>6+2</m:t>
                    </m:r>
                    <m:r>
                      <a:rPr lang="en-US" sz="2200" b="0" i="1" smtClean="0">
                        <a:latin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≠3+2</m:t>
                    </m:r>
                    <m:r>
                      <a:rPr lang="en-US" sz="2200" b="0" i="1" smtClean="0">
                        <a:latin typeface="Cambria Math" panose="02040503050406030204" pitchFamily="18" charset="0"/>
                        <a:ea typeface="Cambria Math" panose="02040503050406030204" pitchFamily="18" charset="0"/>
                      </a:rPr>
                      <m:t>𝑥</m:t>
                    </m:r>
                  </m:oMath>
                </a14:m>
                <a:r>
                  <a:rPr lang="en-US" sz="2200" dirty="0">
                    <a:latin typeface="+mn-lt"/>
                  </a:rPr>
                  <a:t> </a:t>
                </a:r>
                <a:r>
                  <a:rPr lang="en-US" sz="2200" dirty="0" err="1">
                    <a:latin typeface="+mn-lt"/>
                  </a:rPr>
                  <a:t>nên</a:t>
                </a:r>
                <a:r>
                  <a:rPr lang="en-US" sz="2200" dirty="0">
                    <a:latin typeface="+mn-lt"/>
                  </a:rPr>
                  <a:t> </a:t>
                </a:r>
                <a:r>
                  <a:rPr lang="en-US" sz="2200" dirty="0" err="1">
                    <a:latin typeface="+mn-lt"/>
                  </a:rPr>
                  <a:t>hai</a:t>
                </a:r>
                <a:r>
                  <a:rPr lang="en-US" sz="2200" dirty="0">
                    <a:latin typeface="+mn-lt"/>
                  </a:rPr>
                  <a:t> </a:t>
                </a:r>
                <a:r>
                  <a:rPr lang="en-US" sz="2200" dirty="0" err="1">
                    <a:latin typeface="+mn-lt"/>
                  </a:rPr>
                  <a:t>phân</a:t>
                </a:r>
                <a:r>
                  <a:rPr lang="en-US" sz="2200" dirty="0">
                    <a:latin typeface="+mn-lt"/>
                  </a:rPr>
                  <a:t> </a:t>
                </a:r>
                <a:r>
                  <a:rPr lang="en-US" sz="2200" dirty="0" err="1">
                    <a:latin typeface="+mn-lt"/>
                  </a:rPr>
                  <a:t>thức</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r>
                          <a:rPr lang="en-US" sz="2200" b="0" i="1" smtClean="0">
                            <a:latin typeface="Cambria Math" panose="02040503050406030204" pitchFamily="18" charset="0"/>
                          </a:rPr>
                          <m:t>𝑥</m:t>
                        </m:r>
                      </m:num>
                      <m:den>
                        <m:r>
                          <a:rPr lang="en-US" sz="2200" b="0" i="1" smtClean="0">
                            <a:latin typeface="Cambria Math" panose="02040503050406030204" pitchFamily="18" charset="0"/>
                          </a:rPr>
                          <m:t>3+2</m:t>
                        </m:r>
                        <m:r>
                          <a:rPr lang="en-US" sz="2200" b="0" i="1" smtClean="0">
                            <a:latin typeface="Cambria Math" panose="02040503050406030204" pitchFamily="18" charset="0"/>
                          </a:rPr>
                          <m:t>𝑥</m:t>
                        </m:r>
                      </m:den>
                    </m:f>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oMath>
                </a14:m>
                <a:r>
                  <a:rPr lang="en-US" sz="2200" dirty="0">
                    <a:latin typeface="+mn-lt"/>
                  </a:rPr>
                  <a:t> </a:t>
                </a:r>
                <a:r>
                  <a:rPr lang="en-US" sz="2200" dirty="0" err="1">
                    <a:latin typeface="+mn-lt"/>
                  </a:rPr>
                  <a:t>không</a:t>
                </a:r>
                <a:r>
                  <a:rPr lang="en-US" sz="2200" dirty="0">
                    <a:latin typeface="+mn-lt"/>
                  </a:rPr>
                  <a:t> </a:t>
                </a:r>
                <a:r>
                  <a:rPr lang="en-US" sz="2200" dirty="0" err="1">
                    <a:latin typeface="+mn-lt"/>
                  </a:rPr>
                  <a:t>bằng</a:t>
                </a:r>
                <a:r>
                  <a:rPr lang="en-US" sz="2200" dirty="0">
                    <a:latin typeface="+mn-lt"/>
                  </a:rPr>
                  <a:t> </a:t>
                </a:r>
                <a:r>
                  <a:rPr lang="en-US" sz="2200" dirty="0" err="1">
                    <a:latin typeface="+mn-lt"/>
                  </a:rPr>
                  <a:t>nhau</a:t>
                </a:r>
                <a:endParaRPr lang="en-US" sz="2200" dirty="0">
                  <a:latin typeface="+mn-lt"/>
                </a:endParaRPr>
              </a:p>
            </p:txBody>
          </p:sp>
        </mc:Choice>
        <mc:Fallback xmlns="">
          <p:sp>
            <p:nvSpPr>
              <p:cNvPr id="4" name="TextBox 3">
                <a:extLst>
                  <a:ext uri="{FF2B5EF4-FFF2-40B4-BE49-F238E27FC236}">
                    <a16:creationId xmlns:a16="http://schemas.microsoft.com/office/drawing/2014/main" id="{F6672B0B-7076-5F58-37F5-F6FC674166F0}"/>
                  </a:ext>
                </a:extLst>
              </p:cNvPr>
              <p:cNvSpPr txBox="1">
                <a:spLocks noRot="1" noChangeAspect="1" noMove="1" noResize="1" noEditPoints="1" noAdjustHandles="1" noChangeArrowheads="1" noChangeShapeType="1" noTextEdit="1"/>
              </p:cNvSpPr>
              <p:nvPr/>
            </p:nvSpPr>
            <p:spPr>
              <a:xfrm>
                <a:off x="405763" y="3011653"/>
                <a:ext cx="8332470" cy="1261051"/>
              </a:xfrm>
              <a:prstGeom prst="rect">
                <a:avLst/>
              </a:prstGeom>
              <a:blipFill>
                <a:blip r:embed="rId4"/>
                <a:stretch>
                  <a:fillRect l="-952" r="-732" b="-3382"/>
                </a:stretch>
              </a:blipFill>
            </p:spPr>
            <p:txBody>
              <a:bodyPr/>
              <a:lstStyle/>
              <a:p>
                <a:r>
                  <a:rPr lang="en-US">
                    <a:noFill/>
                  </a:rPr>
                  <a:t> </a:t>
                </a:r>
              </a:p>
            </p:txBody>
          </p:sp>
        </mc:Fallback>
      </mc:AlternateContent>
    </p:spTree>
    <p:extLst>
      <p:ext uri="{BB962C8B-B14F-4D97-AF65-F5344CB8AC3E}">
        <p14:creationId xmlns:p14="http://schemas.microsoft.com/office/powerpoint/2010/main" val="2029776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black"/>
                  </a:solidFill>
                  <a:effectLst/>
                  <a:uLnTx/>
                  <a:uFillTx/>
                  <a:latin typeface="+mj-lt"/>
                  <a:ea typeface="+mn-ea"/>
                  <a:cs typeface="Arial" panose="020B0604020202020204" pitchFamily="34" charset="0"/>
                </a:rPr>
                <a:t>Luyện</a:t>
              </a:r>
              <a:r>
                <a:rPr kumimoji="0" lang="en-US" sz="2200" b="1" i="0" u="none" strike="noStrike" kern="1200" cap="none" spc="0" normalizeH="0" noProof="0" smtClean="0">
                  <a:ln>
                    <a:noFill/>
                  </a:ln>
                  <a:solidFill>
                    <a:prstClr val="black"/>
                  </a:solidFill>
                  <a:effectLst/>
                  <a:uLnTx/>
                  <a:uFillTx/>
                  <a:latin typeface="+mj-lt"/>
                  <a:ea typeface="+mn-ea"/>
                  <a:cs typeface="Arial" panose="020B0604020202020204" pitchFamily="34" charset="0"/>
                </a:rPr>
                <a:t> tập </a:t>
              </a:r>
              <a:r>
                <a:rPr kumimoji="0" lang="en-US" sz="2200" b="1" i="0" u="none" strike="noStrike" kern="1200" cap="none" spc="0" normalizeH="0" baseline="0" noProof="0" smtClean="0">
                  <a:ln>
                    <a:noFill/>
                  </a:ln>
                  <a:solidFill>
                    <a:prstClr val="black"/>
                  </a:solidFill>
                  <a:effectLst/>
                  <a:uLnTx/>
                  <a:uFillTx/>
                  <a:latin typeface="+mj-lt"/>
                  <a:ea typeface="+mn-ea"/>
                  <a:cs typeface="Arial" panose="020B0604020202020204" pitchFamily="34" charset="0"/>
                </a:rPr>
                <a:t>2</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511617" y="1181613"/>
                <a:ext cx="6120765" cy="1201098"/>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3+2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511617" y="1181613"/>
                <a:ext cx="6120765" cy="1201098"/>
              </a:xfrm>
              <a:prstGeom prst="rect">
                <a:avLst/>
              </a:prstGeom>
              <a:blipFill>
                <a:blip r:embed="rId3"/>
                <a:stretch>
                  <a:fillRect l="-1096" b="-5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851DC87-0EB5-1F4E-4E1F-1CC48910BB63}"/>
                  </a:ext>
                </a:extLst>
              </p:cNvPr>
              <p:cNvSpPr txBox="1"/>
              <p:nvPr/>
            </p:nvSpPr>
            <p:spPr>
              <a:xfrm>
                <a:off x="920114" y="2865844"/>
                <a:ext cx="7525386" cy="1952394"/>
              </a:xfrm>
              <a:prstGeom prst="rect">
                <a:avLst/>
              </a:prstGeom>
              <a:noFill/>
            </p:spPr>
            <p:txBody>
              <a:bodyPr wrap="square">
                <a:spAutoFit/>
              </a:bodyPr>
              <a:lstStyle/>
              <a:p>
                <a:pPr algn="just">
                  <a:lnSpc>
                    <a:spcPct val="150000"/>
                  </a:lnSpc>
                  <a:spcBef>
                    <a:spcPts val="600"/>
                  </a:spcBef>
                  <a:spcAft>
                    <a:spcPts val="300"/>
                  </a:spcAft>
                </a:pPr>
                <a:r>
                  <a:rPr lang="en-US" sz="2000" kern="100" dirty="0" smtClean="0">
                    <a:solidFill>
                      <a:srgbClr val="000000"/>
                    </a:solidFill>
                    <a:effectLst/>
                    <a:latin typeface="+mj-lt"/>
                    <a:ea typeface="Times New Roman" panose="02020603050405020304" pitchFamily="18" charset="0"/>
                    <a:cs typeface="Times New Roman" panose="02020603050405020304" pitchFamily="18" charset="0"/>
                  </a:rPr>
                  <a:t>a) Ta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latin typeface="Cambria Math" panose="02040503050406030204" pitchFamily="18" charset="0"/>
                        <a:ea typeface="Times New Roman" panose="02020603050405020304" pitchFamily="18" charset="0"/>
                        <a:cs typeface="Times New Roman" panose="02020603050405020304" pitchFamily="18" charset="0"/>
                      </a:rPr>
                      <m:t>2</m:t>
                    </m:r>
                    <m:r>
                      <a:rPr lang="en-US" sz="2000" b="0" i="1" kern="100" baseline="30000" dirty="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Vậy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5851DC87-0EB5-1F4E-4E1F-1CC48910BB63}"/>
                  </a:ext>
                </a:extLst>
              </p:cNvPr>
              <p:cNvSpPr txBox="1">
                <a:spLocks noRot="1" noChangeAspect="1" noMove="1" noResize="1" noEditPoints="1" noAdjustHandles="1" noChangeArrowheads="1" noChangeShapeType="1" noTextEdit="1"/>
              </p:cNvSpPr>
              <p:nvPr/>
            </p:nvSpPr>
            <p:spPr>
              <a:xfrm>
                <a:off x="920114" y="2865844"/>
                <a:ext cx="7525386" cy="1952394"/>
              </a:xfrm>
              <a:prstGeom prst="rect">
                <a:avLst/>
              </a:prstGeom>
              <a:blipFill>
                <a:blip r:embed="rId4"/>
                <a:stretch>
                  <a:fillRect l="-891"/>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black"/>
                  </a:solidFill>
                  <a:effectLst/>
                  <a:uLnTx/>
                  <a:uFillTx/>
                  <a:latin typeface="+mj-lt"/>
                  <a:ea typeface="+mn-ea"/>
                  <a:cs typeface="Arial" panose="020B0604020202020204" pitchFamily="34" charset="0"/>
                </a:rPr>
                <a:t>Luyện</a:t>
              </a:r>
              <a:r>
                <a:rPr kumimoji="0" lang="en-US" sz="2200" b="1" i="0" u="none" strike="noStrike" kern="1200" cap="none" spc="0" normalizeH="0" noProof="0" smtClean="0">
                  <a:ln>
                    <a:noFill/>
                  </a:ln>
                  <a:solidFill>
                    <a:prstClr val="black"/>
                  </a:solidFill>
                  <a:effectLst/>
                  <a:uLnTx/>
                  <a:uFillTx/>
                  <a:latin typeface="+mj-lt"/>
                  <a:ea typeface="+mn-ea"/>
                  <a:cs typeface="Arial" panose="020B0604020202020204" pitchFamily="34" charset="0"/>
                </a:rPr>
                <a:t> tập </a:t>
              </a:r>
              <a:r>
                <a:rPr kumimoji="0" lang="en-US" sz="2200" b="1" i="0" u="none" strike="noStrike" kern="1200" cap="none" spc="0" normalizeH="0" baseline="0" noProof="0" smtClean="0">
                  <a:ln>
                    <a:noFill/>
                  </a:ln>
                  <a:solidFill>
                    <a:prstClr val="black"/>
                  </a:solidFill>
                  <a:effectLst/>
                  <a:uLnTx/>
                  <a:uFillTx/>
                  <a:latin typeface="+mj-lt"/>
                  <a:ea typeface="+mn-ea"/>
                  <a:cs typeface="Arial" panose="020B0604020202020204" pitchFamily="34" charset="0"/>
                </a:rPr>
                <a:t>2</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511617" y="1181613"/>
                <a:ext cx="6120765" cy="1201098"/>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3+2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511617" y="1181613"/>
                <a:ext cx="6120765" cy="1201098"/>
              </a:xfrm>
              <a:prstGeom prst="rect">
                <a:avLst/>
              </a:prstGeom>
              <a:blipFill>
                <a:blip r:embed="rId3"/>
                <a:stretch>
                  <a:fillRect l="-1096"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E73F128-361A-EB7A-F406-453B674699DE}"/>
                  </a:ext>
                </a:extLst>
              </p:cNvPr>
              <p:cNvSpPr txBox="1"/>
              <p:nvPr/>
            </p:nvSpPr>
            <p:spPr>
              <a:xfrm>
                <a:off x="814084" y="3023187"/>
                <a:ext cx="7655545" cy="1800429"/>
              </a:xfrm>
              <a:prstGeom prst="rect">
                <a:avLst/>
              </a:prstGeom>
              <a:noFill/>
            </p:spPr>
            <p:txBody>
              <a:bodyPr wrap="square">
                <a:spAutoFit/>
              </a:bodyPr>
              <a:lstStyle/>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d>
                      <m:dPr>
                        <m:ctrlP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baseline="30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e>
                    </m:d>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Do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1 nên hai phân thức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không bằng 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E73F128-361A-EB7A-F406-453B674699DE}"/>
                  </a:ext>
                </a:extLst>
              </p:cNvPr>
              <p:cNvSpPr txBox="1">
                <a:spLocks noRot="1" noChangeAspect="1" noMove="1" noResize="1" noEditPoints="1" noAdjustHandles="1" noChangeArrowheads="1" noChangeShapeType="1" noTextEdit="1"/>
              </p:cNvSpPr>
              <p:nvPr/>
            </p:nvSpPr>
            <p:spPr>
              <a:xfrm>
                <a:off x="814084" y="3023187"/>
                <a:ext cx="7655545" cy="1800429"/>
              </a:xfrm>
              <a:prstGeom prst="rect">
                <a:avLst/>
              </a:prstGeom>
              <a:blipFill>
                <a:blip r:embed="rId4"/>
                <a:stretch>
                  <a:fillRect l="-876" r="-80" b="-5424"/>
                </a:stretch>
              </a:blipFill>
            </p:spPr>
            <p:txBody>
              <a:bodyPr/>
              <a:lstStyle/>
              <a:p>
                <a:r>
                  <a:rPr lang="en-US">
                    <a:noFill/>
                  </a:rPr>
                  <a:t> </a:t>
                </a:r>
              </a:p>
            </p:txBody>
          </p:sp>
        </mc:Fallback>
      </mc:AlternateContent>
    </p:spTree>
    <p:extLst>
      <p:ext uri="{BB962C8B-B14F-4D97-AF65-F5344CB8AC3E}">
        <p14:creationId xmlns:p14="http://schemas.microsoft.com/office/powerpoint/2010/main" val="3507268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897380" y="2386446"/>
            <a:ext cx="5349240"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TÍNH CHẤT CƠ BẢN </a:t>
            </a:r>
            <a:br>
              <a:rPr lang="en-US" sz="4000" b="1" dirty="0">
                <a:latin typeface="+mj-lt"/>
              </a:rPr>
            </a:br>
            <a:r>
              <a:rPr lang="en-US" sz="4000" b="1" dirty="0">
                <a:latin typeface="+mj-lt"/>
              </a:rPr>
              <a:t>CỦA PHÂN THỨC</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497438" y="1298110"/>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grpSp>
        <p:nvGrpSpPr>
          <p:cNvPr id="17" name="Group 16">
            <a:extLst>
              <a:ext uri="{FF2B5EF4-FFF2-40B4-BE49-F238E27FC236}">
                <a16:creationId xmlns:a16="http://schemas.microsoft.com/office/drawing/2014/main" id="{8D415333-3CA2-9A89-59FD-3CCA6B7D8549}"/>
              </a:ext>
            </a:extLst>
          </p:cNvPr>
          <p:cNvGrpSpPr/>
          <p:nvPr/>
        </p:nvGrpSpPr>
        <p:grpSpPr>
          <a:xfrm>
            <a:off x="1118809" y="1769318"/>
            <a:ext cx="3453191" cy="496996"/>
            <a:chOff x="844489" y="1809096"/>
            <a:chExt cx="3453191" cy="496996"/>
          </a:xfrm>
        </p:grpSpPr>
        <p:sp>
          <p:nvSpPr>
            <p:cNvPr id="11" name="TextBox 10">
              <a:extLst>
                <a:ext uri="{FF2B5EF4-FFF2-40B4-BE49-F238E27FC236}">
                  <a16:creationId xmlns:a16="http://schemas.microsoft.com/office/drawing/2014/main" id="{38DE7897-B980-7941-545F-6612A377BEA5}"/>
                </a:ext>
              </a:extLst>
            </p:cNvPr>
            <p:cNvSpPr txBox="1"/>
            <p:nvPr/>
          </p:nvSpPr>
          <p:spPr>
            <a:xfrm>
              <a:off x="844489" y="1809096"/>
              <a:ext cx="3453191" cy="496996"/>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Tìm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hợp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cho</a:t>
              </a:r>
              <a:r>
                <a:rPr lang="en-US" sz="2000" kern="100" dirty="0">
                  <a:effectLst/>
                  <a:latin typeface="+mj-lt"/>
                  <a:ea typeface="Calibri" panose="020F0502020204030204" pitchFamily="34" charset="0"/>
                  <a:cs typeface="Times New Roman" panose="02020603050405020304" pitchFamily="18" charset="0"/>
                </a:rPr>
                <a:t>       : </a:t>
              </a:r>
            </a:p>
          </p:txBody>
        </p:sp>
        <p:sp>
          <p:nvSpPr>
            <p:cNvPr id="16" name="Rectangle: Rounded Corners 15">
              <a:extLst>
                <a:ext uri="{FF2B5EF4-FFF2-40B4-BE49-F238E27FC236}">
                  <a16:creationId xmlns:a16="http://schemas.microsoft.com/office/drawing/2014/main" id="{15487765-9383-F00A-FE6A-10CDFA42DCCC}"/>
                </a:ext>
              </a:extLst>
            </p:cNvPr>
            <p:cNvSpPr/>
            <p:nvPr/>
          </p:nvSpPr>
          <p:spPr>
            <a:xfrm>
              <a:off x="3703320" y="1965960"/>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749FDE-E562-C93C-59AF-D2DF7A4179DA}"/>
                  </a:ext>
                </a:extLst>
              </p:cNvPr>
              <p:cNvSpPr txBox="1"/>
              <p:nvPr/>
            </p:nvSpPr>
            <p:spPr>
              <a:xfrm>
                <a:off x="4405295" y="1518737"/>
                <a:ext cx="2395457" cy="998158"/>
              </a:xfrm>
              <a:prstGeom prst="rect">
                <a:avLst/>
              </a:prstGeom>
              <a:noFill/>
            </p:spPr>
            <p:txBody>
              <a:bodyPr wrap="square">
                <a:spAutoFit/>
              </a:bodyPr>
              <a:lstStyle/>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−7</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−14</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−9</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0A749FDE-E562-C93C-59AF-D2DF7A4179DA}"/>
                  </a:ext>
                </a:extLst>
              </p:cNvPr>
              <p:cNvSpPr txBox="1">
                <a:spLocks noRot="1" noChangeAspect="1" noMove="1" noResize="1" noEditPoints="1" noAdjustHandles="1" noChangeArrowheads="1" noChangeShapeType="1" noTextEdit="1"/>
              </p:cNvSpPr>
              <p:nvPr/>
            </p:nvSpPr>
            <p:spPr>
              <a:xfrm>
                <a:off x="4405295" y="1518737"/>
                <a:ext cx="2395457" cy="998158"/>
              </a:xfrm>
              <a:prstGeom prst="rect">
                <a:avLst/>
              </a:prstGeom>
              <a:blipFill>
                <a:blip r:embed="rId3"/>
                <a:stretch>
                  <a:fillRect/>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C1202E53-28C5-13FE-04E4-105ECB0D54CA}"/>
              </a:ext>
            </a:extLst>
          </p:cNvPr>
          <p:cNvSpPr/>
          <p:nvPr/>
        </p:nvSpPr>
        <p:spPr>
          <a:xfrm>
            <a:off x="5192466" y="2150469"/>
            <a:ext cx="476814" cy="366426"/>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sp>
        <p:nvSpPr>
          <p:cNvPr id="22" name="Rectangle: Rounded Corners 21">
            <a:extLst>
              <a:ext uri="{FF2B5EF4-FFF2-40B4-BE49-F238E27FC236}">
                <a16:creationId xmlns:a16="http://schemas.microsoft.com/office/drawing/2014/main" id="{75E6D2EC-129A-3713-C68F-B8EA0ACBF305}"/>
              </a:ext>
            </a:extLst>
          </p:cNvPr>
          <p:cNvSpPr/>
          <p:nvPr/>
        </p:nvSpPr>
        <p:spPr>
          <a:xfrm>
            <a:off x="6426160" y="1686035"/>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p:nvGrpSpPr>
          <p:cNvPr id="23" name="Group 22">
            <a:extLst>
              <a:ext uri="{FF2B5EF4-FFF2-40B4-BE49-F238E27FC236}">
                <a16:creationId xmlns:a16="http://schemas.microsoft.com/office/drawing/2014/main" id="{C4FAE667-7815-C904-F36E-D6285BBE0CF6}"/>
              </a:ext>
            </a:extLst>
          </p:cNvPr>
          <p:cNvGrpSpPr/>
          <p:nvPr/>
        </p:nvGrpSpPr>
        <p:grpSpPr>
          <a:xfrm>
            <a:off x="246545" y="262208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6A0D8A-99C1-BA65-9626-58891A45CBCF}"/>
                  </a:ext>
                </a:extLst>
              </p:cNvPr>
              <p:cNvSpPr txBox="1"/>
              <p:nvPr/>
            </p:nvSpPr>
            <p:spPr>
              <a:xfrm>
                <a:off x="1690669" y="3132294"/>
                <a:ext cx="5429251" cy="159216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Áp </a:t>
                </a:r>
                <a:r>
                  <a:rPr lang="en-US" sz="2000" kern="100" dirty="0" err="1">
                    <a:effectLst/>
                    <a:latin typeface="+mj-lt"/>
                    <a:ea typeface="Times New Roman" panose="02020603050405020304" pitchFamily="18" charset="0"/>
                    <a:cs typeface="Times New Roman" panose="02020603050405020304" pitchFamily="18" charset="0"/>
                  </a:rPr>
                  <a:t>dụng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tính</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chất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cơ</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bản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phân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ta </a:t>
                </a:r>
                <a:r>
                  <a:rPr lang="en-US" sz="2000" kern="100" dirty="0" err="1">
                    <a:effectLst/>
                    <a:latin typeface="+mj-lt"/>
                    <a:ea typeface="Times New Roman" panose="02020603050405020304" pitchFamily="18" charset="0"/>
                    <a:cs typeface="Times New Roman" panose="02020603050405020304" pitchFamily="18" charset="0"/>
                  </a:rPr>
                  <a:t>có</a:t>
                </a:r>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7.2</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14</m:t>
                          </m:r>
                        </m:den>
                      </m:f>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num>
                        <m:den>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690669" y="3132294"/>
                <a:ext cx="5429251" cy="1592167"/>
              </a:xfrm>
              <a:prstGeom prst="rect">
                <a:avLst/>
              </a:prstGeom>
              <a:blipFill>
                <a:blip r:embed="rId5"/>
                <a:stretch>
                  <a:fillRect l="-1122"/>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499"/>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499"/>
                                          </p:stCondLst>
                                        </p:cTn>
                                        <p:tgtEl>
                                          <p:spTgt spid="2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P spid="21" grpId="0" animBg="1"/>
      <p:bldP spid="21" grpId="1" animBg="1"/>
      <p:bldP spid="22" grpId="0" animBg="1"/>
      <p:bldP spid="22" grpId="1"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512184" y="138146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sp>
        <p:nvSpPr>
          <p:cNvPr id="15" name="TextBox 14">
            <a:extLst>
              <a:ext uri="{FF2B5EF4-FFF2-40B4-BE49-F238E27FC236}">
                <a16:creationId xmlns:a16="http://schemas.microsoft.com/office/drawing/2014/main" id="{7254EA46-5F44-D0BD-821C-FB4F43B8AD44}"/>
              </a:ext>
            </a:extLst>
          </p:cNvPr>
          <p:cNvSpPr txBox="1"/>
          <p:nvPr/>
        </p:nvSpPr>
        <p:spPr>
          <a:xfrm>
            <a:off x="932331" y="1781579"/>
            <a:ext cx="5337811" cy="496996"/>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a:t>
            </a:r>
            <a:r>
              <a:rPr lang="en-US" sz="2000" kern="100" dirty="0" err="1">
                <a:latin typeface="+mj-lt"/>
                <a:ea typeface="Calibri" panose="020F0502020204030204" pitchFamily="34" charset="0"/>
                <a:cs typeface="Times New Roman" panose="02020603050405020304" pitchFamily="18" charset="0"/>
              </a:rPr>
              <a:t>Hãy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nhắc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chất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cơ</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bản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endParaRPr lang="en-US" sz="2000" kern="100" dirty="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90309A-5BAD-DF0D-4862-7F692CB4DEF0}"/>
              </a:ext>
            </a:extLst>
          </p:cNvPr>
          <p:cNvSpPr txBox="1"/>
          <p:nvPr/>
        </p:nvSpPr>
        <p:spPr>
          <a:xfrm>
            <a:off x="1352479" y="2678685"/>
            <a:ext cx="7143750" cy="1997406"/>
          </a:xfrm>
          <a:prstGeom prst="rect">
            <a:avLst/>
          </a:prstGeom>
          <a:noFill/>
        </p:spPr>
        <p:txBody>
          <a:bodyPr wrap="square">
            <a:spAutoFit/>
          </a:bodyPr>
          <a:lstStyle/>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cùng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khác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0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nhận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chia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ước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chung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chúng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CCCE5D87-233D-BF96-3F12-1F01C2D50FB9}"/>
              </a:ext>
            </a:extLst>
          </p:cNvPr>
          <p:cNvGrpSpPr/>
          <p:nvPr/>
        </p:nvGrpSpPr>
        <p:grpSpPr>
          <a:xfrm>
            <a:off x="157014" y="2423578"/>
            <a:ext cx="1342079" cy="510214"/>
            <a:chOff x="8441668" y="4587774"/>
            <a:chExt cx="1263473" cy="823613"/>
          </a:xfrm>
        </p:grpSpPr>
        <p:pic>
          <p:nvPicPr>
            <p:cNvPr id="7" name="Picture 6">
              <a:extLst>
                <a:ext uri="{FF2B5EF4-FFF2-40B4-BE49-F238E27FC236}">
                  <a16:creationId xmlns:a16="http://schemas.microsoft.com/office/drawing/2014/main" id="{ACEDE21D-F17A-4635-B55B-3B4341CF6DF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id="{23043FA3-7F22-7E54-BB70-473A128DD89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321293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AB089F-3573-2BD7-65DA-4076D6C7B110}"/>
                  </a:ext>
                </a:extLst>
              </p:cNvPr>
              <p:cNvSpPr txBox="1"/>
              <p:nvPr/>
            </p:nvSpPr>
            <p:spPr>
              <a:xfrm>
                <a:off x="645359" y="1089815"/>
                <a:ext cx="726241" cy="1197251"/>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𝑏</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1AB089F-3573-2BD7-65DA-4076D6C7B110}"/>
                  </a:ext>
                </a:extLst>
              </p:cNvPr>
              <p:cNvSpPr txBox="1">
                <a:spLocks noRot="1" noChangeAspect="1" noMove="1" noResize="1" noEditPoints="1" noAdjustHandles="1" noChangeArrowheads="1" noChangeShapeType="1" noTextEdit="1"/>
              </p:cNvSpPr>
              <p:nvPr/>
            </p:nvSpPr>
            <p:spPr>
              <a:xfrm>
                <a:off x="645359" y="1089815"/>
                <a:ext cx="726241" cy="1197251"/>
              </a:xfrm>
              <a:prstGeom prst="rect">
                <a:avLst/>
              </a:prstGeom>
              <a:blipFill>
                <a:blip r:embed="rId3"/>
                <a:stretch>
                  <a:fillRect/>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A6FAB992-D7C7-4DB2-228B-6FAB2A19740A}"/>
              </a:ext>
            </a:extLst>
          </p:cNvPr>
          <p:cNvCxnSpPr>
            <a:cxnSpLocks/>
          </p:cNvCxnSpPr>
          <p:nvPr/>
        </p:nvCxnSpPr>
        <p:spPr>
          <a:xfrm>
            <a:off x="1577340" y="1704136"/>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F8636A-3E32-B86A-6D3E-DCFFB9DE8536}"/>
              </a:ext>
            </a:extLst>
          </p:cNvPr>
          <p:cNvSpPr txBox="1"/>
          <p:nvPr/>
        </p:nvSpPr>
        <p:spPr>
          <a:xfrm>
            <a:off x="2548890" y="1390647"/>
            <a:ext cx="1465381" cy="618374"/>
          </a:xfrm>
          <a:prstGeom prst="rect">
            <a:avLst/>
          </a:prstGeom>
          <a:noFill/>
        </p:spPr>
        <p:txBody>
          <a:bodyPr wrap="square">
            <a:spAutoFit/>
          </a:bodyPr>
          <a:lstStyle/>
          <a:p>
            <a:pPr algn="just">
              <a:lnSpc>
                <a:spcPct val="150000"/>
              </a:lnSpc>
              <a:spcBef>
                <a:spcPts val="600"/>
              </a:spcBef>
              <a:spcAft>
                <a:spcPts val="600"/>
              </a:spcAft>
            </a:pPr>
            <a:r>
              <a:rPr lang="en-US" sz="2600" dirty="0" err="1">
                <a:effectLst/>
                <a:latin typeface="+mj-lt"/>
                <a:ea typeface="Arial" panose="020B0604020202020204" pitchFamily="34" charset="0"/>
                <a:cs typeface="Times New Roman" panose="02020603050405020304" pitchFamily="18" charset="0"/>
              </a:rPr>
              <a:t>Phân</a:t>
            </a:r>
            <a:r>
              <a:rPr lang="en-US" sz="2600" dirty="0">
                <a:effectLst/>
                <a:latin typeface="+mj-lt"/>
                <a:ea typeface="Arial" panose="020B0604020202020204" pitchFamily="34" charset="0"/>
                <a:cs typeface="Times New Roman" panose="02020603050405020304" pitchFamily="18" charset="0"/>
              </a:rPr>
              <a:t> </a:t>
            </a:r>
            <a:r>
              <a:rPr lang="en-US" sz="2600" dirty="0" err="1">
                <a:effectLst/>
                <a:latin typeface="+mj-lt"/>
                <a:ea typeface="Arial" panose="020B0604020202020204" pitchFamily="34" charset="0"/>
                <a:cs typeface="Times New Roman" panose="02020603050405020304" pitchFamily="18" charset="0"/>
              </a:rPr>
              <a:t>số</a:t>
            </a:r>
            <a:endParaRPr lang="en-US" sz="26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04F3F6-F096-8A7A-D780-007135504D1B}"/>
                  </a:ext>
                </a:extLst>
              </p:cNvPr>
              <p:cNvSpPr txBox="1"/>
              <p:nvPr/>
            </p:nvSpPr>
            <p:spPr>
              <a:xfrm>
                <a:off x="1054499" y="2799107"/>
                <a:ext cx="726241" cy="1382430"/>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𝑃</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𝑄</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104F3F6-F096-8A7A-D780-007135504D1B}"/>
                  </a:ext>
                </a:extLst>
              </p:cNvPr>
              <p:cNvSpPr txBox="1">
                <a:spLocks noRot="1" noChangeAspect="1" noMove="1" noResize="1" noEditPoints="1" noAdjustHandles="1" noChangeArrowheads="1" noChangeShapeType="1" noTextEdit="1"/>
              </p:cNvSpPr>
              <p:nvPr/>
            </p:nvSpPr>
            <p:spPr>
              <a:xfrm>
                <a:off x="1054499" y="2799107"/>
                <a:ext cx="726241" cy="138243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545D83E-960C-24AC-4805-25E16240B833}"/>
              </a:ext>
            </a:extLst>
          </p:cNvPr>
          <p:cNvCxnSpPr>
            <a:cxnSpLocks/>
          </p:cNvCxnSpPr>
          <p:nvPr/>
        </p:nvCxnSpPr>
        <p:spPr>
          <a:xfrm>
            <a:off x="1981637" y="3537414"/>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70FF7D-4F3B-95D7-990B-3C5DE9825132}"/>
              </a:ext>
            </a:extLst>
          </p:cNvPr>
          <p:cNvSpPr txBox="1"/>
          <p:nvPr/>
        </p:nvSpPr>
        <p:spPr>
          <a:xfrm>
            <a:off x="3205680" y="3181135"/>
            <a:ext cx="55266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a:t>
            </a:r>
            <a:endParaRPr lang="en-US" sz="2600" dirty="0">
              <a:effectLst/>
              <a:latin typeface="+mj-lt"/>
              <a:ea typeface="Arial" panose="020B06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5"/>
          <a:stretch>
            <a:fillRect/>
          </a:stretch>
        </p:blipFill>
        <p:spPr>
          <a:xfrm>
            <a:off x="6160770" y="3616543"/>
            <a:ext cx="2983230" cy="1678067"/>
          </a:xfrm>
          <a:prstGeom prst="rect">
            <a:avLst/>
          </a:prstGeom>
        </p:spPr>
      </p:pic>
      <mc:AlternateContent xmlns:mc="http://schemas.openxmlformats.org/markup-compatibility/2006" xmlns:a14="http://schemas.microsoft.com/office/drawing/2010/main">
        <mc:Choice Requires="a14">
          <p:sp>
            <p:nvSpPr>
              <p:cNvPr id="13" name="Thought Bubble: Cloud 12">
                <a:extLst>
                  <a:ext uri="{FF2B5EF4-FFF2-40B4-BE49-F238E27FC236}">
                    <a16:creationId xmlns:a16="http://schemas.microsoft.com/office/drawing/2014/main" id="{4CE7323E-1B2C-BF4A-B8C9-961ABEE6F3D5}"/>
                  </a:ext>
                </a:extLst>
              </p:cNvPr>
              <p:cNvSpPr/>
              <p:nvPr/>
            </p:nvSpPr>
            <p:spPr>
              <a:xfrm>
                <a:off x="4572000" y="1314450"/>
                <a:ext cx="3926641" cy="1908293"/>
              </a:xfrm>
              <a:prstGeom prst="cloudCallout">
                <a:avLst>
                  <a:gd name="adj1" fmla="val 25462"/>
                  <a:gd name="adj2" fmla="val 74571"/>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2400" dirty="0">
                    <a:solidFill>
                      <a:schemeClr val="bg1">
                        <a:lumMod val="10000"/>
                      </a:schemeClr>
                    </a:solidFill>
                    <a:latin typeface="+mj-lt"/>
                  </a:rPr>
                  <a:t>Khi </a:t>
                </a:r>
                <a:r>
                  <a:rPr lang="en-US" sz="2400" dirty="0" err="1">
                    <a:solidFill>
                      <a:schemeClr val="bg1">
                        <a:lumMod val="10000"/>
                      </a:schemeClr>
                    </a:solidFill>
                    <a:latin typeface="+mj-lt"/>
                  </a:rPr>
                  <a:t>đó</a:t>
                </a:r>
                <a:r>
                  <a:rPr lang="en-US" sz="2400" dirty="0">
                    <a:solidFill>
                      <a:schemeClr val="bg1">
                        <a:lumMod val="10000"/>
                      </a:schemeClr>
                    </a:solidFill>
                    <a:latin typeface="+mj-lt"/>
                  </a:rPr>
                  <a:t>, </a:t>
                </a:r>
                <a:r>
                  <a:rPr lang="en-US" sz="2400" dirty="0" err="1">
                    <a:solidFill>
                      <a:schemeClr val="bg1">
                        <a:lumMod val="10000"/>
                      </a:schemeClr>
                    </a:solidFill>
                    <a:latin typeface="+mj-lt"/>
                  </a:rPr>
                  <a:t>biểu</a:t>
                </a:r>
                <a:r>
                  <a:rPr lang="en-US" sz="2400" dirty="0">
                    <a:solidFill>
                      <a:schemeClr val="bg1">
                        <a:lumMod val="10000"/>
                      </a:schemeClr>
                    </a:solidFill>
                    <a:latin typeface="+mj-lt"/>
                  </a:rPr>
                  <a:t> </a:t>
                </a:r>
                <a:r>
                  <a:rPr lang="en-US" sz="2400" dirty="0" err="1">
                    <a:solidFill>
                      <a:schemeClr val="bg1">
                        <a:lumMod val="10000"/>
                      </a:schemeClr>
                    </a:solidFill>
                    <a:latin typeface="+mj-lt"/>
                  </a:rPr>
                  <a:t>thức</a:t>
                </a:r>
                <a:r>
                  <a:rPr lang="en-US" sz="2400" dirty="0">
                    <a:solidFill>
                      <a:schemeClr val="bg1">
                        <a:lumMod val="10000"/>
                      </a:schemeClr>
                    </a:solidFill>
                    <a:latin typeface="+mj-lt"/>
                  </a:rPr>
                  <a:t> </a:t>
                </a:r>
                <a14:m>
                  <m:oMath xmlns:m="http://schemas.openxmlformats.org/officeDocument/2006/math">
                    <m:f>
                      <m:fPr>
                        <m:ctrlPr>
                          <a:rPr lang="en-US" sz="2400" b="0" i="1" smtClean="0">
                            <a:solidFill>
                              <a:schemeClr val="bg1">
                                <a:lumMod val="10000"/>
                              </a:schemeClr>
                            </a:solidFill>
                            <a:latin typeface="Cambria Math" panose="02040503050406030204" pitchFamily="18" charset="0"/>
                          </a:rPr>
                        </m:ctrlPr>
                      </m:fPr>
                      <m:num>
                        <m:r>
                          <a:rPr lang="en-US" sz="2400" b="0" i="1" smtClean="0">
                            <a:solidFill>
                              <a:schemeClr val="bg1">
                                <a:lumMod val="10000"/>
                              </a:schemeClr>
                            </a:solidFill>
                            <a:latin typeface="Cambria Math" panose="02040503050406030204" pitchFamily="18" charset="0"/>
                          </a:rPr>
                          <m:t>𝑃</m:t>
                        </m:r>
                      </m:num>
                      <m:den>
                        <m:r>
                          <a:rPr lang="en-US" sz="2400" b="0" i="1" smtClean="0">
                            <a:solidFill>
                              <a:schemeClr val="bg1">
                                <a:lumMod val="10000"/>
                              </a:schemeClr>
                            </a:solidFill>
                            <a:latin typeface="Cambria Math" panose="02040503050406030204" pitchFamily="18" charset="0"/>
                          </a:rPr>
                          <m:t>𝑄</m:t>
                        </m:r>
                      </m:den>
                    </m:f>
                  </m:oMath>
                </a14:m>
                <a:r>
                  <a:rPr lang="en-US" sz="2400" dirty="0">
                    <a:solidFill>
                      <a:schemeClr val="bg1">
                        <a:lumMod val="10000"/>
                      </a:schemeClr>
                    </a:solidFill>
                    <a:latin typeface="+mj-lt"/>
                  </a:rPr>
                  <a:t> </a:t>
                </a:r>
                <a:r>
                  <a:rPr lang="en-US" sz="2400" dirty="0" err="1">
                    <a:solidFill>
                      <a:schemeClr val="bg1">
                        <a:lumMod val="10000"/>
                      </a:schemeClr>
                    </a:solidFill>
                    <a:latin typeface="+mj-lt"/>
                  </a:rPr>
                  <a:t>được</a:t>
                </a:r>
                <a:r>
                  <a:rPr lang="en-US" sz="2400" dirty="0">
                    <a:solidFill>
                      <a:schemeClr val="bg1">
                        <a:lumMod val="10000"/>
                      </a:schemeClr>
                    </a:solidFill>
                    <a:latin typeface="+mj-lt"/>
                  </a:rPr>
                  <a:t> </a:t>
                </a:r>
                <a:r>
                  <a:rPr lang="en-US" sz="2400" dirty="0" err="1">
                    <a:solidFill>
                      <a:schemeClr val="bg1">
                        <a:lumMod val="10000"/>
                      </a:schemeClr>
                    </a:solidFill>
                    <a:latin typeface="+mj-lt"/>
                  </a:rPr>
                  <a:t>gọi</a:t>
                </a:r>
                <a:r>
                  <a:rPr lang="en-US" sz="2400" dirty="0">
                    <a:solidFill>
                      <a:schemeClr val="bg1">
                        <a:lumMod val="10000"/>
                      </a:schemeClr>
                    </a:solidFill>
                    <a:latin typeface="+mj-lt"/>
                  </a:rPr>
                  <a:t> </a:t>
                </a:r>
                <a:r>
                  <a:rPr lang="en-US" sz="2400" dirty="0" err="1">
                    <a:solidFill>
                      <a:schemeClr val="bg1">
                        <a:lumMod val="10000"/>
                      </a:schemeClr>
                    </a:solidFill>
                    <a:latin typeface="+mj-lt"/>
                  </a:rPr>
                  <a:t>là</a:t>
                </a:r>
                <a:r>
                  <a:rPr lang="en-US" sz="2400" dirty="0">
                    <a:solidFill>
                      <a:schemeClr val="bg1">
                        <a:lumMod val="10000"/>
                      </a:schemeClr>
                    </a:solidFill>
                    <a:latin typeface="+mj-lt"/>
                  </a:rPr>
                  <a:t> </a:t>
                </a:r>
                <a:r>
                  <a:rPr lang="en-US" sz="2400" dirty="0" err="1">
                    <a:solidFill>
                      <a:schemeClr val="bg1">
                        <a:lumMod val="10000"/>
                      </a:schemeClr>
                    </a:solidFill>
                    <a:latin typeface="+mj-lt"/>
                  </a:rPr>
                  <a:t>gì</a:t>
                </a:r>
                <a:r>
                  <a:rPr lang="en-US" sz="2400" dirty="0">
                    <a:solidFill>
                      <a:schemeClr val="bg1">
                        <a:lumMod val="10000"/>
                      </a:schemeClr>
                    </a:solidFill>
                    <a:latin typeface="+mj-lt"/>
                  </a:rPr>
                  <a:t>?</a:t>
                </a:r>
              </a:p>
            </p:txBody>
          </p:sp>
        </mc:Choice>
        <mc:Fallback xmlns="">
          <p:sp>
            <p:nvSpPr>
              <p:cNvPr id="13" name="Thought Bubble: Cloud 12">
                <a:extLst>
                  <a:ext uri="{FF2B5EF4-FFF2-40B4-BE49-F238E27FC236}">
                    <a16:creationId xmlns:a16="http://schemas.microsoft.com/office/drawing/2014/main" id="{4CE7323E-1B2C-BF4A-B8C9-961ABEE6F3D5}"/>
                  </a:ext>
                </a:extLst>
              </p:cNvPr>
              <p:cNvSpPr>
                <a:spLocks noRot="1" noChangeAspect="1" noMove="1" noResize="1" noEditPoints="1" noAdjustHandles="1" noChangeArrowheads="1" noChangeShapeType="1" noTextEdit="1"/>
              </p:cNvSpPr>
              <p:nvPr/>
            </p:nvSpPr>
            <p:spPr>
              <a:xfrm>
                <a:off x="4572000" y="1314450"/>
                <a:ext cx="3926641" cy="1908293"/>
              </a:xfrm>
              <a:prstGeom prst="cloudCallout">
                <a:avLst>
                  <a:gd name="adj1" fmla="val 25462"/>
                  <a:gd name="adj2" fmla="val 74571"/>
                </a:avLst>
              </a:prstGeom>
              <a:blipFill>
                <a:blip r:embed="rId6"/>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079ECB0-46E7-B466-0A22-671067800C3E}"/>
              </a:ext>
            </a:extLst>
          </p:cNvPr>
          <p:cNvSpPr txBox="1"/>
          <p:nvPr/>
        </p:nvSpPr>
        <p:spPr>
          <a:xfrm>
            <a:off x="403860" y="2227330"/>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a, b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số</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nguyên</a:t>
            </a:r>
            <a:endParaRPr lang="en-US" sz="2600" dirty="0">
              <a:effectLst/>
              <a:latin typeface="+mj-lt"/>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08F79CE-6B84-8E0F-54D8-2A6755FA0B1E}"/>
              </a:ext>
            </a:extLst>
          </p:cNvPr>
          <p:cNvSpPr txBox="1"/>
          <p:nvPr/>
        </p:nvSpPr>
        <p:spPr>
          <a:xfrm>
            <a:off x="668220" y="3900061"/>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P, Q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đa</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thức</a:t>
            </a:r>
            <a:endParaRPr lang="en-US" sz="260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6" grpId="0"/>
      <p:bldP spid="7" grpId="0"/>
      <p:bldP spid="10" grpId="0"/>
      <p:bldP spid="13"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4" name="Google Shape;802;p36">
            <a:extLst>
              <a:ext uri="{FF2B5EF4-FFF2-40B4-BE49-F238E27FC236}">
                <a16:creationId xmlns:a16="http://schemas.microsoft.com/office/drawing/2014/main" id="{ABD78760-6F2C-E1EE-4A7A-C2618661134C}"/>
              </a:ext>
            </a:extLst>
          </p:cNvPr>
          <p:cNvSpPr txBox="1">
            <a:spLocks/>
          </p:cNvSpPr>
          <p:nvPr/>
        </p:nvSpPr>
        <p:spPr>
          <a:xfrm>
            <a:off x="3237690" y="342899"/>
            <a:ext cx="2668620" cy="571501"/>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FE2307-74DE-5582-D40F-01559D557335}"/>
                  </a:ext>
                </a:extLst>
              </p:cNvPr>
              <p:cNvSpPr txBox="1"/>
              <p:nvPr/>
            </p:nvSpPr>
            <p:spPr>
              <a:xfrm>
                <a:off x="667941" y="1204482"/>
                <a:ext cx="7808118" cy="1627112"/>
              </a:xfrm>
              <a:prstGeom prst="roundRect">
                <a:avLst/>
              </a:prstGeom>
              <a:solidFill>
                <a:srgbClr val="FBB7CA"/>
              </a:solidFill>
            </p:spPr>
            <p:txBody>
              <a:bodyPr wrap="square">
                <a:spAutoFit/>
              </a:bodyPr>
              <a:lstStyle/>
              <a:p>
                <a:pPr algn="just">
                  <a:lnSpc>
                    <a:spcPct val="150000"/>
                  </a:lnSpc>
                  <a:spcBef>
                    <a:spcPts val="600"/>
                  </a:spcBef>
                  <a:spcAft>
                    <a:spcPts val="300"/>
                  </a:spcAft>
                </a:pP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Nếu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tử</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và</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mẫu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của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với</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cùng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khác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0 </a:t>
                </a:r>
                <a:r>
                  <a:rPr lang="nl-NL" sz="1600" kern="100" dirty="0" err="1">
                    <a:latin typeface="+mj-lt"/>
                    <a:ea typeface="Calibri" panose="020F0502020204030204" pitchFamily="34" charset="0"/>
                    <a:cs typeface="Times New Roman" panose="02020603050405020304" pitchFamily="18" charset="0"/>
                  </a:rPr>
                  <a:t>thì</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được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bằng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cho</a:t>
                </a:r>
                <a:r>
                  <a:rPr lang="nl-NL" sz="16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den>
                    </m:f>
                    <m:r>
                      <a:rPr lang="nl-NL" sz="16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den>
                    </m:f>
                  </m:oMath>
                </a14:m>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với</a:t>
                </a:r>
                <a:r>
                  <a:rPr lang="nl-NL" sz="1600" kern="100" dirty="0">
                    <a:latin typeface="+mj-lt"/>
                    <a:ea typeface="Times New Roman" panose="02020603050405020304" pitchFamily="18" charset="0"/>
                    <a:cs typeface="Times New Roman" panose="02020603050405020304" pitchFamily="18" charset="0"/>
                  </a:rPr>
                  <a:t> M </a:t>
                </a:r>
                <a:r>
                  <a:rPr lang="nl-NL" sz="1600" kern="100" dirty="0" err="1">
                    <a:latin typeface="+mj-lt"/>
                    <a:ea typeface="Times New Roman" panose="02020603050405020304" pitchFamily="18" charset="0"/>
                    <a:cs typeface="Times New Roman" panose="02020603050405020304" pitchFamily="18" charset="0"/>
                  </a:rPr>
                  <a:t>là</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một</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khác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0.</a:t>
                </a:r>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9FE2307-74DE-5582-D40F-01559D557335}"/>
                  </a:ext>
                </a:extLst>
              </p:cNvPr>
              <p:cNvSpPr txBox="1">
                <a:spLocks noRot="1" noChangeAspect="1" noMove="1" noResize="1" noEditPoints="1" noAdjustHandles="1" noChangeArrowheads="1" noChangeShapeType="1" noTextEdit="1"/>
              </p:cNvSpPr>
              <p:nvPr/>
            </p:nvSpPr>
            <p:spPr>
              <a:xfrm>
                <a:off x="667941" y="1204482"/>
                <a:ext cx="7808118" cy="1627112"/>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5C5D418-0447-A81B-2A1C-052FF67C729E}"/>
                  </a:ext>
                </a:extLst>
              </p:cNvPr>
              <p:cNvSpPr txBox="1"/>
              <p:nvPr/>
            </p:nvSpPr>
            <p:spPr>
              <a:xfrm>
                <a:off x="667941" y="3034348"/>
                <a:ext cx="7808118" cy="1627112"/>
              </a:xfrm>
              <a:prstGeom prst="roundRect">
                <a:avLst/>
              </a:prstGeom>
              <a:solidFill>
                <a:srgbClr val="FBB7CA"/>
              </a:solidFill>
            </p:spPr>
            <p:txBody>
              <a:bodyPr wrap="square">
                <a:spAutoFit/>
              </a:bodyPr>
              <a:lstStyle/>
              <a:p>
                <a:pPr algn="just">
                  <a:lnSpc>
                    <a:spcPct val="150000"/>
                  </a:lnSpc>
                  <a:spcBef>
                    <a:spcPts val="600"/>
                  </a:spcBef>
                  <a:spcAft>
                    <a:spcPts val="300"/>
                  </a:spcAft>
                </a:pP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Nếu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nhân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tử</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và</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mẫu</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của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với</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cùng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khác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đa</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0 </a:t>
                </a:r>
                <a:r>
                  <a:rPr lang="nl-NL" sz="1600" kern="100" dirty="0" err="1">
                    <a:latin typeface="+mj-lt"/>
                    <a:ea typeface="Calibri" panose="020F0502020204030204" pitchFamily="34" charset="0"/>
                    <a:cs typeface="Times New Roman" panose="02020603050405020304" pitchFamily="18" charset="0"/>
                  </a:rPr>
                  <a:t>thì</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được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một</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bằng</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phân</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thức</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đã</a:t>
                </a:r>
                <a:r>
                  <a:rPr lang="nl-NL" sz="1600" kern="100" dirty="0">
                    <a:latin typeface="+mj-lt"/>
                    <a:ea typeface="Calibri" panose="020F0502020204030204" pitchFamily="34" charset="0"/>
                    <a:cs typeface="Times New Roman" panose="02020603050405020304" pitchFamily="18" charset="0"/>
                  </a:rPr>
                  <a:t> </a:t>
                </a:r>
                <a:r>
                  <a:rPr lang="nl-NL" sz="1600" kern="100" dirty="0" err="1">
                    <a:latin typeface="+mj-lt"/>
                    <a:ea typeface="Calibri" panose="020F0502020204030204" pitchFamily="34" charset="0"/>
                    <a:cs typeface="Times New Roman" panose="02020603050405020304" pitchFamily="18" charset="0"/>
                  </a:rPr>
                  <a:t>cho</a:t>
                </a:r>
                <a:r>
                  <a:rPr lang="nl-NL" sz="16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den>
                    </m:f>
                    <m:r>
                      <a:rPr lang="nl-NL" sz="16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P</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Q</m:t>
                        </m:r>
                        <m:r>
                          <a:rPr lang="nl-NL" sz="1600" kern="100">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nl-NL" sz="1600" kern="100">
                            <a:latin typeface="Cambria Math" panose="02040503050406030204" pitchFamily="18" charset="0"/>
                            <a:ea typeface="Times New Roman" panose="02020603050405020304" pitchFamily="18" charset="0"/>
                            <a:cs typeface="Times New Roman" panose="02020603050405020304" pitchFamily="18" charset="0"/>
                          </a:rPr>
                          <m:t>M</m:t>
                        </m:r>
                      </m:den>
                    </m:f>
                  </m:oMath>
                </a14:m>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với</a:t>
                </a:r>
                <a:r>
                  <a:rPr lang="nl-NL" sz="1600" kern="100" dirty="0">
                    <a:latin typeface="+mj-lt"/>
                    <a:ea typeface="Times New Roman" panose="02020603050405020304" pitchFamily="18" charset="0"/>
                    <a:cs typeface="Times New Roman" panose="02020603050405020304" pitchFamily="18" charset="0"/>
                  </a:rPr>
                  <a:t> M </a:t>
                </a:r>
                <a:r>
                  <a:rPr lang="nl-NL" sz="1600" kern="100" dirty="0" err="1">
                    <a:latin typeface="+mj-lt"/>
                    <a:ea typeface="Times New Roman" panose="02020603050405020304" pitchFamily="18" charset="0"/>
                    <a:cs typeface="Times New Roman" panose="02020603050405020304" pitchFamily="18" charset="0"/>
                  </a:rPr>
                  <a:t>là</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một</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khác</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đa</a:t>
                </a:r>
                <a:r>
                  <a:rPr lang="nl-NL" sz="1600" kern="100" dirty="0">
                    <a:latin typeface="+mj-lt"/>
                    <a:ea typeface="Times New Roman" panose="02020603050405020304" pitchFamily="18" charset="0"/>
                    <a:cs typeface="Times New Roman" panose="02020603050405020304" pitchFamily="18" charset="0"/>
                  </a:rPr>
                  <a:t> </a:t>
                </a:r>
                <a:r>
                  <a:rPr lang="nl-NL" sz="1600" kern="100" dirty="0" err="1">
                    <a:latin typeface="+mj-lt"/>
                    <a:ea typeface="Times New Roman" panose="02020603050405020304" pitchFamily="18" charset="0"/>
                    <a:cs typeface="Times New Roman" panose="02020603050405020304" pitchFamily="18" charset="0"/>
                  </a:rPr>
                  <a:t>thức</a:t>
                </a:r>
                <a:r>
                  <a:rPr lang="nl-NL" sz="1600" kern="100" dirty="0">
                    <a:latin typeface="+mj-lt"/>
                    <a:ea typeface="Times New Roman" panose="02020603050405020304" pitchFamily="18" charset="0"/>
                    <a:cs typeface="Times New Roman" panose="02020603050405020304" pitchFamily="18" charset="0"/>
                  </a:rPr>
                  <a:t> 0.</a:t>
                </a:r>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5C5D418-0447-A81B-2A1C-052FF67C729E}"/>
                  </a:ext>
                </a:extLst>
              </p:cNvPr>
              <p:cNvSpPr txBox="1">
                <a:spLocks noRot="1" noChangeAspect="1" noMove="1" noResize="1" noEditPoints="1" noAdjustHandles="1" noChangeArrowheads="1" noChangeShapeType="1" noTextEdit="1"/>
              </p:cNvSpPr>
              <p:nvPr/>
            </p:nvSpPr>
            <p:spPr>
              <a:xfrm>
                <a:off x="667941" y="3034348"/>
                <a:ext cx="7808118" cy="1627112"/>
              </a:xfrm>
              <a:prstGeom prst="round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4" name="Oval Callout 29">
            <a:extLst>
              <a:ext uri="{FF2B5EF4-FFF2-40B4-BE49-F238E27FC236}">
                <a16:creationId xmlns:a16="http://schemas.microsoft.com/office/drawing/2014/main" id="{5F882A73-3CAE-C2FD-2962-3D3CF69AE1A8}"/>
              </a:ext>
            </a:extLst>
          </p:cNvPr>
          <p:cNvSpPr/>
          <p:nvPr/>
        </p:nvSpPr>
        <p:spPr>
          <a:xfrm>
            <a:off x="223763" y="1572898"/>
            <a:ext cx="972752" cy="425555"/>
          </a:xfrm>
          <a:prstGeom prst="wedgeEllipseCallout">
            <a:avLst>
              <a:gd name="adj1" fmla="val 34388"/>
              <a:gd name="adj2" fmla="val 6725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9444A341-6280-C3BD-6F37-1EF1A3EB3DAD}"/>
              </a:ext>
            </a:extLst>
          </p:cNvPr>
          <p:cNvSpPr txBox="1"/>
          <p:nvPr/>
        </p:nvSpPr>
        <p:spPr>
          <a:xfrm>
            <a:off x="3773151" y="47311"/>
            <a:ext cx="4227850" cy="872034"/>
          </a:xfrm>
          <a:prstGeom prst="rect">
            <a:avLst/>
          </a:prstGeom>
          <a:noFill/>
        </p:spPr>
        <p:txBody>
          <a:bodyPr wrap="square">
            <a:spAutoFit/>
          </a:bodyPr>
          <a:lstStyle/>
          <a:p>
            <a:pPr>
              <a:lnSpc>
                <a:spcPct val="150000"/>
              </a:lnSpc>
            </a:pPr>
            <a:r>
              <a:rPr lang="en-US" sz="1800" kern="1200" dirty="0" err="1">
                <a:solidFill>
                  <a:prstClr val="black"/>
                </a:solidFill>
                <a:latin typeface="+mj-lt"/>
                <a:ea typeface="+mn-ea"/>
                <a:cs typeface="Arial" panose="020B0604020202020204" pitchFamily="34" charset="0"/>
              </a:rPr>
              <a:t>Dùng</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chất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bản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hãy</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giải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thích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vì</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sao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có</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thể</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viết</a:t>
            </a:r>
            <a:endParaRPr lang="en-US" sz="1800" dirty="0">
              <a:latin typeface="+mj-lt"/>
            </a:endParaRPr>
          </a:p>
        </p:txBody>
      </p:sp>
      <p:sp>
        <p:nvSpPr>
          <p:cNvPr id="6" name="TextBox 5">
            <a:extLst>
              <a:ext uri="{FF2B5EF4-FFF2-40B4-BE49-F238E27FC236}">
                <a16:creationId xmlns:a16="http://schemas.microsoft.com/office/drawing/2014/main" id="{6C5F3544-2503-0EEE-5637-0F1E7DE97044}"/>
              </a:ext>
            </a:extLst>
          </p:cNvPr>
          <p:cNvSpPr txBox="1"/>
          <p:nvPr/>
        </p:nvSpPr>
        <p:spPr>
          <a:xfrm>
            <a:off x="824267" y="202013"/>
            <a:ext cx="2821903" cy="562630"/>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3: SGK – tr.31</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AB73EC-E21F-D1E6-BEAA-58885FEDF8BE}"/>
                  </a:ext>
                </a:extLst>
              </p:cNvPr>
              <p:cNvSpPr txBox="1"/>
              <p:nvPr/>
            </p:nvSpPr>
            <p:spPr>
              <a:xfrm>
                <a:off x="1683636" y="929004"/>
                <a:ext cx="5537181" cy="643894"/>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0"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0" kern="1200" smtClean="0">
                            <a:solidFill>
                              <a:prstClr val="black"/>
                            </a:solidFill>
                            <a:latin typeface="Cambria Math" panose="02040503050406030204" pitchFamily="18" charset="0"/>
                            <a:ea typeface="+mn-ea"/>
                            <a:cs typeface="Arial" panose="020B0604020202020204" pitchFamily="34" charset="0"/>
                          </a:rPr>
                          <m:t>3</m:t>
                        </m:r>
                      </m:num>
                      <m:den>
                        <m:r>
                          <m:rPr>
                            <m:sty m:val="p"/>
                          </m:rPr>
                          <a:rPr lang="en-US" sz="1800" b="0" i="0" kern="1200" smtClean="0">
                            <a:solidFill>
                              <a:prstClr val="black"/>
                            </a:solidFill>
                            <a:latin typeface="Cambria Math" panose="02040503050406030204" pitchFamily="18" charset="0"/>
                            <a:ea typeface="+mn-ea"/>
                            <a:cs typeface="Arial" panose="020B0604020202020204" pitchFamily="34" charset="0"/>
                          </a:rPr>
                          <m:t>x</m:t>
                        </m:r>
                        <m:r>
                          <a:rPr lang="en-US" sz="1800" b="0" i="0" kern="1200" smtClean="0">
                            <a:solidFill>
                              <a:prstClr val="black"/>
                            </a:solidFill>
                            <a:latin typeface="Cambria Math" panose="02040503050406030204" pitchFamily="18" charset="0"/>
                            <a:ea typeface="+mn-ea"/>
                            <a:cs typeface="Arial" panose="020B0604020202020204" pitchFamily="34" charset="0"/>
                          </a:rPr>
                          <m:t>−4</m:t>
                        </m:r>
                      </m:den>
                    </m:f>
                  </m:oMath>
                </a14:m>
                <a:r>
                  <a:rPr lang="en-US" sz="1800" dirty="0">
                    <a:latin typeface="+mj-lt"/>
                  </a:rPr>
                  <a:t>			b)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num>
                      <m:den>
                        <m:r>
                          <a:rPr lang="en-US" sz="1800" b="0" i="1" smtClean="0">
                            <a:latin typeface="Cambria Math" panose="02040503050406030204" pitchFamily="18" charset="0"/>
                          </a:rPr>
                          <m:t>𝑥𝑦</m:t>
                        </m:r>
                        <m:r>
                          <a:rPr lang="en-US" sz="1800" b="0" i="1" smtClean="0">
                            <a:latin typeface="Cambria Math" panose="02040503050406030204" pitchFamily="18" charset="0"/>
                          </a:rPr>
                          <m:t>−</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𝑥</m:t>
                        </m:r>
                      </m:num>
                      <m:den>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𝑥𝑦</m:t>
                        </m:r>
                      </m:den>
                    </m:f>
                  </m:oMath>
                </a14:m>
                <a:endParaRPr lang="en-US" sz="1800" dirty="0">
                  <a:latin typeface="+mj-lt"/>
                </a:endParaRPr>
              </a:p>
            </p:txBody>
          </p:sp>
        </mc:Choice>
        <mc:Fallback xmlns="">
          <p:sp>
            <p:nvSpPr>
              <p:cNvPr id="7" name="TextBox 6">
                <a:extLst>
                  <a:ext uri="{FF2B5EF4-FFF2-40B4-BE49-F238E27FC236}">
                    <a16:creationId xmlns:a16="http://schemas.microsoft.com/office/drawing/2014/main" id="{1DAB73EC-E21F-D1E6-BEAA-58885FEDF8BE}"/>
                  </a:ext>
                </a:extLst>
              </p:cNvPr>
              <p:cNvSpPr txBox="1">
                <a:spLocks noRot="1" noChangeAspect="1" noMove="1" noResize="1" noEditPoints="1" noAdjustHandles="1" noChangeArrowheads="1" noChangeShapeType="1" noTextEdit="1"/>
              </p:cNvSpPr>
              <p:nvPr/>
            </p:nvSpPr>
            <p:spPr>
              <a:xfrm>
                <a:off x="1683636" y="929004"/>
                <a:ext cx="5537181" cy="643894"/>
              </a:xfrm>
              <a:prstGeom prst="rect">
                <a:avLst/>
              </a:prstGeom>
              <a:blipFill>
                <a:blip r:embed="rId3"/>
                <a:stretch>
                  <a:fillRect l="-880" b="-2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962235-C4F8-E4B3-2043-4ED8C0A884EB}"/>
                  </a:ext>
                </a:extLst>
              </p:cNvPr>
              <p:cNvSpPr txBox="1"/>
              <p:nvPr/>
            </p:nvSpPr>
            <p:spPr>
              <a:xfrm>
                <a:off x="892849" y="1998719"/>
                <a:ext cx="3679151" cy="1304268"/>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a)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 . (−1)</m:t>
                        </m:r>
                      </m:num>
                      <m:den>
                        <m:d>
                          <m:dPr>
                            <m:ctrlPr>
                              <a:rPr lang="en-US" sz="1800" b="0" i="1" kern="1200" smtClean="0">
                                <a:solidFill>
                                  <a:prstClr val="black"/>
                                </a:solidFill>
                                <a:latin typeface="Cambria Math" panose="02040503050406030204" pitchFamily="18" charset="0"/>
                                <a:ea typeface="+mn-ea"/>
                                <a:cs typeface="Arial" panose="020B0604020202020204" pitchFamily="34" charset="0"/>
                              </a:rPr>
                            </m:ctrlPr>
                          </m:dPr>
                          <m:e>
                            <m:r>
                              <a:rPr lang="en-US" sz="1800" b="0" i="1" kern="1200" smtClean="0">
                                <a:solidFill>
                                  <a:prstClr val="black"/>
                                </a:solidFill>
                                <a:latin typeface="Cambria Math" panose="02040503050406030204" pitchFamily="18" charset="0"/>
                                <a:ea typeface="+mn-ea"/>
                                <a:cs typeface="Arial" panose="020B0604020202020204" pitchFamily="34" charset="0"/>
                              </a:rPr>
                              <m:t>4−</m:t>
                            </m:r>
                            <m:r>
                              <a:rPr lang="en-US" sz="1800" b="0" i="1" kern="1200" smtClean="0">
                                <a:solidFill>
                                  <a:prstClr val="black"/>
                                </a:solidFill>
                                <a:latin typeface="Cambria Math" panose="02040503050406030204" pitchFamily="18" charset="0"/>
                                <a:ea typeface="+mn-ea"/>
                                <a:cs typeface="Arial" panose="020B0604020202020204" pitchFamily="34" charset="0"/>
                              </a:rPr>
                              <m:t>𝑥</m:t>
                            </m:r>
                          </m:e>
                        </m:d>
                        <m:r>
                          <a:rPr lang="en-US" sz="1800" b="0" i="1" kern="1200" smtClean="0">
                            <a:solidFill>
                              <a:prstClr val="black"/>
                            </a:solidFill>
                            <a:latin typeface="Cambria Math" panose="02040503050406030204" pitchFamily="18" charset="0"/>
                            <a:ea typeface="+mn-ea"/>
                            <a:cs typeface="Arial" panose="020B0604020202020204" pitchFamily="34" charset="0"/>
                          </a:rPr>
                          <m:t> . (−1)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1800" i="1" dirty="0">
                  <a:latin typeface="+mj-lt"/>
                </a:endParaRPr>
              </a:p>
              <a:p>
                <a:pPr>
                  <a:lnSpc>
                    <a:spcPct val="150000"/>
                  </a:lnSpc>
                </a:pPr>
                <a:r>
                  <a:rPr lang="en-US" sz="1800" dirty="0" err="1">
                    <a:latin typeface="+mj-lt"/>
                  </a:rPr>
                  <a:t>Vậy</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4−</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𝑥</m:t>
                        </m:r>
                        <m:r>
                          <a:rPr lang="en-US" sz="1800" b="0" i="1" smtClean="0">
                            <a:latin typeface="Cambria Math" panose="02040503050406030204" pitchFamily="18" charset="0"/>
                          </a:rPr>
                          <m:t>−4</m:t>
                        </m:r>
                      </m:den>
                    </m:f>
                  </m:oMath>
                </a14:m>
                <a:endParaRPr lang="en-US" sz="1800" dirty="0">
                  <a:latin typeface="+mj-lt"/>
                </a:endParaRPr>
              </a:p>
            </p:txBody>
          </p:sp>
        </mc:Choice>
        <mc:Fallback xmlns="">
          <p:sp>
            <p:nvSpPr>
              <p:cNvPr id="2" name="TextBox 1">
                <a:extLst>
                  <a:ext uri="{FF2B5EF4-FFF2-40B4-BE49-F238E27FC236}">
                    <a16:creationId xmlns:a16="http://schemas.microsoft.com/office/drawing/2014/main" id="{27962235-C4F8-E4B3-2043-4ED8C0A884EB}"/>
                  </a:ext>
                </a:extLst>
              </p:cNvPr>
              <p:cNvSpPr txBox="1">
                <a:spLocks noRot="1" noChangeAspect="1" noMove="1" noResize="1" noEditPoints="1" noAdjustHandles="1" noChangeArrowheads="1" noChangeShapeType="1" noTextEdit="1"/>
              </p:cNvSpPr>
              <p:nvPr/>
            </p:nvSpPr>
            <p:spPr>
              <a:xfrm>
                <a:off x="892849" y="1998719"/>
                <a:ext cx="3679151" cy="1304268"/>
              </a:xfrm>
              <a:prstGeom prst="rect">
                <a:avLst/>
              </a:prstGeom>
              <a:blipFill>
                <a:blip r:embed="rId4"/>
                <a:stretch>
                  <a:fillRect l="-1325" b="-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BF2C36-F9BD-C0A2-AA9C-DAFD26BBED25}"/>
                  </a:ext>
                </a:extLst>
              </p:cNvPr>
              <p:cNvSpPr txBox="1"/>
              <p:nvPr/>
            </p:nvSpPr>
            <p:spPr>
              <a:xfrm>
                <a:off x="4754710" y="1972911"/>
                <a:ext cx="4389290" cy="1355884"/>
              </a:xfrm>
              <a:prstGeom prst="rect">
                <a:avLst/>
              </a:prstGeom>
              <a:noFill/>
            </p:spPr>
            <p:txBody>
              <a:bodyPr wrap="square">
                <a:spAutoFit/>
              </a:bodyPr>
              <a:lstStyle/>
              <a:p>
                <a:pPr>
                  <a:lnSpc>
                    <a:spcPct val="150000"/>
                  </a:lnSpc>
                </a:pPr>
                <a:r>
                  <a:rPr lang="en-US" sz="1800" kern="1200" dirty="0">
                    <a:solidFill>
                      <a:prstClr val="black"/>
                    </a:solidFill>
                    <a:latin typeface="+mj-lt"/>
                    <a:ea typeface="+mn-ea"/>
                    <a:cs typeface="Arial" panose="020B0604020202020204" pitchFamily="34" charset="0"/>
                  </a:rPr>
                  <a:t>b)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𝑦</m:t>
                        </m:r>
                      </m:num>
                      <m:den>
                        <m:r>
                          <a:rPr lang="en-US" sz="1800" b="0" i="1" kern="1200" smtClean="0">
                            <a:solidFill>
                              <a:prstClr val="black"/>
                            </a:solidFill>
                            <a:latin typeface="Cambria Math" panose="02040503050406030204" pitchFamily="18" charset="0"/>
                            <a:ea typeface="+mn-ea"/>
                            <a:cs typeface="Arial" panose="020B0604020202020204" pitchFamily="34" charset="0"/>
                          </a:rPr>
                          <m:t>𝑥𝑦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𝑦</m:t>
                        </m:r>
                        <m:r>
                          <a:rPr lang="en-US" sz="1800" b="0" i="1" kern="1200" smtClean="0">
                            <a:solidFill>
                              <a:prstClr val="black"/>
                            </a:solidFill>
                            <a:latin typeface="Cambria Math" panose="02040503050406030204" pitchFamily="18" charset="0"/>
                            <a:ea typeface="+mn-ea"/>
                            <a:cs typeface="Arial" panose="020B0604020202020204" pitchFamily="34" charset="0"/>
                          </a:rPr>
                          <m:t>) . (−1)</m:t>
                        </m:r>
                      </m:num>
                      <m:den>
                        <m:d>
                          <m:dPr>
                            <m:ctrlPr>
                              <a:rPr lang="en-US" sz="1800" b="0" i="1" kern="1200" smtClean="0">
                                <a:solidFill>
                                  <a:prstClr val="black"/>
                                </a:solidFill>
                                <a:latin typeface="Cambria Math" panose="02040503050406030204" pitchFamily="18" charset="0"/>
                                <a:ea typeface="+mn-ea"/>
                                <a:cs typeface="Arial" panose="020B0604020202020204" pitchFamily="34" charset="0"/>
                              </a:rPr>
                            </m:ctrlPr>
                          </m:dPr>
                          <m:e>
                            <m:r>
                              <a:rPr lang="en-US" sz="1800" b="0" i="1" kern="1200" smtClean="0">
                                <a:solidFill>
                                  <a:prstClr val="black"/>
                                </a:solidFill>
                                <a:latin typeface="Cambria Math" panose="02040503050406030204" pitchFamily="18" charset="0"/>
                                <a:ea typeface="+mn-ea"/>
                                <a:cs typeface="Arial" panose="020B0604020202020204" pitchFamily="34" charset="0"/>
                              </a:rPr>
                              <m:t>𝑥𝑦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e>
                        </m:d>
                        <m:r>
                          <a:rPr lang="en-US" sz="1800" b="0" i="1" kern="1200" smtClean="0">
                            <a:solidFill>
                              <a:prstClr val="black"/>
                            </a:solidFill>
                            <a:latin typeface="Cambria Math" panose="02040503050406030204" pitchFamily="18" charset="0"/>
                            <a:ea typeface="+mn-ea"/>
                            <a:cs typeface="Arial" panose="020B0604020202020204" pitchFamily="34" charset="0"/>
                          </a:rPr>
                          <m:t> . (−1)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𝑦</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𝑥𝑦</m:t>
                        </m:r>
                      </m:den>
                    </m:f>
                  </m:oMath>
                </a14:m>
                <a:endParaRPr lang="en-US" sz="1800" i="1" dirty="0">
                  <a:latin typeface="+mj-lt"/>
                </a:endParaRPr>
              </a:p>
              <a:p>
                <a:pPr>
                  <a:lnSpc>
                    <a:spcPct val="150000"/>
                  </a:lnSpc>
                </a:pPr>
                <a:r>
                  <a:rPr lang="en-US" sz="1800" dirty="0" err="1">
                    <a:latin typeface="+mj-lt"/>
                  </a:rPr>
                  <a:t>Vậy</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num>
                      <m:den>
                        <m:r>
                          <a:rPr lang="en-US" sz="1800" b="0" i="1" smtClean="0">
                            <a:latin typeface="Cambria Math" panose="02040503050406030204" pitchFamily="18" charset="0"/>
                          </a:rPr>
                          <m:t>𝑥𝑦</m:t>
                        </m:r>
                        <m:r>
                          <a:rPr lang="en-US" sz="1800" b="0" i="1" smtClean="0">
                            <a:latin typeface="Cambria Math" panose="02040503050406030204" pitchFamily="18" charset="0"/>
                          </a:rPr>
                          <m:t>−</m:t>
                        </m:r>
                        <m:r>
                          <a:rPr lang="en-US" sz="1800" b="0" i="1" smtClean="0">
                            <a:latin typeface="Cambria Math" panose="02040503050406030204" pitchFamily="18" charset="0"/>
                          </a:rPr>
                          <m:t>𝑥</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𝑥</m:t>
                        </m:r>
                      </m:num>
                      <m:den>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𝑥𝑦</m:t>
                        </m:r>
                      </m:den>
                    </m:f>
                  </m:oMath>
                </a14:m>
                <a:endParaRPr lang="en-US" sz="1800" dirty="0">
                  <a:latin typeface="+mj-lt"/>
                </a:endParaRPr>
              </a:p>
            </p:txBody>
          </p:sp>
        </mc:Choice>
        <mc:Fallback xmlns="">
          <p:sp>
            <p:nvSpPr>
              <p:cNvPr id="3" name="TextBox 2">
                <a:extLst>
                  <a:ext uri="{FF2B5EF4-FFF2-40B4-BE49-F238E27FC236}">
                    <a16:creationId xmlns:a16="http://schemas.microsoft.com/office/drawing/2014/main" id="{A5BF2C36-F9BD-C0A2-AA9C-DAFD26BBED25}"/>
                  </a:ext>
                </a:extLst>
              </p:cNvPr>
              <p:cNvSpPr txBox="1">
                <a:spLocks noRot="1" noChangeAspect="1" noMove="1" noResize="1" noEditPoints="1" noAdjustHandles="1" noChangeArrowheads="1" noChangeShapeType="1" noTextEdit="1"/>
              </p:cNvSpPr>
              <p:nvPr/>
            </p:nvSpPr>
            <p:spPr>
              <a:xfrm>
                <a:off x="4754710" y="1972911"/>
                <a:ext cx="4389290" cy="1355884"/>
              </a:xfrm>
              <a:prstGeom prst="rect">
                <a:avLst/>
              </a:prstGeom>
              <a:blipFill>
                <a:blip r:embed="rId5"/>
                <a:stretch>
                  <a:fillRect l="-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44C062-83EE-91BB-B224-7E5E6EF617A5}"/>
                  </a:ext>
                </a:extLst>
              </p:cNvPr>
              <p:cNvSpPr txBox="1"/>
              <p:nvPr/>
            </p:nvSpPr>
            <p:spPr>
              <a:xfrm>
                <a:off x="223762" y="3328795"/>
                <a:ext cx="8325877" cy="1839927"/>
              </a:xfrm>
              <a:prstGeom prst="rect">
                <a:avLst/>
              </a:prstGeom>
              <a:noFill/>
            </p:spPr>
            <p:txBody>
              <a:bodyPr wrap="square">
                <a:spAutoFit/>
              </a:bodyPr>
              <a:lstStyle/>
              <a:p>
                <a:pPr>
                  <a:lnSpc>
                    <a:spcPct val="150000"/>
                  </a:lnSpc>
                  <a:spcBef>
                    <a:spcPts val="600"/>
                  </a:spcBef>
                  <a:spcAft>
                    <a:spcPts val="300"/>
                  </a:spcAft>
                </a:pPr>
                <a:r>
                  <a:rPr lang="nl-NL" sz="1800" b="1" kern="100" dirty="0" err="1">
                    <a:effectLst/>
                    <a:latin typeface="+mj-lt"/>
                    <a:ea typeface="Times New Roman" panose="02020603050405020304" pitchFamily="18" charset="0"/>
                    <a:cs typeface="Times New Roman" panose="02020603050405020304" pitchFamily="18" charset="0"/>
                  </a:rPr>
                  <a:t>Lưu</a:t>
                </a:r>
                <a:r>
                  <a:rPr lang="nl-NL" sz="1800" b="1" kern="100" dirty="0">
                    <a:effectLst/>
                    <a:latin typeface="+mj-lt"/>
                    <a:ea typeface="Times New Roman" panose="02020603050405020304" pitchFamily="18" charset="0"/>
                    <a:cs typeface="Times New Roman" panose="02020603050405020304" pitchFamily="18" charset="0"/>
                  </a:rPr>
                  <a:t> ý: </a:t>
                </a:r>
                <a:r>
                  <a:rPr lang="nl-NL" sz="1800" kern="100" dirty="0" err="1">
                    <a:effectLst/>
                    <a:latin typeface="+mj-lt"/>
                    <a:ea typeface="Times New Roman" panose="02020603050405020304" pitchFamily="18" charset="0"/>
                    <a:cs typeface="Times New Roman" panose="02020603050405020304" pitchFamily="18" charset="0"/>
                  </a:rPr>
                  <a:t>Nếu</a:t>
                </a:r>
                <a:r>
                  <a:rPr lang="nl-NL" sz="1800" kern="100" dirty="0">
                    <a:effectLst/>
                    <a:latin typeface="+mj-lt"/>
                    <a:ea typeface="Times New Roman" panose="02020603050405020304" pitchFamily="18" charset="0"/>
                    <a:cs typeface="Times New Roman" panose="02020603050405020304" pitchFamily="18" charset="0"/>
                  </a:rPr>
                  <a:t> ta </a:t>
                </a:r>
                <a:r>
                  <a:rPr lang="nl-NL" sz="1800" kern="100" dirty="0" err="1">
                    <a:effectLst/>
                    <a:latin typeface="+mj-lt"/>
                    <a:ea typeface="Times New Roman" panose="02020603050405020304" pitchFamily="18" charset="0"/>
                    <a:cs typeface="Times New Roman" panose="02020603050405020304" pitchFamily="18" charset="0"/>
                  </a:rPr>
                  <a:t>đổi</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dấu</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cả</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tử</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và</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mẫu</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của</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thì</a:t>
                </a:r>
                <a:r>
                  <a:rPr lang="nl-NL" sz="1800" kern="100" dirty="0">
                    <a:effectLst/>
                    <a:latin typeface="+mj-lt"/>
                    <a:ea typeface="Times New Roman" panose="02020603050405020304" pitchFamily="18" charset="0"/>
                    <a:cs typeface="Times New Roman" panose="02020603050405020304" pitchFamily="18" charset="0"/>
                  </a:rPr>
                  <a:t> ta </a:t>
                </a:r>
                <a:r>
                  <a:rPr lang="nl-NL" sz="1800" kern="100" dirty="0" err="1">
                    <a:effectLst/>
                    <a:latin typeface="+mj-lt"/>
                    <a:ea typeface="Times New Roman" panose="02020603050405020304" pitchFamily="18" charset="0"/>
                    <a:cs typeface="Times New Roman" panose="02020603050405020304" pitchFamily="18" charset="0"/>
                  </a:rPr>
                  <a:t>được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bằng</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đã</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cho</a:t>
                </a:r>
                <a:r>
                  <a:rPr lang="nl-NL"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Q</m:t>
                          </m:r>
                        </m:den>
                      </m:f>
                    </m:oMath>
                  </m:oMathPara>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B44C062-83EE-91BB-B224-7E5E6EF617A5}"/>
                  </a:ext>
                </a:extLst>
              </p:cNvPr>
              <p:cNvSpPr txBox="1">
                <a:spLocks noRot="1" noChangeAspect="1" noMove="1" noResize="1" noEditPoints="1" noAdjustHandles="1" noChangeArrowheads="1" noChangeShapeType="1" noTextEdit="1"/>
              </p:cNvSpPr>
              <p:nvPr/>
            </p:nvSpPr>
            <p:spPr>
              <a:xfrm>
                <a:off x="223762" y="3328795"/>
                <a:ext cx="8325877" cy="1839927"/>
              </a:xfrm>
              <a:prstGeom prst="rect">
                <a:avLst/>
              </a:prstGeom>
              <a:blipFill>
                <a:blip r:embed="rId6"/>
                <a:stretch>
                  <a:fillRect l="-65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2" grpId="0"/>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AB552DC-B1BE-D105-36E4-56F90B5EC6AF}"/>
                  </a:ext>
                </a:extLst>
              </p:cNvPr>
              <p:cNvSpPr txBox="1"/>
              <p:nvPr/>
            </p:nvSpPr>
            <p:spPr>
              <a:xfrm>
                <a:off x="937584" y="1019733"/>
                <a:ext cx="7268827" cy="3377528"/>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Bạ</a:t>
                </a:r>
                <a:r>
                  <a:rPr lang="en-US" sz="2000" kern="1200" dirty="0" err="1">
                    <a:solidFill>
                      <a:prstClr val="black"/>
                    </a:solidFill>
                    <a:latin typeface="+mj-lt"/>
                    <a:ea typeface="+mn-ea"/>
                    <a:cs typeface="Arial" panose="020B0604020202020204" pitchFamily="34" charset="0"/>
                  </a:rPr>
                  <a:t>n</a:t>
                </a:r>
                <a:r>
                  <a:rPr lang="en-US" sz="2000" kern="1200" dirty="0">
                    <a:solidFill>
                      <a:prstClr val="black"/>
                    </a:solidFill>
                    <a:latin typeface="+mj-lt"/>
                    <a:ea typeface="+mn-ea"/>
                    <a:cs typeface="Arial" panose="020B0604020202020204" pitchFamily="34" charset="0"/>
                  </a:rPr>
                  <a:t> Hà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+3</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oMath>
                </a14:m>
                <a:r>
                  <a:rPr lang="en-US" sz="2000" dirty="0">
                    <a:latin typeface="+mj-lt"/>
                  </a:rPr>
                  <a:t> </a:t>
                </a:r>
                <a:r>
                  <a:rPr lang="en-US" sz="2000" dirty="0" err="1">
                    <a:latin typeface="+mj-lt"/>
                  </a:rPr>
                  <a:t>cho</a:t>
                </a:r>
                <a:r>
                  <a:rPr lang="en-US" sz="2000" dirty="0">
                    <a:latin typeface="+mj-lt"/>
                  </a:rPr>
                  <a:t> 3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Bạn</a:t>
                </a:r>
                <a:r>
                  <a:rPr lang="en-US" sz="2000" dirty="0">
                    <a:latin typeface="+mj-lt"/>
                  </a:rPr>
                  <a:t> Liên </a:t>
                </a:r>
                <a:r>
                  <a:rPr lang="en-US" sz="2000" dirty="0" err="1">
                    <a:latin typeface="+mj-lt"/>
                  </a:rPr>
                  <a:t>lại</a:t>
                </a:r>
                <a:r>
                  <a:rPr lang="en-US" sz="2000" dirty="0">
                    <a:latin typeface="+mj-lt"/>
                  </a:rPr>
                  <a:t> </a:t>
                </a:r>
                <a:r>
                  <a:rPr lang="en-US" sz="2000" dirty="0" err="1">
                    <a:latin typeface="+mj-lt"/>
                  </a:rPr>
                  <a:t>viết</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1+3</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+3</m:t>
                        </m:r>
                      </m:den>
                    </m:f>
                  </m:oMath>
                </a14:m>
                <a:r>
                  <a:rPr lang="en-US" sz="2000" dirty="0">
                    <a:latin typeface="+mj-lt"/>
                  </a:rPr>
                  <a:t> </a:t>
                </a:r>
                <a:r>
                  <a:rPr lang="en-US" sz="2000" dirty="0" err="1">
                    <a:latin typeface="+mj-lt"/>
                  </a:rPr>
                  <a:t>cho</a:t>
                </a:r>
                <a:r>
                  <a:rPr lang="en-US" sz="2000" dirty="0">
                    <a:latin typeface="+mj-lt"/>
                  </a:rPr>
                  <a:t> </a:t>
                </a:r>
                <a14:m>
                  <m:oMath xmlns:m="http://schemas.openxmlformats.org/officeDocument/2006/math">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oMath>
                </a14:m>
                <a:r>
                  <a:rPr lang="en-US" sz="2000" dirty="0">
                    <a:latin typeface="+mj-lt"/>
                  </a:rPr>
                  <a:t>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kết</a:t>
                </a:r>
                <a:r>
                  <a:rPr lang="en-US" sz="2000" dirty="0">
                    <a:latin typeface="+mj-lt"/>
                  </a:rPr>
                  <a:t> </a:t>
                </a:r>
                <a:r>
                  <a:rPr lang="en-US" sz="2000" dirty="0" err="1">
                    <a:latin typeface="+mj-lt"/>
                  </a:rPr>
                  <a:t>quả</a:t>
                </a:r>
                <a:r>
                  <a:rPr lang="en-US" sz="2000" dirty="0">
                    <a:latin typeface="+mj-lt"/>
                  </a:rPr>
                  <a:t> </a:t>
                </a:r>
                <a:r>
                  <a:rPr lang="en-US" sz="2000" dirty="0" err="1">
                    <a:latin typeface="+mj-lt"/>
                  </a:rPr>
                  <a:t>như</a:t>
                </a:r>
                <a:r>
                  <a:rPr lang="en-US" sz="2000" dirty="0">
                    <a:latin typeface="+mj-lt"/>
                  </a:rPr>
                  <a:t> </a:t>
                </a:r>
                <a:r>
                  <a:rPr lang="en-US" sz="2000" dirty="0" err="1">
                    <a:latin typeface="+mj-lt"/>
                  </a:rPr>
                  <a:t>vậy</a:t>
                </a:r>
                <a:r>
                  <a:rPr lang="en-US" sz="2000" dirty="0">
                    <a:latin typeface="+mj-lt"/>
                  </a:rPr>
                  <a:t>. </a:t>
                </a:r>
                <a:r>
                  <a:rPr lang="en-US" sz="2000" dirty="0" err="1">
                    <a:latin typeface="+mj-lt"/>
                  </a:rPr>
                  <a:t>Hỏi</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đúng</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chưa</a:t>
                </a:r>
                <a:r>
                  <a:rPr lang="en-US" sz="2000" dirty="0">
                    <a:latin typeface="+mj-lt"/>
                  </a:rPr>
                  <a:t> </a:t>
                </a:r>
                <a:r>
                  <a:rPr lang="en-US" sz="2000" dirty="0" err="1">
                    <a:latin typeface="+mj-lt"/>
                  </a:rPr>
                  <a:t>đúng</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p:txBody>
          </p:sp>
        </mc:Choice>
        <mc:Fallback>
          <p:sp>
            <p:nvSpPr>
              <p:cNvPr id="7" name="TextBox 6">
                <a:extLst>
                  <a:ext uri="{FF2B5EF4-FFF2-40B4-BE49-F238E27FC236}">
                    <a16:creationId xmlns:a16="http://schemas.microsoft.com/office/drawing/2014/main" id="{4AB552DC-B1BE-D105-36E4-56F90B5EC6AF}"/>
                  </a:ext>
                </a:extLst>
              </p:cNvPr>
              <p:cNvSpPr txBox="1">
                <a:spLocks noRot="1" noChangeAspect="1" noMove="1" noResize="1" noEditPoints="1" noAdjustHandles="1" noChangeArrowheads="1" noChangeShapeType="1" noTextEdit="1"/>
              </p:cNvSpPr>
              <p:nvPr/>
            </p:nvSpPr>
            <p:spPr>
              <a:xfrm>
                <a:off x="937584" y="1019733"/>
                <a:ext cx="7268827" cy="3377528"/>
              </a:xfrm>
              <a:prstGeom prst="rect">
                <a:avLst/>
              </a:prstGeom>
              <a:blipFill>
                <a:blip r:embed="rId3"/>
                <a:stretch>
                  <a:fillRect l="-923" b="-234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p:pic>
        <p:nvPicPr>
          <p:cNvPr id="2" name="Picture 1">
            <a:extLst>
              <a:ext uri="{FF2B5EF4-FFF2-40B4-BE49-F238E27FC236}">
                <a16:creationId xmlns:a16="http://schemas.microsoft.com/office/drawing/2014/main" id="{E8D8B9A7-91AD-6C95-3B29-A095F6F8CB01}"/>
              </a:ext>
            </a:extLst>
          </p:cNvPr>
          <p:cNvPicPr>
            <a:picLocks noChangeAspect="1"/>
          </p:cNvPicPr>
          <p:nvPr/>
        </p:nvPicPr>
        <p:blipFill>
          <a:blip r:embed="rId4"/>
          <a:stretch>
            <a:fillRect/>
          </a:stretch>
        </p:blipFill>
        <p:spPr>
          <a:xfrm>
            <a:off x="7582806" y="3893647"/>
            <a:ext cx="1247210" cy="124985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622334" y="109076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843FB56-086B-870A-D402-C63D997ED419}"/>
                  </a:ext>
                </a:extLst>
              </p:cNvPr>
              <p:cNvSpPr txBox="1"/>
              <p:nvPr/>
            </p:nvSpPr>
            <p:spPr>
              <a:xfrm>
                <a:off x="1595086" y="1303546"/>
                <a:ext cx="4480152" cy="138178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smtClean="0">
                    <a:latin typeface="+mj-lt"/>
                  </a:rPr>
                  <a:t>Ta </a:t>
                </a:r>
                <a:r>
                  <a:rPr lang="en-US" sz="2200" dirty="0" err="1">
                    <a:latin typeface="+mj-lt"/>
                  </a:rPr>
                  <a:t>có</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3</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bạn</a:t>
                </a:r>
                <a:r>
                  <a:rPr lang="en-US" sz="2200" dirty="0">
                    <a:latin typeface="+mj-lt"/>
                  </a:rPr>
                  <a:t> Hà </a:t>
                </a:r>
                <a:r>
                  <a:rPr lang="en-US" sz="2200" dirty="0" err="1">
                    <a:latin typeface="+mj-lt"/>
                  </a:rPr>
                  <a:t>làm</a:t>
                </a:r>
                <a:r>
                  <a:rPr lang="en-US" sz="2200" dirty="0">
                    <a:latin typeface="+mj-lt"/>
                  </a:rPr>
                  <a:t> </a:t>
                </a:r>
                <a:r>
                  <a:rPr lang="en-US" sz="2200" dirty="0" err="1">
                    <a:latin typeface="+mj-lt"/>
                  </a:rPr>
                  <a:t>đúng</a:t>
                </a:r>
                <a:endParaRPr lang="en-US" sz="2200" dirty="0">
                  <a:latin typeface="+mj-lt"/>
                </a:endParaRPr>
              </a:p>
            </p:txBody>
          </p:sp>
        </mc:Choice>
        <mc:Fallback>
          <p:sp>
            <p:nvSpPr>
              <p:cNvPr id="11" name="TextBox 10">
                <a:extLst>
                  <a:ext uri="{FF2B5EF4-FFF2-40B4-BE49-F238E27FC236}">
                    <a16:creationId xmlns:a16="http://schemas.microsoft.com/office/drawing/2014/main" id="{3843FB56-086B-870A-D402-C63D997ED419}"/>
                  </a:ext>
                </a:extLst>
              </p:cNvPr>
              <p:cNvSpPr txBox="1">
                <a:spLocks noRot="1" noChangeAspect="1" noMove="1" noResize="1" noEditPoints="1" noAdjustHandles="1" noChangeArrowheads="1" noChangeShapeType="1" noTextEdit="1"/>
              </p:cNvSpPr>
              <p:nvPr/>
            </p:nvSpPr>
            <p:spPr>
              <a:xfrm>
                <a:off x="1595086" y="1303546"/>
                <a:ext cx="4480152" cy="1381789"/>
              </a:xfrm>
              <a:prstGeom prst="rect">
                <a:avLst/>
              </a:prstGeom>
              <a:blipFill>
                <a:blip r:embed="rId3"/>
                <a:stretch>
                  <a:fillRect l="-1769" b="-7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1595086" y="2691145"/>
                <a:ext cx="4931445" cy="18342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a:latin typeface="+mj-lt"/>
                  </a:rPr>
                  <a:t>Bạn Liên </a:t>
                </a:r>
                <a:r>
                  <a:rPr lang="en-US" sz="2200" dirty="0" err="1">
                    <a:latin typeface="+mj-lt"/>
                  </a:rPr>
                  <a:t>làm</a:t>
                </a:r>
                <a:r>
                  <a:rPr lang="en-US" sz="2200" dirty="0">
                    <a:latin typeface="+mj-lt"/>
                  </a:rPr>
                  <a:t> </a:t>
                </a:r>
                <a:r>
                  <a:rPr lang="en-US" sz="2200" dirty="0" err="1">
                    <a:latin typeface="+mj-lt"/>
                  </a:rPr>
                  <a:t>chưa</a:t>
                </a:r>
                <a:r>
                  <a:rPr lang="en-US" sz="2200" dirty="0">
                    <a:latin typeface="+mj-lt"/>
                  </a:rPr>
                  <a:t> </a:t>
                </a:r>
                <a:r>
                  <a:rPr lang="en-US" sz="2200" dirty="0" err="1">
                    <a:latin typeface="+mj-lt"/>
                  </a:rPr>
                  <a:t>đúng</a:t>
                </a:r>
                <a:r>
                  <a:rPr lang="en-US" sz="2200" dirty="0">
                    <a:latin typeface="+mj-lt"/>
                  </a:rPr>
                  <a:t> </a:t>
                </a:r>
                <a:r>
                  <a:rPr lang="en-US" sz="2200" dirty="0" err="1">
                    <a:latin typeface="+mj-lt"/>
                  </a:rPr>
                  <a:t>vì</a:t>
                </a:r>
                <a:r>
                  <a:rPr lang="en-US" sz="2200" dirty="0">
                    <a:latin typeface="+mj-lt"/>
                  </a:rPr>
                  <a:t> </a:t>
                </a:r>
                <a14:m>
                  <m:oMath xmlns:m="http://schemas.openxmlformats.org/officeDocument/2006/math">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mj-lt"/>
                  </a:rPr>
                  <a:t> </a:t>
                </a:r>
                <a:r>
                  <a:rPr lang="en-US" sz="2200" dirty="0" err="1">
                    <a:latin typeface="+mj-lt"/>
                  </a:rPr>
                  <a:t>không</a:t>
                </a:r>
                <a:r>
                  <a:rPr lang="en-US" sz="2200" dirty="0">
                    <a:latin typeface="+mj-lt"/>
                  </a:rPr>
                  <a:t> </a:t>
                </a:r>
                <a:r>
                  <a:rPr lang="en-US" sz="2200" dirty="0" err="1">
                    <a:latin typeface="+mj-lt"/>
                  </a:rPr>
                  <a:t>phải</a:t>
                </a:r>
                <a:r>
                  <a:rPr lang="en-US" sz="2200" dirty="0">
                    <a:latin typeface="+mj-lt"/>
                  </a:rPr>
                  <a:t> </a:t>
                </a:r>
                <a:r>
                  <a:rPr lang="en-US" sz="2200" dirty="0" err="1">
                    <a:latin typeface="+mj-lt"/>
                  </a:rPr>
                  <a:t>là</a:t>
                </a:r>
                <a:r>
                  <a:rPr lang="en-US" sz="2200" dirty="0">
                    <a:latin typeface="+mj-lt"/>
                  </a:rPr>
                  <a:t> </a:t>
                </a:r>
                <a:r>
                  <a:rPr lang="en-US" sz="2200" dirty="0" err="1">
                    <a:latin typeface="+mj-lt"/>
                  </a:rPr>
                  <a:t>nhân</a:t>
                </a:r>
                <a:r>
                  <a:rPr lang="en-US" sz="2200" dirty="0">
                    <a:latin typeface="+mj-lt"/>
                  </a:rPr>
                  <a:t> </a:t>
                </a:r>
                <a:r>
                  <a:rPr lang="en-US" sz="2200" dirty="0" err="1">
                    <a:latin typeface="+mj-lt"/>
                  </a:rPr>
                  <a:t>tử</a:t>
                </a:r>
                <a:r>
                  <a:rPr lang="en-US" sz="2200" dirty="0">
                    <a:latin typeface="+mj-lt"/>
                  </a:rPr>
                  <a:t> </a:t>
                </a:r>
                <a:r>
                  <a:rPr lang="en-US" sz="2200" dirty="0" err="1">
                    <a:latin typeface="+mj-lt"/>
                  </a:rPr>
                  <a:t>chung</a:t>
                </a:r>
                <a:r>
                  <a:rPr lang="en-US" sz="2200" dirty="0">
                    <a:latin typeface="+mj-lt"/>
                  </a:rPr>
                  <a:t> </a:t>
                </a:r>
                <a:r>
                  <a:rPr lang="en-US" sz="2200" dirty="0" err="1">
                    <a:latin typeface="+mj-lt"/>
                  </a:rPr>
                  <a:t>của</a:t>
                </a:r>
                <a:r>
                  <a:rPr lang="en-US" sz="2200" dirty="0">
                    <a:latin typeface="+mj-lt"/>
                  </a:rPr>
                  <a:t> </a:t>
                </a:r>
                <a:r>
                  <a:rPr lang="en-US" sz="2200" dirty="0" err="1">
                    <a:latin typeface="+mj-lt"/>
                  </a:rPr>
                  <a:t>tử</a:t>
                </a:r>
                <a:r>
                  <a:rPr lang="en-US" sz="2200" dirty="0">
                    <a:latin typeface="+mj-lt"/>
                  </a:rPr>
                  <a:t> </a:t>
                </a:r>
                <a:r>
                  <a:rPr lang="en-US" sz="2200" dirty="0" err="1">
                    <a:latin typeface="+mj-lt"/>
                  </a:rPr>
                  <a:t>và</a:t>
                </a:r>
                <a:r>
                  <a:rPr lang="en-US" sz="2200" dirty="0">
                    <a:latin typeface="+mj-lt"/>
                  </a:rPr>
                  <a:t> </a:t>
                </a:r>
                <a:r>
                  <a:rPr lang="en-US" sz="2200" dirty="0" err="1">
                    <a:latin typeface="+mj-lt"/>
                  </a:rPr>
                  <a:t>mẫu</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+3</m:t>
                        </m:r>
                      </m:den>
                    </m:f>
                  </m:oMath>
                </a14:m>
                <a:endParaRPr lang="en-US" sz="2200" dirty="0">
                  <a:latin typeface="+mj-lt"/>
                </a:endParaRP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1595086" y="2691145"/>
                <a:ext cx="4931445" cy="1834285"/>
              </a:xfrm>
              <a:prstGeom prst="rect">
                <a:avLst/>
              </a:prstGeom>
              <a:blipFill>
                <a:blip r:embed="rId4"/>
                <a:stretch>
                  <a:fillRect l="-1483" b="-1993"/>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5"/>
          <a:stretch>
            <a:fillRect/>
          </a:stretch>
        </p:blipFill>
        <p:spPr>
          <a:xfrm>
            <a:off x="6720840" y="2140418"/>
            <a:ext cx="1970207" cy="1974382"/>
          </a:xfrm>
          <a:prstGeom prst="rect">
            <a:avLst/>
          </a:prstGeom>
        </p:spPr>
      </p:pic>
    </p:spTree>
    <p:extLst>
      <p:ext uri="{BB962C8B-B14F-4D97-AF65-F5344CB8AC3E}">
        <p14:creationId xmlns:p14="http://schemas.microsoft.com/office/powerpoint/2010/main" val="319633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pSp>
        <p:nvGrpSpPr>
          <p:cNvPr id="4" name="Group 3">
            <a:extLst>
              <a:ext uri="{FF2B5EF4-FFF2-40B4-BE49-F238E27FC236}">
                <a16:creationId xmlns:a16="http://schemas.microsoft.com/office/drawing/2014/main" id="{4C284577-74A7-7613-B331-23B4AAB1AE58}"/>
              </a:ext>
            </a:extLst>
          </p:cNvPr>
          <p:cNvGrpSpPr/>
          <p:nvPr/>
        </p:nvGrpSpPr>
        <p:grpSpPr>
          <a:xfrm>
            <a:off x="822961" y="397294"/>
            <a:ext cx="2114343" cy="739140"/>
            <a:chOff x="1624734" y="1360680"/>
            <a:chExt cx="5309466" cy="1569778"/>
          </a:xfrm>
        </p:grpSpPr>
        <p:sp>
          <p:nvSpPr>
            <p:cNvPr id="5" name="Rectangle 4">
              <a:extLst>
                <a:ext uri="{FF2B5EF4-FFF2-40B4-BE49-F238E27FC236}">
                  <a16:creationId xmlns:a16="http://schemas.microsoft.com/office/drawing/2014/main" id="{A424007C-E52B-8536-D3FE-0DC516F2A36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F670247E-1A8A-970A-59A4-C6C646538DE6}"/>
                </a:ext>
              </a:extLst>
            </p:cNvPr>
            <p:cNvSpPr/>
            <p:nvPr/>
          </p:nvSpPr>
          <p:spPr>
            <a:xfrm>
              <a:off x="1882801" y="1549559"/>
              <a:ext cx="4793328" cy="1192020"/>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p:sp>
        <p:nvSpPr>
          <p:cNvPr id="7" name="TextBox 6">
            <a:extLst>
              <a:ext uri="{FF2B5EF4-FFF2-40B4-BE49-F238E27FC236}">
                <a16:creationId xmlns:a16="http://schemas.microsoft.com/office/drawing/2014/main" id="{A7FB614B-B9C4-E505-9026-0FC72406C041}"/>
              </a:ext>
            </a:extLst>
          </p:cNvPr>
          <p:cNvSpPr txBox="1"/>
          <p:nvPr/>
        </p:nvSpPr>
        <p:spPr>
          <a:xfrm>
            <a:off x="777342" y="494159"/>
            <a:ext cx="7589313"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Dùng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chất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cơ</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bản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hãy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giải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có</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thể</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A86A7E-AB4F-1F8E-B646-5D1FFA466FF1}"/>
                  </a:ext>
                </a:extLst>
              </p:cNvPr>
              <p:cNvSpPr txBox="1"/>
              <p:nvPr/>
            </p:nvSpPr>
            <p:spPr>
              <a:xfrm>
                <a:off x="1524510" y="1489870"/>
                <a:ext cx="6094976" cy="1198149"/>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oMath>
                  </m:oMathPara>
                </a14:m>
                <a:endParaRPr lang="en-US" sz="22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6AA86A7E-AB4F-1F8E-B646-5D1FFA466FF1}"/>
                  </a:ext>
                </a:extLst>
              </p:cNvPr>
              <p:cNvSpPr txBox="1">
                <a:spLocks noRot="1" noChangeAspect="1" noMove="1" noResize="1" noEditPoints="1" noAdjustHandles="1" noChangeArrowheads="1" noChangeShapeType="1" noTextEdit="1"/>
              </p:cNvSpPr>
              <p:nvPr/>
            </p:nvSpPr>
            <p:spPr>
              <a:xfrm>
                <a:off x="1524510" y="1489870"/>
                <a:ext cx="6094976" cy="1198149"/>
              </a:xfrm>
              <a:prstGeom prst="rect">
                <a:avLst/>
              </a:prstGeom>
              <a:blipFill>
                <a:blip r:embed="rId3"/>
                <a:stretch>
                  <a:fillRect/>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1B0DB6D8-E9BE-6D43-2D41-582D8A7E8FF5}"/>
              </a:ext>
            </a:extLst>
          </p:cNvPr>
          <p:cNvSpPr/>
          <p:nvPr/>
        </p:nvSpPr>
        <p:spPr>
          <a:xfrm>
            <a:off x="336585"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926CF-3A3B-305E-9962-A1AF11A6956E}"/>
                  </a:ext>
                </a:extLst>
              </p:cNvPr>
              <p:cNvSpPr txBox="1"/>
              <p:nvPr/>
            </p:nvSpPr>
            <p:spPr>
              <a:xfrm>
                <a:off x="560068" y="3032167"/>
                <a:ext cx="8195312" cy="1512786"/>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Nhân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y, ta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14:m>
                  <m:oMath xmlns:m="http://schemas.openxmlformats.org/officeDocument/2006/math">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e>
                        </m:d>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𝑥𝑦</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2</m:t>
                                </m:r>
                              </m:sup>
                            </m:sSup>
                          </m:e>
                        </m:d>
                      </m:num>
                      <m:den>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dirty="0">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dirty="0">
                        <a:latin typeface="Cambria Math" panose="02040503050406030204" pitchFamily="18" charset="0"/>
                        <a:ea typeface="Calibri" panose="020F0502020204030204" pitchFamily="34" charset="0"/>
                        <a:cs typeface="Times New Roman" panose="02020603050405020304" pitchFamily="18" charset="0"/>
                      </a:rPr>
                      <m:t> </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kern="100" dirty="0">
                    <a:latin typeface="+mj-lt"/>
                    <a:ea typeface="Calibri" panose="020F0502020204030204" pitchFamily="34" charset="0"/>
                    <a:cs typeface="Times New Roman" panose="02020603050405020304" pitchFamily="18" charset="0"/>
                  </a:rPr>
                  <a:t>(</a:t>
                </a:r>
                <a:r>
                  <a:rPr lang="en-US" sz="2200" kern="100" dirty="0" err="1">
                    <a:latin typeface="+mj-lt"/>
                    <a:ea typeface="Calibri" panose="020F0502020204030204" pitchFamily="34" charset="0"/>
                    <a:cs typeface="Times New Roman" panose="02020603050405020304" pitchFamily="18" charset="0"/>
                  </a:rPr>
                  <a:t>theo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chất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cơ</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bản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560068" y="3032167"/>
                <a:ext cx="8195312" cy="1512786"/>
              </a:xfrm>
              <a:prstGeom prst="rect">
                <a:avLst/>
              </a:prstGeom>
              <a:blipFill>
                <a:blip r:embed="rId4"/>
                <a:stretch>
                  <a:fillRect l="-967" r="-52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91726" y="1194187"/>
            <a:ext cx="336874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a) Rút </a:t>
            </a:r>
            <a:r>
              <a:rPr lang="nl-NL" sz="2200" b="1" i="1" kern="1200" dirty="0" err="1">
                <a:solidFill>
                  <a:srgbClr val="0070C0"/>
                </a:solidFill>
                <a:latin typeface="Arial" panose="020B0604020202020204" pitchFamily="34" charset="0"/>
                <a:ea typeface="+mn-ea"/>
                <a:cs typeface="Arial" panose="020B0604020202020204" pitchFamily="34" charset="0"/>
              </a:rPr>
              <a:t>gọn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phân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28936310-4B91-8EFE-9725-0D26DE5D3DB8}"/>
              </a:ext>
            </a:extLst>
          </p:cNvPr>
          <p:cNvSpPr/>
          <p:nvPr/>
        </p:nvSpPr>
        <p:spPr>
          <a:xfrm>
            <a:off x="3382028" y="256039"/>
            <a:ext cx="237994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a:t>
            </a:r>
            <a:r>
              <a:rPr lang="en-US" sz="2500" b="1" dirty="0" err="1">
                <a:solidFill>
                  <a:schemeClr val="bg1">
                    <a:lumMod val="10000"/>
                  </a:schemeClr>
                </a:solidFill>
                <a:latin typeface="Arial (Body)"/>
              </a:rPr>
              <a:t>Ứng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dụng</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23E45BFA-2CC7-62BF-4EE3-4310704A0736}"/>
              </a:ext>
            </a:extLst>
          </p:cNvPr>
          <p:cNvSpPr/>
          <p:nvPr/>
        </p:nvSpPr>
        <p:spPr>
          <a:xfrm>
            <a:off x="574776" y="1924975"/>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47932" y="1649767"/>
                <a:ext cx="2631319" cy="870495"/>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Cho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200" kern="100" dirty="0">
                    <a:effectLst/>
                    <a:latin typeface="+mj-lt"/>
                    <a:ea typeface="Calibri" panose="020F0502020204030204" pitchFamily="34"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47932" y="1649767"/>
                <a:ext cx="2631319" cy="870495"/>
              </a:xfrm>
              <a:prstGeom prst="rect">
                <a:avLst/>
              </a:prstGeom>
              <a:blipFill>
                <a:blip r:embed="rId3"/>
                <a:stretch>
                  <a:fillRect l="-3016" b="-70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03B4CCB-85EF-BFD3-013C-39CECF574813}"/>
              </a:ext>
            </a:extLst>
          </p:cNvPr>
          <p:cNvSpPr txBox="1"/>
          <p:nvPr/>
        </p:nvSpPr>
        <p:spPr>
          <a:xfrm>
            <a:off x="601799" y="2518119"/>
            <a:ext cx="7940401" cy="1668470"/>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a)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chung</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của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và</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mẫu</a:t>
            </a:r>
            <a:r>
              <a:rPr lang="en-US" sz="22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phâ</a:t>
            </a:r>
            <a:r>
              <a:rPr lang="en-US" sz="2200" kern="100" dirty="0" err="1">
                <a:latin typeface="+mj-lt"/>
                <a:ea typeface="Calibri" panose="020F0502020204030204" pitchFamily="34" charset="0"/>
                <a:cs typeface="Times New Roman" panose="02020603050405020304" pitchFamily="18" charset="0"/>
              </a:rPr>
              <a:t>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nhận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sau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khi</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chung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tretch>
            <a:fillRect/>
          </a:stretch>
        </p:blipFill>
        <p:spPr>
          <a:xfrm>
            <a:off x="5944849" y="1194187"/>
            <a:ext cx="2966167" cy="16684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244267" y="343274"/>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4D6037B-BF14-B6EE-6EC6-764B62DD3A50}"/>
              </a:ext>
            </a:extLst>
          </p:cNvPr>
          <p:cNvSpPr/>
          <p:nvPr/>
        </p:nvSpPr>
        <p:spPr>
          <a:xfrm>
            <a:off x="1413357" y="209380"/>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392353" y="707645"/>
                <a:ext cx="8488176" cy="2050754"/>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a) </a:t>
                </a:r>
                <a:r>
                  <a:rPr lang="en-US" sz="18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chung</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và</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1800" kern="100" dirty="0">
                    <a:solidFill>
                      <a:srgbClr val="000000"/>
                    </a:solidFill>
                    <a:effectLst/>
                    <a:latin typeface="+mj-lt"/>
                    <a:ea typeface="Calibri" panose="020F0502020204030204" pitchFamily="34" charset="0"/>
                    <a:cs typeface="Times New Roman" panose="02020603050405020304" pitchFamily="18" charset="0"/>
                  </a:rPr>
                  <a:t> </a:t>
                </a:r>
                <a:r>
                  <a:rPr lang="en-US" sz="1800" kern="100" dirty="0" err="1">
                    <a:solidFill>
                      <a:srgbClr val="000000"/>
                    </a:solidFill>
                    <a:effectLst/>
                    <a:latin typeface="+mj-lt"/>
                    <a:ea typeface="Calibri" panose="020F0502020204030204" pitchFamily="34" charset="0"/>
                    <a:cs typeface="Times New Roman" panose="02020603050405020304" pitchFamily="18" charset="0"/>
                  </a:rPr>
                  <a:t>là</a:t>
                </a:r>
                <a:r>
                  <a:rPr lang="en-US" sz="1800" kern="100" dirty="0">
                    <a:solidFill>
                      <a:srgbClr val="000000"/>
                    </a:solidFill>
                    <a:effectLst/>
                    <a:latin typeface="+mj-lt"/>
                    <a:ea typeface="Calibri" panose="020F0502020204030204" pitchFamily="34" charset="0"/>
                    <a:cs typeface="Times New Roman" panose="02020603050405020304" pitchFamily="18" charset="0"/>
                  </a:rPr>
                  <a:t> 2xy.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xy</m:t>
                        </m:r>
                      </m:den>
                    </m:f>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Calibri" panose="020F0502020204030204" pitchFamily="34" charset="0"/>
                    <a:cs typeface="Times New Roman" panose="02020603050405020304" pitchFamily="18" charset="0"/>
                  </a:rPr>
                  <a:t>Vậy sau khi chia cả tử và mẫu cho nhân tử chung thì phân thức nhận được là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18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r>
                  <a:rPr lang="pt-BR" sz="18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392353" y="707645"/>
                <a:ext cx="8488176" cy="2050754"/>
              </a:xfrm>
              <a:prstGeom prst="rect">
                <a:avLst/>
              </a:prstGeom>
              <a:blipFill>
                <a:blip r:embed="rId3"/>
                <a:stretch>
                  <a:fillRect l="-57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6661709" y="3523297"/>
            <a:ext cx="2880360" cy="1620203"/>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595740" y="2758399"/>
            <a:ext cx="6568517" cy="2050753"/>
          </a:xfrm>
          <a:prstGeom prst="cloudCallout">
            <a:avLst>
              <a:gd name="adj1" fmla="val 57406"/>
              <a:gd name="adj2" fmla="val 10987"/>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en-US" sz="1600" b="0" dirty="0">
                <a:solidFill>
                  <a:srgbClr val="000000"/>
                </a:solidFill>
                <a:latin typeface="+mj-lt"/>
              </a:rPr>
              <a:t>Khi chia </a:t>
            </a:r>
            <a:r>
              <a:rPr lang="en-US" sz="1600" b="0" dirty="0" err="1">
                <a:solidFill>
                  <a:srgbClr val="000000"/>
                </a:solidFill>
                <a:latin typeface="+mj-lt"/>
              </a:rPr>
              <a:t>cả</a:t>
            </a:r>
            <a:r>
              <a:rPr lang="en-US" sz="1600" b="0" dirty="0">
                <a:solidFill>
                  <a:srgbClr val="000000"/>
                </a:solidFill>
                <a:latin typeface="+mj-lt"/>
              </a:rPr>
              <a:t> </a:t>
            </a:r>
            <a:r>
              <a:rPr lang="en-US" sz="1600" b="0" dirty="0" err="1">
                <a:solidFill>
                  <a:srgbClr val="000000"/>
                </a:solidFill>
                <a:latin typeface="+mj-lt"/>
              </a:rPr>
              <a:t>tử</a:t>
            </a:r>
            <a:r>
              <a:rPr lang="en-US" sz="1600" b="0" dirty="0">
                <a:solidFill>
                  <a:srgbClr val="000000"/>
                </a:solidFill>
                <a:latin typeface="+mj-lt"/>
              </a:rPr>
              <a:t> </a:t>
            </a:r>
            <a:r>
              <a:rPr lang="en-US" sz="1600" b="0" dirty="0" err="1">
                <a:solidFill>
                  <a:srgbClr val="000000"/>
                </a:solidFill>
                <a:latin typeface="+mj-lt"/>
              </a:rPr>
              <a:t>và</a:t>
            </a:r>
            <a:r>
              <a:rPr lang="en-US" sz="1600" b="0" dirty="0">
                <a:solidFill>
                  <a:srgbClr val="000000"/>
                </a:solidFill>
                <a:latin typeface="+mj-lt"/>
              </a:rPr>
              <a:t> </a:t>
            </a:r>
            <a:r>
              <a:rPr lang="en-US" sz="1600" b="0" dirty="0" err="1">
                <a:solidFill>
                  <a:srgbClr val="000000"/>
                </a:solidFill>
                <a:latin typeface="+mj-lt"/>
              </a:rPr>
              <a:t>mẫu</a:t>
            </a:r>
            <a:r>
              <a:rPr lang="en-US" sz="1600" b="0" dirty="0">
                <a:solidFill>
                  <a:srgbClr val="000000"/>
                </a:solidFill>
                <a:latin typeface="+mj-lt"/>
              </a:rPr>
              <a:t> </a:t>
            </a:r>
            <a:r>
              <a:rPr lang="en-US" sz="1600" b="0" dirty="0" err="1">
                <a:solidFill>
                  <a:srgbClr val="000000"/>
                </a:solidFill>
                <a:latin typeface="+mj-lt"/>
              </a:rPr>
              <a:t>của</a:t>
            </a:r>
            <a:r>
              <a:rPr lang="en-US" sz="1600" b="0" dirty="0">
                <a:solidFill>
                  <a:srgbClr val="000000"/>
                </a:solidFill>
                <a:latin typeface="+mj-lt"/>
              </a:rPr>
              <a:t> </a:t>
            </a:r>
            <a:r>
              <a:rPr lang="en-US" sz="1600" b="0" dirty="0" err="1">
                <a:solidFill>
                  <a:srgbClr val="000000"/>
                </a:solidFill>
                <a:latin typeface="+mj-lt"/>
              </a:rPr>
              <a:t>một</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 </a:t>
            </a:r>
            <a:r>
              <a:rPr lang="en-US" sz="1600" b="0" dirty="0" err="1">
                <a:solidFill>
                  <a:srgbClr val="000000"/>
                </a:solidFill>
                <a:latin typeface="+mj-lt"/>
              </a:rPr>
              <a:t>cho</a:t>
            </a:r>
            <a:r>
              <a:rPr lang="en-US" sz="1600" b="0" dirty="0">
                <a:solidFill>
                  <a:srgbClr val="000000"/>
                </a:solidFill>
                <a:latin typeface="+mj-lt"/>
              </a:rPr>
              <a:t> </a:t>
            </a:r>
            <a:r>
              <a:rPr lang="en-US" sz="1600" b="0" dirty="0" err="1">
                <a:solidFill>
                  <a:srgbClr val="000000"/>
                </a:solidFill>
                <a:latin typeface="+mj-lt"/>
              </a:rPr>
              <a:t>một</a:t>
            </a:r>
            <a:r>
              <a:rPr lang="en-US" sz="1600" b="0" dirty="0">
                <a:solidFill>
                  <a:srgbClr val="000000"/>
                </a:solidFill>
                <a:latin typeface="+mj-lt"/>
              </a:rPr>
              <a:t> </a:t>
            </a:r>
            <a:r>
              <a:rPr lang="en-US" sz="1600" b="0" dirty="0" err="1">
                <a:solidFill>
                  <a:srgbClr val="000000"/>
                </a:solidFill>
                <a:latin typeface="+mj-lt"/>
              </a:rPr>
              <a:t>nhân</a:t>
            </a:r>
            <a:r>
              <a:rPr lang="en-US" sz="1600" b="0" dirty="0">
                <a:solidFill>
                  <a:srgbClr val="000000"/>
                </a:solidFill>
                <a:latin typeface="+mj-lt"/>
              </a:rPr>
              <a:t> </a:t>
            </a:r>
            <a:r>
              <a:rPr lang="en-US" sz="1600" b="0" dirty="0" err="1">
                <a:solidFill>
                  <a:srgbClr val="000000"/>
                </a:solidFill>
                <a:latin typeface="+mj-lt"/>
              </a:rPr>
              <a:t>tử</a:t>
            </a:r>
            <a:r>
              <a:rPr lang="en-US" sz="1600" b="0" dirty="0">
                <a:solidFill>
                  <a:srgbClr val="000000"/>
                </a:solidFill>
                <a:latin typeface="+mj-lt"/>
              </a:rPr>
              <a:t> </a:t>
            </a:r>
            <a:r>
              <a:rPr lang="en-US" sz="1600" b="0" dirty="0" err="1">
                <a:solidFill>
                  <a:srgbClr val="000000"/>
                </a:solidFill>
                <a:latin typeface="+mj-lt"/>
              </a:rPr>
              <a:t>chung</a:t>
            </a:r>
            <a:r>
              <a:rPr lang="en-US" sz="1600" b="0" dirty="0">
                <a:solidFill>
                  <a:srgbClr val="000000"/>
                </a:solidFill>
                <a:latin typeface="+mj-lt"/>
              </a:rPr>
              <a:t> </a:t>
            </a:r>
            <a:r>
              <a:rPr lang="en-US" sz="1600" b="0" dirty="0" err="1">
                <a:solidFill>
                  <a:srgbClr val="000000"/>
                </a:solidFill>
                <a:latin typeface="+mj-lt"/>
              </a:rPr>
              <a:t>của</a:t>
            </a:r>
            <a:r>
              <a:rPr lang="en-US" sz="1600" b="0" dirty="0">
                <a:solidFill>
                  <a:srgbClr val="000000"/>
                </a:solidFill>
                <a:latin typeface="+mj-lt"/>
              </a:rPr>
              <a:t> </a:t>
            </a:r>
            <a:r>
              <a:rPr lang="en-US" sz="1600" b="0" dirty="0" err="1">
                <a:solidFill>
                  <a:srgbClr val="000000"/>
                </a:solidFill>
                <a:latin typeface="+mj-lt"/>
              </a:rPr>
              <a:t>chúng</a:t>
            </a:r>
            <a:r>
              <a:rPr lang="en-US" sz="1600" b="0" dirty="0">
                <a:solidFill>
                  <a:srgbClr val="000000"/>
                </a:solidFill>
                <a:latin typeface="+mj-lt"/>
              </a:rPr>
              <a:t> </a:t>
            </a:r>
            <a:r>
              <a:rPr lang="en-US" sz="1600" b="0" dirty="0" err="1">
                <a:solidFill>
                  <a:srgbClr val="000000"/>
                </a:solidFill>
                <a:latin typeface="+mj-lt"/>
              </a:rPr>
              <a:t>để</a:t>
            </a:r>
            <a:r>
              <a:rPr lang="en-US" sz="1600" b="0" dirty="0">
                <a:solidFill>
                  <a:srgbClr val="000000"/>
                </a:solidFill>
                <a:latin typeface="+mj-lt"/>
              </a:rPr>
              <a:t> </a:t>
            </a:r>
            <a:r>
              <a:rPr lang="en-US" sz="1600" b="0" dirty="0" err="1">
                <a:solidFill>
                  <a:srgbClr val="000000"/>
                </a:solidFill>
                <a:latin typeface="+mj-lt"/>
              </a:rPr>
              <a:t>được</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 </a:t>
            </a:r>
            <a:r>
              <a:rPr lang="en-US" sz="1600" b="0" dirty="0" err="1">
                <a:solidFill>
                  <a:srgbClr val="000000"/>
                </a:solidFill>
                <a:latin typeface="+mj-lt"/>
              </a:rPr>
              <a:t>mới</a:t>
            </a:r>
            <a:r>
              <a:rPr lang="en-US" sz="1600" b="0" dirty="0">
                <a:solidFill>
                  <a:srgbClr val="000000"/>
                </a:solidFill>
                <a:latin typeface="+mj-lt"/>
              </a:rPr>
              <a:t> (</a:t>
            </a:r>
            <a:r>
              <a:rPr lang="en-US" sz="1600" b="0" dirty="0" err="1">
                <a:solidFill>
                  <a:srgbClr val="000000"/>
                </a:solidFill>
                <a:latin typeface="+mj-lt"/>
              </a:rPr>
              <a:t>đơn</a:t>
            </a:r>
            <a:r>
              <a:rPr lang="en-US" sz="1600" b="0" dirty="0">
                <a:solidFill>
                  <a:srgbClr val="000000"/>
                </a:solidFill>
                <a:latin typeface="+mj-lt"/>
              </a:rPr>
              <a:t> </a:t>
            </a:r>
            <a:r>
              <a:rPr lang="en-US" sz="1600" b="0" dirty="0" err="1">
                <a:solidFill>
                  <a:srgbClr val="000000"/>
                </a:solidFill>
                <a:latin typeface="+mj-lt"/>
              </a:rPr>
              <a:t>giản</a:t>
            </a:r>
            <a:r>
              <a:rPr lang="en-US" sz="1600" b="0" dirty="0">
                <a:solidFill>
                  <a:srgbClr val="000000"/>
                </a:solidFill>
                <a:latin typeface="+mj-lt"/>
              </a:rPr>
              <a:t> </a:t>
            </a:r>
            <a:r>
              <a:rPr lang="en-US" sz="1600" b="0" dirty="0" err="1">
                <a:solidFill>
                  <a:srgbClr val="000000"/>
                </a:solidFill>
                <a:latin typeface="+mj-lt"/>
              </a:rPr>
              <a:t>hơn</a:t>
            </a:r>
            <a:r>
              <a:rPr lang="en-US" sz="1600" b="0" dirty="0">
                <a:solidFill>
                  <a:srgbClr val="000000"/>
                </a:solidFill>
                <a:latin typeface="+mj-lt"/>
              </a:rPr>
              <a:t>) </a:t>
            </a:r>
            <a:r>
              <a:rPr lang="en-US" sz="1600" b="0" dirty="0" err="1">
                <a:solidFill>
                  <a:srgbClr val="000000"/>
                </a:solidFill>
                <a:latin typeface="+mj-lt"/>
              </a:rPr>
              <a:t>thì</a:t>
            </a:r>
            <a:r>
              <a:rPr lang="en-US" sz="1600" b="0" dirty="0">
                <a:solidFill>
                  <a:srgbClr val="000000"/>
                </a:solidFill>
                <a:latin typeface="+mj-lt"/>
              </a:rPr>
              <a:t> </a:t>
            </a:r>
            <a:r>
              <a:rPr lang="en-US" sz="1600" b="0" dirty="0" err="1">
                <a:solidFill>
                  <a:srgbClr val="000000"/>
                </a:solidFill>
                <a:latin typeface="+mj-lt"/>
              </a:rPr>
              <a:t>cách</a:t>
            </a:r>
            <a:r>
              <a:rPr lang="en-US" sz="1600" b="0" dirty="0">
                <a:solidFill>
                  <a:srgbClr val="000000"/>
                </a:solidFill>
                <a:latin typeface="+mj-lt"/>
              </a:rPr>
              <a:t> </a:t>
            </a:r>
            <a:r>
              <a:rPr lang="en-US" sz="1600" b="0" dirty="0" err="1">
                <a:solidFill>
                  <a:srgbClr val="000000"/>
                </a:solidFill>
                <a:latin typeface="+mj-lt"/>
              </a:rPr>
              <a:t>làm</a:t>
            </a:r>
            <a:r>
              <a:rPr lang="en-US" sz="1600" b="0" dirty="0">
                <a:solidFill>
                  <a:srgbClr val="000000"/>
                </a:solidFill>
                <a:latin typeface="+mj-lt"/>
              </a:rPr>
              <a:t> </a:t>
            </a:r>
            <a:r>
              <a:rPr lang="en-US" sz="1600" b="0" dirty="0" err="1">
                <a:solidFill>
                  <a:srgbClr val="000000"/>
                </a:solidFill>
                <a:latin typeface="+mj-lt"/>
              </a:rPr>
              <a:t>đó</a:t>
            </a:r>
            <a:r>
              <a:rPr lang="en-US" sz="1600" b="0" dirty="0">
                <a:solidFill>
                  <a:srgbClr val="000000"/>
                </a:solidFill>
                <a:latin typeface="+mj-lt"/>
              </a:rPr>
              <a:t> </a:t>
            </a:r>
            <a:r>
              <a:rPr lang="en-US" sz="1600" b="0" dirty="0" err="1">
                <a:solidFill>
                  <a:srgbClr val="000000"/>
                </a:solidFill>
                <a:latin typeface="+mj-lt"/>
              </a:rPr>
              <a:t>được</a:t>
            </a:r>
            <a:r>
              <a:rPr lang="en-US" sz="1600" b="0" dirty="0">
                <a:solidFill>
                  <a:srgbClr val="000000"/>
                </a:solidFill>
                <a:latin typeface="+mj-lt"/>
              </a:rPr>
              <a:t> </a:t>
            </a:r>
            <a:r>
              <a:rPr lang="en-US" sz="1600" b="0" dirty="0" err="1">
                <a:solidFill>
                  <a:srgbClr val="000000"/>
                </a:solidFill>
                <a:latin typeface="+mj-lt"/>
              </a:rPr>
              <a:t>gọi</a:t>
            </a:r>
            <a:r>
              <a:rPr lang="en-US" sz="1600" b="0" dirty="0">
                <a:solidFill>
                  <a:srgbClr val="000000"/>
                </a:solidFill>
                <a:latin typeface="+mj-lt"/>
              </a:rPr>
              <a:t> </a:t>
            </a:r>
            <a:r>
              <a:rPr lang="en-US" sz="1600" b="0" dirty="0" err="1">
                <a:solidFill>
                  <a:srgbClr val="000000"/>
                </a:solidFill>
                <a:latin typeface="+mj-lt"/>
              </a:rPr>
              <a:t>là</a:t>
            </a:r>
            <a:r>
              <a:rPr lang="en-US" sz="1600" b="0" dirty="0">
                <a:solidFill>
                  <a:srgbClr val="000000"/>
                </a:solidFill>
                <a:latin typeface="+mj-lt"/>
              </a:rPr>
              <a:t> </a:t>
            </a:r>
            <a:r>
              <a:rPr lang="en-US" sz="1600" b="0" dirty="0" err="1">
                <a:solidFill>
                  <a:srgbClr val="000000"/>
                </a:solidFill>
                <a:latin typeface="+mj-lt"/>
              </a:rPr>
              <a:t>rút</a:t>
            </a:r>
            <a:r>
              <a:rPr lang="en-US" sz="1600" b="0" dirty="0">
                <a:solidFill>
                  <a:srgbClr val="000000"/>
                </a:solidFill>
                <a:latin typeface="+mj-lt"/>
              </a:rPr>
              <a:t> </a:t>
            </a:r>
            <a:r>
              <a:rPr lang="en-US" sz="1600" b="0" dirty="0" err="1">
                <a:solidFill>
                  <a:srgbClr val="000000"/>
                </a:solidFill>
                <a:latin typeface="+mj-lt"/>
              </a:rPr>
              <a:t>gọn</a:t>
            </a:r>
            <a:r>
              <a:rPr lang="en-US" sz="1600" b="0" dirty="0">
                <a:solidFill>
                  <a:srgbClr val="000000"/>
                </a:solidFill>
                <a:latin typeface="+mj-lt"/>
              </a:rPr>
              <a:t> </a:t>
            </a:r>
            <a:r>
              <a:rPr lang="en-US" sz="1600" b="0" dirty="0" err="1">
                <a:solidFill>
                  <a:srgbClr val="000000"/>
                </a:solidFill>
                <a:latin typeface="+mj-lt"/>
              </a:rPr>
              <a:t>phân</a:t>
            </a:r>
            <a:r>
              <a:rPr lang="en-US" sz="1600" b="0" dirty="0">
                <a:solidFill>
                  <a:srgbClr val="000000"/>
                </a:solidFill>
                <a:latin typeface="+mj-lt"/>
              </a:rPr>
              <a:t> </a:t>
            </a:r>
            <a:r>
              <a:rPr lang="en-US" sz="1600" b="0" dirty="0" err="1">
                <a:solidFill>
                  <a:srgbClr val="000000"/>
                </a:solidFill>
                <a:latin typeface="+mj-lt"/>
              </a:rPr>
              <a:t>thức</a:t>
            </a:r>
            <a:r>
              <a:rPr lang="en-US" sz="1600" b="0" dirty="0">
                <a:solidFill>
                  <a:srgbClr val="000000"/>
                </a:solidFill>
                <a:latin typeface="+mj-lt"/>
              </a:rPr>
              <a:t>.</a:t>
            </a:r>
          </a:p>
        </p:txBody>
      </p:sp>
    </p:spTree>
    <p:extLst>
      <p:ext uri="{BB962C8B-B14F-4D97-AF65-F5344CB8AC3E}">
        <p14:creationId xmlns:p14="http://schemas.microsoft.com/office/powerpoint/2010/main" val="1785456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330190"/>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Nhận</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 </a:t>
            </a: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xét</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a:t>
            </a:r>
            <a:r>
              <a:rPr lang="en-US" sz="2200" dirty="0">
                <a:solidFill>
                  <a:schemeClr val="tx2">
                    <a:lumMod val="10000"/>
                  </a:schemeClr>
                </a:solidFill>
                <a:effectLst/>
                <a:latin typeface="+mj-lt"/>
                <a:ea typeface="Arial" panose="020B0604020202020204" pitchFamily="34" charset="0"/>
                <a:cs typeface="Times New Roman" panose="02020603050405020304" pitchFamily="18" charset="0"/>
              </a:rPr>
              <a:t>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Muốn rút gọn phân thức, ta có thể làm như sau: </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1: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Phân tích tử và mẫu thành nhân tử (nếu cần).</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2: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Tìm nhân tử chung của tử và mẫu rồi chia cả tử và mẫu cho nhân tử chung đó.</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187393" y="202965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465882" y="1028974"/>
                <a:ext cx="8072328" cy="870495"/>
              </a:xfrm>
              <a:prstGeom prst="rect">
                <a:avLst/>
              </a:prstGeom>
              <a:noFill/>
            </p:spPr>
            <p:txBody>
              <a:bodyPr wrap="square">
                <a:spAutoFit/>
              </a:bodyPr>
              <a:lstStyle/>
              <a:p>
                <a:pPr>
                  <a:lnSpc>
                    <a:spcPct val="150000"/>
                  </a:lnSpc>
                </a:pPr>
                <a:r>
                  <a:rPr lang="en-US" sz="2200" dirty="0">
                    <a:latin typeface="+mj-lt"/>
                  </a:rPr>
                  <a:t>Rút </a:t>
                </a:r>
                <a:r>
                  <a:rPr lang="en-US" sz="2200" dirty="0" err="1">
                    <a:latin typeface="+mj-lt"/>
                  </a:rPr>
                  <a:t>gọn</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sau</a:t>
                </a:r>
                <a:r>
                  <a:rPr lang="en-US" sz="2200" dirty="0">
                    <a:latin typeface="+mj-lt"/>
                  </a:rPr>
                  <a:t>: a)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r>
                          <a:rPr lang="en-US" sz="2200" b="0" i="1" smtClean="0">
                            <a:latin typeface="Cambria Math" panose="02040503050406030204" pitchFamily="18" charset="0"/>
                          </a:rPr>
                          <m:t>+4</m:t>
                        </m:r>
                      </m:den>
                    </m:f>
                  </m:oMath>
                </a14:m>
                <a:r>
                  <a:rPr lang="en-US" sz="2200" dirty="0">
                    <a:latin typeface="+mj-lt"/>
                  </a:rPr>
                  <a:t>		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den>
                    </m:f>
                  </m:oMath>
                </a14:m>
                <a:endParaRPr lang="en-US" sz="2200" dirty="0">
                  <a:latin typeface="+mj-lt"/>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465882" y="1028974"/>
                <a:ext cx="8072328" cy="870495"/>
              </a:xfrm>
              <a:prstGeom prst="rect">
                <a:avLst/>
              </a:prstGeom>
              <a:blipFill>
                <a:blip r:embed="rId3"/>
                <a:stretch>
                  <a:fillRect l="-98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613F29A-5805-B5C0-D425-F5C5F90C132D}"/>
              </a:ext>
            </a:extLst>
          </p:cNvPr>
          <p:cNvSpPr txBox="1"/>
          <p:nvPr/>
        </p:nvSpPr>
        <p:spPr>
          <a:xfrm>
            <a:off x="2977925" y="367026"/>
            <a:ext cx="3188149" cy="605909"/>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5: SGK – tr.29</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885825" y="2250527"/>
                <a:ext cx="2554605" cy="1559722"/>
              </a:xfrm>
              <a:prstGeom prst="rect">
                <a:avLst/>
              </a:prstGeom>
              <a:noFill/>
            </p:spPr>
            <p:txBody>
              <a:bodyPr wrap="square">
                <a:spAutoFit/>
              </a:bodyPr>
              <a:lstStyle/>
              <a:p>
                <a:pPr>
                  <a:lnSpc>
                    <a:spcPct val="150000"/>
                  </a:lnSpc>
                </a:pPr>
                <a:r>
                  <a:rPr lang="en-US" sz="2200" dirty="0">
                    <a:latin typeface="+mj-lt"/>
                  </a:rPr>
                  <a:t>a)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r>
                          <a:rPr lang="en-US" sz="2200" b="0" i="1" smtClean="0">
                            <a:latin typeface="Cambria Math" panose="02040503050406030204" pitchFamily="18" charset="0"/>
                          </a:rPr>
                          <m:t>+4</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num>
                      <m:den>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e>
                          <m:sup>
                            <m:r>
                              <a:rPr lang="en-US" sz="2200" b="0" i="1" smtClean="0">
                                <a:latin typeface="Cambria Math" panose="02040503050406030204" pitchFamily="18" charset="0"/>
                              </a:rPr>
                              <m:t>2</m:t>
                            </m:r>
                          </m:sup>
                        </m:sSup>
                      </m:den>
                    </m:f>
                  </m:oMath>
                </a14:m>
                <a:endParaRPr lang="en-US" sz="2200" dirty="0">
                  <a:latin typeface="+mj-lt"/>
                </a:endParaRPr>
              </a:p>
              <a:p>
                <a:pPr>
                  <a:lnSpc>
                    <a:spcPct val="150000"/>
                  </a:lnSpc>
                </a:pPr>
                <a:r>
                  <a:rPr lang="en-US" sz="2200" dirty="0">
                    <a:latin typeface="+mj-lt"/>
                  </a:rPr>
                  <a:t>	     </a:t>
                </a:r>
                <a14:m>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den>
                    </m:f>
                  </m:oMath>
                </a14:m>
                <a:r>
                  <a:rPr lang="en-US" sz="2200" dirty="0">
                    <a:latin typeface="+mj-lt"/>
                  </a:rPr>
                  <a:t> </a:t>
                </a: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885825" y="2250527"/>
                <a:ext cx="2554605" cy="1559722"/>
              </a:xfrm>
              <a:prstGeom prst="rect">
                <a:avLst/>
              </a:prstGeom>
              <a:blipFill>
                <a:blip r:embed="rId4"/>
                <a:stretch>
                  <a:fillRect l="-310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5"/>
          <a:stretch>
            <a:fillRect/>
          </a:stretch>
        </p:blipFill>
        <p:spPr>
          <a:xfrm>
            <a:off x="7360920" y="3956922"/>
            <a:ext cx="1885950" cy="1060847"/>
          </a:xfrm>
          <a:prstGeom prst="rect">
            <a:avLst/>
          </a:prstGeom>
        </p:spPr>
      </p:pic>
      <p:cxnSp>
        <p:nvCxnSpPr>
          <p:cNvPr id="2" name="Straight Arrow Connector 1">
            <a:extLst>
              <a:ext uri="{FF2B5EF4-FFF2-40B4-BE49-F238E27FC236}">
                <a16:creationId xmlns:a16="http://schemas.microsoft.com/office/drawing/2014/main" id="{FD991E9F-3722-8F43-C77F-14A6F5438FFE}"/>
              </a:ext>
            </a:extLst>
          </p:cNvPr>
          <p:cNvCxnSpPr>
            <a:cxnSpLocks/>
          </p:cNvCxnSpPr>
          <p:nvPr/>
        </p:nvCxnSpPr>
        <p:spPr>
          <a:xfrm flipH="1">
            <a:off x="3370392" y="2817021"/>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B892E7B-5FF7-753E-ECDB-CFBA46DB4518}"/>
              </a:ext>
            </a:extLst>
          </p:cNvPr>
          <p:cNvSpPr txBox="1"/>
          <p:nvPr/>
        </p:nvSpPr>
        <p:spPr>
          <a:xfrm>
            <a:off x="4060632" y="2571750"/>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Phân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tích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5EDC0230-9747-BDFA-9B65-20CFA29F1200}"/>
              </a:ext>
            </a:extLst>
          </p:cNvPr>
          <p:cNvCxnSpPr>
            <a:cxnSpLocks/>
          </p:cNvCxnSpPr>
          <p:nvPr/>
        </p:nvCxnSpPr>
        <p:spPr>
          <a:xfrm flipH="1">
            <a:off x="3377659" y="3562446"/>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D459C0-005F-4B67-BE65-1754FDF8FFCB}"/>
                  </a:ext>
                </a:extLst>
              </p:cNvPr>
              <p:cNvSpPr txBox="1"/>
              <p:nvPr/>
            </p:nvSpPr>
            <p:spPr>
              <a:xfrm>
                <a:off x="4060632" y="3332916"/>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Chia </a:t>
                </a:r>
                <a:r>
                  <a:rPr lang="en-US" sz="1600" i="1" kern="100" dirty="0" err="1">
                    <a:solidFill>
                      <a:srgbClr val="0070C0"/>
                    </a:solidFill>
                    <a:latin typeface="+mj-lt"/>
                    <a:ea typeface="Calibri" panose="020F0502020204030204" pitchFamily="34" charset="0"/>
                    <a:cs typeface="Times New Roman" panose="02020603050405020304" pitchFamily="18" charset="0"/>
                  </a:rPr>
                  <a:t>cả</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cho</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chung</a:t>
                </a:r>
                <a:r>
                  <a:rPr lang="en-US" sz="1600" i="1" kern="100" dirty="0">
                    <a:solidFill>
                      <a:srgbClr val="0070C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ED459C0-005F-4B67-BE65-1754FDF8FFCB}"/>
                  </a:ext>
                </a:extLst>
              </p:cNvPr>
              <p:cNvSpPr txBox="1">
                <a:spLocks noRot="1" noChangeAspect="1" noMove="1" noResize="1" noEditPoints="1" noAdjustHandles="1" noChangeArrowheads="1" noChangeShapeType="1" noTextEdit="1"/>
              </p:cNvSpPr>
              <p:nvPr/>
            </p:nvSpPr>
            <p:spPr>
              <a:xfrm>
                <a:off x="4060632" y="3332916"/>
                <a:ext cx="4283268" cy="416011"/>
              </a:xfrm>
              <a:prstGeom prst="rect">
                <a:avLst/>
              </a:prstGeom>
              <a:blipFill>
                <a:blip r:embed="rId6"/>
                <a:stretch>
                  <a:fillRect l="-711"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885824" y="3707484"/>
                <a:ext cx="5617846" cy="870495"/>
              </a:xfrm>
              <a:prstGeom prst="rect">
                <a:avLst/>
              </a:prstGeom>
              <a:noFill/>
            </p:spPr>
            <p:txBody>
              <a:bodyPr wrap="square">
                <a:spAutoFit/>
              </a:bodyPr>
              <a:lstStyle/>
              <a:p>
                <a:pPr>
                  <a:lnSpc>
                    <a:spcPct val="150000"/>
                  </a:lnSpc>
                </a:pPr>
                <a:r>
                  <a:rPr lang="en-US" sz="2200" dirty="0">
                    <a:latin typeface="+mj-lt"/>
                  </a:rPr>
                  <a:t>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a14:m>
                <a:endParaRPr lang="en-US" sz="2200" dirty="0">
                  <a:latin typeface="+mj-lt"/>
                </a:endParaRP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885824" y="3707484"/>
                <a:ext cx="5617846" cy="870495"/>
              </a:xfrm>
              <a:prstGeom prst="rect">
                <a:avLst/>
              </a:prstGeom>
              <a:blipFill>
                <a:blip r:embed="rId7"/>
                <a:stretch>
                  <a:fillRect l="-1410" b="-69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3" grpId="0"/>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514828" y="358929"/>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1052751"/>
                <a:ext cx="7029553" cy="870495"/>
              </a:xfrm>
              <a:prstGeom prst="rect">
                <a:avLst/>
              </a:prstGeom>
              <a:noFill/>
            </p:spPr>
            <p:txBody>
              <a:bodyPr wrap="square">
                <a:spAutoFit/>
              </a:bodyPr>
              <a:lstStyle/>
              <a:p>
                <a:pPr>
                  <a:lnSpc>
                    <a:spcPct val="150000"/>
                  </a:lnSpc>
                </a:pPr>
                <a:r>
                  <a:rPr lang="en-US" sz="2200" dirty="0"/>
                  <a:t>Rút </a:t>
                </a:r>
                <a:r>
                  <a:rPr lang="en-US" sz="2200" dirty="0" err="1"/>
                  <a:t>gọn</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lang="en-US" sz="2200" dirty="0"/>
                  <a:t>: a)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8</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r>
                          <a:rPr lang="en-US" sz="2200" b="0" i="1" smtClean="0">
                            <a:latin typeface="Cambria Math" panose="02040503050406030204" pitchFamily="18" charset="0"/>
                          </a:rPr>
                          <m:t>𝑥</m:t>
                        </m:r>
                      </m:num>
                      <m:den>
                        <m:r>
                          <a:rPr lang="en-US" sz="2200" b="0" i="1" smtClean="0">
                            <a:latin typeface="Cambria Math" panose="02040503050406030204" pitchFamily="18" charset="0"/>
                          </a:rPr>
                          <m:t>1−4</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den>
                    </m:f>
                  </m:oMath>
                </a14:m>
                <a:r>
                  <a:rPr lang="en-US" sz="2200" dirty="0"/>
                  <a:t>		b)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3</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2</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𝑥𝑦</m:t>
                        </m:r>
                      </m:den>
                    </m:f>
                  </m:oMath>
                </a14:m>
                <a:endParaRPr lang="en-US" sz="2200" dirty="0"/>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1052751"/>
                <a:ext cx="7029553" cy="870495"/>
              </a:xfrm>
              <a:prstGeom prst="rect">
                <a:avLst/>
              </a:prstGeom>
              <a:blipFill>
                <a:blip r:embed="rId3"/>
                <a:stretch>
                  <a:fillRect l="-1127" b="-704"/>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01795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770815" y="2571750"/>
                <a:ext cx="7892737" cy="1885388"/>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8</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i="1" kern="100" dirty="0">
                    <a:effectLst/>
                    <a:latin typeface="+mj-lt"/>
                    <a:ea typeface="Times New Roman" panose="02020603050405020304" pitchFamily="18" charset="0"/>
                    <a:cs typeface="Times New Roman" panose="02020603050405020304" pitchFamily="18" charset="0"/>
                  </a:rPr>
                  <a:t> </a:t>
                </a:r>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d>
                          <m:dPr>
                            <m:begChr m:val="["/>
                            <m:endChr m:val="]"/>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770815" y="2571750"/>
                <a:ext cx="7892737" cy="1885388"/>
              </a:xfrm>
              <a:prstGeom prst="rect">
                <a:avLst/>
              </a:prstGeom>
              <a:blipFill>
                <a:blip r:embed="rId4"/>
                <a:stretch>
                  <a:fillRect l="-1004"/>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8" y="1965960"/>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1:</a:t>
            </a:r>
          </a:p>
          <a:p>
            <a:pPr>
              <a:lnSpc>
                <a:spcPct val="150000"/>
              </a:lnSpc>
            </a:pPr>
            <a:r>
              <a:rPr lang="en-US" sz="4000" b="1" dirty="0">
                <a:solidFill>
                  <a:schemeClr val="bg1">
                    <a:lumMod val="10000"/>
                  </a:schemeClr>
                </a:solidFill>
                <a:latin typeface="+mj-lt"/>
              </a:rPr>
              <a:t>PHÂN THỨC ĐẠI SỐ</a:t>
            </a:r>
          </a:p>
        </p:txBody>
      </p:sp>
      <p:sp>
        <p:nvSpPr>
          <p:cNvPr id="4" name="TextBox 3">
            <a:extLst>
              <a:ext uri="{FF2B5EF4-FFF2-40B4-BE49-F238E27FC236}">
                <a16:creationId xmlns:a16="http://schemas.microsoft.com/office/drawing/2014/main" id="{6E79367B-46F8-AC8E-BF88-643F1F3676EF}"/>
              </a:ext>
            </a:extLst>
          </p:cNvPr>
          <p:cNvSpPr txBox="1"/>
          <p:nvPr/>
        </p:nvSpPr>
        <p:spPr>
          <a:xfrm>
            <a:off x="497205" y="949431"/>
            <a:ext cx="8149590" cy="861133"/>
          </a:xfrm>
          <a:prstGeom prst="rect">
            <a:avLst/>
          </a:prstGeom>
          <a:noFill/>
        </p:spPr>
        <p:txBody>
          <a:bodyPr wrap="square">
            <a:spAutoFit/>
          </a:bodyPr>
          <a:lstStyle/>
          <a:p>
            <a:pPr marL="457200" marR="0" lvl="0" indent="-317500" algn="ctr" defTabSz="914400" rtl="0" eaLnBrk="1" fontAlgn="auto" latinLnBrk="0" hangingPunct="1">
              <a:lnSpc>
                <a:spcPct val="150000"/>
              </a:lnSpc>
              <a:spcBef>
                <a:spcPts val="0"/>
              </a:spcBef>
              <a:spcAft>
                <a:spcPts val="0"/>
              </a:spcAft>
              <a:buClr>
                <a:srgbClr val="150045"/>
              </a:buClr>
              <a:buSzPts val="1400"/>
              <a:buFont typeface="Didact Gothic"/>
              <a:buNone/>
              <a:tabLst/>
              <a:defRPr/>
            </a:pPr>
            <a:r>
              <a:rPr kumimoji="0" lang="en-US" sz="3800" b="1" i="0" u="none" strike="noStrike" kern="0" cap="none" spc="0" normalizeH="0" baseline="0" noProof="0" dirty="0">
                <a:ln>
                  <a:noFill/>
                </a:ln>
                <a:solidFill>
                  <a:srgbClr val="0070C0"/>
                </a:solidFill>
                <a:effectLst/>
                <a:uLnTx/>
                <a:uFillTx/>
                <a:latin typeface="Arial"/>
                <a:sym typeface="Didact Gothic"/>
              </a:rPr>
              <a:t>CHƯƠNG II: PHÂN THỨC ĐẠI SỐ</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68866" y="900850"/>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601799" y="1745898"/>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74955" y="1493550"/>
                <a:ext cx="4324218" cy="80419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hai</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200" b="0" i="0" u="none" strike="noStrike" kern="100" cap="none" spc="0" normalizeH="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sSup>
                          <m:sSupPr>
                            <m:ctrlP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22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74955" y="1493550"/>
                <a:ext cx="4324218" cy="804195"/>
              </a:xfrm>
              <a:prstGeom prst="rect">
                <a:avLst/>
              </a:prstGeom>
              <a:blipFill>
                <a:blip r:embed="rId3"/>
                <a:stretch>
                  <a:fillRect l="-1834" b="-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2550093"/>
                <a:ext cx="7940401" cy="1668470"/>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a) </a:t>
                </a:r>
                <a:r>
                  <a:rPr lang="en-US" sz="2200" kern="100" dirty="0" err="1">
                    <a:ea typeface="Calibri" panose="020F0502020204030204" pitchFamily="34" charset="0"/>
                    <a:cs typeface="Times New Roman" panose="02020603050405020304" pitchFamily="18" charset="0"/>
                  </a:rPr>
                  <a:t>Hãy</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nhất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b) </a:t>
                </a:r>
                <a:r>
                  <a:rPr lang="en-US" sz="2200" kern="100" dirty="0" err="1">
                    <a:ea typeface="Calibri" panose="020F0502020204030204" pitchFamily="34" charset="0"/>
                    <a:cs typeface="Times New Roman" panose="02020603050405020304" pitchFamily="18" charset="0"/>
                  </a:rPr>
                  <a:t>Nhận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xét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gì</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về</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được</a:t>
                </a:r>
                <a:r>
                  <a:rPr lang="en-US" sz="2200" kern="100" dirty="0">
                    <a:ea typeface="Calibri" panose="020F0502020204030204" pitchFamily="34" charset="0"/>
                    <a:cs typeface="Times New Roman" panose="02020603050405020304" pitchFamily="18" charset="0"/>
                  </a:rPr>
                  <a:t> </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2550093"/>
                <a:ext cx="7940401" cy="1668470"/>
              </a:xfrm>
              <a:prstGeom prst="rect">
                <a:avLst/>
              </a:prstGeom>
              <a:blipFill>
                <a:blip r:embed="rId4"/>
                <a:stretch>
                  <a:fillRect l="-998" r="-461" b="-693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5"/>
          <a:srcRect/>
          <a:stretch/>
        </p:blipFill>
        <p:spPr>
          <a:xfrm>
            <a:off x="6692182" y="482780"/>
            <a:ext cx="2451818" cy="1379148"/>
          </a:xfrm>
          <a:prstGeom prst="rect">
            <a:avLst/>
          </a:prstGeom>
        </p:spPr>
      </p:pic>
    </p:spTree>
    <p:extLst>
      <p:ext uri="{BB962C8B-B14F-4D97-AF65-F5344CB8AC3E}">
        <p14:creationId xmlns:p14="http://schemas.microsoft.com/office/powerpoint/2010/main" val="6870655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471736" y="604307"/>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471736" y="1154132"/>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1585019"/>
                <a:ext cx="7940401" cy="3421321"/>
              </a:xfrm>
              <a:prstGeom prst="rect">
                <a:avLst/>
              </a:prstGeom>
              <a:noFill/>
            </p:spPr>
            <p:txBody>
              <a:bodyPr wrap="square">
                <a:spAutoFit/>
              </a:bodyPr>
              <a:lstStyle/>
              <a:p>
                <a:pPr>
                  <a:lnSpc>
                    <a:spcPct val="150000"/>
                  </a:lnSpc>
                  <a:spcBef>
                    <a:spcPts val="600"/>
                  </a:spcBef>
                  <a:spcAft>
                    <a:spcPts val="300"/>
                  </a:spcAft>
                </a:pPr>
                <a:r>
                  <a:rPr lang="pt-BR" sz="2200" kern="100" dirty="0">
                    <a:solidFill>
                      <a:srgbClr val="000000"/>
                    </a:solidFill>
                    <a:effectLst/>
                    <a:latin typeface="+mj-lt"/>
                    <a:ea typeface="Times New Roman" panose="02020603050405020304" pitchFamily="18" charset="0"/>
                    <a:cs typeface="Times New Roman" panose="02020603050405020304" pitchFamily="18" charset="0"/>
                  </a:rPr>
                  <a:t>a) Nhân cả tử và mẫu của phân thức thứ nhất với </a:t>
                </a:r>
                <a14:m>
                  <m:oMath xmlns:m="http://schemas.openxmlformats.org/officeDocument/2006/math">
                    <m:r>
                      <a:rPr lang="pt-BR" sz="22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pt-BR" sz="2200" kern="100" dirty="0">
                    <a:solidFill>
                      <a:srgbClr val="000000"/>
                    </a:solidFill>
                    <a:effectLst/>
                    <a:latin typeface="+mj-lt"/>
                    <a:ea typeface="Times New Roman" panose="02020603050405020304" pitchFamily="18" charset="0"/>
                    <a:cs typeface="Times New Roman" panose="02020603050405020304" pitchFamily="18" charset="0"/>
                  </a:rPr>
                  <a:t>, ta được:</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cả</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tử</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với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1585019"/>
                <a:ext cx="7940401" cy="3421321"/>
              </a:xfrm>
              <a:prstGeom prst="rect">
                <a:avLst/>
              </a:prstGeom>
              <a:blipFill>
                <a:blip r:embed="rId3"/>
                <a:stretch>
                  <a:fillRect l="-99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rcRect/>
          <a:stretch/>
        </p:blipFill>
        <p:spPr>
          <a:xfrm>
            <a:off x="7452360" y="2299878"/>
            <a:ext cx="1828800" cy="1028700"/>
          </a:xfrm>
          <a:prstGeom prst="rect">
            <a:avLst/>
          </a:prstGeom>
        </p:spPr>
      </p:pic>
      <p:sp>
        <p:nvSpPr>
          <p:cNvPr id="2" name="Oval Callout 29">
            <a:extLst>
              <a:ext uri="{FF2B5EF4-FFF2-40B4-BE49-F238E27FC236}">
                <a16:creationId xmlns:a16="http://schemas.microsoft.com/office/drawing/2014/main" id="{D35D3130-2A69-07A3-9DA0-112AD037F8B1}"/>
              </a:ext>
            </a:extLst>
          </p:cNvPr>
          <p:cNvSpPr/>
          <p:nvPr/>
        </p:nvSpPr>
        <p:spPr>
          <a:xfrm>
            <a:off x="7699512" y="819750"/>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Tree>
    <p:extLst>
      <p:ext uri="{BB962C8B-B14F-4D97-AF65-F5344CB8AC3E}">
        <p14:creationId xmlns:p14="http://schemas.microsoft.com/office/powerpoint/2010/main" val="3283574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562097" y="516427"/>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2" name="Rectangle 1">
            <a:extLst>
              <a:ext uri="{FF2B5EF4-FFF2-40B4-BE49-F238E27FC236}">
                <a16:creationId xmlns:a16="http://schemas.microsoft.com/office/drawing/2014/main" id="{A4D6037B-BF14-B6EE-6EC6-764B62DD3A50}"/>
              </a:ext>
            </a:extLst>
          </p:cNvPr>
          <p:cNvSpPr/>
          <p:nvPr/>
        </p:nvSpPr>
        <p:spPr>
          <a:xfrm>
            <a:off x="595740" y="661925"/>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405765" y="1082812"/>
                <a:ext cx="8332470" cy="537391"/>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Times New Roman" panose="02020603050405020304" pitchFamily="18" charset="0"/>
                    <a:cs typeface="Times New Roman" panose="02020603050405020304" pitchFamily="18" charset="0"/>
                  </a:rPr>
                  <a:t>b)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nhau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405765" y="1082812"/>
                <a:ext cx="8332470" cy="537391"/>
              </a:xfrm>
              <a:prstGeom prst="rect">
                <a:avLst/>
              </a:prstGeom>
              <a:blipFill>
                <a:blip r:embed="rId3"/>
                <a:stretch>
                  <a:fillRect l="-952" r="-220" b="-2272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7318795" y="2744215"/>
            <a:ext cx="2151422" cy="1210175"/>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285750" y="1785111"/>
            <a:ext cx="7104897" cy="1918209"/>
          </a:xfrm>
          <a:prstGeom prst="cloudCallout">
            <a:avLst>
              <a:gd name="adj1" fmla="val 57084"/>
              <a:gd name="adj2" fmla="val 23721"/>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Bef>
                <a:spcPts val="600"/>
              </a:spcBef>
              <a:spcAft>
                <a:spcPts val="300"/>
              </a:spcAft>
            </a:pP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Khi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các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đã</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cho</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thành</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những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mới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bằng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chúng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và</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có</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cùng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mẫu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thì</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cách</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đó</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được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gọi</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là</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quy</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đồng</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mẫu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nhiều</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16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1600" kern="100" dirty="0">
                <a:solidFill>
                  <a:schemeClr val="tx2">
                    <a:lumMod val="10000"/>
                  </a:schemeClr>
                </a:solidFill>
                <a:latin typeface="+mj-lt"/>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8A7BD156-1DFB-0F64-4597-00D3AE6721F9}"/>
              </a:ext>
            </a:extLst>
          </p:cNvPr>
          <p:cNvSpPr txBox="1"/>
          <p:nvPr/>
        </p:nvSpPr>
        <p:spPr>
          <a:xfrm>
            <a:off x="1153692" y="3868228"/>
            <a:ext cx="6836616" cy="104522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22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chung</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(MTC) chia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hết</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của</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mỗi</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phân</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đã</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a:t>
            </a:r>
            <a:endParaRPr lang="en-US" sz="2200" kern="100" dirty="0">
              <a:solidFill>
                <a:srgbClr val="EEEEEE">
                  <a:lumMod val="10000"/>
                </a:srgb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360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39343" y="958357"/>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6.</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671270" y="1899166"/>
                <a:ext cx="7614546" cy="2291718"/>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noProof="0" dirty="0">
                    <a:ea typeface="Calibri" panose="020F0502020204030204" pitchFamily="34" charset="0"/>
                    <a:cs typeface="Times New Roman" panose="02020603050405020304" pitchFamily="18" charset="0"/>
                  </a:rPr>
                  <a:t>Để </a:t>
                </a:r>
                <a:r>
                  <a:rPr lang="en-US" sz="2200" kern="100" noProof="0" dirty="0" err="1">
                    <a:ea typeface="Calibri" panose="020F0502020204030204" pitchFamily="34" charset="0"/>
                    <a:cs typeface="Times New Roman" panose="02020603050405020304" pitchFamily="18" charset="0"/>
                  </a:rPr>
                  <a:t>tìm</a:t>
                </a:r>
                <a:r>
                  <a:rPr lang="en-US" sz="2200" kern="100" noProof="0" dirty="0">
                    <a:ea typeface="Calibri" panose="020F0502020204030204" pitchFamily="34" charset="0"/>
                    <a:cs typeface="Times New Roman" panose="02020603050405020304" pitchFamily="18" charset="0"/>
                  </a:rPr>
                  <a:t> MTC </a:t>
                </a:r>
                <a:r>
                  <a:rPr lang="en-US" sz="2200" kern="100" noProof="0" dirty="0" err="1">
                    <a:ea typeface="Calibri" panose="020F0502020204030204" pitchFamily="34" charset="0"/>
                    <a:cs typeface="Times New Roman" panose="02020603050405020304" pitchFamily="18" charset="0"/>
                  </a:rPr>
                  <a:t>của</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hai</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trên</a:t>
                </a:r>
                <a:r>
                  <a:rPr lang="en-US" sz="2200" kern="100" noProof="0" dirty="0">
                    <a:ea typeface="Calibri" panose="020F0502020204030204" pitchFamily="34" charset="0"/>
                    <a:cs typeface="Times New Roman" panose="02020603050405020304" pitchFamily="18" charset="0"/>
                  </a:rPr>
                  <a:t>, ta </a:t>
                </a:r>
                <a:r>
                  <a:rPr lang="en-US" sz="2200" kern="100" noProof="0" dirty="0" err="1">
                    <a:ea typeface="Calibri" panose="020F0502020204030204" pitchFamily="34" charset="0"/>
                    <a:cs typeface="Times New Roman" panose="02020603050405020304" pitchFamily="18" charset="0"/>
                  </a:rPr>
                  <a:t>có</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thể</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làm</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như</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sau</a:t>
                </a:r>
                <a:r>
                  <a:rPr lang="en-US" sz="2200" kern="100" noProof="0" dirty="0">
                    <a:ea typeface="Calibri" panose="020F0502020204030204" pitchFamily="34" charset="0"/>
                    <a:cs typeface="Times New Roman" panose="02020603050405020304" pitchFamily="18" charset="0"/>
                  </a:rPr>
                  <a:t>:</a:t>
                </a:r>
                <a:endParaRPr lang="en-US" sz="22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noProof="0" dirty="0" err="1">
                    <a:solidFill>
                      <a:srgbClr val="0070C0"/>
                    </a:solidFill>
                    <a:ea typeface="Calibri" panose="020F0502020204030204" pitchFamily="34" charset="0"/>
                    <a:cs typeface="Times New Roman" panose="02020603050405020304" pitchFamily="18" charset="0"/>
                  </a:rPr>
                  <a:t>Bước</a:t>
                </a:r>
                <a:r>
                  <a:rPr lang="en-US" sz="2200" i="1" kern="100" noProof="0" dirty="0">
                    <a:solidFill>
                      <a:srgbClr val="0070C0"/>
                    </a:solidFill>
                    <a:ea typeface="Calibri" panose="020F0502020204030204" pitchFamily="34" charset="0"/>
                    <a:cs typeface="Times New Roman" panose="02020603050405020304" pitchFamily="18" charset="0"/>
                  </a:rPr>
                  <a:t> 1: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tích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các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mẫu</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thành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tử</a:t>
                </a:r>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+6=2</m:t>
                      </m:r>
                      <m:d>
                        <m:d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e>
                      </m:d>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−9=(</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dirty="0" err="1">
                    <a:solidFill>
                      <a:srgbClr val="0070C0"/>
                    </a:solidFill>
                    <a:ea typeface="Calibri" panose="020F0502020204030204" pitchFamily="34" charset="0"/>
                    <a:cs typeface="Times New Roman" panose="02020603050405020304" pitchFamily="18" charset="0"/>
                  </a:rPr>
                  <a:t>Bước</a:t>
                </a:r>
                <a:r>
                  <a:rPr lang="en-US" sz="2200" i="1" kern="100" dirty="0">
                    <a:solidFill>
                      <a:srgbClr val="0070C0"/>
                    </a:solidFill>
                    <a:ea typeface="Calibri" panose="020F0502020204030204" pitchFamily="34" charset="0"/>
                    <a:cs typeface="Times New Roman" panose="02020603050405020304" pitchFamily="18" charset="0"/>
                  </a:rPr>
                  <a:t> 2: </a:t>
                </a:r>
                <a:r>
                  <a:rPr lang="en-US" sz="2200" kern="100" dirty="0" err="1">
                    <a:ea typeface="Calibri" panose="020F0502020204030204" pitchFamily="34" charset="0"/>
                    <a:cs typeface="Times New Roman" panose="02020603050405020304" pitchFamily="18" charset="0"/>
                  </a:rPr>
                  <a:t>Chọn</a:t>
                </a:r>
                <a:r>
                  <a:rPr lang="en-US" sz="2200" kern="100" dirty="0">
                    <a:ea typeface="Calibri" panose="020F0502020204030204" pitchFamily="34" charset="0"/>
                    <a:cs typeface="Times New Roman" panose="02020603050405020304" pitchFamily="18" charset="0"/>
                  </a:rPr>
                  <a:t> MTC </a:t>
                </a:r>
                <a:r>
                  <a:rPr lang="en-US" sz="2200" kern="100" dirty="0" err="1">
                    <a:ea typeface="Calibri" panose="020F0502020204030204" pitchFamily="34" charset="0"/>
                    <a:cs typeface="Times New Roman" panose="02020603050405020304" pitchFamily="18" charset="0"/>
                  </a:rPr>
                  <a:t>là</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2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671270" y="1899166"/>
                <a:ext cx="7614546" cy="2291718"/>
              </a:xfrm>
              <a:prstGeom prst="rect">
                <a:avLst/>
              </a:prstGeom>
              <a:blipFill>
                <a:blip r:embed="rId3"/>
                <a:stretch>
                  <a:fillRect l="-1041" b="-480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4"/>
          <a:srcRect l="26375" r="25583"/>
          <a:stretch/>
        </p:blipFill>
        <p:spPr>
          <a:xfrm>
            <a:off x="7511978" y="3286382"/>
            <a:ext cx="1178696" cy="138006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93355" y="607646"/>
            <a:ext cx="6493345" cy="1067574"/>
            <a:chOff x="1393355" y="276176"/>
            <a:chExt cx="5884385" cy="1067574"/>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78522"/>
              <a:ext cx="5385963" cy="1065228"/>
              <a:chOff x="1416215" y="1073136"/>
              <a:chExt cx="5385963" cy="1065228"/>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Tìm</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MTC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hai</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phân</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và</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212067" y="1073136"/>
                    <a:ext cx="1852764" cy="1065228"/>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5</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+6</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212067" y="1073136"/>
                    <a:ext cx="1852764" cy="1065228"/>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424976" y="276176"/>
                  <a:ext cx="1852764"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3</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−9</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424976" y="276176"/>
                  <a:ext cx="1852764" cy="1046440"/>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41259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fade">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barn(inVertical)">
                                      <p:cBhvr>
                                        <p:cTn id="2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3"/>
          <a:srcRect l="26375" r="25583"/>
          <a:stretch/>
        </p:blipFill>
        <p:spPr>
          <a:xfrm>
            <a:off x="5637458" y="5272500"/>
            <a:ext cx="1083382" cy="1268469"/>
          </a:xfrm>
          <a:prstGeom prst="rect">
            <a:avLst/>
          </a:prstGeom>
        </p:spPr>
      </p:pic>
      <p:sp>
        <p:nvSpPr>
          <p:cNvPr id="4" name="Rectangle 3">
            <a:extLst>
              <a:ext uri="{FF2B5EF4-FFF2-40B4-BE49-F238E27FC236}">
                <a16:creationId xmlns:a16="http://schemas.microsoft.com/office/drawing/2014/main" id="{BCBA9373-849F-2485-E1F8-36B5F79EA451}"/>
              </a:ext>
            </a:extLst>
          </p:cNvPr>
          <p:cNvSpPr/>
          <p:nvPr/>
        </p:nvSpPr>
        <p:spPr>
          <a:xfrm>
            <a:off x="628650" y="477051"/>
            <a:ext cx="7612380" cy="95866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thể</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mô</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tả</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tìm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mẫu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chung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trên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bởi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bảng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sau</a:t>
            </a:r>
            <a:r>
              <a:rPr lang="en-US" sz="2000" kern="1200" dirty="0">
                <a:solidFill>
                  <a:prstClr val="black"/>
                </a:solidFill>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AlternateContent xmlns:mc="http://schemas.openxmlformats.org/markup-compatibility/2006" xmlns:a14="http://schemas.microsoft.com/office/drawing/2010/main">
        <mc:Choice Requires="a14">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853796964"/>
                  </p:ext>
                </p:extLst>
              </p:nvPr>
            </p:nvGraphicFramePr>
            <p:xfrm>
              <a:off x="381000" y="1585852"/>
              <a:ext cx="8260080" cy="2734688"/>
            </p:xfrm>
            <a:graphic>
              <a:graphicData uri="http://schemas.openxmlformats.org/drawingml/2006/table">
                <a:tbl>
                  <a:tblPr firstRow="1" bandRow="1">
                    <a:tableStyleId>{C8C91E4D-BB2E-458C-97EC-07CEA4E99414}</a:tableStyleId>
                  </a:tblPr>
                  <a:tblGrid>
                    <a:gridCol w="2407920">
                      <a:extLst>
                        <a:ext uri="{9D8B030D-6E8A-4147-A177-3AD203B41FA5}">
                          <a16:colId xmlns:a16="http://schemas.microsoft.com/office/drawing/2014/main" val="311445422"/>
                        </a:ext>
                      </a:extLst>
                    </a:gridCol>
                    <a:gridCol w="1840230">
                      <a:extLst>
                        <a:ext uri="{9D8B030D-6E8A-4147-A177-3AD203B41FA5}">
                          <a16:colId xmlns:a16="http://schemas.microsoft.com/office/drawing/2014/main" val="4274234718"/>
                        </a:ext>
                      </a:extLst>
                    </a:gridCol>
                    <a:gridCol w="2011680">
                      <a:extLst>
                        <a:ext uri="{9D8B030D-6E8A-4147-A177-3AD203B41FA5}">
                          <a16:colId xmlns:a16="http://schemas.microsoft.com/office/drawing/2014/main" val="3265088195"/>
                        </a:ext>
                      </a:extLst>
                    </a:gridCol>
                    <a:gridCol w="2000250">
                      <a:extLst>
                        <a:ext uri="{9D8B030D-6E8A-4147-A177-3AD203B41FA5}">
                          <a16:colId xmlns:a16="http://schemas.microsoft.com/office/drawing/2014/main" val="2877200366"/>
                        </a:ext>
                      </a:extLst>
                    </a:gridCol>
                  </a:tblGrid>
                  <a:tr h="683672">
                    <a:tc>
                      <a:txBody>
                        <a:bodyPr/>
                        <a:lstStyle/>
                        <a:p>
                          <a:pPr algn="ct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err="1">
                              <a:solidFill>
                                <a:schemeClr val="bg1">
                                  <a:lumMod val="10000"/>
                                </a:schemeClr>
                              </a:solidFill>
                              <a:latin typeface="+mj-lt"/>
                            </a:rPr>
                            <a:t>Nhân</a:t>
                          </a:r>
                          <a:r>
                            <a:rPr lang="en-US" sz="1600" dirty="0">
                              <a:solidFill>
                                <a:schemeClr val="bg1">
                                  <a:lumMod val="10000"/>
                                </a:schemeClr>
                              </a:solidFill>
                              <a:latin typeface="+mj-lt"/>
                            </a:rPr>
                            <a:t> </a:t>
                          </a:r>
                          <a:r>
                            <a:rPr lang="en-US" sz="1600" dirty="0" err="1">
                              <a:solidFill>
                                <a:schemeClr val="bg1">
                                  <a:lumMod val="10000"/>
                                </a:schemeClr>
                              </a:solidFill>
                              <a:latin typeface="+mj-lt"/>
                            </a:rPr>
                            <a:t>tử</a:t>
                          </a:r>
                          <a:r>
                            <a:rPr lang="en-US" sz="1600" dirty="0">
                              <a:solidFill>
                                <a:schemeClr val="bg1">
                                  <a:lumMod val="10000"/>
                                </a:schemeClr>
                              </a:solidFill>
                              <a:latin typeface="+mj-lt"/>
                            </a:rPr>
                            <a:t> </a:t>
                          </a:r>
                          <a:r>
                            <a:rPr lang="en-US" sz="1600" dirty="0" err="1">
                              <a:solidFill>
                                <a:schemeClr val="bg1">
                                  <a:lumMod val="10000"/>
                                </a:schemeClr>
                              </a:solidFill>
                              <a:latin typeface="+mj-lt"/>
                            </a:rPr>
                            <a:t>bằng</a:t>
                          </a:r>
                          <a:r>
                            <a:rPr lang="en-US" sz="1600" dirty="0">
                              <a:solidFill>
                                <a:schemeClr val="bg1">
                                  <a:lumMod val="10000"/>
                                </a:schemeClr>
                              </a:solidFill>
                              <a:latin typeface="+mj-lt"/>
                            </a:rPr>
                            <a:t> </a:t>
                          </a:r>
                          <a:r>
                            <a:rPr lang="en-US" sz="1600" dirty="0" err="1">
                              <a:solidFill>
                                <a:schemeClr val="bg1">
                                  <a:lumMod val="10000"/>
                                </a:schemeClr>
                              </a:solidFill>
                              <a:latin typeface="+mj-lt"/>
                            </a:rPr>
                            <a:t>số</a:t>
                          </a: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a:solidFill>
                                <a:schemeClr val="bg1">
                                  <a:lumMod val="10000"/>
                                </a:schemeClr>
                              </a:solidFill>
                              <a:latin typeface="+mj-lt"/>
                            </a:rPr>
                            <a:t>Lũy </a:t>
                          </a:r>
                          <a:r>
                            <a:rPr lang="en-US" sz="1600" dirty="0" err="1">
                              <a:solidFill>
                                <a:schemeClr val="bg1">
                                  <a:lumMod val="10000"/>
                                </a:schemeClr>
                              </a:solidFill>
                              <a:latin typeface="+mj-lt"/>
                            </a:rPr>
                            <a:t>thừa</a:t>
                          </a:r>
                          <a:r>
                            <a:rPr lang="en-US" sz="1600" dirty="0">
                              <a:solidFill>
                                <a:schemeClr val="bg1">
                                  <a:lumMod val="10000"/>
                                </a:schemeClr>
                              </a:solidFill>
                              <a:latin typeface="+mj-lt"/>
                            </a:rPr>
                            <a:t> </a:t>
                          </a:r>
                          <a:r>
                            <a:rPr lang="en-US" sz="1600" dirty="0" err="1">
                              <a:solidFill>
                                <a:schemeClr val="bg1">
                                  <a:lumMod val="10000"/>
                                </a:schemeClr>
                              </a:solidFill>
                              <a:latin typeface="+mj-lt"/>
                            </a:rPr>
                            <a:t>của</a:t>
                          </a:r>
                          <a:r>
                            <a:rPr lang="en-US" sz="1600" dirty="0">
                              <a:solidFill>
                                <a:schemeClr val="bg1">
                                  <a:lumMod val="10000"/>
                                </a:schemeClr>
                              </a:solidFill>
                              <a:latin typeface="+mj-lt"/>
                            </a:rPr>
                            <a:t> </a:t>
                          </a:r>
                          <a14:m>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a:solidFill>
                                <a:schemeClr val="bg1">
                                  <a:lumMod val="10000"/>
                                </a:schemeClr>
                              </a:solidFill>
                              <a:latin typeface="+mj-lt"/>
                            </a:rPr>
                            <a:t>Lũy </a:t>
                          </a:r>
                          <a:r>
                            <a:rPr lang="en-US" sz="1600" dirty="0" err="1">
                              <a:solidFill>
                                <a:schemeClr val="bg1">
                                  <a:lumMod val="10000"/>
                                </a:schemeClr>
                              </a:solidFill>
                              <a:latin typeface="+mj-lt"/>
                            </a:rPr>
                            <a:t>thừa</a:t>
                          </a:r>
                          <a:r>
                            <a:rPr lang="en-US" sz="1600" dirty="0">
                              <a:solidFill>
                                <a:schemeClr val="bg1">
                                  <a:lumMod val="10000"/>
                                </a:schemeClr>
                              </a:solidFill>
                              <a:latin typeface="+mj-lt"/>
                            </a:rPr>
                            <a:t> </a:t>
                          </a:r>
                          <a:r>
                            <a:rPr lang="en-US" sz="1600" dirty="0" err="1">
                              <a:solidFill>
                                <a:schemeClr val="bg1">
                                  <a:lumMod val="10000"/>
                                </a:schemeClr>
                              </a:solidFill>
                              <a:latin typeface="+mj-lt"/>
                            </a:rPr>
                            <a:t>của</a:t>
                          </a:r>
                          <a:r>
                            <a:rPr lang="en-US" sz="1600" dirty="0">
                              <a:solidFill>
                                <a:schemeClr val="bg1">
                                  <a:lumMod val="10000"/>
                                </a:schemeClr>
                              </a:solidFill>
                              <a:latin typeface="+mj-lt"/>
                            </a:rPr>
                            <a:t> </a:t>
                          </a:r>
                          <a14:m>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62196447"/>
                      </a:ext>
                    </a:extLst>
                  </a:tr>
                  <a:tr h="683672">
                    <a:tc>
                      <a:txBody>
                        <a:bodyPr/>
                        <a:lstStyle/>
                        <a:p>
                          <a:pPr algn="ctr"/>
                          <a:r>
                            <a:rPr lang="en-US" sz="1600" dirty="0">
                              <a:solidFill>
                                <a:schemeClr val="bg1">
                                  <a:lumMod val="10000"/>
                                </a:schemeClr>
                              </a:solidFill>
                              <a:latin typeface="+mj-lt"/>
                            </a:rPr>
                            <a:t>Mẫu </a:t>
                          </a:r>
                          <a:r>
                            <a:rPr lang="en-US" sz="1600" dirty="0" err="1">
                              <a:solidFill>
                                <a:schemeClr val="bg1">
                                  <a:lumMod val="10000"/>
                                </a:schemeClr>
                              </a:solidFill>
                              <a:latin typeface="+mj-lt"/>
                            </a:rPr>
                            <a:t>thức</a:t>
                          </a:r>
                          <a:endParaRPr lang="en-US" sz="1600"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2</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+6=2(</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160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569042474"/>
                      </a:ext>
                    </a:extLst>
                  </a:tr>
                  <a:tr h="683672">
                    <a:tc>
                      <a:txBody>
                        <a:bodyPr/>
                        <a:lstStyle/>
                        <a:p>
                          <a:pPr algn="ctr"/>
                          <a:r>
                            <a:rPr lang="en-US" sz="1600" dirty="0">
                              <a:solidFill>
                                <a:schemeClr val="bg1">
                                  <a:lumMod val="10000"/>
                                </a:schemeClr>
                              </a:solidFill>
                              <a:latin typeface="+mj-lt"/>
                            </a:rPr>
                            <a:t>Mẫu </a:t>
                          </a:r>
                          <a:r>
                            <a:rPr lang="en-US" sz="1600" dirty="0" err="1">
                              <a:solidFill>
                                <a:schemeClr val="bg1">
                                  <a:lumMod val="10000"/>
                                </a:schemeClr>
                              </a:solidFill>
                              <a:latin typeface="+mj-lt"/>
                            </a:rPr>
                            <a:t>thức</a:t>
                          </a:r>
                          <a:endParaRPr lang="en-US" sz="1600"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bg1">
                                            <a:lumMod val="10000"/>
                                          </a:schemeClr>
                                        </a:solidFill>
                                        <a:latin typeface="Cambria Math" panose="02040503050406030204" pitchFamily="18" charset="0"/>
                                      </a:rPr>
                                    </m:ctrlPr>
                                  </m:sSupPr>
                                  <m:e>
                                    <m:r>
                                      <a:rPr lang="en-US" sz="1600" b="0" i="1" smtClean="0">
                                        <a:solidFill>
                                          <a:schemeClr val="bg1">
                                            <a:lumMod val="10000"/>
                                          </a:schemeClr>
                                        </a:solidFill>
                                        <a:latin typeface="Cambria Math" panose="02040503050406030204" pitchFamily="18" charset="0"/>
                                      </a:rPr>
                                      <m:t>𝑥</m:t>
                                    </m:r>
                                  </m:e>
                                  <m:sup>
                                    <m:r>
                                      <a:rPr lang="en-US" sz="1600" b="0" i="1" smtClean="0">
                                        <a:solidFill>
                                          <a:schemeClr val="bg1">
                                            <a:lumMod val="10000"/>
                                          </a:schemeClr>
                                        </a:solidFill>
                                        <a:latin typeface="Cambria Math" panose="02040503050406030204" pitchFamily="18" charset="0"/>
                                      </a:rPr>
                                      <m:t>2</m:t>
                                    </m:r>
                                  </m:sup>
                                </m:sSup>
                                <m:r>
                                  <a:rPr lang="en-US" sz="1600" b="0" i="1" smtClean="0">
                                    <a:solidFill>
                                      <a:schemeClr val="bg1">
                                        <a:lumMod val="10000"/>
                                      </a:schemeClr>
                                    </a:solidFill>
                                    <a:latin typeface="Cambria Math" panose="02040503050406030204" pitchFamily="18" charset="0"/>
                                  </a:rPr>
                                  <m:t>−9=(</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825793907"/>
                      </a:ext>
                    </a:extLst>
                  </a:tr>
                  <a:tr h="683672">
                    <a:tc>
                      <a:txBody>
                        <a:bodyPr/>
                        <a:lstStyle/>
                        <a:p>
                          <a:pPr algn="ctr"/>
                          <a:r>
                            <a:rPr lang="en-US" sz="1600" dirty="0">
                              <a:solidFill>
                                <a:schemeClr val="bg1">
                                  <a:lumMod val="10000"/>
                                </a:schemeClr>
                              </a:solidFill>
                              <a:latin typeface="+mj-lt"/>
                            </a:rPr>
                            <a:t>MTC</a:t>
                          </a:r>
                        </a:p>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2</m:t>
                                </m:r>
                                <m:d>
                                  <m:dPr>
                                    <m:ctrlPr>
                                      <a:rPr lang="en-US" sz="1600" b="0" i="1" smtClean="0">
                                        <a:solidFill>
                                          <a:schemeClr val="bg1">
                                            <a:lumMod val="10000"/>
                                          </a:schemeClr>
                                        </a:solidFill>
                                        <a:latin typeface="Cambria Math" panose="02040503050406030204" pitchFamily="18" charset="0"/>
                                      </a:rPr>
                                    </m:ctrlPr>
                                  </m:dPr>
                                  <m:e>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e>
                                </m:d>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1600"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𝑥</m:t>
                                </m:r>
                                <m:r>
                                  <a:rPr lang="en-US" sz="1600" b="0" i="1" smtClean="0">
                                    <a:solidFill>
                                      <a:schemeClr val="bg1">
                                        <a:lumMod val="10000"/>
                                      </a:schemeClr>
                                    </a:solidFill>
                                    <a:latin typeface="Cambria Math" panose="02040503050406030204" pitchFamily="18" charset="0"/>
                                  </a:rPr>
                                  <m:t>+3)</m:t>
                                </m:r>
                              </m:oMath>
                            </m:oMathPara>
                          </a14:m>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3118763340"/>
                      </a:ext>
                    </a:extLst>
                  </a:tr>
                </a:tbl>
              </a:graphicData>
            </a:graphic>
          </p:graphicFrame>
        </mc:Choice>
        <mc:Fallback xmlns="">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853796964"/>
                  </p:ext>
                </p:extLst>
              </p:nvPr>
            </p:nvGraphicFramePr>
            <p:xfrm>
              <a:off x="381000" y="1585852"/>
              <a:ext cx="8260080" cy="2734688"/>
            </p:xfrm>
            <a:graphic>
              <a:graphicData uri="http://schemas.openxmlformats.org/drawingml/2006/table">
                <a:tbl>
                  <a:tblPr firstRow="1" bandRow="1">
                    <a:tableStyleId>{C8C91E4D-BB2E-458C-97EC-07CEA4E99414}</a:tableStyleId>
                  </a:tblPr>
                  <a:tblGrid>
                    <a:gridCol w="2407920">
                      <a:extLst>
                        <a:ext uri="{9D8B030D-6E8A-4147-A177-3AD203B41FA5}">
                          <a16:colId xmlns:a16="http://schemas.microsoft.com/office/drawing/2014/main" val="311445422"/>
                        </a:ext>
                      </a:extLst>
                    </a:gridCol>
                    <a:gridCol w="1840230">
                      <a:extLst>
                        <a:ext uri="{9D8B030D-6E8A-4147-A177-3AD203B41FA5}">
                          <a16:colId xmlns:a16="http://schemas.microsoft.com/office/drawing/2014/main" val="4274234718"/>
                        </a:ext>
                      </a:extLst>
                    </a:gridCol>
                    <a:gridCol w="2011680">
                      <a:extLst>
                        <a:ext uri="{9D8B030D-6E8A-4147-A177-3AD203B41FA5}">
                          <a16:colId xmlns:a16="http://schemas.microsoft.com/office/drawing/2014/main" val="3265088195"/>
                        </a:ext>
                      </a:extLst>
                    </a:gridCol>
                    <a:gridCol w="2000250">
                      <a:extLst>
                        <a:ext uri="{9D8B030D-6E8A-4147-A177-3AD203B41FA5}">
                          <a16:colId xmlns:a16="http://schemas.microsoft.com/office/drawing/2014/main" val="2877200366"/>
                        </a:ext>
                      </a:extLst>
                    </a:gridCol>
                  </a:tblGrid>
                  <a:tr h="683672">
                    <a:tc>
                      <a:txBody>
                        <a:bodyPr/>
                        <a:lstStyle/>
                        <a:p>
                          <a:pPr algn="ct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1600" dirty="0" err="1">
                              <a:solidFill>
                                <a:schemeClr val="bg1">
                                  <a:lumMod val="10000"/>
                                </a:schemeClr>
                              </a:solidFill>
                              <a:latin typeface="+mj-lt"/>
                            </a:rPr>
                            <a:t>Nhân</a:t>
                          </a:r>
                          <a:r>
                            <a:rPr lang="en-US" sz="1600" dirty="0">
                              <a:solidFill>
                                <a:schemeClr val="bg1">
                                  <a:lumMod val="10000"/>
                                </a:schemeClr>
                              </a:solidFill>
                              <a:latin typeface="+mj-lt"/>
                            </a:rPr>
                            <a:t> </a:t>
                          </a:r>
                          <a:r>
                            <a:rPr lang="en-US" sz="1600" dirty="0" err="1">
                              <a:solidFill>
                                <a:schemeClr val="bg1">
                                  <a:lumMod val="10000"/>
                                </a:schemeClr>
                              </a:solidFill>
                              <a:latin typeface="+mj-lt"/>
                            </a:rPr>
                            <a:t>tử</a:t>
                          </a:r>
                          <a:r>
                            <a:rPr lang="en-US" sz="1600" dirty="0">
                              <a:solidFill>
                                <a:schemeClr val="bg1">
                                  <a:lumMod val="10000"/>
                                </a:schemeClr>
                              </a:solidFill>
                              <a:latin typeface="+mj-lt"/>
                            </a:rPr>
                            <a:t> </a:t>
                          </a:r>
                          <a:r>
                            <a:rPr lang="en-US" sz="1600" dirty="0" err="1">
                              <a:solidFill>
                                <a:schemeClr val="bg1">
                                  <a:lumMod val="10000"/>
                                </a:schemeClr>
                              </a:solidFill>
                              <a:latin typeface="+mj-lt"/>
                            </a:rPr>
                            <a:t>bằng</a:t>
                          </a:r>
                          <a:r>
                            <a:rPr lang="en-US" sz="1600" dirty="0">
                              <a:solidFill>
                                <a:schemeClr val="bg1">
                                  <a:lumMod val="10000"/>
                                </a:schemeClr>
                              </a:solidFill>
                              <a:latin typeface="+mj-lt"/>
                            </a:rPr>
                            <a:t> </a:t>
                          </a:r>
                          <a:r>
                            <a:rPr lang="en-US" sz="1600" dirty="0" err="1">
                              <a:solidFill>
                                <a:schemeClr val="bg1">
                                  <a:lumMod val="10000"/>
                                </a:schemeClr>
                              </a:solidFill>
                              <a:latin typeface="+mj-lt"/>
                            </a:rPr>
                            <a:t>số</a:t>
                          </a:r>
                          <a:endParaRPr lang="en-US" sz="1600"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893" r="-99698" b="-302679"/>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893" r="-610" b="-302679"/>
                          </a:stretch>
                        </a:blipFill>
                      </a:tcPr>
                    </a:tc>
                    <a:extLst>
                      <a:ext uri="{0D108BD9-81ED-4DB2-BD59-A6C34878D82A}">
                        <a16:rowId xmlns:a16="http://schemas.microsoft.com/office/drawing/2014/main" val="3962196447"/>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100000" r="-243797" b="-200000"/>
                          </a:stretch>
                        </a:blipFill>
                      </a:tcPr>
                    </a:tc>
                    <a:tc>
                      <a:txBody>
                        <a:bodyPr/>
                        <a:lstStyle/>
                        <a:p>
                          <a:pPr algn="ctr"/>
                          <a:r>
                            <a:rPr lang="en-US" sz="1600"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160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100000" r="-610" b="-200000"/>
                          </a:stretch>
                        </a:blipFill>
                      </a:tcPr>
                    </a:tc>
                    <a:extLst>
                      <a:ext uri="{0D108BD9-81ED-4DB2-BD59-A6C34878D82A}">
                        <a16:rowId xmlns:a16="http://schemas.microsoft.com/office/drawing/2014/main" val="1569042474"/>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201786" r="-243797" b="-101786"/>
                          </a:stretch>
                        </a:blipFill>
                      </a:tcPr>
                    </a:tc>
                    <a:tc>
                      <a:txBody>
                        <a:bodyPr/>
                        <a:lstStyle/>
                        <a:p>
                          <a:pPr algn="ctr"/>
                          <a:r>
                            <a:rPr lang="en-US" sz="1600"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201786" r="-99698" b="-101786"/>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201786" r="-610" b="-101786"/>
                          </a:stretch>
                        </a:blipFill>
                      </a:tcPr>
                    </a:tc>
                    <a:extLst>
                      <a:ext uri="{0D108BD9-81ED-4DB2-BD59-A6C34878D82A}">
                        <a16:rowId xmlns:a16="http://schemas.microsoft.com/office/drawing/2014/main" val="825793907"/>
                      </a:ext>
                    </a:extLst>
                  </a:tr>
                  <a:tr h="68367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53" t="-301786" r="-243797" b="-1786"/>
                          </a:stretch>
                        </a:blipFill>
                      </a:tcPr>
                    </a:tc>
                    <a:tc>
                      <a:txBody>
                        <a:bodyPr/>
                        <a:lstStyle/>
                        <a:p>
                          <a:pPr algn="ctr"/>
                          <a:r>
                            <a:rPr lang="en-US" sz="1600"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0876" t="-301786" r="-99698" b="-1786"/>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13720" t="-301786" r="-610" b="-1786"/>
                          </a:stretch>
                        </a:blipFill>
                      </a:tcPr>
                    </a:tc>
                    <a:extLst>
                      <a:ext uri="{0D108BD9-81ED-4DB2-BD59-A6C34878D82A}">
                        <a16:rowId xmlns:a16="http://schemas.microsoft.com/office/drawing/2014/main" val="3118763340"/>
                      </a:ext>
                    </a:extLst>
                  </a:tr>
                </a:tbl>
              </a:graphicData>
            </a:graphic>
          </p:graphicFrame>
        </mc:Fallback>
      </mc:AlternateContent>
    </p:spTree>
    <p:extLst>
      <p:ext uri="{BB962C8B-B14F-4D97-AF65-F5344CB8AC3E}">
        <p14:creationId xmlns:p14="http://schemas.microsoft.com/office/powerpoint/2010/main" val="2440860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97505" y="692646"/>
            <a:ext cx="7745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7.</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597492" y="1215101"/>
                <a:ext cx="8386488" cy="151836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noProof="0" dirty="0">
                    <a:ea typeface="Calibri" panose="020F0502020204030204" pitchFamily="34" charset="0"/>
                    <a:cs typeface="Times New Roman" panose="02020603050405020304" pitchFamily="18" charset="0"/>
                  </a:rPr>
                  <a:t>Để </a:t>
                </a:r>
                <a:r>
                  <a:rPr lang="en-US" sz="1800" kern="100" dirty="0" err="1">
                    <a:ea typeface="Calibri" panose="020F0502020204030204" pitchFamily="34" charset="0"/>
                    <a:cs typeface="Times New Roman" panose="02020603050405020304" pitchFamily="18" charset="0"/>
                  </a:rPr>
                  <a:t>quy</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đồng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của</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hai</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phân</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trên</a:t>
                </a:r>
                <a:r>
                  <a:rPr lang="en-US" sz="1800" kern="100" noProof="0" dirty="0">
                    <a:ea typeface="Calibri" panose="020F0502020204030204" pitchFamily="34" charset="0"/>
                    <a:cs typeface="Times New Roman" panose="02020603050405020304" pitchFamily="18" charset="0"/>
                  </a:rPr>
                  <a:t>, ta </a:t>
                </a:r>
                <a:r>
                  <a:rPr lang="en-US" sz="1800" kern="100" noProof="0" dirty="0" err="1">
                    <a:ea typeface="Calibri" panose="020F0502020204030204" pitchFamily="34" charset="0"/>
                    <a:cs typeface="Times New Roman" panose="02020603050405020304" pitchFamily="18" charset="0"/>
                  </a:rPr>
                  <a:t>làm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như</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sau</a:t>
                </a:r>
                <a:r>
                  <a:rPr lang="en-US" sz="1800" kern="100" noProof="0" dirty="0">
                    <a:ea typeface="Calibri" panose="020F0502020204030204" pitchFamily="34" charset="0"/>
                    <a:cs typeface="Times New Roman" panose="02020603050405020304" pitchFamily="18" charset="0"/>
                  </a:rPr>
                  <a:t>:</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i="1" kern="100" noProof="0" dirty="0" err="1">
                    <a:solidFill>
                      <a:srgbClr val="0070C0"/>
                    </a:solidFill>
                    <a:ea typeface="Calibri" panose="020F0502020204030204" pitchFamily="34" charset="0"/>
                    <a:cs typeface="Times New Roman" panose="02020603050405020304" pitchFamily="18" charset="0"/>
                  </a:rPr>
                  <a:t>Bước</a:t>
                </a:r>
                <a:r>
                  <a:rPr lang="en-US" sz="1800" i="1" kern="100" noProof="0" dirty="0">
                    <a:solidFill>
                      <a:srgbClr val="0070C0"/>
                    </a:solidFill>
                    <a:ea typeface="Calibri" panose="020F0502020204030204" pitchFamily="34" charset="0"/>
                    <a:cs typeface="Times New Roman" panose="02020603050405020304" pitchFamily="18" charset="0"/>
                  </a:rPr>
                  <a:t> 1: </a:t>
                </a:r>
                <a:r>
                  <a:rPr lang="en-US" sz="1800" kern="100" noProof="0" dirty="0" err="1">
                    <a:ea typeface="Calibri" panose="020F0502020204030204" pitchFamily="34" charset="0"/>
                    <a:cs typeface="Times New Roman" panose="02020603050405020304" pitchFamily="18" charset="0"/>
                  </a:rPr>
                  <a:t>Tìm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mẫu</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chung</a:t>
                </a:r>
                <a:endParaRPr lang="en-US" sz="18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Chọn</a:t>
                </a:r>
                <a:r>
                  <a:rPr lang="en-US" sz="1800" kern="100" dirty="0">
                    <a:ea typeface="Calibri" panose="020F0502020204030204" pitchFamily="34" charset="0"/>
                    <a:cs typeface="Times New Roman" panose="02020603050405020304" pitchFamily="18" charset="0"/>
                  </a:rPr>
                  <a:t> MTC </a:t>
                </a:r>
                <a:r>
                  <a:rPr lang="en-US" sz="1800" kern="100" dirty="0" err="1">
                    <a:ea typeface="Calibri" panose="020F0502020204030204" pitchFamily="34" charset="0"/>
                    <a:cs typeface="Times New Roman" panose="02020603050405020304" pitchFamily="18" charset="0"/>
                  </a:rPr>
                  <a:t>là</a:t>
                </a:r>
                <a:r>
                  <a:rPr lang="en-US" sz="1800" kern="100" dirty="0">
                    <a:ea typeface="Calibri" panose="020F0502020204030204" pitchFamily="34" charset="0"/>
                    <a:cs typeface="Times New Roman" panose="02020603050405020304" pitchFamily="18" charset="0"/>
                  </a:rPr>
                  <a:t>: </a:t>
                </a:r>
                <a14:m>
                  <m:oMath xmlns:m="http://schemas.openxmlformats.org/officeDocument/2006/math">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oMath>
                </a14:m>
                <a:endParaRPr lang="en-US" sz="18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597492" y="1215101"/>
                <a:ext cx="8386488" cy="1518364"/>
              </a:xfrm>
              <a:prstGeom prst="rect">
                <a:avLst/>
              </a:prstGeom>
              <a:blipFill>
                <a:blip r:embed="rId3"/>
                <a:stretch>
                  <a:fillRect l="-581" b="-562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4"/>
          <a:srcRect l="25979" r="25979"/>
          <a:stretch/>
        </p:blipFill>
        <p:spPr>
          <a:xfrm>
            <a:off x="7387993" y="1162893"/>
            <a:ext cx="1203285" cy="140885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85794" y="353365"/>
            <a:ext cx="6127582" cy="882202"/>
            <a:chOff x="1393355" y="287606"/>
            <a:chExt cx="5552926" cy="882202"/>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89952"/>
              <a:ext cx="5385963" cy="879856"/>
              <a:chOff x="1416215" y="1084566"/>
              <a:chExt cx="5385963" cy="879856"/>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456535"/>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1800" kern="1200" dirty="0">
                    <a:solidFill>
                      <a:prstClr val="black"/>
                    </a:solidFill>
                    <a:ea typeface="Times New Roman" panose="02020603050405020304" pitchFamily="18" charset="0"/>
                  </a:rPr>
                  <a:t>Quy </a:t>
                </a:r>
                <a:r>
                  <a:rPr lang="en-US" sz="1800" kern="1200" dirty="0" err="1">
                    <a:solidFill>
                      <a:prstClr val="black"/>
                    </a:solidFill>
                    <a:ea typeface="Times New Roman" panose="02020603050405020304" pitchFamily="18" charset="0"/>
                  </a:rPr>
                  <a:t>đồng</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mẫu</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hai</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phân</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18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và</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139563" y="1084566"/>
                    <a:ext cx="1852764" cy="87985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139563" y="1084566"/>
                    <a:ext cx="1852764" cy="87985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093517" y="287606"/>
                  <a:ext cx="1852764" cy="87293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093517" y="287606"/>
                  <a:ext cx="1852764" cy="872931"/>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83C8E9A-EDAA-D54E-253A-172900861514}"/>
                  </a:ext>
                </a:extLst>
              </p:cNvPr>
              <p:cNvSpPr txBox="1"/>
              <p:nvPr/>
            </p:nvSpPr>
            <p:spPr>
              <a:xfrm>
                <a:off x="263673" y="2693404"/>
                <a:ext cx="8616654" cy="100027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2: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Tìm</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nhân</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tử</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phụ</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mỗi</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bằng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cia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MTC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83C8E9A-EDAA-D54E-253A-172900861514}"/>
                  </a:ext>
                </a:extLst>
              </p:cNvPr>
              <p:cNvSpPr txBox="1">
                <a:spLocks noRot="1" noChangeAspect="1" noMove="1" noResize="1" noEditPoints="1" noAdjustHandles="1" noChangeArrowheads="1" noChangeShapeType="1" noTextEdit="1"/>
              </p:cNvSpPr>
              <p:nvPr/>
            </p:nvSpPr>
            <p:spPr>
              <a:xfrm>
                <a:off x="263673" y="2693404"/>
                <a:ext cx="8616654" cy="1000274"/>
              </a:xfrm>
              <a:prstGeom prst="rect">
                <a:avLst/>
              </a:prstGeom>
              <a:blipFill>
                <a:blip r:embed="rId7"/>
                <a:stretch>
                  <a:fillRect l="-5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9E53FB-C436-C06C-A2DA-4439F92A757D}"/>
                  </a:ext>
                </a:extLst>
              </p:cNvPr>
              <p:cNvSpPr txBox="1"/>
              <p:nvPr/>
            </p:nvSpPr>
            <p:spPr>
              <a:xfrm>
                <a:off x="263673" y="3678877"/>
                <a:ext cx="8616654" cy="120244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3: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và</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của</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mỗi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cho</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với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phụ</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tương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ứng</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a14:m>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559E53FB-C436-C06C-A2DA-4439F92A757D}"/>
                  </a:ext>
                </a:extLst>
              </p:cNvPr>
              <p:cNvSpPr txBox="1">
                <a:spLocks noRot="1" noChangeAspect="1" noMove="1" noResize="1" noEditPoints="1" noAdjustHandles="1" noChangeArrowheads="1" noChangeShapeType="1" noTextEdit="1"/>
              </p:cNvSpPr>
              <p:nvPr/>
            </p:nvSpPr>
            <p:spPr>
              <a:xfrm>
                <a:off x="263673" y="3678877"/>
                <a:ext cx="8616654" cy="1202445"/>
              </a:xfrm>
              <a:prstGeom prst="rect">
                <a:avLst/>
              </a:prstGeom>
              <a:blipFill>
                <a:blip r:embed="rId8"/>
                <a:stretch>
                  <a:fillRect l="-566"/>
                </a:stretch>
              </a:blipFill>
            </p:spPr>
            <p:txBody>
              <a:bodyPr/>
              <a:lstStyle/>
              <a:p>
                <a:r>
                  <a:rPr lang="en-US">
                    <a:noFill/>
                  </a:rPr>
                  <a:t> </a:t>
                </a:r>
              </a:p>
            </p:txBody>
          </p:sp>
        </mc:Fallback>
      </mc:AlternateContent>
    </p:spTree>
    <p:extLst>
      <p:ext uri="{BB962C8B-B14F-4D97-AF65-F5344CB8AC3E}">
        <p14:creationId xmlns:p14="http://schemas.microsoft.com/office/powerpoint/2010/main" val="35206516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3">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1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28718" y="1284431"/>
            <a:ext cx="8086563" cy="2918748"/>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18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18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18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18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18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pt-BR" sz="18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Muốn quy</a:t>
            </a:r>
            <a:r>
              <a:rPr kumimoji="0" lang="pt-BR" sz="1800" b="0" i="0" u="none" strike="noStrike" kern="100" cap="none" spc="0" normalizeH="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đồng mẫu thức nhiều phân thức</a:t>
            </a:r>
            <a:r>
              <a:rPr kumimoji="0" lang="pt-BR" sz="18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ta có thể làm như sau: </a:t>
            </a:r>
            <a:endParaRPr kumimoji="0" lang="en-US" sz="1800" b="0" i="0" u="none" strike="noStrike" kern="100" cap="none" spc="0" normalizeH="0" baseline="0" noProof="0" dirty="0">
              <a:ln>
                <a:noFill/>
              </a:ln>
              <a:solidFill>
                <a:srgbClr val="EEEEEE">
                  <a:lumMod val="10000"/>
                </a:srgbClr>
              </a:solidFill>
              <a:effectLst/>
              <a:uLnTx/>
              <a:uFillTx/>
              <a:latin typeface="+mj-lt"/>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1: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tích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các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thành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nếu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cần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rồi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MTC</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2: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bằng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cách</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chia MTC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từng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18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1800" i="1" kern="100" dirty="0">
                <a:solidFill>
                  <a:schemeClr val="bg1">
                    <a:lumMod val="10000"/>
                  </a:schemeClr>
                </a:solidFill>
                <a:latin typeface="+mj-lt"/>
                <a:ea typeface="Times New Roman" panose="02020603050405020304" pitchFamily="18" charset="0"/>
                <a:cs typeface="Times New Roman" panose="02020603050405020304" pitchFamily="18" charset="0"/>
              </a:rPr>
              <a:t> 3: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cả</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và</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đã</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với</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tương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1800" kern="100" dirty="0" err="1">
                <a:solidFill>
                  <a:schemeClr val="bg1">
                    <a:lumMod val="10000"/>
                  </a:schemeClr>
                </a:solidFill>
                <a:latin typeface="+mj-lt"/>
                <a:ea typeface="Times New Roman" panose="02020603050405020304" pitchFamily="18" charset="0"/>
                <a:cs typeface="Times New Roman" panose="02020603050405020304" pitchFamily="18" charset="0"/>
              </a:rPr>
              <a:t>ứng</a:t>
            </a:r>
            <a:r>
              <a:rPr lang="en-US" sz="18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1800" kern="100" dirty="0">
              <a:solidFill>
                <a:schemeClr val="bg1">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43257" y="525066"/>
            <a:ext cx="1383030" cy="777954"/>
          </a:xfrm>
          <a:prstGeom prst="rect">
            <a:avLst/>
          </a:prstGeom>
        </p:spPr>
      </p:pic>
    </p:spTree>
    <p:extLst>
      <p:ext uri="{BB962C8B-B14F-4D97-AF65-F5344CB8AC3E}">
        <p14:creationId xmlns:p14="http://schemas.microsoft.com/office/powerpoint/2010/main" val="229551542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43150"/>
                <a:ext cx="6394007" cy="12610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Ta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−6=3</m:t>
                    </m:r>
                    <m:d>
                      <m:d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e>
                    </m:d>
                    <m:r>
                      <a:rPr kumimoji="0" lang="en-US" sz="2200" b="0" i="0" u="none" strike="noStrike" kern="0" cap="none" spc="0" normalizeH="0" noProof="0" smtClean="0">
                        <a:ln>
                          <a:noFill/>
                        </a:ln>
                        <a:solidFill>
                          <a:srgbClr val="000000"/>
                        </a:solidFill>
                        <a:effectLst/>
                        <a:uLnTx/>
                        <a:uFillTx/>
                        <a:latin typeface="Cambria Math" panose="02040503050406030204" pitchFamily="18" charset="0"/>
                        <a:cs typeface="Arial"/>
                        <a:sym typeface="Arial"/>
                      </a:rPr>
                      <m:t>;</m:t>
                    </m:r>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+6=3(</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43150"/>
                <a:ext cx="6394007" cy="1261051"/>
              </a:xfrm>
              <a:prstGeom prst="rect">
                <a:avLst/>
              </a:prstGeom>
              <a:blipFill>
                <a:blip r:embed="rId3"/>
                <a:stretch>
                  <a:fillRect l="-1239" b="-339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437324" y="3562473"/>
                <a:ext cx="8047544"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Chọn MTC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err="1"/>
                  <a:t>Nhân</a:t>
                </a:r>
                <a:r>
                  <a:rPr lang="en-US" sz="2200" dirty="0"/>
                  <a:t> </a:t>
                </a:r>
                <a:r>
                  <a:rPr lang="en-US" sz="2200" dirty="0" err="1"/>
                  <a:t>tử</a:t>
                </a:r>
                <a:r>
                  <a:rPr lang="en-US" sz="2200" dirty="0"/>
                  <a:t> </a:t>
                </a:r>
                <a:r>
                  <a:rPr lang="en-US" sz="2200" dirty="0" err="1"/>
                  <a:t>phụ</a:t>
                </a:r>
                <a:r>
                  <a:rPr lang="en-US" sz="2200" dirty="0"/>
                  <a:t> </a:t>
                </a:r>
                <a:r>
                  <a:rPr lang="en-US" sz="2200" dirty="0" err="1"/>
                  <a:t>của</a:t>
                </a:r>
                <a:r>
                  <a:rPr lang="en-US" sz="2200" dirty="0"/>
                  <a:t> </a:t>
                </a:r>
                <a:r>
                  <a:rPr lang="en-US" sz="2200" dirty="0" err="1"/>
                  <a:t>các</a:t>
                </a:r>
                <a:r>
                  <a:rPr lang="en-US" sz="2200" dirty="0"/>
                  <a:t> </a:t>
                </a:r>
                <a:r>
                  <a:rPr lang="en-US" sz="2200" dirty="0" err="1"/>
                  <a:t>mẫu</a:t>
                </a:r>
                <a:r>
                  <a:rPr lang="en-US" sz="2200" dirty="0"/>
                  <a:t> </a:t>
                </a:r>
                <a:r>
                  <a:rPr lang="en-US" sz="2200" dirty="0" err="1"/>
                  <a:t>thức</a:t>
                </a:r>
                <a:r>
                  <a:rPr lang="en-US" sz="2200" dirty="0"/>
                  <a:t> </a:t>
                </a:r>
                <a:r>
                  <a:rPr lang="en-US" sz="2200" dirty="0" err="1"/>
                  <a:t>trên</a:t>
                </a:r>
                <a:r>
                  <a:rPr lang="en-US" sz="2200" dirty="0"/>
                  <a:t> </a:t>
                </a:r>
                <a:r>
                  <a:rPr lang="en-US" sz="2200" dirty="0" err="1"/>
                  <a:t>lần</a:t>
                </a:r>
                <a:r>
                  <a:rPr lang="en-US" sz="2200" dirty="0"/>
                  <a:t> </a:t>
                </a:r>
                <a:r>
                  <a:rPr lang="en-US" sz="2200" dirty="0" err="1"/>
                  <a:t>lượt</a:t>
                </a:r>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3</a:t>
                </a: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437324" y="3562473"/>
                <a:ext cx="8047544" cy="1045223"/>
              </a:xfrm>
              <a:prstGeom prst="rect">
                <a:avLst/>
              </a:prstGeom>
              <a:blipFill>
                <a:blip r:embed="rId5"/>
                <a:stretch>
                  <a:fillRect l="-985" b="-110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6"/>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32777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51827"/>
                <a:ext cx="6394007" cy="23831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Vậy</a:t>
                </a:r>
                <a:r>
                  <a:rPr lang="en-US" sz="2200" dirty="0"/>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−6</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+2</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oMath>
                </a14:m>
                <a:endParaRPr kumimoji="0" lang="en-US" sz="2200" b="0" i="0" u="none" strike="noStrike" kern="0" cap="none" spc="0" normalizeH="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noProof="0" dirty="0"/>
                  <a:t>        </a:t>
                </a:r>
                <a14:m>
                  <m:oMath xmlns:m="http://schemas.openxmlformats.org/officeDocument/2006/math">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num>
                      <m:den>
                        <m:r>
                          <a:rPr lang="en-US" sz="2200" b="0" i="1" noProof="0" smtClean="0">
                            <a:latin typeface="Cambria Math" panose="02040503050406030204" pitchFamily="18" charset="0"/>
                          </a:rPr>
                          <m:t>3</m:t>
                        </m:r>
                        <m:r>
                          <a:rPr lang="en-US" sz="2200" b="0" i="1" noProof="0" smtClean="0">
                            <a:latin typeface="Cambria Math" panose="02040503050406030204" pitchFamily="18" charset="0"/>
                          </a:rPr>
                          <m:t>𝑥</m:t>
                        </m:r>
                        <m:r>
                          <a:rPr lang="en-US" sz="2200" b="0" i="1" noProof="0" smtClean="0">
                            <a:latin typeface="Cambria Math" panose="02040503050406030204" pitchFamily="18" charset="0"/>
                          </a:rPr>
                          <m:t>+6</m:t>
                        </m:r>
                      </m:den>
                    </m:f>
                    <m:r>
                      <a:rPr lang="en-US" sz="2200" b="0" i="1" noProof="0" smtClean="0">
                        <a:latin typeface="Cambria Math" panose="02040503050406030204" pitchFamily="18" charset="0"/>
                      </a:rPr>
                      <m:t>=</m:t>
                    </m:r>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num>
                      <m:den>
                        <m:r>
                          <a:rPr lang="en-US" sz="2200" b="0" i="1" noProof="0" smtClean="0">
                            <a:latin typeface="Cambria Math" panose="02040503050406030204" pitchFamily="18" charset="0"/>
                          </a:rPr>
                          <m:t>3</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en>
                    </m:f>
                    <m:r>
                      <a:rPr lang="en-US" sz="2200" b="0" i="1" noProof="0" smtClean="0">
                        <a:latin typeface="Cambria Math" panose="02040503050406030204" pitchFamily="18" charset="0"/>
                      </a:rPr>
                      <m:t>=</m:t>
                    </m:r>
                    <m:f>
                      <m:fPr>
                        <m:ctrlPr>
                          <a:rPr lang="en-US" sz="2200" b="0" i="1" noProof="0" smtClean="0">
                            <a:latin typeface="Cambria Math" panose="02040503050406030204" pitchFamily="18" charset="0"/>
                          </a:rPr>
                        </m:ctrlPr>
                      </m:fPr>
                      <m:num>
                        <m:r>
                          <a:rPr lang="en-US" sz="2200" b="0" i="1" noProof="0" smtClean="0">
                            <a:latin typeface="Cambria Math" panose="02040503050406030204" pitchFamily="18" charset="0"/>
                          </a:rPr>
                          <m:t>2</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num>
                      <m:den>
                        <m:r>
                          <a:rPr lang="en-US" sz="2200" b="0" i="1" noProof="0" smtClean="0">
                            <a:latin typeface="Cambria Math" panose="02040503050406030204" pitchFamily="18" charset="0"/>
                          </a:rPr>
                          <m:t>3</m:t>
                        </m:r>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
                          <m:dPr>
                            <m:ctrlPr>
                              <a:rPr lang="en-US" sz="2200" b="0" i="1" noProof="0" smtClean="0">
                                <a:latin typeface="Cambria Math" panose="02040503050406030204" pitchFamily="18" charset="0"/>
                              </a:rPr>
                            </m:ctrlPr>
                          </m:dPr>
                          <m:e>
                            <m:r>
                              <a:rPr lang="en-US" sz="2200" b="0" i="1" noProof="0" smtClean="0">
                                <a:latin typeface="Cambria Math" panose="02040503050406030204" pitchFamily="18" charset="0"/>
                              </a:rPr>
                              <m:t>𝑥</m:t>
                            </m:r>
                            <m:r>
                              <a:rPr lang="en-US" sz="2200" b="0" i="1" noProof="0" smtClean="0">
                                <a:latin typeface="Cambria Math" panose="02040503050406030204" pitchFamily="18" charset="0"/>
                              </a:rPr>
                              <m:t>−2</m:t>
                            </m:r>
                          </m:e>
                        </m:d>
                      </m:den>
                    </m:f>
                  </m:oMath>
                </a14:m>
                <a:endParaRPr kumimoji="0" lang="en-US" sz="2200" b="0" i="0" u="none" strike="noStrike" kern="0" cap="none" spc="0" normalizeH="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4−</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−4</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−9</m:t>
                        </m:r>
                      </m:num>
                      <m:den>
                        <m:r>
                          <a:rPr lang="en-US" sz="2200" b="0" i="1" smtClean="0">
                            <a:latin typeface="Cambria Math" panose="02040503050406030204" pitchFamily="18" charset="0"/>
                          </a:rPr>
                          <m:t>3</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e>
                        </m:d>
                      </m:den>
                    </m:f>
                  </m:oMath>
                </a14:m>
                <a:r>
                  <a:rPr kumimoji="0" lang="en-US" sz="2200" b="0" i="0" u="none" strike="noStrike" kern="0" cap="none" spc="0" normalizeH="0" noProof="0" dirty="0">
                    <a:ln>
                      <a:noFill/>
                    </a:ln>
                    <a:solidFill>
                      <a:srgbClr val="000000"/>
                    </a:solidFill>
                    <a:effectLst/>
                    <a:uLnTx/>
                    <a:uFillTx/>
                    <a:latin typeface="Arial"/>
                    <a:cs typeface="Arial"/>
                    <a:sym typeface="Arial"/>
                  </a:rPr>
                  <a:t> </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51827"/>
                <a:ext cx="6394007" cy="2383153"/>
              </a:xfrm>
              <a:prstGeom prst="rect">
                <a:avLst/>
              </a:prstGeom>
              <a:blipFill>
                <a:blip r:embed="rId3"/>
                <a:stretch>
                  <a:fillRect l="-123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5"/>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26742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circle(in)">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p:cTn id="18"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8274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827423"/>
              </a:xfrm>
              <a:prstGeom prst="rect">
                <a:avLst/>
              </a:prstGeom>
              <a:blipFill>
                <a:blip r:embed="rId3"/>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12152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862584" y="2657609"/>
                <a:ext cx="7602368" cy="2174185"/>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a)</a:t>
                </a:r>
                <a:r>
                  <a:rPr lang="en-US" sz="2000" kern="100" dirty="0">
                    <a:latin typeface="+mj-lt"/>
                    <a:ea typeface="Calibri" panose="020F0502020204030204" pitchFamily="34" charset="0"/>
                    <a:cs typeface="Times New Roman" panose="02020603050405020304" pitchFamily="18" charset="0"/>
                  </a:rPr>
                  <a:t> </a:t>
                </a:r>
                <a:r>
                  <a:rPr lang="pt-BR" sz="2000" kern="100" dirty="0">
                    <a:effectLst/>
                    <a:latin typeface="+mj-lt"/>
                    <a:ea typeface="Times New Roman" panose="02020603050405020304" pitchFamily="18" charset="0"/>
                    <a:cs typeface="Times New Roman" panose="02020603050405020304" pitchFamily="18" charset="0"/>
                  </a:rPr>
                  <a:t>Ta có MTC: </a:t>
                </a:r>
                <a14:m>
                  <m:oMath xmlns:m="http://schemas.openxmlformats.org/officeDocument/2006/math">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pt-BR" sz="2000"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3.2</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oMath>
                  </m:oMathPara>
                </a14:m>
                <a:endParaRPr lang="en-US" sz="2000" i="1"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862584" y="2657609"/>
                <a:ext cx="7602368" cy="2174185"/>
              </a:xfrm>
              <a:prstGeom prst="rect">
                <a:avLst/>
              </a:prstGeom>
              <a:blipFill>
                <a:blip r:embed="rId4"/>
                <a:stretch>
                  <a:fillRect l="-8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6646073" y="2233116"/>
            <a:ext cx="2020149" cy="1136334"/>
          </a:xfrm>
          <a:prstGeom prst="rect">
            <a:avLst/>
          </a:prstGeom>
        </p:spPr>
      </p:pic>
    </p:spTree>
    <p:extLst>
      <p:ext uri="{BB962C8B-B14F-4D97-AF65-F5344CB8AC3E}">
        <p14:creationId xmlns:p14="http://schemas.microsoft.com/office/powerpoint/2010/main" val="28616826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2200074" y="1666484"/>
            <a:ext cx="5137986"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Khái</a:t>
            </a:r>
            <a:r>
              <a:rPr lang="en-US" sz="2600" dirty="0">
                <a:latin typeface="+mj-lt"/>
              </a:rPr>
              <a:t> </a:t>
            </a:r>
            <a:r>
              <a:rPr lang="en-US" sz="2600" dirty="0" err="1">
                <a:latin typeface="+mj-lt"/>
              </a:rPr>
              <a:t>niệm</a:t>
            </a:r>
            <a:r>
              <a:rPr lang="en-US" sz="2600" dirty="0">
                <a:latin typeface="+mj-lt"/>
              </a:rPr>
              <a:t> </a:t>
            </a:r>
            <a:r>
              <a:rPr lang="en-US" sz="2600" dirty="0" err="1">
                <a:latin typeface="+mj-lt"/>
              </a:rPr>
              <a:t>về</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r>
              <a:rPr lang="en-US" sz="2600" dirty="0">
                <a:latin typeface="+mj-lt"/>
              </a:rPr>
              <a:t> </a:t>
            </a:r>
            <a:r>
              <a:rPr lang="en-US" sz="2600" dirty="0" err="1">
                <a:latin typeface="+mj-lt"/>
              </a:rPr>
              <a:t>đại</a:t>
            </a:r>
            <a:r>
              <a:rPr lang="en-US" sz="2600" dirty="0">
                <a:latin typeface="+mj-lt"/>
              </a:rPr>
              <a:t> </a:t>
            </a:r>
            <a:r>
              <a:rPr lang="en-US" sz="2600" dirty="0" err="1">
                <a:latin typeface="+mj-lt"/>
              </a:rPr>
              <a:t>số</a:t>
            </a:r>
            <a:endParaRPr sz="2600" dirty="0">
              <a:latin typeface="+mj-lt"/>
            </a:endParaRPr>
          </a:p>
        </p:txBody>
      </p:sp>
      <p:sp>
        <p:nvSpPr>
          <p:cNvPr id="793" name="Google Shape;793;p35"/>
          <p:cNvSpPr txBox="1">
            <a:spLocks noGrp="1"/>
          </p:cNvSpPr>
          <p:nvPr>
            <p:ph type="title" idx="13"/>
          </p:nvPr>
        </p:nvSpPr>
        <p:spPr>
          <a:xfrm>
            <a:off x="1246110" y="1546184"/>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2200074" y="2799143"/>
            <a:ext cx="513798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Tính</a:t>
            </a:r>
            <a:r>
              <a:rPr lang="en-US" sz="2600" dirty="0">
                <a:latin typeface="+mj-lt"/>
              </a:rPr>
              <a:t> </a:t>
            </a:r>
            <a:r>
              <a:rPr lang="en-US" sz="2600" dirty="0" err="1">
                <a:latin typeface="+mj-lt"/>
              </a:rPr>
              <a:t>chất</a:t>
            </a:r>
            <a:r>
              <a:rPr lang="en-US" sz="2600" dirty="0">
                <a:latin typeface="+mj-lt"/>
              </a:rPr>
              <a:t> </a:t>
            </a:r>
            <a:r>
              <a:rPr lang="en-US" sz="2600" dirty="0" err="1">
                <a:latin typeface="+mj-lt"/>
              </a:rPr>
              <a:t>cơ</a:t>
            </a:r>
            <a:r>
              <a:rPr lang="en-US" sz="2600" dirty="0">
                <a:latin typeface="+mj-lt"/>
              </a:rPr>
              <a:t> </a:t>
            </a:r>
            <a:r>
              <a:rPr lang="en-US" sz="2600" dirty="0" err="1">
                <a:latin typeface="+mj-lt"/>
              </a:rPr>
              <a:t>bản</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1246110" y="2678843"/>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p:sp>
        <p:nvSpPr>
          <p:cNvPr id="24" name="Google Shape;788;p35">
            <a:extLst>
              <a:ext uri="{FF2B5EF4-FFF2-40B4-BE49-F238E27FC236}">
                <a16:creationId xmlns:a16="http://schemas.microsoft.com/office/drawing/2014/main" id="{90C08531-B0DE-D4AC-DC0F-41882B0763DB}"/>
              </a:ext>
            </a:extLst>
          </p:cNvPr>
          <p:cNvSpPr txBox="1">
            <a:spLocks/>
          </p:cNvSpPr>
          <p:nvPr/>
        </p:nvSpPr>
        <p:spPr>
          <a:xfrm>
            <a:off x="2200074" y="4052102"/>
            <a:ext cx="653244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Điều</a:t>
            </a:r>
            <a:r>
              <a:rPr lang="en-US" sz="2600" dirty="0">
                <a:latin typeface="+mj-lt"/>
              </a:rPr>
              <a:t> </a:t>
            </a:r>
            <a:r>
              <a:rPr lang="en-US" sz="2600" dirty="0" err="1">
                <a:latin typeface="+mj-lt"/>
              </a:rPr>
              <a:t>kiện</a:t>
            </a:r>
            <a:r>
              <a:rPr lang="en-US" sz="2600" dirty="0">
                <a:latin typeface="+mj-lt"/>
              </a:rPr>
              <a:t> </a:t>
            </a:r>
            <a:r>
              <a:rPr lang="en-US" sz="2600" dirty="0" err="1">
                <a:latin typeface="+mj-lt"/>
              </a:rPr>
              <a:t>xác</a:t>
            </a:r>
            <a:r>
              <a:rPr lang="en-US" sz="2600" dirty="0">
                <a:latin typeface="+mj-lt"/>
              </a:rPr>
              <a:t> </a:t>
            </a:r>
            <a:r>
              <a:rPr lang="en-US" sz="2600" dirty="0" err="1">
                <a:latin typeface="+mj-lt"/>
              </a:rPr>
              <a:t>định</a:t>
            </a:r>
            <a:r>
              <a:rPr lang="en-US" sz="2600" dirty="0">
                <a:latin typeface="+mj-lt"/>
              </a:rPr>
              <a:t> </a:t>
            </a:r>
            <a:r>
              <a:rPr lang="en-US" sz="2600" dirty="0" err="1">
                <a:latin typeface="+mj-lt"/>
              </a:rPr>
              <a:t>và</a:t>
            </a:r>
            <a:r>
              <a:rPr lang="en-US" sz="2600" dirty="0">
                <a:latin typeface="+mj-lt"/>
              </a:rPr>
              <a:t> </a:t>
            </a:r>
            <a:r>
              <a:rPr lang="en-US" sz="2600" dirty="0" err="1">
                <a:latin typeface="+mj-lt"/>
              </a:rPr>
              <a:t>giá</a:t>
            </a:r>
            <a:r>
              <a:rPr lang="en-US" sz="2600" dirty="0">
                <a:latin typeface="+mj-lt"/>
              </a:rPr>
              <a:t> </a:t>
            </a:r>
            <a:r>
              <a:rPr lang="en-US" sz="2600" dirty="0" err="1">
                <a:latin typeface="+mj-lt"/>
              </a:rPr>
              <a:t>trị</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5" name="Google Shape;793;p35">
            <a:extLst>
              <a:ext uri="{FF2B5EF4-FFF2-40B4-BE49-F238E27FC236}">
                <a16:creationId xmlns:a16="http://schemas.microsoft.com/office/drawing/2014/main" id="{A9762ABA-4849-57A8-80B9-B3EC0FA5F1EC}"/>
              </a:ext>
            </a:extLst>
          </p:cNvPr>
          <p:cNvSpPr txBox="1">
            <a:spLocks/>
          </p:cNvSpPr>
          <p:nvPr/>
        </p:nvSpPr>
        <p:spPr>
          <a:xfrm>
            <a:off x="1246110" y="3931802"/>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03</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P spid="24" grpId="0"/>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17FD75-5B22-326B-1FB6-72914F88F480}"/>
                  </a:ext>
                </a:extLst>
              </p:cNvPr>
              <p:cNvSpPr txBox="1"/>
              <p:nvPr/>
            </p:nvSpPr>
            <p:spPr>
              <a:xfrm>
                <a:off x="1057120" y="2303706"/>
                <a:ext cx="7316064" cy="2512291"/>
              </a:xfrm>
              <a:prstGeom prst="rect">
                <a:avLst/>
              </a:prstGeom>
              <a:noFill/>
            </p:spPr>
            <p:txBody>
              <a:bodyPr wrap="square">
                <a:spAutoFit/>
              </a:bodyPr>
              <a:lstStyle/>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b)</a:t>
                </a:r>
                <a:r>
                  <a:rPr lang="en-US" sz="1800" kern="100" dirty="0">
                    <a:latin typeface="+mj-lt"/>
                    <a:ea typeface="Calibri" panose="020F0502020204030204" pitchFamily="34"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Ta có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en>
                    </m:f>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18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18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Suy ra MTC: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18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effectLst/>
                                <a:latin typeface="Cambria Math" panose="02040503050406030204" pitchFamily="18" charset="0"/>
                                <a:ea typeface="Times New Roman" panose="02020603050405020304" pitchFamily="18" charset="0"/>
                                <a:cs typeface="Times New Roman" panose="02020603050405020304" pitchFamily="18" charset="0"/>
                              </a:rPr>
                              <m:t>+5</m:t>
                            </m:r>
                          </m:e>
                        </m:d>
                      </m:den>
                    </m:f>
                  </m:oMath>
                </a14:m>
                <a:r>
                  <a:rPr lang="pt-BR" sz="1800" i="1" kern="100" dirty="0">
                    <a:effectLst/>
                    <a:latin typeface="+mj-lt"/>
                    <a:ea typeface="Times New Roman" panose="02020603050405020304" pitchFamily="18" charset="0"/>
                    <a:cs typeface="Times New Roman" panose="02020603050405020304" pitchFamily="18" charset="0"/>
                  </a:rPr>
                  <a:t>;</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−25</m:t>
                        </m:r>
                      </m:den>
                    </m:f>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4</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pt-BR" sz="1800" i="1" dirty="0">
                    <a:effectLst/>
                    <a:latin typeface="+mj-lt"/>
                    <a:ea typeface="Times New Roman" panose="02020603050405020304" pitchFamily="18" charset="0"/>
                  </a:rPr>
                  <a:t> </a:t>
                </a:r>
                <a:r>
                  <a:rPr lang="pt-BR" sz="1800" dirty="0">
                    <a:effectLst/>
                    <a:latin typeface="+mj-lt"/>
                    <a:ea typeface="Times New Roman" panose="02020603050405020304" pitchFamily="18" charset="0"/>
                  </a:rPr>
                  <a:t>.</a:t>
                </a:r>
                <a:endParaRPr lang="en-US" sz="1800" dirty="0">
                  <a:latin typeface="+mj-lt"/>
                </a:endParaRPr>
              </a:p>
            </p:txBody>
          </p:sp>
        </mc:Choice>
        <mc:Fallback xmlns="">
          <p:sp>
            <p:nvSpPr>
              <p:cNvPr id="3" name="TextBox 2">
                <a:extLst>
                  <a:ext uri="{FF2B5EF4-FFF2-40B4-BE49-F238E27FC236}">
                    <a16:creationId xmlns:a16="http://schemas.microsoft.com/office/drawing/2014/main" id="{ED17FD75-5B22-326B-1FB6-72914F88F480}"/>
                  </a:ext>
                </a:extLst>
              </p:cNvPr>
              <p:cNvSpPr txBox="1">
                <a:spLocks noRot="1" noChangeAspect="1" noMove="1" noResize="1" noEditPoints="1" noAdjustHandles="1" noChangeArrowheads="1" noChangeShapeType="1" noTextEdit="1"/>
              </p:cNvSpPr>
              <p:nvPr/>
            </p:nvSpPr>
            <p:spPr>
              <a:xfrm>
                <a:off x="1057120" y="2303706"/>
                <a:ext cx="7316064" cy="2512291"/>
              </a:xfrm>
              <a:prstGeom prst="rect">
                <a:avLst/>
              </a:prstGeom>
              <a:blipFill>
                <a:blip r:embed="rId3"/>
                <a:stretch>
                  <a:fillRect l="-666" b="-728"/>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8274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827423"/>
              </a:xfrm>
              <a:prstGeom prst="rect">
                <a:avLst/>
              </a:prstGeom>
              <a:blipFill>
                <a:blip r:embed="rId4"/>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12152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7363109" y="3773191"/>
            <a:ext cx="2020149" cy="1136334"/>
          </a:xfrm>
          <a:prstGeom prst="rect">
            <a:avLst/>
          </a:prstGeom>
        </p:spPr>
      </p:pic>
    </p:spTree>
    <p:extLst>
      <p:ext uri="{BB962C8B-B14F-4D97-AF65-F5344CB8AC3E}">
        <p14:creationId xmlns:p14="http://schemas.microsoft.com/office/powerpoint/2010/main" val="337870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708660" y="2150850"/>
            <a:ext cx="7726679" cy="149532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ĐIỀU KIỆN XÁC ĐỊNH VÀ </a:t>
            </a:r>
            <a:br>
              <a:rPr lang="en-US" sz="4000" b="1" dirty="0">
                <a:latin typeface="+mj-lt"/>
              </a:rPr>
            </a:br>
            <a:r>
              <a:rPr lang="en-US" sz="4000" b="1" dirty="0">
                <a:latin typeface="+mj-lt"/>
              </a:rPr>
              <a:t>GIÁ TRỊ CỦA PHÂN THỨC</a:t>
            </a:r>
            <a:endParaRPr sz="4000" b="1" dirty="0">
              <a:latin typeface="+mj-lt"/>
            </a:endParaRPr>
          </a:p>
        </p:txBody>
      </p:sp>
      <p:sp>
        <p:nvSpPr>
          <p:cNvPr id="802" name="Google Shape;802;p36"/>
          <p:cNvSpPr txBox="1">
            <a:spLocks noGrp="1"/>
          </p:cNvSpPr>
          <p:nvPr>
            <p:ph type="title" idx="2"/>
          </p:nvPr>
        </p:nvSpPr>
        <p:spPr>
          <a:xfrm>
            <a:off x="3720750" y="1022119"/>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III.</a:t>
            </a:r>
            <a:endParaRPr sz="4000" b="1" dirty="0">
              <a:latin typeface="+mj-lt"/>
            </a:endParaRPr>
          </a:p>
        </p:txBody>
      </p:sp>
    </p:spTree>
    <p:extLst>
      <p:ext uri="{BB962C8B-B14F-4D97-AF65-F5344CB8AC3E}">
        <p14:creationId xmlns:p14="http://schemas.microsoft.com/office/powerpoint/2010/main" val="22776680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8.</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66096" y="223907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34382"/>
            <a:ext cx="6549660" cy="1340309"/>
            <a:chOff x="1416216" y="1024355"/>
            <a:chExt cx="6549660" cy="1340309"/>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104522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Cho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phân</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thức</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Tìm</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giá</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trị</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của</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sym typeface="Arial"/>
                        </a:rPr>
                        <m:t>𝑥</m:t>
                      </m:r>
                    </m:oMath>
                  </a14:m>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mẫu</a:t>
                  </a:r>
                  <a:r>
                    <a:rPr kumimoji="0" lang="en-US" sz="2200" b="0" i="0" u="none" strike="noStrike" kern="1200" cap="none" spc="0" normalizeH="0" noProof="0" dirty="0">
                      <a:ln>
                        <a:noFill/>
                      </a:ln>
                      <a:solidFill>
                        <a:prstClr val="black"/>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𝑥</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−2≠0</m:t>
                      </m:r>
                    </m:oMath>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1045223"/>
                </a:xfrm>
                <a:prstGeom prst="rect">
                  <a:avLst/>
                </a:prstGeom>
                <a:blipFill>
                  <a:blip r:embed="rId4"/>
                  <a:stretch>
                    <a:fillRect l="-745" r="-745"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3401340" y="1024355"/>
                  <a:ext cx="1852764" cy="1111394"/>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3401340" y="1024355"/>
                  <a:ext cx="1852764" cy="11113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089722" y="2837517"/>
                <a:ext cx="6549660" cy="1160639"/>
              </a:xfrm>
              <a:prstGeom prst="rect">
                <a:avLst/>
              </a:prstGeom>
              <a:noFill/>
            </p:spPr>
            <p:txBody>
              <a:bodyPr wrap="square">
                <a:spAutoFit/>
              </a:bodyPr>
              <a:lstStyle/>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Để</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thì</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Vậy</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giá</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trị</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của</a:t>
                </a:r>
                <a:r>
                  <a:rPr lang="en-US" sz="2200" kern="100" dirty="0">
                    <a:latin typeface="+mj-lt"/>
                    <a:ea typeface="Times New Roman" panose="02020603050405020304" pitchFamily="18" charset="0"/>
                    <a:cs typeface="Times New Roman" panose="02020603050405020304" pitchFamily="18" charset="0"/>
                  </a:rPr>
                  <a:t> x </a:t>
                </a:r>
                <a:r>
                  <a:rPr lang="en-US" sz="2200" kern="100" dirty="0" err="1">
                    <a:latin typeface="+mj-lt"/>
                    <a:ea typeface="Times New Roman" panose="02020603050405020304" pitchFamily="18" charset="0"/>
                    <a:cs typeface="Times New Roman" panose="02020603050405020304" pitchFamily="18" charset="0"/>
                  </a:rPr>
                  <a:t>sao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cho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089722" y="2837517"/>
                <a:ext cx="6549660" cy="1160639"/>
              </a:xfrm>
              <a:prstGeom prst="rect">
                <a:avLst/>
              </a:prstGeom>
              <a:blipFill>
                <a:blip r:embed="rId6"/>
                <a:stretch>
                  <a:fillRect l="-1210" b="-994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7272660" y="1721554"/>
            <a:ext cx="1436999" cy="1682499"/>
          </a:xfrm>
          <a:prstGeom prst="rect">
            <a:avLst/>
          </a:prstGeom>
        </p:spPr>
      </p:pic>
    </p:spTree>
    <p:extLst>
      <p:ext uri="{BB962C8B-B14F-4D97-AF65-F5344CB8AC3E}">
        <p14:creationId xmlns:p14="http://schemas.microsoft.com/office/powerpoint/2010/main" val="3225076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90" y="880109"/>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
        <p:nvSpPr>
          <p:cNvPr id="5" name="TextBox 4">
            <a:extLst>
              <a:ext uri="{FF2B5EF4-FFF2-40B4-BE49-F238E27FC236}">
                <a16:creationId xmlns:a16="http://schemas.microsoft.com/office/drawing/2014/main" id="{3D3E4899-7598-58DA-1F93-B7067C5FE84A}"/>
              </a:ext>
            </a:extLst>
          </p:cNvPr>
          <p:cNvSpPr txBox="1"/>
          <p:nvPr/>
        </p:nvSpPr>
        <p:spPr>
          <a:xfrm>
            <a:off x="628438" y="2005826"/>
            <a:ext cx="7887124" cy="1131848"/>
          </a:xfrm>
          <a:prstGeom prst="rect">
            <a:avLst/>
          </a:prstGeom>
          <a:solidFill>
            <a:srgbClr val="FBB7CA"/>
          </a:solidFill>
        </p:spPr>
        <p:txBody>
          <a:bodyPr wrap="square">
            <a:spAutoFit/>
          </a:bodyPr>
          <a:lstStyle/>
          <a:p>
            <a:pPr algn="just">
              <a:lnSpc>
                <a:spcPct val="150000"/>
              </a:lnSpc>
              <a:spcBef>
                <a:spcPts val="600"/>
              </a:spcBef>
              <a:spcAft>
                <a:spcPts val="300"/>
              </a:spcAft>
            </a:pPr>
            <a:r>
              <a:rPr lang="en-US" sz="2400" kern="100" dirty="0" err="1">
                <a:latin typeface="+mj-lt"/>
                <a:ea typeface="Times New Roman" panose="02020603050405020304" pitchFamily="18" charset="0"/>
                <a:cs typeface="Times New Roman" panose="02020603050405020304" pitchFamily="18" charset="0"/>
              </a:rPr>
              <a:t>Điều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kiện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biến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để</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trị</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tương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ứng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mẫu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khác</a:t>
            </a:r>
            <a:r>
              <a:rPr lang="en-US" sz="2400" kern="100" dirty="0">
                <a:latin typeface="+mj-lt"/>
                <a:ea typeface="Times New Roman" panose="02020603050405020304" pitchFamily="18" charset="0"/>
                <a:cs typeface="Times New Roman" panose="02020603050405020304" pitchFamily="18" charset="0"/>
              </a:rPr>
              <a:t> 0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điều</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kiện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xác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định</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phân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1C59DD-1D46-B72A-C32C-0F85176A0EBD}"/>
              </a:ext>
            </a:extLst>
          </p:cNvPr>
          <p:cNvPicPr>
            <a:picLocks noChangeAspect="1"/>
          </p:cNvPicPr>
          <p:nvPr/>
        </p:nvPicPr>
        <p:blipFill>
          <a:blip r:embed="rId3"/>
          <a:stretch>
            <a:fillRect/>
          </a:stretch>
        </p:blipFill>
        <p:spPr>
          <a:xfrm>
            <a:off x="6103620" y="3353990"/>
            <a:ext cx="2754630" cy="1549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Oval Callout 29">
            <a:extLst>
              <a:ext uri="{FF2B5EF4-FFF2-40B4-BE49-F238E27FC236}">
                <a16:creationId xmlns:a16="http://schemas.microsoft.com/office/drawing/2014/main" id="{56B4E0BB-E45E-C53E-49BD-060FC897C0B1}"/>
              </a:ext>
            </a:extLst>
          </p:cNvPr>
          <p:cNvSpPr/>
          <p:nvPr/>
        </p:nvSpPr>
        <p:spPr>
          <a:xfrm>
            <a:off x="428953" y="257175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D474347-CD78-9D5A-40AD-FC0060C24D90}"/>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7: SGK </a:t>
            </a:r>
            <a:r>
              <a:rPr kumimoji="0" lang="nl-NL" sz="2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smtClean="0">
                <a:ln>
                  <a:noFill/>
                </a:ln>
                <a:solidFill>
                  <a:prstClr val="black"/>
                </a:solidFill>
                <a:effectLst/>
                <a:uLnTx/>
                <a:uFillTx/>
                <a:latin typeface="Arial"/>
                <a:ea typeface="+mn-ea"/>
                <a:cs typeface="Arial" panose="020B0604020202020204" pitchFamily="34" charset="0"/>
                <a:sym typeface="Arial"/>
              </a:rPr>
              <a:t>tr.</a:t>
            </a:r>
            <a:r>
              <a:rPr lang="nl-NL" sz="2200" b="1" kern="1200" smtClean="0">
                <a:solidFill>
                  <a:prstClr val="black"/>
                </a:solidFill>
                <a:ea typeface="+mn-ea"/>
                <a:cs typeface="Arial" panose="020B0604020202020204" pitchFamily="34" charset="0"/>
              </a:rPr>
              <a:t>35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E94FD4-2D5C-0101-5843-3D56D1753D0F}"/>
                  </a:ext>
                </a:extLst>
              </p:cNvPr>
              <p:cNvSpPr txBox="1"/>
              <p:nvPr/>
            </p:nvSpPr>
            <p:spPr>
              <a:xfrm>
                <a:off x="1029216" y="2997305"/>
                <a:ext cx="7085565" cy="15918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Điều</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kiện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xác</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định</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của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phân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thức</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a:lnSpc>
                    <a:spcPct val="150000"/>
                  </a:lnSpc>
                  <a:defRPr/>
                </a:pPr>
                <a:r>
                  <a:rPr lang="en-US" sz="2200" dirty="0"/>
                  <a:t>b)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phân</a:t>
                </a:r>
                <a:r>
                  <a:rPr lang="en-US" sz="2200" dirty="0"/>
                  <a:t> </a:t>
                </a:r>
                <a:r>
                  <a:rPr lang="en-US" sz="2200" dirty="0" err="1"/>
                  <a:t>thức</a:t>
                </a:r>
                <a:r>
                  <a:rPr lang="en-US" sz="2200" dirty="0"/>
                  <a:t>: </a:t>
                </a:r>
                <a14:m>
                  <m:oMath xmlns:m="http://schemas.openxmlformats.org/officeDocument/2006/math">
                    <m:f>
                      <m:fPr>
                        <m:ctrlPr>
                          <a:rPr lang="en-US" sz="2200" i="1">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den>
                    </m:f>
                  </m:oMath>
                </a14:m>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r>
                      <a:rPr lang="en-US" sz="2200" i="1">
                        <a:latin typeface="Cambria Math" panose="02040503050406030204" pitchFamily="18" charset="0"/>
                      </a:rPr>
                      <m:t>≠0</m:t>
                    </m:r>
                  </m:oMath>
                </a14:m>
                <a:endParaRPr lang="en-US" sz="2200" dirty="0"/>
              </a:p>
            </p:txBody>
          </p:sp>
        </mc:Choice>
        <mc:Fallback xmlns="">
          <p:sp>
            <p:nvSpPr>
              <p:cNvPr id="9" name="TextBox 8">
                <a:extLst>
                  <a:ext uri="{FF2B5EF4-FFF2-40B4-BE49-F238E27FC236}">
                    <a16:creationId xmlns:a16="http://schemas.microsoft.com/office/drawing/2014/main" id="{8DE94FD4-2D5C-0101-5843-3D56D1753D0F}"/>
                  </a:ext>
                </a:extLst>
              </p:cNvPr>
              <p:cNvSpPr txBox="1">
                <a:spLocks noRot="1" noChangeAspect="1" noMove="1" noResize="1" noEditPoints="1" noAdjustHandles="1" noChangeArrowheads="1" noChangeShapeType="1" noTextEdit="1"/>
              </p:cNvSpPr>
              <p:nvPr/>
            </p:nvSpPr>
            <p:spPr>
              <a:xfrm>
                <a:off x="1029216" y="2997305"/>
                <a:ext cx="7085565" cy="1591846"/>
              </a:xfrm>
              <a:prstGeom prst="rect">
                <a:avLst/>
              </a:prstGeom>
              <a:blipFill>
                <a:blip r:embed="rId3"/>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717645-7541-947C-D9CA-1FF2E5B6604B}"/>
                  </a:ext>
                </a:extLst>
              </p:cNvPr>
              <p:cNvSpPr txBox="1"/>
              <p:nvPr/>
            </p:nvSpPr>
            <p:spPr>
              <a:xfrm>
                <a:off x="1401705" y="1079500"/>
                <a:ext cx="6118782" cy="137832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Viết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mỗi</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noProof="0" dirty="0">
                    <a:ln>
                      <a:noFill/>
                    </a:ln>
                    <a:solidFill>
                      <a:srgbClr val="000000"/>
                    </a:solidFill>
                    <a:effectLst/>
                    <a:uLnTx/>
                    <a:uFillTx/>
                    <a:latin typeface="Arial"/>
                    <a:cs typeface="Arial"/>
                    <a:sym typeface="Arial"/>
                  </a:rPr>
                  <a:t> a)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TextBox 9">
                <a:extLst>
                  <a:ext uri="{FF2B5EF4-FFF2-40B4-BE49-F238E27FC236}">
                    <a16:creationId xmlns:a16="http://schemas.microsoft.com/office/drawing/2014/main" id="{24717645-7541-947C-D9CA-1FF2E5B6604B}"/>
                  </a:ext>
                </a:extLst>
              </p:cNvPr>
              <p:cNvSpPr txBox="1">
                <a:spLocks noRot="1" noChangeAspect="1" noMove="1" noResize="1" noEditPoints="1" noAdjustHandles="1" noChangeArrowheads="1" noChangeShapeType="1" noTextEdit="1"/>
              </p:cNvSpPr>
              <p:nvPr/>
            </p:nvSpPr>
            <p:spPr>
              <a:xfrm>
                <a:off x="1401705" y="1079500"/>
                <a:ext cx="6118782" cy="1378326"/>
              </a:xfrm>
              <a:prstGeom prst="rect">
                <a:avLst/>
              </a:prstGeom>
              <a:blipFill>
                <a:blip r:embed="rId4"/>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22424933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200" b="1" kern="1200" dirty="0">
                <a:solidFill>
                  <a:prstClr val="black"/>
                </a:solidFill>
                <a:ea typeface="+mn-ea"/>
                <a:cs typeface="Arial" panose="020B0604020202020204" pitchFamily="34" charset="0"/>
              </a:rPr>
              <a:t>9</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56938" y="2094356"/>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10700"/>
            <a:ext cx="6549660" cy="1046440"/>
            <a:chOff x="1416216" y="1000673"/>
            <a:chExt cx="6549660" cy="104644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Tính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giá</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trị</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biểu</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tại</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=4</m:t>
                      </m:r>
                    </m:oMath>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537391"/>
                </a:xfrm>
                <a:prstGeom prst="rect">
                  <a:avLst/>
                </a:prstGeom>
                <a:blipFill>
                  <a:blip r:embed="rId4"/>
                  <a:stretch>
                    <a:fillRect l="-745"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544340" y="1000673"/>
                  <a:ext cx="1086402"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den>
                        </m:f>
                      </m:oMath>
                    </m:oMathPara>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544340" y="1000673"/>
                  <a:ext cx="1086402" cy="104644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297170" y="2666696"/>
                <a:ext cx="6549660" cy="1856919"/>
              </a:xfrm>
              <a:prstGeom prst="rect">
                <a:avLst/>
              </a:prstGeom>
              <a:noFill/>
            </p:spPr>
            <p:txBody>
              <a:bodyPr wrap="square">
                <a:spAutoFit/>
              </a:bodyPr>
              <a:lstStyle/>
              <a:p>
                <a:pPr algn="just">
                  <a:lnSpc>
                    <a:spcPct val="150000"/>
                  </a:lnSpc>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Giá</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trị</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 </m:t>
                    </m:r>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là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4+2</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297170" y="2666696"/>
                <a:ext cx="6549660" cy="1856919"/>
              </a:xfrm>
              <a:prstGeom prst="rect">
                <a:avLst/>
              </a:prstGeom>
              <a:blipFill>
                <a:blip r:embed="rId6"/>
                <a:stretch>
                  <a:fillRect l="-121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7"/>
          <a:srcRect l="25979" r="25979"/>
          <a:stretch/>
        </p:blipFill>
        <p:spPr>
          <a:xfrm>
            <a:off x="7128330" y="2321928"/>
            <a:ext cx="1436999" cy="1682499"/>
          </a:xfrm>
          <a:prstGeom prst="rect">
            <a:avLst/>
          </a:prstGeom>
        </p:spPr>
      </p:pic>
    </p:spTree>
    <p:extLst>
      <p:ext uri="{BB962C8B-B14F-4D97-AF65-F5344CB8AC3E}">
        <p14:creationId xmlns:p14="http://schemas.microsoft.com/office/powerpoint/2010/main" val="2917336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89" y="629334"/>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E4899-7598-58DA-1F93-B7067C5FE84A}"/>
                  </a:ext>
                </a:extLst>
              </p:cNvPr>
              <p:cNvSpPr txBox="1"/>
              <p:nvPr/>
            </p:nvSpPr>
            <p:spPr>
              <a:xfrm>
                <a:off x="735627" y="1535952"/>
                <a:ext cx="7672745" cy="2617961"/>
              </a:xfrm>
              <a:prstGeom prst="rect">
                <a:avLst/>
              </a:prstGeom>
              <a:solidFill>
                <a:srgbClr val="FBB7CA"/>
              </a:solidFill>
            </p:spPr>
            <p:txBody>
              <a:bodyPr wrap="square">
                <a:spAutoFit/>
              </a:bodyPr>
              <a:lstStyle/>
              <a:p>
                <a:pPr algn="just">
                  <a:lnSpc>
                    <a:spcPct val="150000"/>
                  </a:lnSpc>
                  <a:spcAft>
                    <a:spcPts val="600"/>
                  </a:spcAft>
                </a:pPr>
                <a:r>
                  <a:rPr lang="en-US" sz="2200" dirty="0">
                    <a:latin typeface="+mj-lt"/>
                    <a:ea typeface="Times New Roman" panose="02020603050405020304" pitchFamily="18" charset="0"/>
                  </a:rPr>
                  <a:t>Cho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biểu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những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trước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sao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tri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mẫu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khác</a:t>
                </a:r>
                <a:r>
                  <a:rPr lang="en-US" sz="2200" dirty="0">
                    <a:latin typeface="+mj-lt"/>
                    <a:ea typeface="Times New Roman" panose="02020603050405020304" pitchFamily="18" charset="0"/>
                  </a:rPr>
                  <a:t> 0 </a:t>
                </a:r>
                <a:r>
                  <a:rPr lang="en-US" sz="2200" dirty="0" err="1">
                    <a:latin typeface="+mj-lt"/>
                    <a:ea typeface="Times New Roman" panose="02020603050405020304" pitchFamily="18" charset="0"/>
                  </a:rPr>
                  <a:t>được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i="1" dirty="0" err="1">
                    <a:latin typeface="+mj-lt"/>
                    <a:ea typeface="Times New Roman" panose="02020603050405020304" pitchFamily="18" charset="0"/>
                  </a:rPr>
                  <a:t>giá</a:t>
                </a:r>
                <a:r>
                  <a:rPr lang="en-US" sz="2200" i="1" dirty="0">
                    <a:latin typeface="+mj-lt"/>
                    <a:ea typeface="Times New Roman" panose="02020603050405020304" pitchFamily="18" charset="0"/>
                  </a:rPr>
                  <a:t> </a:t>
                </a:r>
                <a:r>
                  <a:rPr lang="en-US" sz="2200" i="1"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những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trước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đó</a:t>
                </a:r>
                <a:r>
                  <a:rPr lang="en-US" sz="2200" dirty="0">
                    <a:latin typeface="+mj-lt"/>
                    <a:ea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D3E4899-7598-58DA-1F93-B7067C5FE84A}"/>
                  </a:ext>
                </a:extLst>
              </p:cNvPr>
              <p:cNvSpPr txBox="1">
                <a:spLocks noRot="1" noChangeAspect="1" noMove="1" noResize="1" noEditPoints="1" noAdjustHandles="1" noChangeArrowheads="1" noChangeShapeType="1" noTextEdit="1"/>
              </p:cNvSpPr>
              <p:nvPr/>
            </p:nvSpPr>
            <p:spPr>
              <a:xfrm>
                <a:off x="735627" y="1535952"/>
                <a:ext cx="7672745" cy="2617961"/>
              </a:xfrm>
              <a:prstGeom prst="rect">
                <a:avLst/>
              </a:prstGeom>
              <a:blipFill>
                <a:blip r:embed="rId3"/>
                <a:stretch>
                  <a:fillRect l="-1033" r="-1113" b="-3030"/>
                </a:stretch>
              </a:blipFill>
            </p:spPr>
            <p:txBody>
              <a:bodyPr/>
              <a:lstStyle/>
              <a:p>
                <a:r>
                  <a:rPr lang="en-US">
                    <a:noFill/>
                  </a:rPr>
                  <a:t> </a:t>
                </a:r>
              </a:p>
            </p:txBody>
          </p:sp>
        </mc:Fallback>
      </mc:AlternateContent>
    </p:spTree>
    <p:extLst>
      <p:ext uri="{BB962C8B-B14F-4D97-AF65-F5344CB8AC3E}">
        <p14:creationId xmlns:p14="http://schemas.microsoft.com/office/powerpoint/2010/main" val="4291695334"/>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Oval Callout 29">
            <a:extLst>
              <a:ext uri="{FF2B5EF4-FFF2-40B4-BE49-F238E27FC236}">
                <a16:creationId xmlns:a16="http://schemas.microsoft.com/office/drawing/2014/main" id="{56B4E0BB-E45E-C53E-49BD-060FC897C0B1}"/>
              </a:ext>
            </a:extLst>
          </p:cNvPr>
          <p:cNvSpPr/>
          <p:nvPr/>
        </p:nvSpPr>
        <p:spPr>
          <a:xfrm>
            <a:off x="4085622" y="214599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D474347-CD78-9D5A-40AD-FC0060C24D90}"/>
              </a:ext>
            </a:extLst>
          </p:cNvPr>
          <p:cNvSpPr txBox="1"/>
          <p:nvPr/>
        </p:nvSpPr>
        <p:spPr>
          <a:xfrm>
            <a:off x="700850" y="243174"/>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smtClean="0">
                <a:ln>
                  <a:noFill/>
                </a:ln>
                <a:solidFill>
                  <a:prstClr val="black"/>
                </a:solidFill>
                <a:effectLst/>
                <a:uLnTx/>
                <a:uFillTx/>
                <a:latin typeface="Arial"/>
                <a:ea typeface="+mn-ea"/>
                <a:cs typeface="Arial" panose="020B0604020202020204" pitchFamily="34" charset="0"/>
                <a:sym typeface="Arial"/>
              </a:rPr>
              <a:t>8: </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SGK </a:t>
            </a:r>
            <a:r>
              <a:rPr kumimoji="0" lang="nl-NL" sz="2200"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smtClean="0">
                <a:ln>
                  <a:noFill/>
                </a:ln>
                <a:solidFill>
                  <a:prstClr val="black"/>
                </a:solidFill>
                <a:effectLst/>
                <a:uLnTx/>
                <a:uFillTx/>
                <a:latin typeface="Arial"/>
                <a:ea typeface="+mn-ea"/>
                <a:cs typeface="Arial" panose="020B0604020202020204" pitchFamily="34" charset="0"/>
                <a:sym typeface="Arial"/>
              </a:rPr>
              <a:t>tr.35</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DE94FD4-2D5C-0101-5843-3D56D1753D0F}"/>
                  </a:ext>
                </a:extLst>
              </p:cNvPr>
              <p:cNvSpPr txBox="1"/>
              <p:nvPr/>
            </p:nvSpPr>
            <p:spPr>
              <a:xfrm>
                <a:off x="700850" y="2596953"/>
                <a:ext cx="7945495" cy="2184701"/>
              </a:xfrm>
              <a:prstGeom prst="rect">
                <a:avLst/>
              </a:prstGeom>
              <a:noFill/>
            </p:spPr>
            <p:txBody>
              <a:bodyPr wrap="square">
                <a:spAutoFit/>
              </a:bodyPr>
              <a:lstStyle/>
              <a:p>
                <a:pPr lvl="0">
                  <a:lnSpc>
                    <a:spcPct val="150000"/>
                  </a:lnSpc>
                  <a:defRPr/>
                </a:pPr>
                <a:r>
                  <a:rPr kumimoji="0" lang="en-US" sz="2200" b="0" i="0" u="none" strike="noStrike" kern="0" cap="none" spc="0" normalizeH="0" baseline="0" noProof="0" dirty="0" smtClean="0">
                    <a:ln>
                      <a:noFill/>
                    </a:ln>
                    <a:solidFill>
                      <a:srgbClr val="000000"/>
                    </a:solidFill>
                    <a:effectLst/>
                    <a:uLnTx/>
                    <a:uFillTx/>
                    <a:latin typeface="Arial"/>
                    <a:cs typeface="Arial"/>
                    <a:sym typeface="Arial"/>
                  </a:rPr>
                  <a:t>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kiện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định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của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err="1">
                    <a:ln>
                      <a:noFill/>
                    </a:ln>
                    <a:solidFill>
                      <a:srgbClr val="000000"/>
                    </a:solidFill>
                    <a:effectLst/>
                    <a:uLnTx/>
                    <a:uFillTx/>
                    <a:latin typeface="Arial"/>
                    <a:cs typeface="Arial"/>
                    <a:sym typeface="Arial"/>
                  </a:rPr>
                  <a:t>phân</a:t>
                </a:r>
                <a:r>
                  <a:rPr kumimoji="0" lang="en-US" sz="2200" b="0" i="0" u="none" strike="noStrike" kern="0" cap="none" spc="0" normalizeH="0" baseline="0" noProof="0">
                    <a:ln>
                      <a:noFill/>
                    </a:ln>
                    <a:solidFill>
                      <a:srgbClr val="000000"/>
                    </a:solidFill>
                    <a:effectLst/>
                    <a:uLnTx/>
                    <a:uFillTx/>
                    <a:latin typeface="Arial"/>
                    <a:cs typeface="Arial"/>
                    <a:sym typeface="Arial"/>
                  </a:rPr>
                  <a:t> </a:t>
                </a:r>
                <a:r>
                  <a:rPr kumimoji="0" lang="en-US" sz="2200" b="0" i="0" u="none" strike="noStrike" kern="0" cap="none" spc="0" normalizeH="0" baseline="0" noProof="0" smtClean="0">
                    <a:ln>
                      <a:noFill/>
                    </a:ln>
                    <a:solidFill>
                      <a:srgbClr val="000000"/>
                    </a:solidFill>
                    <a:effectLst/>
                    <a:uLnTx/>
                    <a:uFillTx/>
                    <a:latin typeface="Arial"/>
                    <a:cs typeface="Arial"/>
                    <a:sym typeface="Arial"/>
                  </a:rPr>
                  <a:t>thức</a:t>
                </a:r>
                <a:r>
                  <a:rPr lang="en-US" sz="2200" dirty="0"/>
                  <a:t>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4</m:t>
                        </m:r>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num>
                      <m:den>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den>
                    </m:f>
                  </m:oMath>
                </a14:m>
                <a:r>
                  <a:rPr kumimoji="0" lang="en-US" sz="2200" b="0" i="0" u="none" strike="noStrike" kern="0" cap="none" spc="0" normalizeH="0" baseline="0" noProof="0" dirty="0" smtClean="0">
                    <a:ln>
                      <a:noFill/>
                    </a:ln>
                    <a:solidFill>
                      <a:srgbClr val="000000"/>
                    </a:solidFill>
                    <a:effectLst/>
                    <a:uLnTx/>
                    <a:uFillTx/>
                    <a:latin typeface="Arial"/>
                    <a:cs typeface="Arial"/>
                    <a:sym typeface="Arial"/>
                  </a:rPr>
                  <a:t> là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≠0</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lvl="0">
                  <a:lnSpc>
                    <a:spcPct val="150000"/>
                  </a:lnSpc>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b</a:t>
                </a:r>
                <a:r>
                  <a:rPr kumimoji="0" lang="en-US" sz="2200" b="0" i="0" u="none" strike="noStrike" kern="0" cap="none" spc="0" normalizeH="0" baseline="0" noProof="0">
                    <a:ln>
                      <a:noFill/>
                    </a:ln>
                    <a:solidFill>
                      <a:srgbClr val="000000"/>
                    </a:solidFill>
                    <a:effectLst/>
                    <a:uLnTx/>
                    <a:uFillTx/>
                    <a:latin typeface="Arial"/>
                    <a:cs typeface="Arial"/>
                    <a:sym typeface="Arial"/>
                  </a:rPr>
                  <a:t>) </a:t>
                </a:r>
                <a:r>
                  <a:rPr lang="en-US" sz="2200" smtClean="0"/>
                  <a:t>Với </a:t>
                </a:r>
                <a14:m>
                  <m:oMath xmlns:m="http://schemas.openxmlformats.org/officeDocument/2006/math">
                    <m:r>
                      <a:rPr lang="en-US" sz="2200" i="1" smtClean="0">
                        <a:latin typeface="Cambria Math" panose="02040503050406030204" pitchFamily="18" charset="0"/>
                      </a:rPr>
                      <m:t>𝑥</m:t>
                    </m:r>
                    <m:r>
                      <a:rPr lang="en-US" sz="2200" i="1">
                        <a:latin typeface="Cambria Math" panose="02040503050406030204" pitchFamily="18" charset="0"/>
                      </a:rPr>
                      <m:t>=−1; </m:t>
                    </m:r>
                    <m:r>
                      <a:rPr lang="en-US" sz="2200" i="1">
                        <a:latin typeface="Cambria Math" panose="02040503050406030204" pitchFamily="18" charset="0"/>
                      </a:rPr>
                      <m:t>𝑦</m:t>
                    </m:r>
                    <m:r>
                      <a:rPr lang="en-US" sz="2200" b="0" i="1" smtClean="0">
                        <a:latin typeface="Cambria Math" panose="02040503050406030204" pitchFamily="18" charset="0"/>
                      </a:rPr>
                      <m:t>=</m:t>
                    </m:r>
                    <m:r>
                      <a:rPr lang="en-US" sz="2200" i="1">
                        <a:latin typeface="Cambria Math" panose="02040503050406030204" pitchFamily="18" charset="0"/>
                      </a:rPr>
                      <m:t>2</m:t>
                    </m:r>
                  </m:oMath>
                </a14:m>
                <a:r>
                  <a:rPr lang="en-US" sz="2200" dirty="0" smtClean="0"/>
                  <a:t> </a:t>
                </a:r>
                <a:r>
                  <a:rPr lang="en-US" sz="2200" smtClean="0"/>
                  <a:t>ta thấy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m:t>
                    </m:r>
                    <m:r>
                      <a:rPr lang="en-US" sz="2200" i="1" smtClean="0">
                        <a:latin typeface="Cambria Math" panose="02040503050406030204" pitchFamily="18" charset="0"/>
                      </a:rPr>
                      <m:t>𝑦</m:t>
                    </m:r>
                    <m:r>
                      <a:rPr lang="en-US" sz="2200" i="1" smtClean="0">
                        <a:latin typeface="Cambria Math" panose="02040503050406030204" pitchFamily="18" charset="0"/>
                      </a:rPr>
                      <m:t>=(−1)+2=1≠0</m:t>
                    </m:r>
                  </m:oMath>
                </a14:m>
                <a:r>
                  <a:rPr lang="en-US" sz="2200" smtClean="0"/>
                  <a:t>. Do đó, giá trị của phân thức đã cho tại </a:t>
                </a:r>
                <a14:m>
                  <m:oMath xmlns:m="http://schemas.openxmlformats.org/officeDocument/2006/math">
                    <m:r>
                      <a:rPr lang="en-US" sz="2200" i="1">
                        <a:latin typeface="Cambria Math" panose="02040503050406030204" pitchFamily="18" charset="0"/>
                      </a:rPr>
                      <m:t>𝑥</m:t>
                    </m:r>
                    <m:r>
                      <a:rPr lang="en-US" sz="2200" i="1">
                        <a:latin typeface="Cambria Math" panose="02040503050406030204" pitchFamily="18" charset="0"/>
                      </a:rPr>
                      <m:t>=−1; </m:t>
                    </m:r>
                    <m:r>
                      <a:rPr lang="en-US" sz="2200" i="1">
                        <a:latin typeface="Cambria Math" panose="02040503050406030204" pitchFamily="18" charset="0"/>
                      </a:rPr>
                      <m:t>𝑦</m:t>
                    </m:r>
                    <m:r>
                      <a:rPr lang="en-US" sz="2200" i="1">
                        <a:latin typeface="Cambria Math" panose="02040503050406030204" pitchFamily="18" charset="0"/>
                      </a:rPr>
                      <m:t>=</m:t>
                    </m:r>
                    <m:r>
                      <a:rPr lang="en-US" sz="2200" i="1">
                        <a:latin typeface="Cambria Math" panose="02040503050406030204" pitchFamily="18" charset="0"/>
                      </a:rPr>
                      <m:t>2</m:t>
                    </m:r>
                  </m:oMath>
                </a14:m>
                <a:r>
                  <a:rPr lang="en-US" sz="2200" smtClean="0"/>
                  <a:t> là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4</m:t>
                        </m:r>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e>
                        </m:d>
                        <m:r>
                          <a:rPr lang="en-US" sz="2200" b="0" i="1" smtClean="0">
                            <a:latin typeface="Cambria Math" panose="02040503050406030204" pitchFamily="18" charset="0"/>
                          </a:rPr>
                          <m:t>+2</m:t>
                        </m:r>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e>
                        </m:d>
                        <m:r>
                          <a:rPr lang="en-US" sz="2200" b="0" i="1" smtClean="0">
                            <a:latin typeface="Cambria Math" panose="02040503050406030204" pitchFamily="18" charset="0"/>
                          </a:rPr>
                          <m:t>+2</m:t>
                        </m:r>
                      </m:den>
                    </m:f>
                    <m:r>
                      <a:rPr lang="en-US" sz="2200" b="0" i="1" smtClean="0">
                        <a:latin typeface="Cambria Math" panose="02040503050406030204" pitchFamily="18" charset="0"/>
                      </a:rPr>
                      <m:t>=−2</m:t>
                    </m:r>
                  </m:oMath>
                </a14:m>
                <a:endParaRPr lang="en-US" sz="2200" dirty="0"/>
              </a:p>
            </p:txBody>
          </p:sp>
        </mc:Choice>
        <mc:Fallback>
          <p:sp>
            <p:nvSpPr>
              <p:cNvPr id="9" name="TextBox 8">
                <a:extLst>
                  <a:ext uri="{FF2B5EF4-FFF2-40B4-BE49-F238E27FC236}">
                    <a16:creationId xmlns:a16="http://schemas.microsoft.com/office/drawing/2014/main" id="{8DE94FD4-2D5C-0101-5843-3D56D1753D0F}"/>
                  </a:ext>
                </a:extLst>
              </p:cNvPr>
              <p:cNvSpPr txBox="1">
                <a:spLocks noRot="1" noChangeAspect="1" noMove="1" noResize="1" noEditPoints="1" noAdjustHandles="1" noChangeArrowheads="1" noChangeShapeType="1" noTextEdit="1"/>
              </p:cNvSpPr>
              <p:nvPr/>
            </p:nvSpPr>
            <p:spPr>
              <a:xfrm>
                <a:off x="700850" y="2596953"/>
                <a:ext cx="7945495" cy="2184701"/>
              </a:xfrm>
              <a:prstGeom prst="rect">
                <a:avLst/>
              </a:prstGeom>
              <a:blipFill>
                <a:blip r:embed="rId3"/>
                <a:stretch>
                  <a:fillRect l="-998" r="-99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4717645-7541-947C-D9CA-1FF2E5B6604B}"/>
                  </a:ext>
                </a:extLst>
              </p:cNvPr>
              <p:cNvSpPr txBox="1"/>
              <p:nvPr/>
            </p:nvSpPr>
            <p:spPr>
              <a:xfrm>
                <a:off x="665105" y="926205"/>
                <a:ext cx="6713076" cy="1107996"/>
              </a:xfrm>
              <a:prstGeom prst="rect">
                <a:avLst/>
              </a:prstGeom>
              <a:noFill/>
            </p:spPr>
            <p:txBody>
              <a:bodyPr wrap="square">
                <a:spAutoFit/>
              </a:bodyPr>
              <a:lstStyle/>
              <a:p>
                <a:pPr lvl="0">
                  <a:lnSpc>
                    <a:spcPct val="150000"/>
                  </a:lnSpc>
                  <a:defRPr/>
                </a:pPr>
                <a:r>
                  <a:rPr lang="en-US" sz="2200" smtClean="0"/>
                  <a:t>a) Viết điều </a:t>
                </a:r>
                <a:r>
                  <a:rPr lang="en-US" sz="2200"/>
                  <a:t>kiện xác định của </a:t>
                </a:r>
                <a:r>
                  <a:rPr lang="en-US" sz="2200"/>
                  <a:t>phân </a:t>
                </a:r>
                <a:r>
                  <a:rPr lang="en-US" sz="2200" smtClean="0"/>
                  <a:t>thức.</a:t>
                </a:r>
              </a:p>
              <a:p>
                <a:pPr lvl="0">
                  <a:lnSpc>
                    <a:spcPct val="150000"/>
                  </a:lnSpc>
                  <a:defRPr/>
                </a:pPr>
                <a:r>
                  <a:rPr kumimoji="0" lang="en-US" sz="2200" b="0" i="0" u="none" strike="noStrike" kern="0" cap="none" spc="0" normalizeH="0" baseline="0" noProof="0" smtClean="0">
                    <a:ln>
                      <a:noFill/>
                    </a:ln>
                    <a:solidFill>
                      <a:srgbClr val="000000"/>
                    </a:solidFill>
                    <a:effectLst/>
                    <a:uLnTx/>
                    <a:uFillTx/>
                    <a:latin typeface="Arial"/>
                    <a:cs typeface="Arial"/>
                    <a:sym typeface="Arial"/>
                  </a:rPr>
                  <a:t>b) Tính</a:t>
                </a:r>
                <a:r>
                  <a:rPr kumimoji="0" lang="en-US" sz="2200" b="0" i="0" u="none" strike="noStrike" kern="0" cap="none" spc="0" normalizeH="0" noProof="0" smtClean="0">
                    <a:ln>
                      <a:noFill/>
                    </a:ln>
                    <a:solidFill>
                      <a:srgbClr val="000000"/>
                    </a:solidFill>
                    <a:effectLst/>
                    <a:uLnTx/>
                    <a:uFillTx/>
                    <a:latin typeface="Arial"/>
                    <a:cs typeface="Arial"/>
                    <a:sym typeface="Arial"/>
                  </a:rPr>
                  <a:t> giá trị của phân thức tại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 = −1; </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 = 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p:sp>
            <p:nvSpPr>
              <p:cNvPr id="10" name="TextBox 9">
                <a:extLst>
                  <a:ext uri="{FF2B5EF4-FFF2-40B4-BE49-F238E27FC236}">
                    <a16:creationId xmlns:a16="http://schemas.microsoft.com/office/drawing/2014/main" id="{24717645-7541-947C-D9CA-1FF2E5B6604B}"/>
                  </a:ext>
                </a:extLst>
              </p:cNvPr>
              <p:cNvSpPr txBox="1">
                <a:spLocks noRot="1" noChangeAspect="1" noMove="1" noResize="1" noEditPoints="1" noAdjustHandles="1" noChangeArrowheads="1" noChangeShapeType="1" noTextEdit="1"/>
              </p:cNvSpPr>
              <p:nvPr/>
            </p:nvSpPr>
            <p:spPr>
              <a:xfrm>
                <a:off x="665105" y="926205"/>
                <a:ext cx="6713076" cy="1107996"/>
              </a:xfrm>
              <a:prstGeom prst="rect">
                <a:avLst/>
              </a:prstGeom>
              <a:blipFill>
                <a:blip r:embed="rId4"/>
                <a:stretch>
                  <a:fillRect l="-1181" b="-43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3888999" y="243174"/>
                <a:ext cx="2662204" cy="609334"/>
              </a:xfrm>
              <a:prstGeom prst="rect">
                <a:avLst/>
              </a:prstGeom>
            </p:spPr>
            <p:txBody>
              <a:bodyPr wrap="none">
                <a:spAutoFit/>
              </a:bodyPr>
              <a:lstStyle/>
              <a:p>
                <a:r>
                  <a:rPr lang="en-US" sz="2200"/>
                  <a:t>Cho phân thức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4</m:t>
                        </m:r>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num>
                      <m:den>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den>
                    </m:f>
                  </m:oMath>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3888999" y="243174"/>
                <a:ext cx="2662204" cy="609334"/>
              </a:xfrm>
              <a:prstGeom prst="rect">
                <a:avLst/>
              </a:prstGeom>
              <a:blipFill>
                <a:blip r:embed="rId5"/>
                <a:stretch>
                  <a:fillRect l="-2975" b="-1000"/>
                </a:stretch>
              </a:blipFill>
            </p:spPr>
            <p:txBody>
              <a:bodyPr/>
              <a:lstStyle/>
              <a:p>
                <a:r>
                  <a:rPr lang="en-US">
                    <a:noFill/>
                  </a:rPr>
                  <a:t> </a:t>
                </a:r>
              </a:p>
            </p:txBody>
          </p:sp>
        </mc:Fallback>
      </mc:AlternateContent>
    </p:spTree>
    <p:extLst>
      <p:ext uri="{BB962C8B-B14F-4D97-AF65-F5344CB8AC3E}">
        <p14:creationId xmlns:p14="http://schemas.microsoft.com/office/powerpoint/2010/main" val="18086621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8" name="TextBox 7">
            <a:extLst>
              <a:ext uri="{FF2B5EF4-FFF2-40B4-BE49-F238E27FC236}">
                <a16:creationId xmlns:a16="http://schemas.microsoft.com/office/drawing/2014/main" id="{AEB82F3E-C83C-7CAD-B172-208141583147}"/>
              </a:ext>
            </a:extLst>
          </p:cNvPr>
          <p:cNvSpPr txBox="1"/>
          <p:nvPr/>
        </p:nvSpPr>
        <p:spPr>
          <a:xfrm>
            <a:off x="748664" y="142135"/>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3861150" y="21056"/>
                <a:ext cx="3079784" cy="686150"/>
              </a:xfrm>
              <a:prstGeom prst="rect">
                <a:avLst/>
              </a:prstGeom>
              <a:noFill/>
            </p:spPr>
            <p:txBody>
              <a:bodyPr wrap="square">
                <a:spAutoFit/>
              </a:bodyPr>
              <a:lstStyle/>
              <a:p>
                <a:pPr>
                  <a:lnSpc>
                    <a:spcPct val="150000"/>
                  </a:lnSpc>
                </a:pPr>
                <a:r>
                  <a:rPr lang="en-US" sz="1800" dirty="0">
                    <a:latin typeface="+mj-lt"/>
                  </a:rPr>
                  <a:t>Cho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endParaRPr lang="en-US" sz="1800" dirty="0">
                  <a:latin typeface="+mj-lt"/>
                </a:endParaRP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3861150" y="21056"/>
                <a:ext cx="3079784" cy="686150"/>
              </a:xfrm>
              <a:prstGeom prst="rect">
                <a:avLst/>
              </a:prstGeom>
              <a:blipFill>
                <a:blip r:embed="rId3"/>
                <a:stretch>
                  <a:fillRect l="-1581" b="-3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6C71CE-36F8-E6C7-653E-F470F4979FE1}"/>
                  </a:ext>
                </a:extLst>
              </p:cNvPr>
              <p:cNvSpPr txBox="1"/>
              <p:nvPr/>
            </p:nvSpPr>
            <p:spPr>
              <a:xfrm>
                <a:off x="748664" y="661486"/>
                <a:ext cx="8199690" cy="4372415"/>
              </a:xfrm>
              <a:prstGeom prst="rect">
                <a:avLst/>
              </a:prstGeom>
              <a:noFill/>
            </p:spPr>
            <p:txBody>
              <a:bodyPr wrap="square">
                <a:spAutoFit/>
              </a:bodyPr>
              <a:lstStyle/>
              <a:p>
                <a:pPr>
                  <a:lnSpc>
                    <a:spcPct val="150000"/>
                  </a:lnSpc>
                </a:pPr>
                <a:r>
                  <a:rPr lang="en-US" sz="1800" dirty="0">
                    <a:latin typeface="+mj-lt"/>
                  </a:rPr>
                  <a:t>a) </a:t>
                </a:r>
                <a:r>
                  <a:rPr lang="en-US" sz="1800" dirty="0" err="1">
                    <a:latin typeface="+mj-lt"/>
                  </a:rPr>
                  <a:t>Viết</a:t>
                </a:r>
                <a:r>
                  <a:rPr lang="en-US" sz="1800" dirty="0">
                    <a:latin typeface="+mj-lt"/>
                  </a:rPr>
                  <a:t> </a:t>
                </a:r>
                <a:r>
                  <a:rPr lang="en-US" sz="1800" dirty="0" err="1">
                    <a:latin typeface="+mj-lt"/>
                  </a:rPr>
                  <a:t>điều</a:t>
                </a:r>
                <a:r>
                  <a:rPr lang="en-US" sz="1800" dirty="0">
                    <a:latin typeface="+mj-lt"/>
                  </a:rPr>
                  <a:t> </a:t>
                </a:r>
                <a:r>
                  <a:rPr lang="en-US" sz="1800" dirty="0" err="1">
                    <a:latin typeface="+mj-lt"/>
                  </a:rPr>
                  <a:t>kiện</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endParaRPr lang="en-US" sz="1800" dirty="0">
                  <a:latin typeface="+mj-lt"/>
                </a:endParaRPr>
              </a:p>
              <a:p>
                <a:pPr>
                  <a:lnSpc>
                    <a:spcPct val="150000"/>
                  </a:lnSpc>
                </a:pPr>
                <a:r>
                  <a:rPr lang="en-US" sz="1800" dirty="0">
                    <a:latin typeface="+mj-lt"/>
                  </a:rPr>
                  <a:t>b) </a:t>
                </a:r>
                <a:r>
                  <a:rPr lang="en-US" sz="1800" dirty="0" err="1">
                    <a:latin typeface="+mj-lt"/>
                  </a:rPr>
                  <a:t>Chứng</a:t>
                </a:r>
                <a:r>
                  <a:rPr lang="en-US" sz="1800" dirty="0">
                    <a:latin typeface="+mj-lt"/>
                  </a:rPr>
                  <a:t> </a:t>
                </a:r>
                <a:r>
                  <a:rPr lang="en-US" sz="1800" dirty="0" err="1">
                    <a:latin typeface="+mj-lt"/>
                  </a:rPr>
                  <a:t>tỏ</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endParaRPr lang="en-US" sz="1800" dirty="0">
                  <a:latin typeface="+mj-lt"/>
                </a:endParaRPr>
              </a:p>
              <a:p>
                <a:pPr>
                  <a:lnSpc>
                    <a:spcPct val="150000"/>
                  </a:lnSpc>
                </a:pPr>
                <a:r>
                  <a:rPr lang="en-US" sz="1800" dirty="0">
                    <a:latin typeface="+mj-lt"/>
                  </a:rPr>
                  <a:t>c) </a:t>
                </a:r>
                <a:r>
                  <a:rPr lang="en-US" sz="1800" dirty="0" err="1">
                    <a:latin typeface="+mj-lt"/>
                  </a:rPr>
                  <a:t>Để</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và</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làm</a:t>
                </a:r>
                <a:r>
                  <a:rPr lang="en-US" sz="1800" dirty="0">
                    <a:latin typeface="+mj-lt"/>
                  </a:rPr>
                  <a:t> </a:t>
                </a:r>
                <a:r>
                  <a:rPr lang="en-US" sz="1800" dirty="0" err="1">
                    <a:latin typeface="+mj-lt"/>
                  </a:rPr>
                  <a:t>như</a:t>
                </a:r>
                <a:r>
                  <a:rPr lang="en-US" sz="1800" dirty="0">
                    <a:latin typeface="+mj-lt"/>
                  </a:rPr>
                  <a:t> </a:t>
                </a:r>
                <a:r>
                  <a:rPr lang="en-US" sz="1800" dirty="0" err="1">
                    <a:latin typeface="+mj-lt"/>
                  </a:rPr>
                  <a:t>sau</a:t>
                </a:r>
                <a:r>
                  <a:rPr lang="en-US" sz="1800" dirty="0">
                    <a:latin typeface="+mj-lt"/>
                  </a:rPr>
                  <a:t>:</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num>
                      <m:den>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0</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=0</m:t>
                    </m:r>
                  </m:oMath>
                </a14:m>
                <a:endParaRPr lang="en-US" sz="1800" dirty="0">
                  <a:latin typeface="+mj-lt"/>
                </a:endParaRPr>
              </a:p>
              <a:p>
                <a:pPr>
                  <a:lnSpc>
                    <a:spcPct val="150000"/>
                  </a:lnSpc>
                </a:pPr>
                <a:r>
                  <a:rPr lang="en-US" sz="1800" dirty="0" err="1">
                    <a:latin typeface="+mj-lt"/>
                  </a:rPr>
                  <a:t>Cách</a:t>
                </a:r>
                <a:r>
                  <a:rPr lang="en-US" sz="1800" dirty="0">
                    <a:latin typeface="+mj-lt"/>
                  </a:rPr>
                  <a:t> </a:t>
                </a:r>
                <a:r>
                  <a:rPr lang="en-US" sz="1800" dirty="0" err="1">
                    <a:latin typeface="+mj-lt"/>
                  </a:rPr>
                  <a:t>làm</a:t>
                </a:r>
                <a:r>
                  <a:rPr lang="en-US" sz="1800" dirty="0">
                    <a:latin typeface="+mj-lt"/>
                  </a:rPr>
                  <a:t> </a:t>
                </a:r>
                <a:r>
                  <a:rPr lang="en-US" sz="1800" dirty="0" err="1">
                    <a:latin typeface="+mj-lt"/>
                  </a:rPr>
                  <a:t>của</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là</a:t>
                </a:r>
                <a:r>
                  <a:rPr lang="en-US" sz="1800" dirty="0">
                    <a:latin typeface="+mj-lt"/>
                  </a:rPr>
                  <a:t> </a:t>
                </a:r>
                <a:r>
                  <a:rPr lang="en-US" sz="1800" dirty="0" err="1">
                    <a:latin typeface="+mj-lt"/>
                  </a:rPr>
                  <a:t>đúng</a:t>
                </a:r>
                <a:r>
                  <a:rPr lang="en-US" sz="1800" dirty="0">
                    <a:latin typeface="+mj-lt"/>
                  </a:rPr>
                  <a:t> hay </a:t>
                </a:r>
                <a:r>
                  <a:rPr lang="en-US" sz="1800" dirty="0" err="1">
                    <a:latin typeface="+mj-lt"/>
                  </a:rPr>
                  <a:t>sai</a:t>
                </a:r>
                <a:r>
                  <a:rPr lang="en-US" sz="1800" dirty="0">
                    <a:latin typeface="+mj-lt"/>
                  </a:rPr>
                  <a:t>? </a:t>
                </a:r>
                <a:r>
                  <a:rPr lang="en-US" sz="1800" dirty="0" err="1">
                    <a:latin typeface="+mj-lt"/>
                  </a:rPr>
                  <a:t>Vì</a:t>
                </a:r>
                <a:r>
                  <a:rPr lang="en-US" sz="1800" dirty="0">
                    <a:latin typeface="+mj-lt"/>
                  </a:rPr>
                  <a:t> </a:t>
                </a:r>
                <a:r>
                  <a:rPr lang="en-US" sz="1800" dirty="0" err="1">
                    <a:latin typeface="+mj-lt"/>
                  </a:rPr>
                  <a:t>sao</a:t>
                </a:r>
                <a:r>
                  <a:rPr lang="en-US" sz="1800" dirty="0">
                    <a:latin typeface="+mj-lt"/>
                  </a:rPr>
                  <a:t>?</a:t>
                </a:r>
              </a:p>
              <a:p>
                <a:pPr>
                  <a:lnSpc>
                    <a:spcPct val="150000"/>
                  </a:lnSpc>
                </a:pPr>
                <a:r>
                  <a:rPr lang="en-US" sz="1800" dirty="0">
                    <a:latin typeface="+mj-lt"/>
                  </a:rPr>
                  <a:t>d) </a:t>
                </a:r>
                <a:r>
                  <a:rPr lang="en-US" sz="1800" dirty="0" err="1">
                    <a:latin typeface="+mj-lt"/>
                  </a:rPr>
                  <a:t>Với</a:t>
                </a:r>
                <a:r>
                  <a:rPr lang="en-US" sz="1800" dirty="0">
                    <a:latin typeface="+mj-lt"/>
                  </a:rPr>
                  <a:t> </a:t>
                </a:r>
                <a:r>
                  <a:rPr lang="en-US" sz="1800" dirty="0" err="1">
                    <a:latin typeface="+mj-lt"/>
                  </a:rPr>
                  <a:t>những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nào</a:t>
                </a:r>
                <a:r>
                  <a:rPr lang="en-US" sz="1800" dirty="0">
                    <a:latin typeface="+mj-lt"/>
                  </a:rPr>
                  <a:t> </a:t>
                </a:r>
                <a:r>
                  <a:rPr lang="en-US" sz="1800" dirty="0" err="1">
                    <a:latin typeface="+mj-lt"/>
                  </a:rPr>
                  <a:t>của</a:t>
                </a:r>
                <a:r>
                  <a:rPr lang="en-US" sz="1800" dirty="0">
                    <a:latin typeface="+mj-lt"/>
                  </a:rPr>
                  <a:t> </a:t>
                </a:r>
                <a:r>
                  <a:rPr lang="en-US" sz="1800" dirty="0" err="1">
                    <a:latin typeface="+mj-lt"/>
                  </a:rPr>
                  <a:t>biến</a:t>
                </a:r>
                <a:r>
                  <a:rPr lang="en-US" sz="1800" dirty="0">
                    <a:latin typeface="+mj-lt"/>
                  </a:rPr>
                  <a:t> </a:t>
                </a:r>
                <a:r>
                  <a:rPr lang="en-US" sz="1800" dirty="0" err="1">
                    <a:latin typeface="+mj-lt"/>
                  </a:rPr>
                  <a:t>thì</a:t>
                </a:r>
                <a:r>
                  <a:rPr lang="en-US" sz="1800" dirty="0">
                    <a:latin typeface="+mj-lt"/>
                  </a:rPr>
                  <a:t> </a:t>
                </a:r>
                <a:r>
                  <a:rPr lang="en-US" sz="1800" dirty="0" err="1">
                    <a:latin typeface="+mj-lt"/>
                  </a:rPr>
                  <a:t>có</a:t>
                </a:r>
                <a:r>
                  <a:rPr lang="en-US" sz="1800" dirty="0">
                    <a:latin typeface="+mj-lt"/>
                  </a:rPr>
                  <a:t> </a:t>
                </a:r>
                <a:r>
                  <a:rPr lang="en-US" sz="1800" dirty="0" err="1">
                    <a:latin typeface="+mj-lt"/>
                  </a:rPr>
                  <a:t>thể</a:t>
                </a:r>
                <a:r>
                  <a:rPr lang="en-US" sz="1800" dirty="0">
                    <a:latin typeface="+mj-lt"/>
                  </a:rPr>
                  <a:t> </a:t>
                </a:r>
                <a:r>
                  <a:rPr lang="en-US" sz="1800" dirty="0" err="1">
                    <a:latin typeface="+mj-lt"/>
                  </a:rPr>
                  <a:t>tính</a:t>
                </a:r>
                <a:r>
                  <a:rPr lang="en-US" sz="1800" dirty="0">
                    <a:latin typeface="+mj-lt"/>
                  </a:rPr>
                  <a:t> </a:t>
                </a:r>
                <a:r>
                  <a:rPr lang="en-US" sz="1800" dirty="0" err="1">
                    <a:latin typeface="+mj-lt"/>
                  </a:rPr>
                  <a:t>được</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bằng</a:t>
                </a:r>
                <a:r>
                  <a:rPr lang="en-US" sz="1800" dirty="0">
                    <a:latin typeface="+mj-lt"/>
                  </a:rPr>
                  <a:t> </a:t>
                </a:r>
                <a:r>
                  <a:rPr lang="en-US" sz="1800" dirty="0" err="1">
                    <a:latin typeface="+mj-lt"/>
                  </a:rPr>
                  <a:t>cách</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a:t>
                </a:r>
              </a:p>
            </p:txBody>
          </p:sp>
        </mc:Choice>
        <mc:Fallback xmlns="">
          <p:sp>
            <p:nvSpPr>
              <p:cNvPr id="3" name="TextBox 2">
                <a:extLst>
                  <a:ext uri="{FF2B5EF4-FFF2-40B4-BE49-F238E27FC236}">
                    <a16:creationId xmlns:a16="http://schemas.microsoft.com/office/drawing/2014/main" id="{946C71CE-36F8-E6C7-653E-F470F4979FE1}"/>
                  </a:ext>
                </a:extLst>
              </p:cNvPr>
              <p:cNvSpPr txBox="1">
                <a:spLocks noRot="1" noChangeAspect="1" noMove="1" noResize="1" noEditPoints="1" noAdjustHandles="1" noChangeArrowheads="1" noChangeShapeType="1" noTextEdit="1"/>
              </p:cNvSpPr>
              <p:nvPr/>
            </p:nvSpPr>
            <p:spPr>
              <a:xfrm>
                <a:off x="748664" y="661486"/>
                <a:ext cx="8199690" cy="4372415"/>
              </a:xfrm>
              <a:prstGeom prst="rect">
                <a:avLst/>
              </a:prstGeom>
              <a:blipFill>
                <a:blip r:embed="rId4"/>
                <a:stretch>
                  <a:fillRect l="-669" b="-139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0847FFD-8E2F-E294-0A3E-134DB15693B6}"/>
              </a:ext>
            </a:extLst>
          </p:cNvPr>
          <p:cNvPicPr>
            <a:picLocks noChangeAspect="1"/>
          </p:cNvPicPr>
          <p:nvPr/>
        </p:nvPicPr>
        <p:blipFill>
          <a:blip r:embed="rId5"/>
          <a:stretch>
            <a:fillRect/>
          </a:stretch>
        </p:blipFill>
        <p:spPr>
          <a:xfrm>
            <a:off x="7116106" y="2254582"/>
            <a:ext cx="1832247" cy="1749521"/>
          </a:xfrm>
          <a:prstGeom prst="rect">
            <a:avLst/>
          </a:prstGeom>
        </p:spPr>
      </p:pic>
    </p:spTree>
    <p:extLst>
      <p:ext uri="{BB962C8B-B14F-4D97-AF65-F5344CB8AC3E}">
        <p14:creationId xmlns:p14="http://schemas.microsoft.com/office/powerpoint/2010/main" val="4284774729"/>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500"/>
                                        <p:tgtEl>
                                          <p:spTgt spid="3">
                                            <p:txEl>
                                              <p:pRg st="2" end="2"/>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500"/>
                                        <p:tgtEl>
                                          <p:spTgt spid="3">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500"/>
                                        <p:tgtEl>
                                          <p:spTgt spid="3">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6724150" y="2099142"/>
            <a:ext cx="1671186" cy="1674727"/>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92350"/>
            <a:ext cx="3731896"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9: SGK – tr.35, 36</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341951-1BCE-27F0-E112-84BCEFCF717F}"/>
                  </a:ext>
                </a:extLst>
              </p:cNvPr>
              <p:cNvSpPr txBox="1"/>
              <p:nvPr/>
            </p:nvSpPr>
            <p:spPr>
              <a:xfrm>
                <a:off x="532698" y="1202479"/>
                <a:ext cx="7411152" cy="818622"/>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a14:m>
                <a:r>
                  <a:rPr lang="en-US" sz="2200" dirty="0">
                    <a:latin typeface="+mj-lt"/>
                  </a:rPr>
                  <a:t> </a:t>
                </a:r>
                <a:r>
                  <a:rPr lang="en-US" sz="2200" dirty="0" err="1">
                    <a:latin typeface="+mj-lt"/>
                  </a:rPr>
                  <a:t>là</a:t>
                </a:r>
                <a:r>
                  <a:rPr lang="en-US" sz="2200" dirty="0">
                    <a:latin typeface="+mj-lt"/>
                  </a:rPr>
                  <a:t> </a:t>
                </a:r>
                <a14:m>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r>
                      <a:rPr lang="en-US" sz="2200" b="0" i="1" smtClean="0">
                        <a:latin typeface="Cambria Math" panose="02040503050406030204" pitchFamily="18" charset="0"/>
                        <a:ea typeface="Cambria Math" panose="02040503050406030204" pitchFamily="18" charset="0"/>
                      </a:rPr>
                      <m:t>≠0</m:t>
                    </m:r>
                  </m:oMath>
                </a14:m>
                <a:endParaRPr lang="en-US" sz="2200" dirty="0">
                  <a:latin typeface="+mj-lt"/>
                </a:endParaRPr>
              </a:p>
            </p:txBody>
          </p:sp>
        </mc:Choice>
        <mc:Fallback xmlns="">
          <p:sp>
            <p:nvSpPr>
              <p:cNvPr id="4" name="TextBox 3">
                <a:extLst>
                  <a:ext uri="{FF2B5EF4-FFF2-40B4-BE49-F238E27FC236}">
                    <a16:creationId xmlns:a16="http://schemas.microsoft.com/office/drawing/2014/main" id="{2A341951-1BCE-27F0-E112-84BCEFCF717F}"/>
                  </a:ext>
                </a:extLst>
              </p:cNvPr>
              <p:cNvSpPr txBox="1">
                <a:spLocks noRot="1" noChangeAspect="1" noMove="1" noResize="1" noEditPoints="1" noAdjustHandles="1" noChangeArrowheads="1" noChangeShapeType="1" noTextEdit="1"/>
              </p:cNvSpPr>
              <p:nvPr/>
            </p:nvSpPr>
            <p:spPr>
              <a:xfrm>
                <a:off x="532698" y="1202479"/>
                <a:ext cx="7411152" cy="818622"/>
              </a:xfrm>
              <a:prstGeom prst="rect">
                <a:avLst/>
              </a:prstGeom>
              <a:blipFill>
                <a:blip r:embed="rId4"/>
                <a:stretch>
                  <a:fillRect l="-1069" b="-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64D9F2-1B61-E4CF-86D4-BCF6E1E16BDE}"/>
                  </a:ext>
                </a:extLst>
              </p:cNvPr>
              <p:cNvSpPr txBox="1"/>
              <p:nvPr/>
            </p:nvSpPr>
            <p:spPr>
              <a:xfrm>
                <a:off x="748664" y="2363729"/>
                <a:ext cx="6714524" cy="1690976"/>
              </a:xfrm>
              <a:prstGeom prst="rect">
                <a:avLst/>
              </a:prstGeom>
              <a:noFill/>
            </p:spPr>
            <p:txBody>
              <a:bodyPr wrap="square">
                <a:spAutoFit/>
              </a:bodyPr>
              <a:lstStyle/>
              <a:p>
                <a:pPr>
                  <a:lnSpc>
                    <a:spcPct val="150000"/>
                  </a:lnSpc>
                </a:pPr>
                <a:r>
                  <a:rPr lang="en-US" sz="2200" dirty="0">
                    <a:latin typeface="+mj-lt"/>
                  </a:rPr>
                  <a:t>b) Ta </a:t>
                </a:r>
                <a:r>
                  <a:rPr lang="en-US" sz="2200" dirty="0" err="1">
                    <a:latin typeface="+mj-lt"/>
                  </a:rPr>
                  <a:t>có</a:t>
                </a:r>
                <a:r>
                  <a:rPr lang="en-US" sz="2200" dirty="0">
                    <a:latin typeface="+mj-lt"/>
                  </a:rPr>
                  <a:t>: </a:t>
                </a:r>
              </a:p>
              <a:p>
                <a:pPr>
                  <a:lnSpc>
                    <a:spcPct val="150000"/>
                  </a:lnSpc>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e>
                            <m:sup>
                              <m:r>
                                <a:rPr lang="en-US" sz="2200" b="0" i="1" smtClean="0">
                                  <a:latin typeface="Cambria Math" panose="02040503050406030204" pitchFamily="18" charset="0"/>
                                </a:rPr>
                                <m:t>2</m:t>
                              </m:r>
                            </m:sup>
                          </m:sSup>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5" name="TextBox 4">
                <a:extLst>
                  <a:ext uri="{FF2B5EF4-FFF2-40B4-BE49-F238E27FC236}">
                    <a16:creationId xmlns:a16="http://schemas.microsoft.com/office/drawing/2014/main" id="{1264D9F2-1B61-E4CF-86D4-BCF6E1E16BDE}"/>
                  </a:ext>
                </a:extLst>
              </p:cNvPr>
              <p:cNvSpPr txBox="1">
                <a:spLocks noRot="1" noChangeAspect="1" noMove="1" noResize="1" noEditPoints="1" noAdjustHandles="1" noChangeArrowheads="1" noChangeShapeType="1" noTextEdit="1"/>
              </p:cNvSpPr>
              <p:nvPr/>
            </p:nvSpPr>
            <p:spPr>
              <a:xfrm>
                <a:off x="748664" y="2363729"/>
                <a:ext cx="6714524" cy="1690976"/>
              </a:xfrm>
              <a:prstGeom prst="rect">
                <a:avLst/>
              </a:prstGeom>
              <a:blipFill>
                <a:blip r:embed="rId5"/>
                <a:stretch>
                  <a:fillRect l="-1181"/>
                </a:stretch>
              </a:blipFill>
            </p:spPr>
            <p:txBody>
              <a:bodyPr/>
              <a:lstStyle/>
              <a:p>
                <a:r>
                  <a:rPr lang="en-US">
                    <a:noFill/>
                  </a:rPr>
                  <a:t> </a:t>
                </a:r>
              </a:p>
            </p:txBody>
          </p:sp>
        </mc:Fallback>
      </mc:AlternateContent>
    </p:spTree>
    <p:extLst>
      <p:ext uri="{BB962C8B-B14F-4D97-AF65-F5344CB8AC3E}">
        <p14:creationId xmlns:p14="http://schemas.microsoft.com/office/powerpoint/2010/main" val="3293663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KHÁI NIỆM VỀ P</a:t>
            </a:r>
            <a:r>
              <a:rPr lang="en" sz="4000" b="1" dirty="0">
                <a:latin typeface="+mj-lt"/>
              </a:rPr>
              <a:t>HÂN THỨC ĐẠI SỐ</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8275354" y="4326969"/>
            <a:ext cx="814805" cy="816531"/>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311032"/>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01FDA87-F6DC-7762-88E8-BD40FEC47415}"/>
                  </a:ext>
                </a:extLst>
              </p:cNvPr>
              <p:cNvSpPr txBox="1"/>
              <p:nvPr/>
            </p:nvSpPr>
            <p:spPr>
              <a:xfrm>
                <a:off x="748663" y="816531"/>
                <a:ext cx="7791037" cy="4054251"/>
              </a:xfrm>
              <a:prstGeom prst="rect">
                <a:avLst/>
              </a:prstGeom>
              <a:noFill/>
            </p:spPr>
            <p:txBody>
              <a:bodyPr wrap="square">
                <a:spAutoFit/>
              </a:bodyPr>
              <a:lstStyle/>
              <a:p>
                <a:pPr>
                  <a:lnSpc>
                    <a:spcPct val="150000"/>
                  </a:lnSpc>
                </a:pPr>
                <a:r>
                  <a:rPr lang="en-US" sz="1800" dirty="0">
                    <a:latin typeface="+mj-lt"/>
                  </a:rPr>
                  <a:t>c) </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thì</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hai</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đều</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Hơn</a:t>
                </a:r>
                <a:r>
                  <a:rPr lang="en-US" sz="1800" dirty="0">
                    <a:latin typeface="+mj-lt"/>
                  </a:rPr>
                  <a:t> </a:t>
                </a:r>
                <a:r>
                  <a:rPr lang="en-US" sz="1800" dirty="0" err="1">
                    <a:latin typeface="+mj-lt"/>
                  </a:rPr>
                  <a:t>nữa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 . 2+1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9</m:t>
                        </m:r>
                      </m:num>
                      <m:den>
                        <m:r>
                          <a:rPr lang="en-US" sz="1800" b="0" i="1" smtClean="0">
                            <a:latin typeface="Cambria Math" panose="02040503050406030204" pitchFamily="18" charset="0"/>
                          </a:rPr>
                          <m:t>3</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trong</a:t>
                </a:r>
                <a:r>
                  <a:rPr lang="en-US" sz="1800" dirty="0">
                    <a:latin typeface="+mj-lt"/>
                  </a:rPr>
                  <a:t> </a:t>
                </a:r>
                <a:r>
                  <a:rPr lang="en-US" sz="1800" dirty="0" err="1">
                    <a:latin typeface="+mj-lt"/>
                  </a:rPr>
                  <a:t>khi</a:t>
                </a:r>
                <a:r>
                  <a:rPr lang="en-US" sz="1800" dirty="0">
                    <a:latin typeface="+mj-lt"/>
                  </a:rPr>
                  <a:t> </a:t>
                </a:r>
                <a:r>
                  <a:rPr lang="en-US" sz="1800" dirty="0" err="1">
                    <a:latin typeface="+mj-lt"/>
                  </a:rPr>
                  <a:t>đó</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Vậy</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tính</a:t>
                </a:r>
                <a:r>
                  <a:rPr lang="en-US" sz="1800" dirty="0">
                    <a:latin typeface="+mj-lt"/>
                  </a:rPr>
                  <a:t> </a:t>
                </a:r>
                <a:r>
                  <a:rPr lang="en-US" sz="1800" dirty="0" err="1">
                    <a:latin typeface="+mj-lt"/>
                  </a:rPr>
                  <a:t>đúng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ta </a:t>
                </a:r>
                <a:r>
                  <a:rPr lang="en-US" sz="1800" dirty="0" err="1">
                    <a:latin typeface="+mj-lt"/>
                  </a:rPr>
                  <a:t>thấy</a:t>
                </a:r>
                <a:r>
                  <a:rPr lang="en-US" sz="1800" dirty="0">
                    <a:latin typeface="+mj-lt"/>
                  </a:rPr>
                  <a:t>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−1=0</m:t>
                    </m:r>
                  </m:oMath>
                </a14:m>
                <a:r>
                  <a:rPr lang="en-US" sz="1800" dirty="0">
                    <a:latin typeface="+mj-lt"/>
                  </a:rPr>
                  <a:t>. </a:t>
                </a:r>
                <a:r>
                  <a:rPr lang="en-US" sz="1800" dirty="0" err="1">
                    <a:latin typeface="+mj-lt"/>
                  </a:rPr>
                  <a:t>Vì</a:t>
                </a:r>
                <a:r>
                  <a:rPr lang="en-US" sz="1800" dirty="0">
                    <a:latin typeface="+mj-lt"/>
                  </a:rPr>
                  <a:t> </a:t>
                </a:r>
                <a:r>
                  <a:rPr lang="en-US" sz="1800" dirty="0" err="1">
                    <a:latin typeface="+mj-lt"/>
                  </a:rPr>
                  <a:t>thế</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không</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khi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sai</a:t>
                </a:r>
                <a:r>
                  <a:rPr lang="en-US" sz="1800" dirty="0">
                    <a:latin typeface="+mj-lt"/>
                  </a:rPr>
                  <a:t> </a:t>
                </a:r>
                <a:r>
                  <a:rPr lang="en-US" sz="1800" dirty="0" err="1">
                    <a:latin typeface="+mj-lt"/>
                  </a:rPr>
                  <a:t>khi</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r>
                      <a:rPr lang="en-US" sz="1800" b="0" i="0" smtClean="0">
                        <a:latin typeface="Cambria Math" panose="02040503050406030204" pitchFamily="18" charset="0"/>
                      </a:rPr>
                      <m:t>.</m:t>
                    </m:r>
                  </m:oMath>
                </a14:m>
                <a:endParaRPr lang="en-US" sz="1800" dirty="0">
                  <a:latin typeface="+mj-lt"/>
                </a:endParaRPr>
              </a:p>
            </p:txBody>
          </p:sp>
        </mc:Choice>
        <mc:Fallback>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3" y="816531"/>
                <a:ext cx="7791037" cy="4054251"/>
              </a:xfrm>
              <a:prstGeom prst="rect">
                <a:avLst/>
              </a:prstGeom>
              <a:blipFill>
                <a:blip r:embed="rId4"/>
                <a:stretch>
                  <a:fillRect l="-704" r="-156" b="-301"/>
                </a:stretch>
              </a:blipFill>
            </p:spPr>
            <p:txBody>
              <a:bodyPr/>
              <a:lstStyle/>
              <a:p>
                <a:r>
                  <a:rPr lang="en-US">
                    <a:noFill/>
                  </a:rPr>
                  <a:t> </a:t>
                </a:r>
              </a:p>
            </p:txBody>
          </p:sp>
        </mc:Fallback>
      </mc:AlternateContent>
    </p:spTree>
    <p:extLst>
      <p:ext uri="{BB962C8B-B14F-4D97-AF65-F5344CB8AC3E}">
        <p14:creationId xmlns:p14="http://schemas.microsoft.com/office/powerpoint/2010/main" val="3048381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7338061" y="3814813"/>
            <a:ext cx="1325880" cy="1328688"/>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43133"/>
            <a:ext cx="3526156" cy="562630"/>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9: SGK – tr.35, 36</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1FDA87-F6DC-7762-88E8-BD40FEC47415}"/>
                  </a:ext>
                </a:extLst>
              </p:cNvPr>
              <p:cNvSpPr txBox="1"/>
              <p:nvPr/>
            </p:nvSpPr>
            <p:spPr>
              <a:xfrm>
                <a:off x="748664" y="1145462"/>
                <a:ext cx="7646672" cy="2852576"/>
              </a:xfrm>
              <a:prstGeom prst="rect">
                <a:avLst/>
              </a:prstGeom>
              <a:noFill/>
            </p:spPr>
            <p:txBody>
              <a:bodyPr wrap="square">
                <a:spAutoFit/>
              </a:bodyPr>
              <a:lstStyle/>
              <a:p>
                <a:pPr>
                  <a:lnSpc>
                    <a:spcPct val="150000"/>
                  </a:lnSpc>
                </a:pPr>
                <a:r>
                  <a:rPr lang="en-US" sz="2000" dirty="0">
                    <a:latin typeface="+mj-lt"/>
                  </a:rPr>
                  <a:t>d)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tại</a:t>
                </a:r>
                <a:r>
                  <a:rPr lang="en-US" sz="2000" dirty="0">
                    <a:latin typeface="+mj-lt"/>
                  </a:rPr>
                  <a:t> </a:t>
                </a:r>
                <a:r>
                  <a:rPr lang="en-US" sz="2000" dirty="0" err="1">
                    <a:latin typeface="+mj-lt"/>
                  </a:rPr>
                  <a:t>những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r>
                  <a:rPr lang="en-US" sz="2000" dirty="0">
                    <a:latin typeface="+mj-lt"/>
                  </a:rPr>
                  <a:t> </a:t>
                </a:r>
                <a:r>
                  <a:rPr lang="en-US" sz="2000" dirty="0" err="1">
                    <a:latin typeface="+mj-lt"/>
                  </a:rPr>
                  <a:t>mà</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được</a:t>
                </a:r>
                <a:r>
                  <a:rPr lang="en-US" sz="2000" dirty="0">
                    <a:latin typeface="+mj-lt"/>
                  </a:rPr>
                  <a:t> </a:t>
                </a:r>
                <a:r>
                  <a:rPr lang="en-US" sz="2000" dirty="0" err="1">
                    <a:latin typeface="+mj-lt"/>
                  </a:rPr>
                  <a:t>xác</a:t>
                </a:r>
                <a:r>
                  <a:rPr lang="en-US" sz="2000" dirty="0">
                    <a:latin typeface="+mj-lt"/>
                  </a:rPr>
                  <a:t> </a:t>
                </a:r>
                <a:r>
                  <a:rPr lang="en-US" sz="2000" dirty="0" err="1">
                    <a:latin typeface="+mj-lt"/>
                  </a:rPr>
                  <a:t>định</a:t>
                </a:r>
                <a:r>
                  <a:rPr lang="en-US" sz="2000" dirty="0">
                    <a:latin typeface="+mj-lt"/>
                  </a:rPr>
                  <a:t>. </a:t>
                </a:r>
                <a:r>
                  <a:rPr lang="en-US" sz="2000" dirty="0" err="1">
                    <a:latin typeface="+mj-lt"/>
                  </a:rPr>
                  <a:t>Vậy</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khi</a:t>
                </a:r>
                <a:r>
                  <a:rPr lang="en-US" sz="2000" dirty="0">
                    <a:latin typeface="+mj-lt"/>
                  </a:rPr>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≠0</m:t>
                    </m:r>
                  </m:oMath>
                </a14:m>
                <a:endParaRPr lang="en-US" sz="2000" dirty="0">
                  <a:latin typeface="+mj-lt"/>
                </a:endParaRPr>
              </a:p>
            </p:txBody>
          </p:sp>
        </mc:Choice>
        <mc:Fallback xmlns="">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4" y="1145462"/>
                <a:ext cx="7646672" cy="2852576"/>
              </a:xfrm>
              <a:prstGeom prst="rect">
                <a:avLst/>
              </a:prstGeom>
              <a:blipFill>
                <a:blip r:embed="rId4"/>
                <a:stretch>
                  <a:fillRect l="-877" r="-319" b="-427"/>
                </a:stretch>
              </a:blipFill>
            </p:spPr>
            <p:txBody>
              <a:bodyPr/>
              <a:lstStyle/>
              <a:p>
                <a:r>
                  <a:rPr lang="en-US">
                    <a:noFill/>
                  </a:rPr>
                  <a:t> </a:t>
                </a:r>
              </a:p>
            </p:txBody>
          </p:sp>
        </mc:Fallback>
      </mc:AlternateContent>
    </p:spTree>
    <p:extLst>
      <p:ext uri="{BB962C8B-B14F-4D97-AF65-F5344CB8AC3E}">
        <p14:creationId xmlns:p14="http://schemas.microsoft.com/office/powerpoint/2010/main" val="271922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D66D3A-6B8B-EF5B-6568-683D47508737}"/>
              </a:ext>
            </a:extLst>
          </p:cNvPr>
          <p:cNvGrpSpPr/>
          <p:nvPr/>
        </p:nvGrpSpPr>
        <p:grpSpPr>
          <a:xfrm>
            <a:off x="1331542" y="620316"/>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457934" y="287192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6A39B5-AB7A-4C62-4633-074FD7502049}"/>
                  </a:ext>
                </a:extLst>
              </p:cNvPr>
              <p:cNvSpPr txBox="1"/>
              <p:nvPr/>
            </p:nvSpPr>
            <p:spPr>
              <a:xfrm>
                <a:off x="944310" y="3400559"/>
                <a:ext cx="7602368" cy="770467"/>
              </a:xfrm>
              <a:prstGeom prst="rect">
                <a:avLst/>
              </a:prstGeom>
              <a:noFill/>
            </p:spPr>
            <p:txBody>
              <a:bodyPr wrap="square">
                <a:spAutoFit/>
              </a:bodyPr>
              <a:lstStyle/>
              <a:p>
                <a:pPr algn="just">
                  <a:lnSpc>
                    <a:spcPct val="150000"/>
                  </a:lnSpc>
                  <a:spcBef>
                    <a:spcPts val="600"/>
                  </a:spcBef>
                  <a:spcAft>
                    <a:spcPts val="300"/>
                  </a:spcAft>
                </a:pPr>
                <a:r>
                  <a:rPr lang="en-US" sz="2200" kern="100" dirty="0">
                    <a:solidFill>
                      <a:srgbClr val="000000"/>
                    </a:solidFill>
                    <a:effectLst/>
                    <a:latin typeface="+mj-lt"/>
                    <a:ea typeface="Calibri" panose="020F0502020204030204" pitchFamily="34" charset="0"/>
                    <a:cs typeface="Times New Roman" panose="02020603050405020304" pitchFamily="18" charset="0"/>
                  </a:rPr>
                  <a: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Điều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kiện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xác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định</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là</a:t>
                </a:r>
                <a:r>
                  <a:rPr lang="en-US" sz="2200" kern="100" dirty="0">
                    <a:solidFill>
                      <a:srgbClr val="000000"/>
                    </a:solidFill>
                    <a:effectLst/>
                    <a:latin typeface="+mj-lt"/>
                    <a:ea typeface="Calibri" panose="020F0502020204030204" pitchFamily="34" charset="0"/>
                    <a:cs typeface="Times New Roman" panose="02020603050405020304" pitchFamily="18" charset="0"/>
                  </a:rPr>
                  <a:t> x</a:t>
                </a:r>
                <a:r>
                  <a:rPr lang="en-US" sz="2200" kern="100" baseline="30000" dirty="0">
                    <a:solidFill>
                      <a:srgbClr val="000000"/>
                    </a:solidFill>
                    <a:effectLst/>
                    <a:latin typeface="+mj-lt"/>
                    <a:ea typeface="Calibri" panose="020F0502020204030204" pitchFamily="34" charset="0"/>
                    <a:cs typeface="Times New Roman" panose="02020603050405020304" pitchFamily="18" charset="0"/>
                  </a:rPr>
                  <a:t>2</a:t>
                </a:r>
                <a:r>
                  <a:rPr lang="en-US" sz="2200" kern="100" dirty="0">
                    <a:solidFill>
                      <a:srgbClr val="000000"/>
                    </a:solidFill>
                    <a:effectLst/>
                    <a:latin typeface="+mj-lt"/>
                    <a:ea typeface="Calibri" panose="020F0502020204030204" pitchFamily="34" charset="0"/>
                    <a:cs typeface="Times New Roman" panose="02020603050405020304" pitchFamily="18" charset="0"/>
                  </a:rPr>
                  <a:t> + x ≠ 0.</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CA6A39B5-AB7A-4C62-4633-074FD7502049}"/>
                  </a:ext>
                </a:extLst>
              </p:cNvPr>
              <p:cNvSpPr txBox="1">
                <a:spLocks noRot="1" noChangeAspect="1" noMove="1" noResize="1" noEditPoints="1" noAdjustHandles="1" noChangeArrowheads="1" noChangeShapeType="1" noTextEdit="1"/>
              </p:cNvSpPr>
              <p:nvPr/>
            </p:nvSpPr>
            <p:spPr>
              <a:xfrm>
                <a:off x="944310" y="3400559"/>
                <a:ext cx="7602368" cy="770467"/>
              </a:xfrm>
              <a:prstGeom prst="rect">
                <a:avLst/>
              </a:prstGeom>
              <a:blipFill>
                <a:blip r:embed="rId2"/>
                <a:stretch>
                  <a:fillRect l="-1043"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16345C-9B3F-5BE9-4695-EE2DE33B0D92}"/>
                  </a:ext>
                </a:extLst>
              </p:cNvPr>
              <p:cNvSpPr txBox="1"/>
              <p:nvPr/>
            </p:nvSpPr>
            <p:spPr>
              <a:xfrm>
                <a:off x="3548653" y="563178"/>
                <a:ext cx="3079784" cy="752322"/>
              </a:xfrm>
              <a:prstGeom prst="rect">
                <a:avLst/>
              </a:prstGeom>
              <a:noFill/>
            </p:spPr>
            <p:txBody>
              <a:bodyPr wrap="square">
                <a:spAutoFit/>
              </a:bodyPr>
              <a:lstStyle/>
              <a:p>
                <a:pPr>
                  <a:lnSpc>
                    <a:spcPct val="150000"/>
                  </a:lnSpc>
                </a:pPr>
                <a:r>
                  <a:rPr lang="en-US" sz="2200" dirty="0">
                    <a:latin typeface="+mj-lt"/>
                  </a:rPr>
                  <a:t>Cho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den>
                    </m:f>
                  </m:oMath>
                </a14:m>
                <a:endParaRPr lang="en-US" sz="2200" dirty="0">
                  <a:latin typeface="+mj-lt"/>
                </a:endParaRPr>
              </a:p>
            </p:txBody>
          </p:sp>
        </mc:Choice>
        <mc:Fallback xmlns="">
          <p:sp>
            <p:nvSpPr>
              <p:cNvPr id="11" name="TextBox 10">
                <a:extLst>
                  <a:ext uri="{FF2B5EF4-FFF2-40B4-BE49-F238E27FC236}">
                    <a16:creationId xmlns:a16="http://schemas.microsoft.com/office/drawing/2014/main" id="{6F16345C-9B3F-5BE9-4695-EE2DE33B0D92}"/>
                  </a:ext>
                </a:extLst>
              </p:cNvPr>
              <p:cNvSpPr txBox="1">
                <a:spLocks noRot="1" noChangeAspect="1" noMove="1" noResize="1" noEditPoints="1" noAdjustHandles="1" noChangeArrowheads="1" noChangeShapeType="1" noTextEdit="1"/>
              </p:cNvSpPr>
              <p:nvPr/>
            </p:nvSpPr>
            <p:spPr>
              <a:xfrm>
                <a:off x="3548653" y="563178"/>
                <a:ext cx="3079784" cy="752322"/>
              </a:xfrm>
              <a:prstGeom prst="rect">
                <a:avLst/>
              </a:prstGeom>
              <a:blipFill>
                <a:blip r:embed="rId3"/>
                <a:stretch>
                  <a:fillRect l="-2574" b="-5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1F6BC3-BD3D-8888-74EA-6F7CCF12C3A8}"/>
                  </a:ext>
                </a:extLst>
              </p:cNvPr>
              <p:cNvSpPr txBox="1"/>
              <p:nvPr/>
            </p:nvSpPr>
            <p:spPr>
              <a:xfrm>
                <a:off x="818580" y="1439339"/>
                <a:ext cx="8199690" cy="1045223"/>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Viết</a:t>
                </a:r>
                <a:r>
                  <a:rPr lang="en-US" sz="2200" dirty="0">
                    <a:latin typeface="+mj-lt"/>
                  </a:rPr>
                  <a:t>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endParaRPr lang="en-US" sz="2200" dirty="0">
                  <a:latin typeface="+mj-lt"/>
                </a:endParaRPr>
              </a:p>
              <a:p>
                <a:pPr>
                  <a:lnSpc>
                    <a:spcPct val="150000"/>
                  </a:lnSpc>
                </a:pPr>
                <a:r>
                  <a:rPr lang="en-US" sz="2200" dirty="0">
                    <a:latin typeface="+mj-lt"/>
                  </a:rPr>
                  <a:t>b) </a:t>
                </a:r>
                <a:r>
                  <a:rPr lang="en-US" sz="2200" dirty="0" err="1">
                    <a:latin typeface="+mj-lt"/>
                  </a:rPr>
                  <a:t>Tính</a:t>
                </a:r>
                <a:r>
                  <a:rPr lang="en-US" sz="2200" dirty="0">
                    <a:latin typeface="+mj-lt"/>
                  </a:rPr>
                  <a:t> </a:t>
                </a:r>
                <a:r>
                  <a:rPr lang="en-US" sz="2200" dirty="0" err="1">
                    <a:latin typeface="+mj-lt"/>
                  </a:rPr>
                  <a:t>giá</a:t>
                </a:r>
                <a:r>
                  <a:rPr lang="en-US" sz="2200" dirty="0">
                    <a:latin typeface="+mj-lt"/>
                  </a:rPr>
                  <a:t> </a:t>
                </a:r>
                <a:r>
                  <a:rPr lang="en-US" sz="2200" dirty="0" err="1">
                    <a:latin typeface="+mj-lt"/>
                  </a:rPr>
                  <a:t>trị</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latin typeface="+mj-lt"/>
                  </a:rPr>
                  <a:t> </a:t>
                </a:r>
                <a:r>
                  <a:rPr lang="en-US" sz="2200" dirty="0" err="1">
                    <a:latin typeface="+mj-lt"/>
                  </a:rPr>
                  <a:t>và</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=10</m:t>
                    </m:r>
                  </m:oMath>
                </a14:m>
                <a:endParaRPr lang="en-US" sz="2200" dirty="0">
                  <a:latin typeface="+mj-lt"/>
                </a:endParaRPr>
              </a:p>
            </p:txBody>
          </p:sp>
        </mc:Choice>
        <mc:Fallback xmlns="">
          <p:sp>
            <p:nvSpPr>
              <p:cNvPr id="12" name="TextBox 11">
                <a:extLst>
                  <a:ext uri="{FF2B5EF4-FFF2-40B4-BE49-F238E27FC236}">
                    <a16:creationId xmlns:a16="http://schemas.microsoft.com/office/drawing/2014/main" id="{5A1F6BC3-BD3D-8888-74EA-6F7CCF12C3A8}"/>
                  </a:ext>
                </a:extLst>
              </p:cNvPr>
              <p:cNvSpPr txBox="1">
                <a:spLocks noRot="1" noChangeAspect="1" noMove="1" noResize="1" noEditPoints="1" noAdjustHandles="1" noChangeArrowheads="1" noChangeShapeType="1" noTextEdit="1"/>
              </p:cNvSpPr>
              <p:nvPr/>
            </p:nvSpPr>
            <p:spPr>
              <a:xfrm>
                <a:off x="818580" y="1439339"/>
                <a:ext cx="8199690" cy="1045223"/>
              </a:xfrm>
              <a:prstGeom prst="rect">
                <a:avLst/>
              </a:prstGeom>
              <a:blipFill>
                <a:blip r:embed="rId4"/>
                <a:stretch>
                  <a:fillRect l="-967" b="-11047"/>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5"/>
          <a:stretch>
            <a:fillRect/>
          </a:stretch>
        </p:blipFill>
        <p:spPr>
          <a:xfrm>
            <a:off x="6480810" y="1264526"/>
            <a:ext cx="3343116" cy="1880503"/>
          </a:xfrm>
          <a:prstGeom prst="rect">
            <a:avLst/>
          </a:prstGeom>
        </p:spPr>
      </p:pic>
    </p:spTree>
    <p:extLst>
      <p:ext uri="{BB962C8B-B14F-4D97-AF65-F5344CB8AC3E}">
        <p14:creationId xmlns:p14="http://schemas.microsoft.com/office/powerpoint/2010/main" val="115731032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8CC6371-8498-FB6B-0F40-91C728792640}"/>
                  </a:ext>
                </a:extLst>
              </p:cNvPr>
              <p:cNvSpPr txBox="1"/>
              <p:nvPr/>
            </p:nvSpPr>
            <p:spPr>
              <a:xfrm>
                <a:off x="1028700" y="1061012"/>
                <a:ext cx="7989570" cy="3870931"/>
              </a:xfrm>
              <a:prstGeom prst="rect">
                <a:avLst/>
              </a:prstGeom>
              <a:noFill/>
            </p:spPr>
            <p:txBody>
              <a:bodyPr wrap="square">
                <a:spAutoFit/>
              </a:bodyPr>
              <a:lstStyle/>
              <a:p>
                <a:pPr algn="just">
                  <a:lnSpc>
                    <a:spcPct val="150000"/>
                  </a:lnSpc>
                  <a:spcBef>
                    <a:spcPts val="600"/>
                  </a:spcBef>
                  <a:spcAft>
                    <a:spcPts val="300"/>
                  </a:spcAft>
                </a:pPr>
                <a:r>
                  <a:rPr lang="en-US" sz="1800" dirty="0">
                    <a:solidFill>
                      <a:srgbClr val="000000"/>
                    </a:solidFill>
                    <a:effectLst/>
                    <a:latin typeface="+mj-lt"/>
                    <a:ea typeface="Times New Roman" panose="02020603050405020304" pitchFamily="18" charset="0"/>
                  </a:rPr>
                  <a:t>b)</a:t>
                </a:r>
                <a:r>
                  <a:rPr lang="en-US" sz="1800" b="1"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Với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10 </m:t>
                    </m:r>
                  </m:oMath>
                </a14:m>
                <a:r>
                  <a:rPr lang="en-US" sz="1800" dirty="0">
                    <a:solidFill>
                      <a:srgbClr val="000000"/>
                    </a:solidFill>
                    <a:effectLst/>
                    <a:latin typeface="+mj-lt"/>
                    <a:ea typeface="Times New Roman" panose="02020603050405020304" pitchFamily="18" charset="0"/>
                  </a:rPr>
                  <a:t>ta </a:t>
                </a:r>
                <a:r>
                  <a:rPr lang="en-US" sz="1800" dirty="0" err="1">
                    <a:solidFill>
                      <a:srgbClr val="000000"/>
                    </a:solidFill>
                    <a:effectLst/>
                    <a:latin typeface="+mj-lt"/>
                    <a:ea typeface="Times New Roman" panose="02020603050405020304" pitchFamily="18" charset="0"/>
                  </a:rPr>
                  <a:t>thấy</a:t>
                </a:r>
                <a:r>
                  <a:rPr lang="en-US" sz="1800" dirty="0">
                    <a:solidFill>
                      <a:srgbClr val="000000"/>
                    </a:solidFill>
                    <a:effectLst/>
                    <a:latin typeface="+mj-lt"/>
                    <a:ea typeface="Times New Roman" panose="02020603050405020304" pitchFamily="18" charset="0"/>
                  </a:rPr>
                  <a:t> </a:t>
                </a:r>
                <a14:m>
                  <m:oMath xmlns:m="http://schemas.openxmlformats.org/officeDocument/2006/math">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𝑥</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m:t>
                    </m:r>
                    <m:r>
                      <a:rPr lang="en-US" sz="1800" i="1">
                        <a:solidFill>
                          <a:srgbClr val="000000"/>
                        </a:solidFill>
                        <a:effectLst/>
                        <a:latin typeface="Cambria Math" panose="02040503050406030204" pitchFamily="18" charset="0"/>
                        <a:ea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rPr>
                      <m:t> = </m:t>
                    </m:r>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10</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+ 10 = 100 + 10 = 110 ≠ 0.</m:t>
                    </m:r>
                  </m:oMath>
                </a14:m>
                <a:endParaRPr lang="en-US" sz="1800" dirty="0">
                  <a:effectLst/>
                  <a:latin typeface="+mj-lt"/>
                  <a:ea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Do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đó</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cho</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10+1</m:t>
                        </m:r>
                      </m:num>
                      <m:den>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Vậy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ta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thấy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 1 – 1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không</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thỏa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mãn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điều</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kiện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xác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định</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r>
                  <a:rPr lang="en-US" sz="1800" dirty="0">
                    <a:solidFill>
                      <a:srgbClr val="000000"/>
                    </a:solidFill>
                    <a:effectLst/>
                    <a:latin typeface="+mj-lt"/>
                    <a:ea typeface="Times New Roman" panose="02020603050405020304" pitchFamily="18" charset="0"/>
                  </a:rPr>
                  <a:t>Do </a:t>
                </a:r>
                <a:r>
                  <a:rPr lang="en-US" sz="1800" dirty="0" err="1">
                    <a:solidFill>
                      <a:srgbClr val="000000"/>
                    </a:solidFill>
                    <a:effectLst/>
                    <a:latin typeface="+mj-lt"/>
                    <a:ea typeface="Times New Roman" panose="02020603050405020304" pitchFamily="18" charset="0"/>
                  </a:rPr>
                  <a:t>đó</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 </m:t>
                    </m:r>
                  </m:oMath>
                </a14:m>
                <a:r>
                  <a:rPr lang="en-US" sz="1800" dirty="0" err="1">
                    <a:solidFill>
                      <a:srgbClr val="000000"/>
                    </a:solidFill>
                    <a:effectLst/>
                    <a:latin typeface="+mj-lt"/>
                    <a:ea typeface="Times New Roman" panose="02020603050405020304" pitchFamily="18" charset="0"/>
                  </a:rPr>
                  <a:t>thì</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phân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thức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đã</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không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tồn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a:t>
                </a:r>
                <a:endParaRPr lang="en-US" sz="1800" dirty="0">
                  <a:latin typeface="+mj-lt"/>
                </a:endParaRPr>
              </a:p>
            </p:txBody>
          </p:sp>
        </mc:Choice>
        <mc:Fallback xmlns="">
          <p:sp>
            <p:nvSpPr>
              <p:cNvPr id="3" name="TextBox 2">
                <a:extLst>
                  <a:ext uri="{FF2B5EF4-FFF2-40B4-BE49-F238E27FC236}">
                    <a16:creationId xmlns:a16="http://schemas.microsoft.com/office/drawing/2014/main" id="{38CC6371-8498-FB6B-0F40-91C728792640}"/>
                  </a:ext>
                </a:extLst>
              </p:cNvPr>
              <p:cNvSpPr txBox="1">
                <a:spLocks noRot="1" noChangeAspect="1" noMove="1" noResize="1" noEditPoints="1" noAdjustHandles="1" noChangeArrowheads="1" noChangeShapeType="1" noTextEdit="1"/>
              </p:cNvSpPr>
              <p:nvPr/>
            </p:nvSpPr>
            <p:spPr>
              <a:xfrm>
                <a:off x="1028700" y="1061012"/>
                <a:ext cx="7989570" cy="3870931"/>
              </a:xfrm>
              <a:prstGeom prst="rect">
                <a:avLst/>
              </a:prstGeom>
              <a:blipFill>
                <a:blip r:embed="rId2"/>
                <a:stretch>
                  <a:fillRect l="-687" b="-157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ED66D3A-6B8B-EF5B-6568-683D47508737}"/>
              </a:ext>
            </a:extLst>
          </p:cNvPr>
          <p:cNvGrpSpPr/>
          <p:nvPr/>
        </p:nvGrpSpPr>
        <p:grpSpPr>
          <a:xfrm>
            <a:off x="1331542" y="236629"/>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7326082" y="594435"/>
            <a:ext cx="972752" cy="364371"/>
          </a:xfrm>
          <a:prstGeom prst="wedgeEllipseCallout">
            <a:avLst>
              <a:gd name="adj1" fmla="val -50213"/>
              <a:gd name="adj2" fmla="val 7575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3"/>
          <a:stretch>
            <a:fillRect/>
          </a:stretch>
        </p:blipFill>
        <p:spPr>
          <a:xfrm>
            <a:off x="6443742" y="1893176"/>
            <a:ext cx="3343116" cy="1880503"/>
          </a:xfrm>
          <a:prstGeom prst="rect">
            <a:avLst/>
          </a:prstGeom>
        </p:spPr>
      </p:pic>
    </p:spTree>
    <p:extLst>
      <p:ext uri="{BB962C8B-B14F-4D97-AF65-F5344CB8AC3E}">
        <p14:creationId xmlns:p14="http://schemas.microsoft.com/office/powerpoint/2010/main" val="2377635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500"/>
                                        <p:tgtEl>
                                          <p:spTgt spid="3">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500"/>
                                        <p:tgtEl>
                                          <p:spTgt spid="3">
                                            <p:txEl>
                                              <p:pRg st="5" end="5"/>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ircle(in)">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21477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200" b="0" i="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u="none" strike="noStrike" kern="100" cap="none" spc="0" normalizeH="0" baseline="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Nếu</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tại</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biến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được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xác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định</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và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rút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gọn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cùng</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endParaRPr kumimoji="0" lang="en-US" sz="2200" b="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extLst>
      <p:ext uri="{BB962C8B-B14F-4D97-AF65-F5344CB8AC3E}">
        <p14:creationId xmlns:p14="http://schemas.microsoft.com/office/powerpoint/2010/main" val="474125101"/>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xmlns=""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xmlns=""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907471" y="2281426"/>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xác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3540"/>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2:</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Với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B ≠ 0, D ≠ 0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hai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AB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và</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CD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bằng</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nhau</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A.B = C.D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A.C =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A.C &lt;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4835236"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538F7D-83DB-EC77-32D8-07B2986AE022}"/>
              </a:ext>
            </a:extLst>
          </p:cNvPr>
          <p:cNvSpPr/>
          <p:nvPr/>
        </p:nvSpPr>
        <p:spPr>
          <a:xfrm>
            <a:off x="3373278" y="354330"/>
            <a:ext cx="2397443"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Định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nghĩa</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02517483-3108-99D9-4424-72E1E8A42BFA}"/>
              </a:ext>
            </a:extLst>
          </p:cNvPr>
          <p:cNvSpPr/>
          <p:nvPr/>
        </p:nvSpPr>
        <p:spPr>
          <a:xfrm>
            <a:off x="512185" y="165010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60222" y="350068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844489" y="2238407"/>
                <a:ext cx="7455020" cy="1074077"/>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khác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0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844489" y="2238407"/>
                <a:ext cx="7455020" cy="1074077"/>
              </a:xfrm>
              <a:prstGeom prst="rect">
                <a:avLst/>
              </a:prstGeom>
              <a:blipFill>
                <a:blip r:embed="rId4"/>
                <a:stretch>
                  <a:fillRect l="-900" r="-655" b="-9659"/>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1DE1E54C-EB91-55DD-B81F-FE386B534EF1}"/>
              </a:ext>
            </a:extLst>
          </p:cNvPr>
          <p:cNvGrpSpPr/>
          <p:nvPr/>
        </p:nvGrpSpPr>
        <p:grpSpPr>
          <a:xfrm>
            <a:off x="1233336" y="1278721"/>
            <a:ext cx="3155783" cy="959686"/>
            <a:chOff x="1416216" y="1050121"/>
            <a:chExt cx="3155783" cy="959686"/>
          </a:xfrm>
        </p:grpSpPr>
        <p:sp>
          <p:nvSpPr>
            <p:cNvPr id="4" name="Rectangle 3">
              <a:extLst>
                <a:ext uri="{FF2B5EF4-FFF2-40B4-BE49-F238E27FC236}">
                  <a16:creationId xmlns:a16="http://schemas.microsoft.com/office/drawing/2014/main" id="{BCBA9373-849F-2485-E1F8-36B5F79EA451}"/>
                </a:ext>
              </a:extLst>
            </p:cNvPr>
            <p:cNvSpPr/>
            <p:nvPr/>
          </p:nvSpPr>
          <p:spPr>
            <a:xfrm>
              <a:off x="1416216" y="1319441"/>
              <a:ext cx="1852764" cy="49686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biểu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2719235" y="1050121"/>
                  <a:ext cx="1852764" cy="959686"/>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0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000" b="0" i="1" kern="1200" smtClean="0">
                                <a:solidFill>
                                  <a:prstClr val="black"/>
                                </a:solidFill>
                                <a:latin typeface="Cambria Math" panose="02040503050406030204" pitchFamily="18" charset="0"/>
                                <a:ea typeface="Times New Roman" panose="02020603050405020304" pitchFamily="18" charset="0"/>
                                <a:cs typeface="+mn-cs"/>
                              </a:rPr>
                              <m:t>2</m:t>
                            </m:r>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−2</m:t>
                            </m:r>
                          </m:den>
                        </m:f>
                      </m:oMath>
                    </m:oMathPara>
                  </a14:m>
                  <a:endParaRPr lang="en-US" sz="2000" kern="1200" dirty="0">
                    <a:solidFill>
                      <a:prstClr val="black"/>
                    </a:solidFill>
                    <a:latin typeface="+mj-lt"/>
                    <a:ea typeface="Times New Roman" panose="02020603050405020304" pitchFamily="18" charset="0"/>
                    <a:cs typeface="+mn-cs"/>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2719235" y="1050121"/>
                  <a:ext cx="1852764" cy="95968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466913" y="3769312"/>
                <a:ext cx="5337811" cy="107407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b)</a:t>
                </a:r>
                <a:r>
                  <a:rPr lang="en-US" sz="2000" kern="100" dirty="0">
                    <a:latin typeface="+mj-lt"/>
                    <a:ea typeface="Calibri" panose="020F0502020204030204" pitchFamily="34"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Biểu</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khác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0.</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466913" y="3769312"/>
                <a:ext cx="5337811" cy="1074077"/>
              </a:xfrm>
              <a:prstGeom prst="rect">
                <a:avLst/>
              </a:prstGeom>
              <a:blipFill>
                <a:blip r:embed="rId6"/>
                <a:stretch>
                  <a:fillRect l="-1257" b="-904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6619299" y="653136"/>
            <a:ext cx="1680210" cy="19672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16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N khác đa thức 0)</a:t>
                </a:r>
                <a:endParaRPr lang="en-US" sz="1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FEE1D38D-3DDB-FD3B-60EF-A1A97CFCB2E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3:</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Chọn câu </a:t>
            </a:r>
            <a:r>
              <a:rPr lang="pt-BR" sz="2400" b="1" dirty="0">
                <a:solidFill>
                  <a:srgbClr val="000000"/>
                </a:solidFill>
                <a:latin typeface="Arial" panose="020B0604020202020204" pitchFamily="34" charset="0"/>
                <a:ea typeface="Arial" panose="020B0604020202020204" pitchFamily="34" charset="0"/>
                <a:cs typeface="Arial" panose="020B0604020202020204" pitchFamily="34" charset="0"/>
              </a:rPr>
              <a:t>sai</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Với đa thức B ≠ 0 ta có?</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 name="Picture 2">
            <a:hlinkClick r:id="rId10"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4839738" y="3350619"/>
                <a:ext cx="3401292" cy="8512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9738" y="3350619"/>
                <a:ext cx="3401292" cy="851294"/>
              </a:xfrm>
              <a:prstGeom prst="roundRect">
                <a:avLst/>
              </a:prstGeom>
              <a:blipFill>
                <a:blip r:embed="rId1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0F62086-0E41-EBA7-FF95-EEBA4A4938A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0F62086-0E41-EBA7-FF95-EEBA4A4938A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𝑥</m:t>
                    </m:r>
                    <m:r>
                      <a:rPr lang="en-US" sz="225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754D97DD-1281-4430-A5F4-D71F00776125}"/>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422104B6-D0A2-D3A2-E68C-693CA5DD4F19}"/>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422104B6-D0A2-D3A2-E68C-693CA5DD4F19}"/>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1960023-BF08-89D1-ECB4-22860B371095}"/>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91960023-BF08-89D1-ECB4-22860B371095}"/>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3FA73170-A273-61F1-7154-982DEF69DEA9}"/>
                  </a:ext>
                </a:extLst>
              </p:cNvPr>
              <p:cNvSpPr/>
              <p:nvPr/>
            </p:nvSpPr>
            <p:spPr>
              <a:xfrm>
                <a:off x="916405" y="3358060"/>
                <a:ext cx="3399286"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i="1" kern="1200" noProof="1">
                        <a:solidFill>
                          <a:prstClr val="black"/>
                        </a:solidFill>
                        <a:latin typeface="Cambria Math" panose="02040503050406030204" pitchFamily="18" charset="0"/>
                        <a:cs typeface="Arial" panose="020B0604020202020204" pitchFamily="34" charset="0"/>
                      </a:rPr>
                      <m:t>𝑥</m:t>
                    </m:r>
                    <m:r>
                      <a:rPr lang="en-US" sz="225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3FA73170-A273-61F1-7154-982DEF69DEA9}"/>
                  </a:ext>
                </a:extLst>
              </p:cNvPr>
              <p:cNvSpPr>
                <a:spLocks noRot="1" noChangeAspect="1" noMove="1" noResize="1" noEditPoints="1" noAdjustHandles="1" noChangeArrowheads="1" noChangeShapeType="1" noTextEdit="1"/>
              </p:cNvSpPr>
              <p:nvPr/>
            </p:nvSpPr>
            <p:spPr>
              <a:xfrm>
                <a:off x="916405" y="3358060"/>
                <a:ext cx="3399286"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4:</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5</m:t>
                        </m:r>
                        <m:r>
                          <a:rPr lang="en-US" sz="2400" b="0" i="1" smtClean="0">
                            <a:solidFill>
                              <a:srgbClr val="000000"/>
                            </a:solidFill>
                            <a:latin typeface="Cambria Math" panose="02040503050406030204" pitchFamily="18" charset="0"/>
                          </a:rPr>
                          <m:t>𝑥</m:t>
                        </m:r>
                        <m:r>
                          <a:rPr lang="en-US" sz="2400" b="0" i="1" smtClean="0">
                            <a:solidFill>
                              <a:srgbClr val="000000"/>
                            </a:solidFill>
                            <a:latin typeface="Cambria Math" panose="02040503050406030204" pitchFamily="18" charset="0"/>
                          </a:rPr>
                          <m:t>−1</m:t>
                        </m:r>
                      </m:num>
                      <m:den>
                        <m:sSup>
                          <m:sSupPr>
                            <m:ctrlP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50" kern="1200" noProof="1">
                    <a:solidFill>
                      <a:prstClr val="black"/>
                    </a:solidFill>
                    <a:latin typeface="Arial" panose="020B0604020202020204" pitchFamily="34" charset="0"/>
                    <a:cs typeface="Arial" panose="020B0604020202020204" pitchFamily="34" charset="0"/>
                  </a:rPr>
                  <a:t> xác định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11"/>
                <a:stretch>
                  <a:fillRect b="-3540"/>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13"/>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2</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3</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918902"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có giá trị bằng 1 khi x bằng?</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5752"/>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5" y="28543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37</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2C6DE896-59E1-FE9A-AE89-00D657C2757E}"/>
              </a:ext>
            </a:extLst>
          </p:cNvPr>
          <p:cNvSpPr txBox="1"/>
          <p:nvPr/>
        </p:nvSpPr>
        <p:spPr>
          <a:xfrm>
            <a:off x="1693084" y="1008152"/>
            <a:ext cx="575783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7DD781-214A-BCFD-17C5-9AE6A7F98A45}"/>
                  </a:ext>
                </a:extLst>
              </p:cNvPr>
              <p:cNvSpPr txBox="1"/>
              <p:nvPr/>
            </p:nvSpPr>
            <p:spPr>
              <a:xfrm>
                <a:off x="1205194" y="1537728"/>
                <a:ext cx="6670076" cy="7553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+16</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4C7DD781-214A-BCFD-17C5-9AE6A7F98A45}"/>
                  </a:ext>
                </a:extLst>
              </p:cNvPr>
              <p:cNvSpPr txBox="1">
                <a:spLocks noRot="1" noChangeAspect="1" noMove="1" noResize="1" noEditPoints="1" noAdjustHandles="1" noChangeArrowheads="1" noChangeShapeType="1" noTextEdit="1"/>
              </p:cNvSpPr>
              <p:nvPr/>
            </p:nvSpPr>
            <p:spPr>
              <a:xfrm>
                <a:off x="1205194" y="1537728"/>
                <a:ext cx="6670076" cy="755335"/>
              </a:xfrm>
              <a:prstGeom prst="rect">
                <a:avLst/>
              </a:prstGeom>
              <a:blipFill>
                <a:blip r:embed="rId3"/>
                <a:stretch>
                  <a:fillRect l="-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205194" y="2583180"/>
                <a:ext cx="7152292" cy="2359877"/>
              </a:xfrm>
              <a:prstGeom prst="rect">
                <a:avLst/>
              </a:prstGeom>
              <a:noFill/>
            </p:spPr>
            <p:txBody>
              <a:bodyPr wrap="square">
                <a:spAutoFit/>
              </a:bodyPr>
              <a:lstStyle/>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a)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+ 3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b)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latin typeface="Cambria Math" panose="02040503050406030204" pitchFamily="18" charset="0"/>
                            <a:ea typeface="Calibri" panose="020F0502020204030204" pitchFamily="34" charset="0"/>
                            <a:cs typeface="Times New Roman" panose="02020603050405020304" pitchFamily="18" charset="0"/>
                          </a:rPr>
                          <m:t>4</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+16</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fr-FR" sz="2000" i="1" kern="100" dirty="0">
                        <a:latin typeface="Cambria Math" panose="02040503050406030204" pitchFamily="18" charset="0"/>
                        <a:ea typeface="Calibri" panose="020F0502020204030204" pitchFamily="34" charset="0"/>
                        <a:cs typeface="Times New Roman" panose="02020603050405020304" pitchFamily="18" charset="0"/>
                      </a:rPr>
                      <m:t> + 16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c)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r>
                  <a:rPr lang="fr-F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205194" y="2583180"/>
                <a:ext cx="7152292" cy="2359877"/>
              </a:xfrm>
              <a:prstGeom prst="rect">
                <a:avLst/>
              </a:prstGeom>
              <a:blipFill>
                <a:blip r:embed="rId4"/>
                <a:stretch>
                  <a:fillRect l="-938" b="-258"/>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49612" y="235423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additive="base">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wheel(1)">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wipe(left)">
                                      <p:cBhvr>
                                        <p:cTn id="3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67289"/>
                <a:ext cx="5640705" cy="1900520"/>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r>
                  <a:rPr lang="en-US" sz="20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15</m:t>
                        </m:r>
                        <m:r>
                          <a:rPr lang="en-US" sz="2000" i="1" kern="100">
                            <a:latin typeface="Cambria Math" panose="02040503050406030204" pitchFamily="18" charset="0"/>
                            <a:ea typeface="Calibri" panose="020F0502020204030204" pitchFamily="34" charset="0"/>
                            <a:cs typeface="Times New Roman" panose="02020603050405020304" pitchFamily="18" charset="0"/>
                          </a:rPr>
                          <m:t>𝑥𝑦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10</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67289"/>
                <a:ext cx="5640705" cy="1900520"/>
              </a:xfrm>
              <a:prstGeom prst="rect">
                <a:avLst/>
              </a:prstGeom>
              <a:blipFill>
                <a:blip r:embed="rId4"/>
                <a:stretch>
                  <a:fillRect l="-108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5840730" y="3176110"/>
            <a:ext cx="313182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674465"/>
                <a:ext cx="6240784" cy="191071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và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0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674465"/>
                <a:ext cx="6240784" cy="1910716"/>
              </a:xfrm>
              <a:prstGeom prst="rect">
                <a:avLst/>
              </a:prstGeom>
              <a:blipFill>
                <a:blip r:embed="rId4"/>
                <a:stretch>
                  <a:fillRect l="-9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6672111" y="3629823"/>
            <a:ext cx="2635515" cy="1482477"/>
          </a:xfrm>
          <a:prstGeom prst="rect">
            <a:avLst/>
          </a:prstGeom>
        </p:spPr>
      </p:pic>
    </p:spTree>
    <p:extLst>
      <p:ext uri="{BB962C8B-B14F-4D97-AF65-F5344CB8AC3E}">
        <p14:creationId xmlns:p14="http://schemas.microsoft.com/office/powerpoint/2010/main" val="3656045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70638"/>
                <a:ext cx="7490925" cy="1887953"/>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oMath>
                  </m:oMathPara>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err="1">
                    <a:latin typeface="+mj-lt"/>
                    <a:ea typeface="Calibri" panose="020F0502020204030204" pitchFamily="34" charset="0"/>
                    <a:cs typeface="Times New Roman" panose="02020603050405020304" pitchFamily="18" charset="0"/>
                  </a:rPr>
                  <a:t>Vì</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m:t>
                    </m:r>
                  </m:oMath>
                </a14:m>
                <a:r>
                  <a:rPr lang="nl-NL" sz="2000" kern="100" dirty="0" err="1">
                    <a:latin typeface="+mj-lt"/>
                    <a:ea typeface="Calibri" panose="020F0502020204030204" pitchFamily="34" charset="0"/>
                    <a:cs typeface="Times New Roman" panose="02020603050405020304" pitchFamily="18" charset="0"/>
                  </a:rPr>
                  <a:t>nên</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3</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e>
                        </m:d>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70638"/>
                <a:ext cx="7490925" cy="1887953"/>
              </a:xfrm>
              <a:prstGeom prst="rect">
                <a:avLst/>
              </a:prstGeom>
              <a:blipFill>
                <a:blip r:embed="rId4"/>
                <a:stretch>
                  <a:fillRect l="-81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7193740" y="3714615"/>
            <a:ext cx="2423160" cy="1363028"/>
          </a:xfrm>
          <a:prstGeom prst="rect">
            <a:avLst/>
          </a:prstGeom>
        </p:spPr>
      </p:pic>
    </p:spTree>
    <p:extLst>
      <p:ext uri="{BB962C8B-B14F-4D97-AF65-F5344CB8AC3E}">
        <p14:creationId xmlns:p14="http://schemas.microsoft.com/office/powerpoint/2010/main" val="1751746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622875" y="1441313"/>
            <a:ext cx="3320475"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gọn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A19467-544B-EA91-5633-7B1882C512E1}"/>
                  </a:ext>
                </a:extLst>
              </p:cNvPr>
              <p:cNvSpPr txBox="1"/>
              <p:nvPr/>
            </p:nvSpPr>
            <p:spPr>
              <a:xfrm>
                <a:off x="4060537" y="1247377"/>
                <a:ext cx="4009043" cy="799706"/>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24</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16</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6</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13A19467-544B-EA91-5633-7B1882C512E1}"/>
                  </a:ext>
                </a:extLst>
              </p:cNvPr>
              <p:cNvSpPr txBox="1">
                <a:spLocks noRot="1" noChangeAspect="1" noMove="1" noResize="1" noEditPoints="1" noAdjustHandles="1" noChangeArrowheads="1" noChangeShapeType="1" noTextEdit="1"/>
              </p:cNvSpPr>
              <p:nvPr/>
            </p:nvSpPr>
            <p:spPr>
              <a:xfrm>
                <a:off x="4060537" y="1247377"/>
                <a:ext cx="4009043" cy="799706"/>
              </a:xfrm>
              <a:prstGeom prst="rect">
                <a:avLst/>
              </a:prstGeom>
              <a:blipFill>
                <a:blip r:embed="rId3"/>
                <a:stretch>
                  <a:fillRect l="-152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403E817-5DBE-61DD-2D36-DB531CC5AC27}"/>
              </a:ext>
            </a:extLst>
          </p:cNvPr>
          <p:cNvSpPr/>
          <p:nvPr/>
        </p:nvSpPr>
        <p:spPr>
          <a:xfrm>
            <a:off x="4085623" y="2363863"/>
            <a:ext cx="972752" cy="364371"/>
          </a:xfrm>
          <a:prstGeom prst="wedgeEllipseCallout">
            <a:avLst>
              <a:gd name="adj1" fmla="val 501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96BCCB-B93C-5896-FC80-5F8054F9706B}"/>
                  </a:ext>
                </a:extLst>
              </p:cNvPr>
              <p:cNvSpPr txBox="1"/>
              <p:nvPr/>
            </p:nvSpPr>
            <p:spPr>
              <a:xfrm>
                <a:off x="996423" y="2779637"/>
                <a:ext cx="7712424" cy="1727781"/>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996BCCB-B93C-5896-FC80-5F8054F9706B}"/>
                  </a:ext>
                </a:extLst>
              </p:cNvPr>
              <p:cNvSpPr txBox="1">
                <a:spLocks noRot="1" noChangeAspect="1" noMove="1" noResize="1" noEditPoints="1" noAdjustHandles="1" noChangeArrowheads="1" noChangeShapeType="1" noTextEdit="1"/>
              </p:cNvSpPr>
              <p:nvPr/>
            </p:nvSpPr>
            <p:spPr>
              <a:xfrm>
                <a:off x="996423" y="2779637"/>
                <a:ext cx="7712424" cy="1727781"/>
              </a:xfrm>
              <a:prstGeom prst="rect">
                <a:avLst/>
              </a:prstGeom>
              <a:blipFill>
                <a:blip r:embed="rId4"/>
                <a:stretch>
                  <a:fillRect l="-7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5"/>
          <a:stretch>
            <a:fillRect/>
          </a:stretch>
        </p:blipFill>
        <p:spPr>
          <a:xfrm>
            <a:off x="6479997" y="2389799"/>
            <a:ext cx="2228850" cy="1253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heel(1)">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406389"/>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725805" y="1115637"/>
            <a:ext cx="7692390" cy="517193"/>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trong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trường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DCF541-F4CF-E456-80D2-DB1A81064EED}"/>
                  </a:ext>
                </a:extLst>
              </p:cNvPr>
              <p:cNvSpPr txBox="1"/>
              <p:nvPr/>
            </p:nvSpPr>
            <p:spPr>
              <a:xfrm>
                <a:off x="1573911" y="1618438"/>
                <a:ext cx="5996178" cy="772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+24</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13</m:t>
                        </m:r>
                      </m:num>
                      <m:den>
                        <m:sSup>
                          <m:sSupPr>
                            <m:ctrlP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−36</m:t>
                        </m:r>
                      </m:den>
                    </m:f>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id="{A5DCF541-F4CF-E456-80D2-DB1A81064EED}"/>
                  </a:ext>
                </a:extLst>
              </p:cNvPr>
              <p:cNvSpPr txBox="1">
                <a:spLocks noRot="1" noChangeAspect="1" noMove="1" noResize="1" noEditPoints="1" noAdjustHandles="1" noChangeArrowheads="1" noChangeShapeType="1" noTextEdit="1"/>
              </p:cNvSpPr>
              <p:nvPr/>
            </p:nvSpPr>
            <p:spPr>
              <a:xfrm>
                <a:off x="1573911" y="1618438"/>
                <a:ext cx="5996178" cy="772647"/>
              </a:xfrm>
              <a:prstGeom prst="rect">
                <a:avLst/>
              </a:prstGeom>
              <a:blipFill>
                <a:blip r:embed="rId3"/>
                <a:stretch>
                  <a:fillRect l="-1220"/>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D006F744-FB39-AE9A-6D3D-590AA95A0AE7}"/>
              </a:ext>
            </a:extLst>
          </p:cNvPr>
          <p:cNvSpPr/>
          <p:nvPr/>
        </p:nvSpPr>
        <p:spPr>
          <a:xfrm>
            <a:off x="4085624"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1247314" y="3035919"/>
                <a:ext cx="6868889" cy="1888594"/>
              </a:xfrm>
              <a:prstGeom prst="rect">
                <a:avLst/>
              </a:prstGeom>
              <a:noFill/>
            </p:spPr>
            <p:txBody>
              <a:bodyPr wrap="square">
                <a:spAutoFit/>
              </a:bodyPr>
              <a:lstStyle/>
              <a:p>
                <a:pPr>
                  <a:lnSpc>
                    <a:spcPct val="150000"/>
                  </a:lnSpc>
                  <a:spcBef>
                    <a:spcPts val="600"/>
                  </a:spcBef>
                  <a:spcAft>
                    <a:spcPts val="300"/>
                  </a:spcAft>
                </a:pPr>
                <a:r>
                  <a:rPr lang="en-US" sz="2100" kern="100" dirty="0">
                    <a:latin typeface="+mj-lt"/>
                    <a:ea typeface="Calibri" panose="020F0502020204030204" pitchFamily="34" charset="0"/>
                    <a:cs typeface="Times New Roman" panose="02020603050405020304" pitchFamily="18" charset="0"/>
                  </a:rPr>
                  <a:t>a) Ta </a:t>
                </a:r>
                <a:r>
                  <a:rPr lang="en-US" sz="2100" kern="100" dirty="0" err="1">
                    <a:latin typeface="+mj-lt"/>
                    <a:ea typeface="Calibri" panose="020F0502020204030204" pitchFamily="34" charset="0"/>
                    <a:cs typeface="Times New Roman" panose="02020603050405020304" pitchFamily="18" charset="0"/>
                  </a:rPr>
                  <a:t>có</a:t>
                </a:r>
                <a:r>
                  <a:rPr lang="en-US" sz="2100" kern="100" dirty="0">
                    <a:latin typeface="+mj-lt"/>
                    <a:ea typeface="Calibri" panose="020F0502020204030204" pitchFamily="34" charset="0"/>
                    <a:cs typeface="Times New Roman" panose="02020603050405020304" pitchFamily="18" charset="0"/>
                  </a:rPr>
                  <a:t> MTC: </a:t>
                </a:r>
                <a14:m>
                  <m:oMath xmlns:m="http://schemas.openxmlformats.org/officeDocument/2006/math">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latin typeface="+mj-lt"/>
                    <a:ea typeface="Times New Roman" panose="02020603050405020304" pitchFamily="18" charset="0"/>
                    <a:cs typeface="Times New Roman" panose="02020603050405020304" pitchFamily="18" charset="0"/>
                  </a:rPr>
                  <a:t>Quy </a:t>
                </a:r>
                <a:r>
                  <a:rPr lang="en-US" sz="2100" kern="100" dirty="0" err="1">
                    <a:latin typeface="+mj-lt"/>
                    <a:ea typeface="Times New Roman" panose="02020603050405020304" pitchFamily="18" charset="0"/>
                    <a:cs typeface="Times New Roman" panose="02020603050405020304" pitchFamily="18" charset="0"/>
                  </a:rPr>
                  <a:t>đồng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mẫu</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các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phân</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ta </a:t>
                </a:r>
                <a:r>
                  <a:rPr lang="en-US" sz="2100" kern="100" dirty="0" err="1">
                    <a:latin typeface="+mj-lt"/>
                    <a:ea typeface="Times New Roman" panose="02020603050405020304" pitchFamily="18" charset="0"/>
                    <a:cs typeface="Times New Roman" panose="02020603050405020304" pitchFamily="18" charset="0"/>
                  </a:rPr>
                  <a:t>được</a:t>
                </a:r>
                <a:r>
                  <a:rPr lang="en-US"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oMath>
                  </m:oMathPara>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1247314" y="3035919"/>
                <a:ext cx="6868889" cy="1888594"/>
              </a:xfrm>
              <a:prstGeom prst="rect">
                <a:avLst/>
              </a:prstGeom>
              <a:blipFill>
                <a:blip r:embed="rId4"/>
                <a:stretch>
                  <a:fillRect l="-1066"/>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6387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a:off x="7880383" y="898213"/>
            <a:ext cx="972752" cy="364371"/>
          </a:xfrm>
          <a:prstGeom prst="wedgeEllipseCallout">
            <a:avLst>
              <a:gd name="adj1" fmla="val -337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777240" y="1231367"/>
                <a:ext cx="7589519" cy="3753976"/>
              </a:xfrm>
              <a:prstGeom prst="rect">
                <a:avLst/>
              </a:prstGeom>
              <a:noFill/>
            </p:spPr>
            <p:txBody>
              <a:bodyPr wrap="square">
                <a:spAutoFit/>
              </a:bodyPr>
              <a:lstStyle/>
              <a:p>
                <a:pPr algn="just">
                  <a:lnSpc>
                    <a:spcPct val="150000"/>
                  </a:lnSpc>
                  <a:spcBef>
                    <a:spcPts val="600"/>
                  </a:spcBef>
                  <a:spcAft>
                    <a:spcPts val="300"/>
                  </a:spcAft>
                </a:pPr>
                <a:r>
                  <a:rPr lang="en-US" sz="2000" dirty="0">
                    <a:latin typeface="+mj-lt"/>
                    <a:ea typeface="Times New Roman" panose="02020603050405020304" pitchFamily="18" charset="0"/>
                  </a:rPr>
                  <a:t>b) Ta </a:t>
                </a:r>
                <a:r>
                  <a:rPr lang="en-US" sz="2000" dirty="0" err="1">
                    <a:latin typeface="+mj-lt"/>
                    <a:ea typeface="Times New Roman" panose="02020603050405020304" pitchFamily="18" charset="0"/>
                  </a:rPr>
                  <a:t>có</a:t>
                </a:r>
                <a:r>
                  <a:rPr lang="en-US" sz="2000" dirty="0">
                    <a:latin typeface="+mj-lt"/>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rPr>
                      <m:t>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+ 24 = 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 </m:t>
                    </m:r>
                    <m:sSup>
                      <m:sSupPr>
                        <m:ctrlPr>
                          <a:rPr lang="en-US" sz="2000" i="1">
                            <a:latin typeface="Cambria Math" panose="02040503050406030204" pitchFamily="18" charset="0"/>
                            <a:ea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rPr>
                      <m:t> – 36 = (</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oMath>
                </a14:m>
                <a:endParaRPr lang="en-US" sz="2000" dirty="0">
                  <a:latin typeface="+mj-lt"/>
                  <a:ea typeface="Times New Roman" panose="02020603050405020304" pitchFamily="18" charset="0"/>
                </a:endParaRPr>
              </a:p>
              <a:p>
                <a:pPr algn="just">
                  <a:lnSpc>
                    <a:spcPct val="150000"/>
                  </a:lnSpc>
                  <a:spcBef>
                    <a:spcPts val="600"/>
                  </a:spcBef>
                  <a:spcAft>
                    <a:spcPts val="300"/>
                  </a:spcAft>
                </a:pPr>
                <a:r>
                  <a:rPr lang="en-US" sz="2000" kern="100" dirty="0" err="1">
                    <a:latin typeface="+mj-lt"/>
                    <a:ea typeface="Times New Roman" panose="02020603050405020304" pitchFamily="18" charset="0"/>
                    <a:cs typeface="Times New Roman" panose="02020603050405020304" pitchFamily="18" charset="0"/>
                  </a:rPr>
                  <a:t>Suy</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ra</a:t>
                </a:r>
                <a:r>
                  <a:rPr lang="en-US" sz="2000" kern="100" dirty="0">
                    <a:latin typeface="+mj-lt"/>
                    <a:ea typeface="Times New Roman" panose="02020603050405020304" pitchFamily="18" charset="0"/>
                    <a:cs typeface="Times New Roman" panose="02020603050405020304" pitchFamily="18" charset="0"/>
                  </a:rPr>
                  <a:t> MTC: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Quy </a:t>
                </a:r>
                <a:r>
                  <a:rPr lang="en-US" sz="2000" kern="100" dirty="0" err="1">
                    <a:latin typeface="+mj-lt"/>
                    <a:ea typeface="Times New Roman" panose="02020603050405020304" pitchFamily="18" charset="0"/>
                    <a:cs typeface="Times New Roman" panose="02020603050405020304" pitchFamily="18" charset="0"/>
                  </a:rPr>
                  <a:t>đồng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mẫu</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phân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được</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13 . 4</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52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777240" y="1231367"/>
                <a:ext cx="7589519" cy="3753976"/>
              </a:xfrm>
              <a:prstGeom prst="rect">
                <a:avLst/>
              </a:prstGeom>
              <a:blipFill>
                <a:blip r:embed="rId3"/>
                <a:stretch>
                  <a:fillRect l="-884"/>
                </a:stretch>
              </a:blipFill>
            </p:spPr>
            <p:txBody>
              <a:bodyPr/>
              <a:lstStyle/>
              <a:p>
                <a:r>
                  <a:rPr lang="en-US">
                    <a:noFill/>
                  </a:rPr>
                  <a:t> </a:t>
                </a:r>
              </a:p>
            </p:txBody>
          </p:sp>
        </mc:Fallback>
      </mc:AlternateContent>
    </p:spTree>
    <p:extLst>
      <p:ext uri="{BB962C8B-B14F-4D97-AF65-F5344CB8AC3E}">
        <p14:creationId xmlns:p14="http://schemas.microsoft.com/office/powerpoint/2010/main" val="2112368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arn(inVertical)">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904496"/>
              </a:xfrm>
              <a:prstGeom prst="rect">
                <a:avLst/>
              </a:prstGeom>
              <a:solidFill>
                <a:srgbClr val="FBB7CA"/>
              </a:solidFill>
            </p:spPr>
            <p:txBody>
              <a:bodyPr wrap="square">
                <a:spAutoFit/>
              </a:bodyPr>
              <a:lstStyle/>
              <a:p>
                <a:pPr algn="just" fontAlgn="base">
                  <a:lnSpc>
                    <a:spcPct val="150000"/>
                  </a:lnSpc>
                  <a:spcBef>
                    <a:spcPts val="1200"/>
                  </a:spcBef>
                  <a:spcAft>
                    <a:spcPts val="6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Một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đại</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nói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một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biểu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dạng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𝑸</m:t>
                        </m:r>
                      </m:den>
                    </m:f>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trong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những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khác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a:latin typeface="+mj-lt"/>
                    <a:ea typeface="Times New Roman" panose="02020603050405020304" pitchFamily="18" charset="0"/>
                    <a:cs typeface="Times New Roman" panose="02020603050405020304" pitchFamily="18" charset="0"/>
                  </a:rPr>
                  <a:t>0</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904496"/>
              </a:xfrm>
              <a:prstGeom prst="rect">
                <a:avLst/>
              </a:prstGeom>
              <a:blipFill>
                <a:blip r:embed="rId3"/>
                <a:stretch>
                  <a:fillRect l="-761" r="-761" b="-512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347042"/>
            <a:ext cx="5377033" cy="234365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MNPQ </a:t>
            </a:r>
            <a:r>
              <a:rPr lang="en-US" sz="2000" kern="1200" dirty="0" err="1">
                <a:solidFill>
                  <a:prstClr val="black"/>
                </a:solidFill>
                <a:latin typeface="+mj-lt"/>
                <a:ea typeface="+mn-ea"/>
                <a:cs typeface="Arial" panose="020B0604020202020204" pitchFamily="34" charset="0"/>
              </a:rPr>
              <a:t>như</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1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trên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theo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vị</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centimét</a:t>
            </a:r>
            <a:r>
              <a:rPr lang="en-US" sz="2000" kern="1200" dirty="0">
                <a:solidFill>
                  <a:prstClr val="black"/>
                </a:solidFill>
                <a:latin typeface="+mj-lt"/>
                <a:ea typeface="+mn-ea"/>
                <a:cs typeface="Arial" panose="020B0604020202020204" pitchFamily="34" charset="0"/>
              </a:rPr>
              <a:t>).</a:t>
            </a:r>
          </a:p>
          <a:p>
            <a:pPr>
              <a:lnSpc>
                <a:spcPct val="150000"/>
              </a:lnSpc>
              <a:buClrTx/>
              <a:defRPr/>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biểu</a:t>
            </a:r>
            <a:r>
              <a:rPr lang="en-US" sz="2000" kern="1200" dirty="0">
                <a:solidFill>
                  <a:prstClr val="black"/>
                </a:solidFill>
                <a:latin typeface="+mj-lt"/>
                <a:ea typeface="+mn-ea"/>
                <a:cs typeface="Arial" panose="020B0604020202020204" pitchFamily="34" charset="0"/>
              </a:rPr>
              <a:t> thị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MNPQ</a:t>
            </a:r>
          </a:p>
        </p:txBody>
      </p:sp>
      <p:pic>
        <p:nvPicPr>
          <p:cNvPr id="3" name="Picture 2">
            <a:extLst>
              <a:ext uri="{FF2B5EF4-FFF2-40B4-BE49-F238E27FC236}">
                <a16:creationId xmlns:a16="http://schemas.microsoft.com/office/drawing/2014/main" id="{321A479A-A757-FC74-0565-CA7137D7BAF2}"/>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98F11B-E3E8-7668-83A3-89371F06F92A}"/>
                  </a:ext>
                </a:extLst>
              </p:cNvPr>
              <p:cNvSpPr txBox="1"/>
              <p:nvPr/>
            </p:nvSpPr>
            <p:spPr>
              <a:xfrm>
                <a:off x="480782" y="3690697"/>
                <a:ext cx="6594388"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giá</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trị</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của</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phân</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thức</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đó</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tại</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oMath>
                </a14:m>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oMath>
                </a14:m>
                <a:endPar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E098F11B-E3E8-7668-83A3-89371F06F92A}"/>
                  </a:ext>
                </a:extLst>
              </p:cNvPr>
              <p:cNvSpPr txBox="1">
                <a:spLocks noRot="1" noChangeAspect="1" noMove="1" noResize="1" noEditPoints="1" noAdjustHandles="1" noChangeArrowheads="1" noChangeShapeType="1" noTextEdit="1"/>
              </p:cNvSpPr>
              <p:nvPr/>
            </p:nvSpPr>
            <p:spPr>
              <a:xfrm>
                <a:off x="480782" y="3690697"/>
                <a:ext cx="6594388" cy="496996"/>
              </a:xfrm>
              <a:prstGeom prst="rect">
                <a:avLst/>
              </a:prstGeom>
              <a:blipFill>
                <a:blip r:embed="rId4"/>
                <a:stretch>
                  <a:fillRect l="-1017" b="-20732"/>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39250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853509"/>
                <a:ext cx="4989627" cy="2349361"/>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1:</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oMath>
                </a14:m>
                <a:r>
                  <a:rPr lang="fr-FR" sz="1800" kern="100" dirty="0">
                    <a:effectLst/>
                    <a:latin typeface="+mj-lt"/>
                    <a:ea typeface="Calibri" panose="020F0502020204030204" pitchFamily="34" charset="0"/>
                    <a:cs typeface="Times New Roman" panose="02020603050405020304" pitchFamily="18" charset="0"/>
                  </a:rPr>
                  <a:t>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853509"/>
                <a:ext cx="4989627" cy="2349361"/>
              </a:xfrm>
              <a:prstGeom prst="rect">
                <a:avLst/>
              </a:prstGeom>
              <a:blipFill>
                <a:blip r:embed="rId4"/>
                <a:stretch>
                  <a:fillRect l="-977" r="-977" b="-3377"/>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wipe(left)">
                                      <p:cBhvr>
                                        <p:cTn id="1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5753874" y="1299692"/>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499179"/>
                <a:ext cx="4813593" cy="1818447"/>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MNPQ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x + 1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x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499179"/>
                <a:ext cx="4813593" cy="1818447"/>
              </a:xfrm>
              <a:prstGeom prst="rect">
                <a:avLst/>
              </a:prstGeom>
              <a:blipFill>
                <a:blip r:embed="rId4"/>
                <a:stretch>
                  <a:fillRect l="-1013" r="-1013" b="-4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7BFEEA3-2533-2306-0FE4-739457D86DA2}"/>
                  </a:ext>
                </a:extLst>
              </p:cNvPr>
              <p:cNvSpPr txBox="1"/>
              <p:nvPr/>
            </p:nvSpPr>
            <p:spPr>
              <a:xfrm>
                <a:off x="764246" y="3486150"/>
                <a:ext cx="7693953" cy="15385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biểu</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thị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diện</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tích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ABCD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MNPQ là:</a:t>
                </a:r>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e>
                          </m:d>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en>
                      </m:f>
                    </m:oMath>
                  </m:oMathPara>
                </a14:m>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67BFEEA3-2533-2306-0FE4-739457D86DA2}"/>
                  </a:ext>
                </a:extLst>
              </p:cNvPr>
              <p:cNvSpPr txBox="1">
                <a:spLocks noRot="1" noChangeAspect="1" noMove="1" noResize="1" noEditPoints="1" noAdjustHandles="1" noChangeArrowheads="1" noChangeShapeType="1" noTextEdit="1"/>
              </p:cNvSpPr>
              <p:nvPr/>
            </p:nvSpPr>
            <p:spPr>
              <a:xfrm>
                <a:off x="764246" y="3486150"/>
                <a:ext cx="7693953" cy="1538563"/>
              </a:xfrm>
              <a:prstGeom prst="rect">
                <a:avLst/>
              </a:prstGeom>
              <a:blipFill>
                <a:blip r:embed="rId5"/>
                <a:stretch>
                  <a:fillRect l="-634" r="-713"/>
                </a:stretch>
              </a:blipFill>
            </p:spPr>
            <p:txBody>
              <a:bodyPr/>
              <a:lstStyle/>
              <a:p>
                <a:r>
                  <a:rPr lang="en-US">
                    <a:noFill/>
                  </a:rPr>
                  <a:t> </a:t>
                </a:r>
              </a:p>
            </p:txBody>
          </p:sp>
        </mc:Fallback>
      </mc:AlternateContent>
    </p:spTree>
    <p:extLst>
      <p:ext uri="{BB962C8B-B14F-4D97-AF65-F5344CB8AC3E}">
        <p14:creationId xmlns:p14="http://schemas.microsoft.com/office/powerpoint/2010/main" val="1752395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barn(inVertical)">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6052125" y="1768322"/>
            <a:ext cx="2831097" cy="19807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B0A84BD-A83A-2E1E-E57A-79B35DDA192C}"/>
                  </a:ext>
                </a:extLst>
              </p:cNvPr>
              <p:cNvSpPr txBox="1"/>
              <p:nvPr/>
            </p:nvSpPr>
            <p:spPr>
              <a:xfrm>
                <a:off x="595329" y="1402543"/>
                <a:ext cx="6152466" cy="3145220"/>
              </a:xfrm>
              <a:prstGeom prst="rect">
                <a:avLst/>
              </a:prstGeom>
              <a:noFill/>
            </p:spPr>
            <p:txBody>
              <a:bodyPr wrap="square">
                <a:spAutoFit/>
              </a:bodyPr>
              <a:lstStyle/>
              <a:p>
                <a:pPr algn="just">
                  <a:lnSpc>
                    <a:spcPct val="150000"/>
                  </a:lnSpc>
                  <a:spcBef>
                    <a:spcPts val="600"/>
                  </a:spcBef>
                  <a:spcAft>
                    <a:spcPts val="300"/>
                  </a:spcAft>
                </a:pPr>
                <a:r>
                  <a:rPr lang="fr-FR" sz="1800" kern="100" dirty="0">
                    <a:solidFill>
                      <a:srgbClr val="000000"/>
                    </a:solidFill>
                    <a:effectLst/>
                    <a:latin typeface="+mj-lt"/>
                    <a:ea typeface="Calibri" panose="020F0502020204030204" pitchFamily="34" charset="0"/>
                    <a:cs typeface="Times New Roman" panose="02020603050405020304" pitchFamily="18" charset="0"/>
                  </a:rPr>
                  <a:t>b)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kiện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xác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của</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phân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thức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solidFill>
                      <a:srgbClr val="000000"/>
                    </a:solidFill>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300"/>
                  </a:spcAft>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tabLst>
                    <a:tab pos="228600" algn="l"/>
                    <a:tab pos="457200" algn="l"/>
                  </a:tabLs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5+3</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B0A84BD-A83A-2E1E-E57A-79B35DDA192C}"/>
                  </a:ext>
                </a:extLst>
              </p:cNvPr>
              <p:cNvSpPr txBox="1">
                <a:spLocks noRot="1" noChangeAspect="1" noMove="1" noResize="1" noEditPoints="1" noAdjustHandles="1" noChangeArrowheads="1" noChangeShapeType="1" noTextEdit="1"/>
              </p:cNvSpPr>
              <p:nvPr/>
            </p:nvSpPr>
            <p:spPr>
              <a:xfrm>
                <a:off x="595329" y="1402543"/>
                <a:ext cx="6152466" cy="3145220"/>
              </a:xfrm>
              <a:prstGeom prst="rect">
                <a:avLst/>
              </a:prstGeom>
              <a:blipFill>
                <a:blip r:embed="rId4"/>
                <a:stretch>
                  <a:fillRect l="-892" b="-194"/>
                </a:stretch>
              </a:blipFill>
            </p:spPr>
            <p:txBody>
              <a:bodyPr/>
              <a:lstStyle/>
              <a:p>
                <a:r>
                  <a:rPr lang="en-US">
                    <a:noFill/>
                  </a:rPr>
                  <a:t> </a:t>
                </a:r>
              </a:p>
            </p:txBody>
          </p:sp>
        </mc:Fallback>
      </mc:AlternateContent>
    </p:spTree>
    <p:extLst>
      <p:ext uri="{BB962C8B-B14F-4D97-AF65-F5344CB8AC3E}">
        <p14:creationId xmlns:p14="http://schemas.microsoft.com/office/powerpoint/2010/main" val="440052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5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5">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428684" y="840021"/>
            <a:ext cx="8098095" cy="4196020"/>
          </a:xfrm>
          <a:prstGeom prst="rect">
            <a:avLst/>
          </a:prstGeom>
          <a:noFill/>
        </p:spPr>
        <p:txBody>
          <a:bodyPr wrap="square">
            <a:spAutoFit/>
          </a:bodyPr>
          <a:lstStyle/>
          <a:p>
            <a:pPr algn="just">
              <a:lnSpc>
                <a:spcPct val="150000"/>
              </a:lnSpc>
            </a:pPr>
            <a:r>
              <a:rPr lang="vi-VN" sz="1800" b="0" i="0" dirty="0">
                <a:solidFill>
                  <a:srgbClr val="000000"/>
                </a:solidFill>
                <a:effectLst/>
                <a:latin typeface="+mn-lt"/>
              </a:rPr>
              <a:t>Chị Hà mở một xưởng thủ công với vốn đầu tư ban đầu (xây dựng nhà xưởng, mua máy móc, ...) là 80 triệu. Biết chi phí để sản xuất (tiền mua vật liệu, lương công nhân) của 1 sản phẩm là 15 nghìn đồng. Gọi x là số sản phẩm mà xưởng của chị Hà làm được.</a:t>
            </a:r>
          </a:p>
          <a:p>
            <a:pPr algn="just">
              <a:lnSpc>
                <a:spcPct val="150000"/>
              </a:lnSpc>
            </a:pPr>
            <a:r>
              <a:rPr lang="vi-VN" sz="1800" b="0" i="0" dirty="0">
                <a:solidFill>
                  <a:srgbClr val="000000"/>
                </a:solidFill>
                <a:effectLst/>
                <a:latin typeface="+mn-lt"/>
              </a:rPr>
              <a:t>a) Viết phân thức biểu thị số tiền thực (đơn vị nghìn đồng) đã bỏ ra để làm được x sản phẩm.</a:t>
            </a:r>
          </a:p>
          <a:p>
            <a:pPr algn="just">
              <a:lnSpc>
                <a:spcPct val="150000"/>
              </a:lnSpc>
            </a:pPr>
            <a:r>
              <a:rPr lang="vi-VN" sz="1800" b="0" i="0" dirty="0">
                <a:solidFill>
                  <a:srgbClr val="000000"/>
                </a:solidFill>
                <a:effectLst/>
                <a:latin typeface="+mn-lt"/>
              </a:rPr>
              <a:t>b) Viết phân thức biểu thị chi phí thực (đơn vị nghìn đồng) để tạo ra 1 sản phẩm theo x.</a:t>
            </a:r>
          </a:p>
          <a:p>
            <a:pPr algn="just">
              <a:lnSpc>
                <a:spcPct val="150000"/>
              </a:lnSpc>
            </a:pPr>
            <a:r>
              <a:rPr lang="vi-VN" sz="1800" b="0" i="0" dirty="0">
                <a:solidFill>
                  <a:srgbClr val="000000"/>
                </a:solidFill>
                <a:effectLst/>
                <a:latin typeface="+mn-lt"/>
              </a:rPr>
              <a:t>c) Tính chi phí thực để tạo ra 1 sản phẩm nếu x = 100; x = 1 000. Nhận xét về chi phí thực để tạo ra 1 sản phẩm nếu x ngày càng tăng.</a:t>
            </a:r>
          </a:p>
        </p:txBody>
      </p:sp>
      <p:pic>
        <p:nvPicPr>
          <p:cNvPr id="4" name="Picture 3">
            <a:extLst>
              <a:ext uri="{FF2B5EF4-FFF2-40B4-BE49-F238E27FC236}">
                <a16:creationId xmlns:a16="http://schemas.microsoft.com/office/drawing/2014/main" id="{FA041978-4ABB-ED58-612F-C9F09C6CA692}"/>
              </a:ext>
            </a:extLst>
          </p:cNvPr>
          <p:cNvPicPr>
            <a:picLocks noChangeAspect="1"/>
          </p:cNvPicPr>
          <p:nvPr/>
        </p:nvPicPr>
        <p:blipFill>
          <a:blip r:embed="rId3"/>
          <a:stretch>
            <a:fillRect/>
          </a:stretch>
        </p:blipFill>
        <p:spPr>
          <a:xfrm>
            <a:off x="7888624" y="158465"/>
            <a:ext cx="1310491" cy="73715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F41EB2-4AEC-1F4D-ACFF-86D97597998A}"/>
                  </a:ext>
                </a:extLst>
              </p:cNvPr>
              <p:cNvSpPr txBox="1"/>
              <p:nvPr/>
            </p:nvSpPr>
            <p:spPr>
              <a:xfrm>
                <a:off x="447694" y="1120042"/>
                <a:ext cx="8195310" cy="3716402"/>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r>
                  <a:rPr lang="en-US" sz="1800" kern="100" dirty="0" err="1">
                    <a:effectLst/>
                    <a:latin typeface="+mj-lt"/>
                    <a:ea typeface="Calibri" panose="020F0502020204030204" pitchFamily="34" charset="0"/>
                    <a:cs typeface="Times New Roman" panose="02020603050405020304" pitchFamily="18" charset="0"/>
                  </a:rPr>
                  <a:t>Đổi</a:t>
                </a:r>
                <a:r>
                  <a:rPr lang="en-US" sz="1800" kern="100" dirty="0">
                    <a:effectLst/>
                    <a:latin typeface="+mj-lt"/>
                    <a:ea typeface="Calibri" panose="020F0502020204030204" pitchFamily="34" charset="0"/>
                    <a:cs typeface="Times New Roman" panose="02020603050405020304" pitchFamily="18" charset="0"/>
                  </a:rPr>
                  <a:t>: 80 </a:t>
                </a:r>
                <a:r>
                  <a:rPr lang="en-US" sz="1800" kern="100" dirty="0" err="1">
                    <a:effectLst/>
                    <a:latin typeface="+mj-lt"/>
                    <a:ea typeface="Calibri" panose="020F0502020204030204" pitchFamily="34" charset="0"/>
                    <a:cs typeface="Times New Roman" panose="02020603050405020304" pitchFamily="18" charset="0"/>
                  </a:rPr>
                  <a:t>triệu</a:t>
                </a:r>
                <a:r>
                  <a:rPr lang="en-US" sz="1800" kern="100" dirty="0">
                    <a:effectLst/>
                    <a:latin typeface="+mj-lt"/>
                    <a:ea typeface="Calibri" panose="020F0502020204030204" pitchFamily="34" charset="0"/>
                    <a:cs typeface="Times New Roman" panose="02020603050405020304" pitchFamily="18" charset="0"/>
                  </a:rPr>
                  <a:t> = 80 000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1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15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Khi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Do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đơn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 + 15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Vậy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biểu</a:t>
                </a:r>
                <a:r>
                  <a:rPr lang="en-US" sz="1800" kern="100" dirty="0">
                    <a:effectLst/>
                    <a:latin typeface="+mj-lt"/>
                    <a:ea typeface="Calibri" panose="020F0502020204030204" pitchFamily="34" charset="0"/>
                    <a:cs typeface="Times New Roman" panose="02020603050405020304" pitchFamily="18" charset="0"/>
                  </a:rPr>
                  <a:t> thị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447694" y="1120042"/>
                <a:ext cx="8195310" cy="3716402"/>
              </a:xfrm>
              <a:prstGeom prst="rect">
                <a:avLst/>
              </a:prstGeom>
              <a:blipFill>
                <a:blip r:embed="rId3"/>
                <a:stretch>
                  <a:fillRect l="-595" r="-595" b="-16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4"/>
          <a:stretch>
            <a:fillRect/>
          </a:stretch>
        </p:blipFill>
        <p:spPr>
          <a:xfrm>
            <a:off x="6619894" y="1377845"/>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heel(1)">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F83DECB-8C69-1F82-FC94-52620218E30D}"/>
                  </a:ext>
                </a:extLst>
              </p:cNvPr>
              <p:cNvSpPr txBox="1"/>
              <p:nvPr/>
            </p:nvSpPr>
            <p:spPr>
              <a:xfrm>
                <a:off x="594360" y="1010829"/>
                <a:ext cx="8309610" cy="3833293"/>
              </a:xfrm>
              <a:prstGeom prst="rect">
                <a:avLst/>
              </a:prstGeom>
              <a:noFill/>
            </p:spPr>
            <p:txBody>
              <a:bodyPr wrap="square">
                <a:spAutoFit/>
              </a:bodyPr>
              <a:lstStyle/>
              <a:p>
                <a:pPr algn="just">
                  <a:lnSpc>
                    <a:spcPct val="150000"/>
                  </a:lnSpc>
                  <a:spcBef>
                    <a:spcPts val="600"/>
                  </a:spcBef>
                  <a:spcAft>
                    <a:spcPts val="300"/>
                  </a:spcAft>
                </a:pPr>
                <a:r>
                  <a:rPr lang="en-US" sz="1600" kern="100" dirty="0">
                    <a:solidFill>
                      <a:srgbClr val="000000"/>
                    </a:solidFill>
                    <a:effectLst/>
                    <a:latin typeface="+mj-lt"/>
                    <a:ea typeface="Calibri" panose="020F0502020204030204" pitchFamily="34" charset="0"/>
                    <a:cs typeface="Times New Roman" panose="02020603050405020304" pitchFamily="18" charset="0"/>
                  </a:rPr>
                  <a:t>b)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1600" kern="100" dirty="0">
                    <a:solidFill>
                      <a:srgbClr val="000000"/>
                    </a:solidFill>
                    <a:effectLst/>
                    <a:latin typeface="+mj-lt"/>
                    <a:ea typeface="Calibri" panose="020F0502020204030204" pitchFamily="34" charset="0"/>
                    <a:cs typeface="Times New Roman" panose="02020603050405020304" pitchFamily="18" charset="0"/>
                  </a:rPr>
                  <a:t> thị chi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thực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để</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tạo</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ra</a:t>
                </a:r>
                <a:r>
                  <a:rPr lang="en-US" sz="1600" kern="100" dirty="0">
                    <a:solidFill>
                      <a:srgbClr val="000000"/>
                    </a:solidFill>
                    <a:effectLst/>
                    <a:latin typeface="+mj-lt"/>
                    <a:ea typeface="Calibri" panose="020F0502020204030204" pitchFamily="34" charset="0"/>
                    <a:cs typeface="Times New Roman" panose="02020603050405020304" pitchFamily="18" charset="0"/>
                  </a:rPr>
                  <a:t> 1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sản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phẩm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theo</a:t>
                </a:r>
                <a:r>
                  <a:rPr lang="en-US" sz="1600" kern="100" dirty="0">
                    <a:solidFill>
                      <a:srgbClr val="000000"/>
                    </a:solidFill>
                    <a:effectLst/>
                    <a:latin typeface="+mj-lt"/>
                    <a:ea typeface="Calibri" panose="020F0502020204030204" pitchFamily="34" charset="0"/>
                    <a:cs typeface="Times New Roman" panose="02020603050405020304" pitchFamily="18" charset="0"/>
                  </a:rPr>
                  <a:t> x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80 000+15</m:t>
                        </m:r>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nghìn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đồng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=815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1 000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80 000+15.1000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80 000+15000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9500</m:t>
                        </m:r>
                      </m:num>
                      <m:den>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600" i="1" kern="100">
                        <a:effectLst/>
                        <a:latin typeface="Cambria Math" panose="02040503050406030204" pitchFamily="18" charset="0"/>
                        <a:ea typeface="Times New Roman" panose="02020603050405020304" pitchFamily="18" charset="0"/>
                        <a:cs typeface="Times New Roman" panose="02020603050405020304" pitchFamily="18" charset="0"/>
                      </a:rPr>
                      <m:t>=95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b="1" kern="100" dirty="0" err="1">
                    <a:effectLst/>
                    <a:latin typeface="+mj-lt"/>
                    <a:ea typeface="Times New Roman" panose="02020603050405020304" pitchFamily="18" charset="0"/>
                    <a:cs typeface="Times New Roman" panose="02020603050405020304" pitchFamily="18" charset="0"/>
                  </a:rPr>
                  <a:t>Nhận</a:t>
                </a:r>
                <a:r>
                  <a:rPr lang="fr-FR" sz="1600" b="1" kern="100" dirty="0">
                    <a:effectLst/>
                    <a:latin typeface="+mj-lt"/>
                    <a:ea typeface="Times New Roman" panose="02020603050405020304" pitchFamily="18" charset="0"/>
                    <a:cs typeface="Times New Roman" panose="02020603050405020304" pitchFamily="18" charset="0"/>
                  </a:rPr>
                  <a:t> </a:t>
                </a:r>
                <a:r>
                  <a:rPr lang="fr-FR" sz="1600" b="1" kern="100" dirty="0" err="1">
                    <a:effectLst/>
                    <a:latin typeface="+mj-lt"/>
                    <a:ea typeface="Times New Roman" panose="02020603050405020304" pitchFamily="18" charset="0"/>
                    <a:cs typeface="Times New Roman" panose="02020603050405020304" pitchFamily="18" charset="0"/>
                  </a:rPr>
                  <a:t>xét</a:t>
                </a:r>
                <a:r>
                  <a:rPr lang="fr-FR" sz="1600" b="1"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a:t>
                </a:r>
                <a:r>
                  <a:rPr lang="fr-FR" sz="1600" kern="100" dirty="0" err="1">
                    <a:effectLst/>
                    <a:latin typeface="+mj-lt"/>
                    <a:ea typeface="Times New Roman" panose="02020603050405020304" pitchFamily="18" charset="0"/>
                    <a:cs typeface="Times New Roman" panose="02020603050405020304" pitchFamily="18" charset="0"/>
                  </a:rPr>
                  <a:t>ngày</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tăng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giảm</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err="1">
                    <a:effectLst/>
                    <a:latin typeface="+mj-lt"/>
                    <a:ea typeface="Times New Roman" panose="02020603050405020304" pitchFamily="18" charset="0"/>
                    <a:cs typeface="Times New Roman" panose="02020603050405020304" pitchFamily="18" charset="0"/>
                  </a:rPr>
                  <a:t>Từ</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đó</a:t>
                </a:r>
                <a:r>
                  <a:rPr lang="fr-FR" sz="1600" kern="100" dirty="0">
                    <a:effectLst/>
                    <a:latin typeface="+mj-lt"/>
                    <a:ea typeface="Times New Roman" panose="02020603050405020304" pitchFamily="18" charset="0"/>
                    <a:cs typeface="Times New Roman" panose="02020603050405020304" pitchFamily="18" charset="0"/>
                  </a:rPr>
                  <a:t> ta </a:t>
                </a:r>
                <a:r>
                  <a:rPr lang="fr-FR" sz="1600" kern="100" dirty="0" err="1">
                    <a:effectLst/>
                    <a:latin typeface="+mj-lt"/>
                    <a:ea typeface="Times New Roman" panose="02020603050405020304" pitchFamily="18" charset="0"/>
                    <a:cs typeface="Times New Roman" panose="02020603050405020304" pitchFamily="18" charset="0"/>
                  </a:rPr>
                  <a:t>kết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luận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thời</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gian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sử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dụng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lâu</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tiết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kiệm</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F83DECB-8C69-1F82-FC94-52620218E30D}"/>
                  </a:ext>
                </a:extLst>
              </p:cNvPr>
              <p:cNvSpPr txBox="1">
                <a:spLocks noRot="1" noChangeAspect="1" noMove="1" noResize="1" noEditPoints="1" noAdjustHandles="1" noChangeArrowheads="1" noChangeShapeType="1" noTextEdit="1"/>
              </p:cNvSpPr>
              <p:nvPr/>
            </p:nvSpPr>
            <p:spPr>
              <a:xfrm>
                <a:off x="594360" y="1010829"/>
                <a:ext cx="8309610" cy="3833293"/>
              </a:xfrm>
              <a:prstGeom prst="rect">
                <a:avLst/>
              </a:prstGeom>
              <a:blipFill>
                <a:blip r:embed="rId3"/>
                <a:stretch>
                  <a:fillRect l="-440" b="-47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E791B3D-6546-4000-B683-1B3624D329C7}"/>
              </a:ext>
            </a:extLst>
          </p:cNvPr>
          <p:cNvPicPr>
            <a:picLocks noChangeAspect="1"/>
          </p:cNvPicPr>
          <p:nvPr/>
        </p:nvPicPr>
        <p:blipFill>
          <a:blip r:embed="rId4"/>
          <a:stretch>
            <a:fillRect/>
          </a:stretch>
        </p:blipFill>
        <p:spPr>
          <a:xfrm>
            <a:off x="6368434" y="2002750"/>
            <a:ext cx="2023110" cy="1137999"/>
          </a:xfrm>
          <a:prstGeom prst="rect">
            <a:avLst/>
          </a:prstGeom>
        </p:spPr>
      </p:pic>
    </p:spTree>
    <p:extLst>
      <p:ext uri="{BB962C8B-B14F-4D97-AF65-F5344CB8AC3E}">
        <p14:creationId xmlns:p14="http://schemas.microsoft.com/office/powerpoint/2010/main" val="3363018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500"/>
                                        <p:tgtEl>
                                          <p:spTgt spid="3">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r>
                  <a:rPr lang="pt-BR" sz="1500" b="1" kern="0" dirty="0">
                    <a:latin typeface="Arial"/>
                    <a:ea typeface="Calibri" panose="020F0502020204030204" pitchFamily="34" charset="0"/>
                    <a:cs typeface="Times New Roman" panose="02020603050405020304" pitchFamily="18" charset="0"/>
                    <a:sym typeface="Arial"/>
                  </a:rPr>
                  <a:t>Bài 2. Phép cộng, phép trừ phân thức </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15" name="Group 14">
            <a:extLst>
              <a:ext uri="{FF2B5EF4-FFF2-40B4-BE49-F238E27FC236}">
                <a16:creationId xmlns:a16="http://schemas.microsoft.com/office/drawing/2014/main" id="{5A123E78-DE2B-A905-8F8D-009DE62DD346}"/>
              </a:ext>
            </a:extLst>
          </p:cNvPr>
          <p:cNvGrpSpPr/>
          <p:nvPr/>
        </p:nvGrpSpPr>
        <p:grpSpPr>
          <a:xfrm>
            <a:off x="3903218" y="932234"/>
            <a:ext cx="1337561" cy="741615"/>
            <a:chOff x="6734174" y="552280"/>
            <a:chExt cx="3797636" cy="1066800"/>
          </a:xfrm>
        </p:grpSpPr>
        <p:sp>
          <p:nvSpPr>
            <p:cNvPr id="16" name="Rounded Rectangle 16">
              <a:extLst>
                <a:ext uri="{FF2B5EF4-FFF2-40B4-BE49-F238E27FC236}">
                  <a16:creationId xmlns:a16="http://schemas.microsoft.com/office/drawing/2014/main" id="{0049EB15-7DA9-F6AC-06A5-2B0B1F36D01F}"/>
                </a:ext>
              </a:extLst>
            </p:cNvPr>
            <p:cNvSpPr/>
            <p:nvPr/>
          </p:nvSpPr>
          <p:spPr>
            <a:xfrm>
              <a:off x="6734174" y="552280"/>
              <a:ext cx="3797636" cy="1066800"/>
            </a:xfrm>
            <a:prstGeom prst="roundRect">
              <a:avLst/>
            </a:prstGeom>
            <a:noFill/>
            <a:ln w="28575" cap="flat" cmpd="sng" algn="ctr">
              <a:solidFill>
                <a:schemeClr val="bg2">
                  <a:lumMod val="50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mj-lt"/>
                <a:ea typeface="+mn-ea"/>
                <a:cs typeface="+mn-cs"/>
              </a:endParaRPr>
            </a:p>
          </p:txBody>
        </p:sp>
        <p:sp>
          <p:nvSpPr>
            <p:cNvPr id="17" name="Rectangle 16">
              <a:extLst>
                <a:ext uri="{FF2B5EF4-FFF2-40B4-BE49-F238E27FC236}">
                  <a16:creationId xmlns:a16="http://schemas.microsoft.com/office/drawing/2014/main" id="{9BD9690D-9D01-B23D-DF41-7BBE3A47C89F}"/>
                </a:ext>
              </a:extLst>
            </p:cNvPr>
            <p:cNvSpPr/>
            <p:nvPr/>
          </p:nvSpPr>
          <p:spPr>
            <a:xfrm>
              <a:off x="7051721" y="806199"/>
              <a:ext cx="3094885" cy="6198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CHÚ Ý</a:t>
              </a:r>
            </a:p>
          </p:txBody>
        </p:sp>
      </p:grpSp>
      <p:pic>
        <p:nvPicPr>
          <p:cNvPr id="19" name="Picture 8">
            <a:extLst>
              <a:ext uri="{FF2B5EF4-FFF2-40B4-BE49-F238E27FC236}">
                <a16:creationId xmlns:a16="http://schemas.microsoft.com/office/drawing/2014/main" id="{3B6403B9-E9DB-AC2A-C3B8-1E1B462E1D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07868" y="1466815"/>
            <a:ext cx="889128" cy="871345"/>
          </a:xfrm>
          <a:prstGeom prst="rect">
            <a:avLst/>
          </a:prstGeom>
        </p:spPr>
      </p:pic>
      <p:grpSp>
        <p:nvGrpSpPr>
          <p:cNvPr id="21" name="Group 20">
            <a:extLst>
              <a:ext uri="{FF2B5EF4-FFF2-40B4-BE49-F238E27FC236}">
                <a16:creationId xmlns:a16="http://schemas.microsoft.com/office/drawing/2014/main" id="{0DEBB782-B8C5-C282-4198-3F73EB380B9D}"/>
              </a:ext>
            </a:extLst>
          </p:cNvPr>
          <p:cNvGrpSpPr/>
          <p:nvPr/>
        </p:nvGrpSpPr>
        <p:grpSpPr>
          <a:xfrm>
            <a:off x="458846" y="2090968"/>
            <a:ext cx="8226307" cy="1106957"/>
            <a:chOff x="458846" y="2399578"/>
            <a:chExt cx="8226307" cy="1106957"/>
          </a:xfrm>
        </p:grpSpPr>
        <p:grpSp>
          <p:nvGrpSpPr>
            <p:cNvPr id="12" name="Group 6">
              <a:extLst>
                <a:ext uri="{FF2B5EF4-FFF2-40B4-BE49-F238E27FC236}">
                  <a16:creationId xmlns:a16="http://schemas.microsoft.com/office/drawing/2014/main" id="{E36A7DE7-8300-CF2B-F604-730537474C4F}"/>
                </a:ext>
              </a:extLst>
            </p:cNvPr>
            <p:cNvGrpSpPr/>
            <p:nvPr/>
          </p:nvGrpSpPr>
          <p:grpSpPr>
            <a:xfrm>
              <a:off x="458846" y="2439735"/>
              <a:ext cx="8226307" cy="1066800"/>
              <a:chOff x="0" y="0"/>
              <a:chExt cx="3848257" cy="1414874"/>
            </a:xfrm>
          </p:grpSpPr>
          <p:sp>
            <p:nvSpPr>
              <p:cNvPr id="13" name="Freeform 7">
                <a:extLst>
                  <a:ext uri="{FF2B5EF4-FFF2-40B4-BE49-F238E27FC236}">
                    <a16:creationId xmlns:a16="http://schemas.microsoft.com/office/drawing/2014/main" id="{DCAB3C9B-3235-FCE1-8686-C0A51E3682C2}"/>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sp>
          <p:sp>
            <p:nvSpPr>
              <p:cNvPr id="14" name="TextBox 8">
                <a:extLst>
                  <a:ext uri="{FF2B5EF4-FFF2-40B4-BE49-F238E27FC236}">
                    <a16:creationId xmlns:a16="http://schemas.microsoft.com/office/drawing/2014/main" id="{86CDCF97-8078-AB10-7E8B-D4BDE7A942B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mj-lt"/>
                  <a:ea typeface="+mn-ea"/>
                  <a:cs typeface="+mn-cs"/>
                </a:endParaRPr>
              </a:p>
            </p:txBody>
          </p:sp>
        </p:grpSp>
        <p:sp>
          <p:nvSpPr>
            <p:cNvPr id="20" name="Rectangle 19">
              <a:extLst>
                <a:ext uri="{FF2B5EF4-FFF2-40B4-BE49-F238E27FC236}">
                  <a16:creationId xmlns:a16="http://schemas.microsoft.com/office/drawing/2014/main" id="{A11A61D5-E1BB-861D-F144-A94C0B296CD9}"/>
                </a:ext>
              </a:extLst>
            </p:cNvPr>
            <p:cNvSpPr/>
            <p:nvPr/>
          </p:nvSpPr>
          <p:spPr>
            <a:xfrm>
              <a:off x="643022" y="2399578"/>
              <a:ext cx="7795259" cy="104522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được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coi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với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mẫu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1. </a:t>
              </a:r>
              <a:r>
                <a:rPr lang="en-US" sz="2200" kern="1200" dirty="0" err="1">
                  <a:solidFill>
                    <a:prstClr val="black"/>
                  </a:solidFill>
                  <a:latin typeface="+mj-lt"/>
                  <a:ea typeface="+mn-ea"/>
                  <a:cs typeface="Arial" panose="020B0604020202020204" pitchFamily="34" charset="0"/>
                </a:rPr>
                <a:t>Đặc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biệt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số</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endParaRPr kumimoji="0" lang="en-US" sz="2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pic>
        <p:nvPicPr>
          <p:cNvPr id="23" name="Picture 22">
            <a:extLst>
              <a:ext uri="{FF2B5EF4-FFF2-40B4-BE49-F238E27FC236}">
                <a16:creationId xmlns:a16="http://schemas.microsoft.com/office/drawing/2014/main" id="{E2E5E979-D9BC-5787-8C88-3D577BFA3BB0}"/>
              </a:ext>
            </a:extLst>
          </p:cNvPr>
          <p:cNvPicPr>
            <a:picLocks noChangeAspect="1"/>
          </p:cNvPicPr>
          <p:nvPr/>
        </p:nvPicPr>
        <p:blipFill>
          <a:blip r:embed="rId5"/>
          <a:stretch>
            <a:fillRect/>
          </a:stretch>
        </p:blipFill>
        <p:spPr>
          <a:xfrm>
            <a:off x="-1" y="3141367"/>
            <a:ext cx="3327513" cy="1871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832330" y="52767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tr.30</a:t>
            </a:r>
            <a:endParaRPr lang="en-US" sz="2200" kern="1200" dirty="0">
              <a:solidFill>
                <a:prstClr val="black"/>
              </a:solidFill>
              <a:latin typeface="+mj-lt"/>
              <a:ea typeface="+mn-ea"/>
              <a:cs typeface="Arial" panose="020B0604020202020204" pitchFamily="34" charset="0"/>
            </a:endParaRPr>
          </a:p>
        </p:txBody>
      </p:sp>
      <p:sp>
        <p:nvSpPr>
          <p:cNvPr id="17" name="TextBox 16">
            <a:extLst>
              <a:ext uri="{FF2B5EF4-FFF2-40B4-BE49-F238E27FC236}">
                <a16:creationId xmlns:a16="http://schemas.microsoft.com/office/drawing/2014/main" id="{5A06EA10-605B-4E99-4A17-8A6D2CF3B3C5}"/>
              </a:ext>
            </a:extLst>
          </p:cNvPr>
          <p:cNvSpPr txBox="1"/>
          <p:nvPr/>
        </p:nvSpPr>
        <p:spPr>
          <a:xfrm>
            <a:off x="832330" y="347037"/>
            <a:ext cx="739095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29F3B48-DF40-1AB0-284E-5A020A3CD367}"/>
                  </a:ext>
                </a:extLst>
              </p:cNvPr>
              <p:cNvSpPr txBox="1"/>
              <p:nvPr/>
            </p:nvSpPr>
            <p:spPr>
              <a:xfrm>
                <a:off x="1593776" y="1905824"/>
                <a:ext cx="972752" cy="734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+4</m:t>
                          </m:r>
                        </m:den>
                      </m:f>
                    </m:oMath>
                  </m:oMathPara>
                </a14:m>
                <a:endParaRPr lang="en-US" sz="2200" dirty="0">
                  <a:latin typeface="+mj-lt"/>
                </a:endParaRPr>
              </a:p>
            </p:txBody>
          </p:sp>
        </mc:Choice>
        <mc:Fallback xmlns="">
          <p:sp>
            <p:nvSpPr>
              <p:cNvPr id="21" name="TextBox 20">
                <a:extLst>
                  <a:ext uri="{FF2B5EF4-FFF2-40B4-BE49-F238E27FC236}">
                    <a16:creationId xmlns:a16="http://schemas.microsoft.com/office/drawing/2014/main" id="{129F3B48-DF40-1AB0-284E-5A020A3CD367}"/>
                  </a:ext>
                </a:extLst>
              </p:cNvPr>
              <p:cNvSpPr txBox="1">
                <a:spLocks noRot="1" noChangeAspect="1" noMove="1" noResize="1" noEditPoints="1" noAdjustHandles="1" noChangeArrowheads="1" noChangeShapeType="1" noTextEdit="1"/>
              </p:cNvSpPr>
              <p:nvPr/>
            </p:nvSpPr>
            <p:spPr>
              <a:xfrm>
                <a:off x="1593776" y="1905824"/>
                <a:ext cx="972752" cy="7340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76E9B6-90F8-13B5-0226-6E309C5E9CD5}"/>
                  </a:ext>
                </a:extLst>
              </p:cNvPr>
              <p:cNvSpPr txBox="1"/>
              <p:nvPr/>
            </p:nvSpPr>
            <p:spPr>
              <a:xfrm>
                <a:off x="650714" y="3279862"/>
                <a:ext cx="2873167"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24" name="TextBox 23">
                <a:extLst>
                  <a:ext uri="{FF2B5EF4-FFF2-40B4-BE49-F238E27FC236}">
                    <a16:creationId xmlns:a16="http://schemas.microsoft.com/office/drawing/2014/main" id="{9176E9B6-90F8-13B5-0226-6E309C5E9CD5}"/>
                  </a:ext>
                </a:extLst>
              </p:cNvPr>
              <p:cNvSpPr txBox="1">
                <a:spLocks noRot="1" noChangeAspect="1" noMove="1" noResize="1" noEditPoints="1" noAdjustHandles="1" noChangeArrowheads="1" noChangeShapeType="1" noTextEdit="1"/>
              </p:cNvSpPr>
              <p:nvPr/>
            </p:nvSpPr>
            <p:spPr>
              <a:xfrm>
                <a:off x="650714" y="3279862"/>
                <a:ext cx="2873167" cy="1420325"/>
              </a:xfrm>
              <a:prstGeom prst="rect">
                <a:avLst/>
              </a:prstGeom>
              <a:blipFill>
                <a:blip r:embed="rId4"/>
                <a:stretch>
                  <a:fillRect l="-2335" r="-2123" b="-6867"/>
                </a:stretch>
              </a:blipFill>
            </p:spPr>
            <p:txBody>
              <a:bodyPr/>
              <a:lstStyle/>
              <a:p>
                <a:r>
                  <a:rPr lang="en-US">
                    <a:noFill/>
                  </a:rPr>
                  <a:t> </a:t>
                </a:r>
              </a:p>
            </p:txBody>
          </p:sp>
        </mc:Fallback>
      </mc:AlternateContent>
      <p:sp>
        <p:nvSpPr>
          <p:cNvPr id="25" name="Arrow: Down 24">
            <a:extLst>
              <a:ext uri="{FF2B5EF4-FFF2-40B4-BE49-F238E27FC236}">
                <a16:creationId xmlns:a16="http://schemas.microsoft.com/office/drawing/2014/main" id="{9E412787-C5D1-1AD9-6E64-938D32E2404B}"/>
              </a:ext>
            </a:extLst>
          </p:cNvPr>
          <p:cNvSpPr/>
          <p:nvPr/>
        </p:nvSpPr>
        <p:spPr>
          <a:xfrm rot="16760982">
            <a:off x="6488969" y="2397945"/>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64EBA8-1CCB-598C-05A6-510D0C0B5712}"/>
                  </a:ext>
                </a:extLst>
              </p:cNvPr>
              <p:cNvSpPr txBox="1"/>
              <p:nvPr/>
            </p:nvSpPr>
            <p:spPr>
              <a:xfrm>
                <a:off x="6958037" y="1803574"/>
                <a:ext cx="1923096" cy="1613006"/>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26" name="TextBox 25">
                <a:extLst>
                  <a:ext uri="{FF2B5EF4-FFF2-40B4-BE49-F238E27FC236}">
                    <a16:creationId xmlns:a16="http://schemas.microsoft.com/office/drawing/2014/main" id="{4464EBA8-1CCB-598C-05A6-510D0C0B5712}"/>
                  </a:ext>
                </a:extLst>
              </p:cNvPr>
              <p:cNvSpPr txBox="1">
                <a:spLocks noRot="1" noChangeAspect="1" noMove="1" noResize="1" noEditPoints="1" noAdjustHandles="1" noChangeArrowheads="1" noChangeShapeType="1" noTextEdit="1"/>
              </p:cNvSpPr>
              <p:nvPr/>
            </p:nvSpPr>
            <p:spPr>
              <a:xfrm>
                <a:off x="6958037" y="1803574"/>
                <a:ext cx="1923096" cy="1613006"/>
              </a:xfrm>
              <a:prstGeom prst="rect">
                <a:avLst/>
              </a:prstGeom>
              <a:blipFill>
                <a:blip r:embed="rId5"/>
                <a:stretch>
                  <a:fillRect l="-3165" r="-3165" b="-6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1145E87-B7D5-9B9B-A2A4-030CBE34E60D}"/>
                  </a:ext>
                </a:extLst>
              </p:cNvPr>
              <p:cNvSpPr txBox="1"/>
              <p:nvPr/>
            </p:nvSpPr>
            <p:spPr>
              <a:xfrm>
                <a:off x="3416153" y="1957104"/>
                <a:ext cx="972752" cy="7300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2" name="TextBox 1">
                <a:extLst>
                  <a:ext uri="{FF2B5EF4-FFF2-40B4-BE49-F238E27FC236}">
                    <a16:creationId xmlns:a16="http://schemas.microsoft.com/office/drawing/2014/main" id="{61145E87-B7D5-9B9B-A2A4-030CBE34E60D}"/>
                  </a:ext>
                </a:extLst>
              </p:cNvPr>
              <p:cNvSpPr txBox="1">
                <a:spLocks noRot="1" noChangeAspect="1" noMove="1" noResize="1" noEditPoints="1" noAdjustHandles="1" noChangeArrowheads="1" noChangeShapeType="1" noTextEdit="1"/>
              </p:cNvSpPr>
              <p:nvPr/>
            </p:nvSpPr>
            <p:spPr>
              <a:xfrm>
                <a:off x="3416153" y="1957104"/>
                <a:ext cx="972752" cy="7300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E95ECE-2145-4A24-E4C7-E151620156C8}"/>
                  </a:ext>
                </a:extLst>
              </p:cNvPr>
              <p:cNvSpPr txBox="1"/>
              <p:nvPr/>
            </p:nvSpPr>
            <p:spPr>
              <a:xfrm>
                <a:off x="5238530" y="1735568"/>
                <a:ext cx="972752" cy="9555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90E95ECE-2145-4A24-E4C7-E151620156C8}"/>
                  </a:ext>
                </a:extLst>
              </p:cNvPr>
              <p:cNvSpPr txBox="1">
                <a:spLocks noRot="1" noChangeAspect="1" noMove="1" noResize="1" noEditPoints="1" noAdjustHandles="1" noChangeArrowheads="1" noChangeShapeType="1" noTextEdit="1"/>
              </p:cNvSpPr>
              <p:nvPr/>
            </p:nvSpPr>
            <p:spPr>
              <a:xfrm>
                <a:off x="5238530" y="1735568"/>
                <a:ext cx="972752" cy="955583"/>
              </a:xfrm>
              <a:prstGeom prst="rect">
                <a:avLst/>
              </a:prstGeom>
              <a:blipFill>
                <a:blip r:embed="rId7"/>
                <a:stretch>
                  <a:fillRect/>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D57E039B-C550-82BB-2F46-4722F663B3EF}"/>
              </a:ext>
            </a:extLst>
          </p:cNvPr>
          <p:cNvSpPr/>
          <p:nvPr/>
        </p:nvSpPr>
        <p:spPr>
          <a:xfrm rot="1854152">
            <a:off x="1834400" y="2818110"/>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Arrow: Down 5">
            <a:extLst>
              <a:ext uri="{FF2B5EF4-FFF2-40B4-BE49-F238E27FC236}">
                <a16:creationId xmlns:a16="http://schemas.microsoft.com/office/drawing/2014/main" id="{101495DC-047A-A7E4-857E-B35F7146851A}"/>
              </a:ext>
            </a:extLst>
          </p:cNvPr>
          <p:cNvSpPr/>
          <p:nvPr/>
        </p:nvSpPr>
        <p:spPr>
          <a:xfrm rot="19739499">
            <a:off x="4129151" y="2738357"/>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3B4138-1074-6693-F0B5-AA81F16C8D09}"/>
                  </a:ext>
                </a:extLst>
              </p:cNvPr>
              <p:cNvSpPr txBox="1"/>
              <p:nvPr/>
            </p:nvSpPr>
            <p:spPr>
              <a:xfrm>
                <a:off x="3734911" y="3341194"/>
                <a:ext cx="3223126"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𝑥𝑦</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7" name="TextBox 6">
                <a:extLst>
                  <a:ext uri="{FF2B5EF4-FFF2-40B4-BE49-F238E27FC236}">
                    <a16:creationId xmlns:a16="http://schemas.microsoft.com/office/drawing/2014/main" id="{5D3B4138-1074-6693-F0B5-AA81F16C8D09}"/>
                  </a:ext>
                </a:extLst>
              </p:cNvPr>
              <p:cNvSpPr txBox="1">
                <a:spLocks noRot="1" noChangeAspect="1" noMove="1" noResize="1" noEditPoints="1" noAdjustHandles="1" noChangeArrowheads="1" noChangeShapeType="1" noTextEdit="1"/>
              </p:cNvSpPr>
              <p:nvPr/>
            </p:nvSpPr>
            <p:spPr>
              <a:xfrm>
                <a:off x="3734911" y="3341194"/>
                <a:ext cx="3223126" cy="1420325"/>
              </a:xfrm>
              <a:prstGeom prst="rect">
                <a:avLst/>
              </a:prstGeom>
              <a:blipFill>
                <a:blip r:embed="rId8"/>
                <a:stretch>
                  <a:fillRect l="-2083" r="-379" b="-6867"/>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1)">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p:bldP spid="24" grpId="0"/>
      <p:bldP spid="25" grpId="0" animBg="1"/>
      <p:bldP spid="26" grpId="0"/>
      <p:bldP spid="2" grpId="0"/>
      <p:bldP spid="3" grpId="0"/>
      <p:bldP spid="5" grpId="0" animBg="1"/>
      <p:bldP spid="6" grpId="0" animBg="1"/>
      <p:bldP spid="7"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6859</TotalTime>
  <Words>2890</Words>
  <Application>Microsoft Office PowerPoint</Application>
  <PresentationFormat>On-screen Show (16:9)</PresentationFormat>
  <Paragraphs>451</Paragraphs>
  <Slides>79</Slides>
  <Notes>69</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79</vt:i4>
      </vt:variant>
    </vt:vector>
  </HeadingPairs>
  <TitlesOfParts>
    <vt:vector size="96" baseType="lpstr">
      <vt:lpstr>Didact Gothic</vt:lpstr>
      <vt:lpstr>Bebas Neue</vt:lpstr>
      <vt:lpstr>DM Sans</vt:lpstr>
      <vt:lpstr>Arial (Body)</vt:lpstr>
      <vt:lpstr>Symbol</vt:lpstr>
      <vt:lpstr>Russo One</vt:lpstr>
      <vt:lpstr>Calibri Light</vt:lpstr>
      <vt:lpstr>Calibri</vt:lpstr>
      <vt:lpstr>Roboto Condensed Light</vt:lpstr>
      <vt:lpstr>Arial</vt:lpstr>
      <vt:lpstr>Cambria Math</vt:lpstr>
      <vt:lpstr>Open Sans</vt:lpstr>
      <vt:lpstr>Times New Roman</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NỘI DUNG BÀI HỌC</vt:lpstr>
      <vt:lpstr>KHÁI NIỆM VỀ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 CƠ BẢN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ĐIỀU KIỆN XÁC ĐỊNH VÀ  GIÁ TRỊ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Admin</cp:lastModifiedBy>
  <cp:revision>13</cp:revision>
  <dcterms:modified xsi:type="dcterms:W3CDTF">2023-09-13T05:00:11Z</dcterms:modified>
</cp:coreProperties>
</file>