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 id="2147483706" r:id="rId11"/>
  </p:sldMasterIdLst>
  <p:notesMasterIdLst>
    <p:notesMasterId r:id="rId34"/>
  </p:notesMasterIdLst>
  <p:sldIdLst>
    <p:sldId id="470" r:id="rId12"/>
    <p:sldId id="471" r:id="rId13"/>
    <p:sldId id="496" r:id="rId14"/>
    <p:sldId id="511" r:id="rId15"/>
    <p:sldId id="512" r:id="rId16"/>
    <p:sldId id="510" r:id="rId17"/>
    <p:sldId id="513" r:id="rId18"/>
    <p:sldId id="514" r:id="rId19"/>
    <p:sldId id="515" r:id="rId20"/>
    <p:sldId id="516" r:id="rId21"/>
    <p:sldId id="517" r:id="rId22"/>
    <p:sldId id="518" r:id="rId23"/>
    <p:sldId id="519" r:id="rId24"/>
    <p:sldId id="520" r:id="rId25"/>
    <p:sldId id="521" r:id="rId26"/>
    <p:sldId id="522" r:id="rId27"/>
    <p:sldId id="523" r:id="rId28"/>
    <p:sldId id="525" r:id="rId29"/>
    <p:sldId id="524" r:id="rId30"/>
    <p:sldId id="526" r:id="rId31"/>
    <p:sldId id="527" r:id="rId32"/>
    <p:sldId id="301" r:id="rId33"/>
  </p:sldIdLst>
  <p:sldSz cx="12190413" cy="6859588"/>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6896"/>
    <a:srgbClr val="2C567C"/>
    <a:srgbClr val="3882C1"/>
    <a:srgbClr val="3296A8"/>
    <a:srgbClr val="6D8AAB"/>
    <a:srgbClr val="31709C"/>
    <a:srgbClr val="7697B3"/>
    <a:srgbClr val="6FA094"/>
    <a:srgbClr val="94BCB4"/>
    <a:srgbClr val="5950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22" autoAdjust="0"/>
    <p:restoredTop sz="97778" autoAdjust="0"/>
  </p:normalViewPr>
  <p:slideViewPr>
    <p:cSldViewPr snapToGrid="0" showGuides="1">
      <p:cViewPr>
        <p:scale>
          <a:sx n="121" d="100"/>
          <a:sy n="121" d="100"/>
        </p:scale>
        <p:origin x="-330" y="-186"/>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2025/4/11</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2544155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424368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1356236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2010293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225879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extLst>
      <p:ext uri="{BB962C8B-B14F-4D97-AF65-F5344CB8AC3E}">
        <p14:creationId xmlns:p14="http://schemas.microsoft.com/office/powerpoint/2010/main" val="2183126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2638245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17</a:t>
            </a:fld>
            <a:endParaRPr lang="zh-CN" altLang="en-US"/>
          </a:p>
        </p:txBody>
      </p:sp>
    </p:spTree>
    <p:extLst>
      <p:ext uri="{BB962C8B-B14F-4D97-AF65-F5344CB8AC3E}">
        <p14:creationId xmlns:p14="http://schemas.microsoft.com/office/powerpoint/2010/main" val="6475241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18</a:t>
            </a:fld>
            <a:endParaRPr lang="zh-CN" altLang="en-US"/>
          </a:p>
        </p:txBody>
      </p:sp>
    </p:spTree>
    <p:extLst>
      <p:ext uri="{BB962C8B-B14F-4D97-AF65-F5344CB8AC3E}">
        <p14:creationId xmlns:p14="http://schemas.microsoft.com/office/powerpoint/2010/main" val="4182026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19</a:t>
            </a:fld>
            <a:endParaRPr lang="zh-CN" altLang="en-US"/>
          </a:p>
        </p:txBody>
      </p:sp>
    </p:spTree>
    <p:extLst>
      <p:ext uri="{BB962C8B-B14F-4D97-AF65-F5344CB8AC3E}">
        <p14:creationId xmlns:p14="http://schemas.microsoft.com/office/powerpoint/2010/main" val="2667199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1595030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20</a:t>
            </a:fld>
            <a:endParaRPr lang="zh-CN" altLang="en-US"/>
          </a:p>
        </p:txBody>
      </p:sp>
    </p:spTree>
    <p:extLst>
      <p:ext uri="{BB962C8B-B14F-4D97-AF65-F5344CB8AC3E}">
        <p14:creationId xmlns:p14="http://schemas.microsoft.com/office/powerpoint/2010/main" val="12997630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21</a:t>
            </a:fld>
            <a:endParaRPr lang="zh-CN" altLang="en-US"/>
          </a:p>
        </p:txBody>
      </p:sp>
    </p:spTree>
    <p:extLst>
      <p:ext uri="{BB962C8B-B14F-4D97-AF65-F5344CB8AC3E}">
        <p14:creationId xmlns:p14="http://schemas.microsoft.com/office/powerpoint/2010/main" val="42467871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585C-58E6-489B-9E65-6D3DA6CF3BD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4519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3148656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3189378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3841502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744379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extLst>
      <p:ext uri="{BB962C8B-B14F-4D97-AF65-F5344CB8AC3E}">
        <p14:creationId xmlns:p14="http://schemas.microsoft.com/office/powerpoint/2010/main" val="2462535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extLst>
      <p:ext uri="{BB962C8B-B14F-4D97-AF65-F5344CB8AC3E}">
        <p14:creationId xmlns:p14="http://schemas.microsoft.com/office/powerpoint/2010/main" val="439883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9</a:t>
            </a:fld>
            <a:endParaRPr lang="zh-CN" altLang="en-US"/>
          </a:p>
        </p:txBody>
      </p:sp>
    </p:spTree>
    <p:extLst>
      <p:ext uri="{BB962C8B-B14F-4D97-AF65-F5344CB8AC3E}">
        <p14:creationId xmlns:p14="http://schemas.microsoft.com/office/powerpoint/2010/main" val="1122771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p:transition spd="slow" advClick="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p:transition spd="slow" advClick="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p:transition spd="slow" advClick="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11/4/2025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transition spd="slow" advClick="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11/4/2025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transition spd="slow" advClick="0">
    <p:push dir="u"/>
  </p:transition>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11/4/2025</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transition spd="slow" advClick="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11/4/2025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p:transition spd="slow" advClick="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11/4/2025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p:transition spd="slow" advClick="0">
    <p:push dir="u"/>
  </p:transition>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11/4/2025</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p:transition spd="slow" advClick="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11/4/2025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28932927"/>
      </p:ext>
    </p:extLst>
  </p:cSld>
  <p:clrMapOvr>
    <a:masterClrMapping/>
  </p:clrMapOvr>
  <p:transition spd="slow" advClick="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11/4/2025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697907939"/>
      </p:ext>
    </p:extLst>
  </p:cSld>
  <p:clrMapOvr>
    <a:masterClrMapping/>
  </p:clrMapOvr>
  <p:transition spd="slow" advClick="0">
    <p:push dir="u"/>
  </p:transition>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p:transition spd="slow" advClick="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11/4/2025</a:t>
            </a:fld>
            <a:endParaRPr lang="en-JM" dirty="0">
              <a:solidFill>
                <a:prstClr val="black">
                  <a:tint val="75000"/>
                </a:prstClr>
              </a:solidFill>
            </a:endParaRPr>
          </a:p>
        </p:txBody>
      </p:sp>
    </p:spTree>
    <p:extLst>
      <p:ext uri="{BB962C8B-B14F-4D97-AF65-F5344CB8AC3E}">
        <p14:creationId xmlns:p14="http://schemas.microsoft.com/office/powerpoint/2010/main" val="2214738144"/>
      </p:ext>
    </p:extLst>
  </p:cSld>
  <p:clrMapOvr>
    <a:masterClrMapping/>
  </p:clrMapOvr>
  <p:transition spd="slow" advClick="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11/4/2025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0303932"/>
      </p:ext>
    </p:extLst>
  </p:cSld>
  <p:clrMapOvr>
    <a:masterClrMapping/>
  </p:clrMapOvr>
  <p:transition spd="slow" advClick="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11/4/2025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945302849"/>
      </p:ext>
    </p:extLst>
  </p:cSld>
  <p:clrMapOvr>
    <a:masterClrMapping/>
  </p:clrMapOvr>
  <p:transition spd="slow" advClick="0">
    <p:push dir="u"/>
  </p:transition>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11/4/2025</a:t>
            </a:fld>
            <a:endParaRPr lang="en-JM" dirty="0">
              <a:solidFill>
                <a:prstClr val="black">
                  <a:tint val="75000"/>
                </a:prstClr>
              </a:solidFill>
            </a:endParaRPr>
          </a:p>
        </p:txBody>
      </p:sp>
    </p:spTree>
    <p:extLst>
      <p:ext uri="{BB962C8B-B14F-4D97-AF65-F5344CB8AC3E}">
        <p14:creationId xmlns:p14="http://schemas.microsoft.com/office/powerpoint/2010/main" val="4162990736"/>
      </p:ext>
    </p:extLst>
  </p:cSld>
  <p:clrMapOvr>
    <a:masterClrMapping/>
  </p:clrMapOvr>
  <p:transition spd="slow" advClick="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11/4/2025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37292218"/>
      </p:ext>
    </p:extLst>
  </p:cSld>
  <p:clrMapOvr>
    <a:masterClrMapping/>
  </p:clrMapOvr>
  <p:transition spd="slow" advClick="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11/4/2025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174124145"/>
      </p:ext>
    </p:extLst>
  </p:cSld>
  <p:clrMapOvr>
    <a:masterClrMapping/>
  </p:clrMapOvr>
  <p:transition spd="slow" advClick="0">
    <p:push dir="u"/>
  </p:transition>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11/4/2025</a:t>
            </a:fld>
            <a:endParaRPr lang="en-JM" dirty="0">
              <a:solidFill>
                <a:prstClr val="black">
                  <a:tint val="75000"/>
                </a:prstClr>
              </a:solidFill>
            </a:endParaRPr>
          </a:p>
        </p:txBody>
      </p:sp>
    </p:spTree>
    <p:extLst>
      <p:ext uri="{BB962C8B-B14F-4D97-AF65-F5344CB8AC3E}">
        <p14:creationId xmlns:p14="http://schemas.microsoft.com/office/powerpoint/2010/main" val="2118474266"/>
      </p:ext>
    </p:extLst>
  </p:cSld>
  <p:clrMapOvr>
    <a:masterClrMapping/>
  </p:clrMapOvr>
  <p:transition spd="slow" advClick="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11/4/2025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46944412"/>
      </p:ext>
    </p:extLst>
  </p:cSld>
  <p:clrMapOvr>
    <a:masterClrMapping/>
  </p:clrMapOvr>
  <p:transition spd="slow" advClick="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11/4/2025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502747024"/>
      </p:ext>
    </p:extLst>
  </p:cSld>
  <p:clrMapOvr>
    <a:masterClrMapping/>
  </p:clrMapOvr>
  <p:transition spd="slow" advClick="0">
    <p:push dir="u"/>
  </p:transition>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11/4/2025</a:t>
            </a:fld>
            <a:endParaRPr lang="en-JM" dirty="0">
              <a:solidFill>
                <a:prstClr val="black">
                  <a:tint val="75000"/>
                </a:prstClr>
              </a:solidFill>
            </a:endParaRPr>
          </a:p>
        </p:txBody>
      </p:sp>
    </p:spTree>
    <p:extLst>
      <p:ext uri="{BB962C8B-B14F-4D97-AF65-F5344CB8AC3E}">
        <p14:creationId xmlns:p14="http://schemas.microsoft.com/office/powerpoint/2010/main" val="3380151556"/>
      </p:ext>
    </p:extLst>
  </p:cSld>
  <p:clrMapOvr>
    <a:masterClrMapping/>
  </p:clrMapOvr>
  <p:transition spd="slow" advClick="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p:transition spd="slow" advClick="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11/4/2025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1294096"/>
      </p:ext>
    </p:extLst>
  </p:cSld>
  <p:clrMapOvr>
    <a:masterClrMapping/>
  </p:clrMapOvr>
  <p:transition spd="slow" advClick="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11/4/2025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8163827"/>
      </p:ext>
    </p:extLst>
  </p:cSld>
  <p:clrMapOvr>
    <a:masterClrMapping/>
  </p:clrMapOvr>
  <p:transition spd="slow" advClick="0">
    <p:push dir="u"/>
  </p:transition>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11/4/2025</a:t>
            </a:fld>
            <a:endParaRPr lang="en-JM" dirty="0">
              <a:solidFill>
                <a:prstClr val="black">
                  <a:tint val="75000"/>
                </a:prstClr>
              </a:solidFill>
            </a:endParaRPr>
          </a:p>
        </p:txBody>
      </p:sp>
    </p:spTree>
    <p:extLst>
      <p:ext uri="{BB962C8B-B14F-4D97-AF65-F5344CB8AC3E}">
        <p14:creationId xmlns:p14="http://schemas.microsoft.com/office/powerpoint/2010/main" val="2932136213"/>
      </p:ext>
    </p:extLst>
  </p:cSld>
  <p:clrMapOvr>
    <a:masterClrMapping/>
  </p:clrMapOvr>
  <p:transition spd="slow" advClick="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11/4/2025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63950714"/>
      </p:ext>
    </p:extLst>
  </p:cSld>
  <p:clrMapOvr>
    <a:masterClrMapping/>
  </p:clrMapOvr>
  <p:transition spd="slow" advClick="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11/4/2025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3552026902"/>
      </p:ext>
    </p:extLst>
  </p:cSld>
  <p:clrMapOvr>
    <a:masterClrMapping/>
  </p:clrMapOvr>
  <p:transition spd="slow" advClick="0">
    <p:push dir="u"/>
  </p:transition>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11/4/2025</a:t>
            </a:fld>
            <a:endParaRPr lang="en-JM" dirty="0">
              <a:solidFill>
                <a:prstClr val="black">
                  <a:tint val="75000"/>
                </a:prstClr>
              </a:solidFill>
            </a:endParaRPr>
          </a:p>
        </p:txBody>
      </p:sp>
    </p:spTree>
    <p:extLst>
      <p:ext uri="{BB962C8B-B14F-4D97-AF65-F5344CB8AC3E}">
        <p14:creationId xmlns:p14="http://schemas.microsoft.com/office/powerpoint/2010/main" val="1915925690"/>
      </p:ext>
    </p:extLst>
  </p:cSld>
  <p:clrMapOvr>
    <a:masterClrMapping/>
  </p:clrMapOvr>
  <p:transition spd="slow" advClick="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11/04/2025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transition spd="slow" advClick="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11/04/2025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transition spd="slow" advClick="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11/04/2025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transition spd="slow" advClick="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11/04/2025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transition spd="slow" advClick="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2025/4/11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p:transition spd="slow" advClick="0">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11/04/2025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transition spd="slow" advClick="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11/04/2025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transition spd="slow" advClick="0">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11/04/2025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transition spd="slow" advClick="0">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transition spd="slow" advClick="0">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11/04/2025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transition spd="slow" advClick="0">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11/04/2025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transition spd="slow" advClick="0">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11/04/2025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transition spd="slow" advClick="0">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11/04/2025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transition spd="slow" advClick="0">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transition spd="slow" advClick="0">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3"/>
            <a:ext cx="9142810" cy="2388153"/>
          </a:xfrm>
        </p:spPr>
        <p:txBody>
          <a:bodyPr anchor="b"/>
          <a:lstStyle>
            <a:lvl1pPr algn="ctr">
              <a:defRPr sz="5999"/>
            </a:lvl1pPr>
          </a:lstStyle>
          <a:p>
            <a:r>
              <a:rPr lang="zh-CN" altLang="en-US"/>
              <a:t>单击此处编辑母版标题样式</a:t>
            </a:r>
          </a:p>
        </p:txBody>
      </p:sp>
      <p:sp>
        <p:nvSpPr>
          <p:cNvPr id="3" name="副标题 2"/>
          <p:cNvSpPr>
            <a:spLocks noGrp="1"/>
          </p:cNvSpPr>
          <p:nvPr>
            <p:ph type="subTitle" idx="1"/>
          </p:nvPr>
        </p:nvSpPr>
        <p:spPr>
          <a:xfrm>
            <a:off x="1523802" y="3602872"/>
            <a:ext cx="9142810" cy="1656145"/>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22340916"/>
      </p:ext>
    </p:extLst>
  </p:cSld>
  <p:clrMapOvr>
    <a:masterClrMapping/>
  </p:clrMapOvr>
  <p:transition spd="slow" advClick="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2025/4/11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p:transition spd="slow" advClick="0">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00088917"/>
      </p:ext>
    </p:extLst>
  </p:cSld>
  <p:clrMapOvr>
    <a:masterClrMapping/>
  </p:clrMapOvr>
  <p:transition spd="slow" advClick="0">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2" y="1710134"/>
            <a:ext cx="10514231" cy="2853398"/>
          </a:xfrm>
        </p:spPr>
        <p:txBody>
          <a:bodyPr anchor="b"/>
          <a:lstStyle>
            <a:lvl1pPr>
              <a:defRPr sz="5999"/>
            </a:lvl1pPr>
          </a:lstStyle>
          <a:p>
            <a:r>
              <a:rPr lang="zh-CN" altLang="en-US"/>
              <a:t>单击此处编辑母版标题样式</a:t>
            </a:r>
          </a:p>
        </p:txBody>
      </p:sp>
      <p:sp>
        <p:nvSpPr>
          <p:cNvPr id="3" name="文本占位符 2"/>
          <p:cNvSpPr>
            <a:spLocks noGrp="1"/>
          </p:cNvSpPr>
          <p:nvPr>
            <p:ph type="body" idx="1"/>
          </p:nvPr>
        </p:nvSpPr>
        <p:spPr>
          <a:xfrm>
            <a:off x="831742" y="4590526"/>
            <a:ext cx="10514231" cy="1500534"/>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993885"/>
      </p:ext>
    </p:extLst>
  </p:cSld>
  <p:clrMapOvr>
    <a:masterClrMapping/>
  </p:clrMapOvr>
  <p:transition spd="slow" advClick="0">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33755"/>
      </p:ext>
    </p:extLst>
  </p:cSld>
  <p:clrMapOvr>
    <a:masterClrMapping/>
  </p:clrMapOvr>
  <p:transition spd="slow" advClick="0">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79" y="365210"/>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839679" y="1681552"/>
            <a:ext cx="5157116"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679" y="2505655"/>
            <a:ext cx="5157116" cy="3685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7" y="1681552"/>
            <a:ext cx="5182513"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1397" y="2505655"/>
            <a:ext cx="5182513" cy="3685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40764967"/>
      </p:ext>
    </p:extLst>
  </p:cSld>
  <p:clrMapOvr>
    <a:masterClrMapping/>
  </p:clrMapOvr>
  <p:transition spd="slow" advClick="0">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26142237"/>
      </p:ext>
    </p:extLst>
  </p:cSld>
  <p:clrMapOvr>
    <a:masterClrMapping/>
  </p:clrMapOvr>
  <p:transition spd="slow" advClick="0">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08201092"/>
      </p:ext>
    </p:extLst>
  </p:cSld>
  <p:clrMapOvr>
    <a:masterClrMapping/>
  </p:clrMapOvr>
  <p:transition spd="slow" advClick="0">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3"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85695122"/>
      </p:ext>
    </p:extLst>
  </p:cSld>
  <p:clrMapOvr>
    <a:masterClrMapping/>
  </p:clrMapOvr>
  <p:transition spd="slow" advClick="0">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3" y="987654"/>
            <a:ext cx="6171397" cy="4874754"/>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zh-CN" altLang="en-US"/>
          </a:p>
        </p:txBody>
      </p:sp>
      <p:sp>
        <p:nvSpPr>
          <p:cNvPr id="4" name="文本占位符 3"/>
          <p:cNvSpPr>
            <a:spLocks noGrp="1"/>
          </p:cNvSpPr>
          <p:nvPr>
            <p:ph type="body" sz="half" idx="2"/>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49241465"/>
      </p:ext>
    </p:extLst>
  </p:cSld>
  <p:clrMapOvr>
    <a:masterClrMapping/>
  </p:clrMapOvr>
  <p:transition spd="slow" advClick="0">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16455317"/>
      </p:ext>
    </p:extLst>
  </p:cSld>
  <p:clrMapOvr>
    <a:masterClrMapping/>
  </p:clrMapOvr>
  <p:transition spd="slow" advClick="0">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1" y="365209"/>
            <a:ext cx="7733293" cy="581318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4795367"/>
      </p:ext>
    </p:extLst>
  </p:cSld>
  <p:clrMapOvr>
    <a:masterClrMapping/>
  </p:clrMapOvr>
  <p:transition spd="slow" advClick="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2025/4/11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p:transition spd="slow" advClick="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2025/4/11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p:transition spd="slow" advClick="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2025/4/11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p:transition spd="slow" advClick="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2025/4/11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p:transition spd="slow" advClick="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5.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1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2025/4/11</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11/04/2025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transition spd="slow" advClick="0">
    <p:push dir="u"/>
  </p:transition>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1" y="365210"/>
            <a:ext cx="10514231" cy="132587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1" y="1826048"/>
            <a:ext cx="10514231" cy="4352346"/>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1" y="6357822"/>
            <a:ext cx="2742843"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2025/4/11</a:t>
            </a:fld>
            <a:endParaRPr lang="zh-CN" altLang="en-US"/>
          </a:p>
        </p:txBody>
      </p:sp>
      <p:sp>
        <p:nvSpPr>
          <p:cNvPr id="5" name="页脚占位符 4"/>
          <p:cNvSpPr>
            <a:spLocks noGrp="1"/>
          </p:cNvSpPr>
          <p:nvPr>
            <p:ph type="ftr" sz="quarter" idx="3"/>
          </p:nvPr>
        </p:nvSpPr>
        <p:spPr>
          <a:xfrm>
            <a:off x="4038075" y="6357822"/>
            <a:ext cx="4114264"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79" y="6357822"/>
            <a:ext cx="2742843" cy="365210"/>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873584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ransition spd="slow" advClick="0">
    <p:push dir="u"/>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11/4/2025</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advClick="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11/4/2025</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transition spd="slow" advClick="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11/4/2025</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4047815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transition spd="slow" advClick="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11/4/2025</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639413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ransition spd="slow" advClick="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11/4/2025</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5892098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transition spd="slow" advClick="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11/4/2025</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9883938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transition spd="slow" advClick="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11/4/2025</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48486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transition spd="slow" advClick="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11/4/2025</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2847142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transition spd="slow" advClick="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3.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43.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4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43.xml"/><Relationship Id="rId6" Type="http://schemas.openxmlformats.org/officeDocument/2006/relationships/image" Target="../media/image19.png"/><Relationship Id="rId5" Type="http://schemas.openxmlformats.org/officeDocument/2006/relationships/image" Target="../media/image31.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43.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43.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43.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5.xml"/><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3.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3.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文字, 地图&#10;&#10;已生成极高可信度的说明">
            <a:extLst>
              <a:ext uri="{FF2B5EF4-FFF2-40B4-BE49-F238E27FC236}">
                <a16:creationId xmlns:a16="http://schemas.microsoft.com/office/drawing/2014/main" xmlns="" id="{CC50504D-34CC-479C-9DED-25D2833BF5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1" y="-80634"/>
            <a:ext cx="12190413" cy="6857107"/>
          </a:xfrm>
          <a:prstGeom prst="rect">
            <a:avLst/>
          </a:prstGeom>
        </p:spPr>
      </p:pic>
      <p:sp>
        <p:nvSpPr>
          <p:cNvPr id="5" name="文本框 7">
            <a:extLst>
              <a:ext uri="{FF2B5EF4-FFF2-40B4-BE49-F238E27FC236}">
                <a16:creationId xmlns:a16="http://schemas.microsoft.com/office/drawing/2014/main" xmlns="" id="{9BEC8876-20E8-4B75-B15D-EAD714E138AA}"/>
              </a:ext>
            </a:extLst>
          </p:cNvPr>
          <p:cNvSpPr txBox="1">
            <a:spLocks noChangeArrowheads="1"/>
          </p:cNvSpPr>
          <p:nvPr/>
        </p:nvSpPr>
        <p:spPr bwMode="auto">
          <a:xfrm>
            <a:off x="2487427" y="1261890"/>
            <a:ext cx="7234603"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defTabSz="685800"/>
            <a:r>
              <a:rPr lang="en-US" altLang="zh-CN" sz="4400" b="1">
                <a:solidFill>
                  <a:srgbClr val="366896"/>
                </a:solidFill>
                <a:latin typeface="Times New Roman" panose="02020603050405020304" pitchFamily="18" charset="0"/>
                <a:ea typeface="华文行楷" panose="02010800040101010101" pitchFamily="2" charset="-122"/>
                <a:cs typeface="Times New Roman" panose="02020603050405020304" pitchFamily="18" charset="0"/>
              </a:rPr>
              <a:t>Làm thế nào để thực hiện một sản phẩm sáng tạo cho góc truyền thông của trường</a:t>
            </a:r>
            <a:endParaRPr lang="en-US" altLang="zh-CN" sz="4400" b="1" dirty="0">
              <a:solidFill>
                <a:srgbClr val="366896"/>
              </a:solidFill>
              <a:latin typeface="Times New Roman" panose="02020603050405020304" pitchFamily="18" charset="0"/>
              <a:ea typeface="华文行楷" panose="02010800040101010101" pitchFamily="2" charset="-122"/>
              <a:cs typeface="Times New Roman" panose="02020603050405020304" pitchFamily="18" charset="0"/>
            </a:endParaRPr>
          </a:p>
        </p:txBody>
      </p:sp>
      <p:sp>
        <p:nvSpPr>
          <p:cNvPr id="7" name="矩形: 圆角 6">
            <a:extLst>
              <a:ext uri="{FF2B5EF4-FFF2-40B4-BE49-F238E27FC236}">
                <a16:creationId xmlns:a16="http://schemas.microsoft.com/office/drawing/2014/main" xmlns="" id="{8FCDFDEA-1F1A-4D4E-A9C4-209B84094244}"/>
              </a:ext>
            </a:extLst>
          </p:cNvPr>
          <p:cNvSpPr/>
          <p:nvPr/>
        </p:nvSpPr>
        <p:spPr>
          <a:xfrm>
            <a:off x="3325241" y="3714580"/>
            <a:ext cx="5558972" cy="449841"/>
          </a:xfrm>
          <a:prstGeom prst="roundRect">
            <a:avLst>
              <a:gd name="adj" fmla="val 0"/>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err="1">
                <a:solidFill>
                  <a:schemeClr val="bg1"/>
                </a:solidFill>
                <a:latin typeface="Times New Roman" panose="02020603050405020304" pitchFamily="18" charset="0"/>
                <a:ea typeface="华文新魏" panose="02010800040101010101" pitchFamily="2" charset="-122"/>
                <a:cs typeface="Times New Roman" panose="02020603050405020304" pitchFamily="18" charset="0"/>
              </a:rPr>
              <a:t>Giáo</a:t>
            </a:r>
            <a:r>
              <a:rPr lang="en-US" altLang="zh-CN" sz="3200" b="1" dirty="0">
                <a:solidFill>
                  <a:schemeClr val="bg1"/>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dirty="0" err="1">
                <a:solidFill>
                  <a:schemeClr val="bg1"/>
                </a:solidFill>
                <a:latin typeface="Times New Roman" panose="02020603050405020304" pitchFamily="18" charset="0"/>
                <a:ea typeface="华文新魏" panose="02010800040101010101" pitchFamily="2" charset="-122"/>
                <a:cs typeface="Times New Roman" panose="02020603050405020304" pitchFamily="18" charset="0"/>
              </a:rPr>
              <a:t>viên</a:t>
            </a:r>
            <a:r>
              <a:rPr lang="en-US" altLang="zh-CN" sz="3200" b="1" dirty="0">
                <a:solidFill>
                  <a:schemeClr val="bg1"/>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dirty="0" err="1" smtClean="0">
                <a:solidFill>
                  <a:schemeClr val="bg1"/>
                </a:solidFill>
                <a:latin typeface="Times New Roman" panose="02020603050405020304" pitchFamily="18" charset="0"/>
                <a:ea typeface="华文新魏" panose="02010800040101010101" pitchFamily="2" charset="-122"/>
                <a:cs typeface="Times New Roman" panose="02020603050405020304" pitchFamily="18" charset="0"/>
              </a:rPr>
              <a:t>Bùi</a:t>
            </a:r>
            <a:r>
              <a:rPr lang="en-US" altLang="zh-CN" sz="3200" b="1" dirty="0" smtClean="0">
                <a:solidFill>
                  <a:schemeClr val="bg1"/>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dirty="0" err="1" smtClean="0">
                <a:solidFill>
                  <a:schemeClr val="bg1"/>
                </a:solidFill>
                <a:latin typeface="Times New Roman" panose="02020603050405020304" pitchFamily="18" charset="0"/>
                <a:ea typeface="华文新魏" panose="02010800040101010101" pitchFamily="2" charset="-122"/>
                <a:cs typeface="Times New Roman" panose="02020603050405020304" pitchFamily="18" charset="0"/>
              </a:rPr>
              <a:t>Thị</a:t>
            </a:r>
            <a:r>
              <a:rPr lang="en-US" altLang="zh-CN" sz="3200" b="1" dirty="0" smtClean="0">
                <a:solidFill>
                  <a:schemeClr val="bg1"/>
                </a:solidFill>
                <a:latin typeface="Times New Roman" panose="02020603050405020304" pitchFamily="18" charset="0"/>
                <a:ea typeface="华文新魏" panose="02010800040101010101" pitchFamily="2" charset="-122"/>
                <a:cs typeface="Times New Roman" panose="02020603050405020304" pitchFamily="18" charset="0"/>
              </a:rPr>
              <a:t> Kim </a:t>
            </a:r>
            <a:r>
              <a:rPr lang="en-US" altLang="zh-CN" sz="3200" b="1" dirty="0" err="1" smtClean="0">
                <a:solidFill>
                  <a:schemeClr val="bg1"/>
                </a:solidFill>
                <a:latin typeface="Times New Roman" panose="02020603050405020304" pitchFamily="18" charset="0"/>
                <a:ea typeface="华文新魏" panose="02010800040101010101" pitchFamily="2" charset="-122"/>
                <a:cs typeface="Times New Roman" panose="02020603050405020304" pitchFamily="18" charset="0"/>
              </a:rPr>
              <a:t>Huệ</a:t>
            </a:r>
            <a:endParaRPr lang="zh-CN" altLang="en-US" sz="3200" b="1" dirty="0">
              <a:solidFill>
                <a:schemeClr val="bg1"/>
              </a:solidFill>
              <a:latin typeface="Times New Roman" panose="02020603050405020304" pitchFamily="18" charset="0"/>
              <a:ea typeface="华文新魏" panose="02010800040101010101" pitchFamily="2" charset="-122"/>
              <a:cs typeface="Times New Roman" panose="02020603050405020304" pitchFamily="18" charset="0"/>
            </a:endParaRPr>
          </a:p>
        </p:txBody>
      </p:sp>
    </p:spTree>
    <p:extLst>
      <p:ext uri="{BB962C8B-B14F-4D97-AF65-F5344CB8AC3E}">
        <p14:creationId xmlns:p14="http://schemas.microsoft.com/office/powerpoint/2010/main" val="146242499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750"/>
                            </p:stCondLst>
                            <p:childTnLst>
                              <p:par>
                                <p:cTn id="9" presetID="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2" presetClass="entr" presetSubtype="4"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xmlns="" id="{F0FC0F70-AC76-4EA2-86EB-0B407A4ACBB5}"/>
              </a:ext>
            </a:extLst>
          </p:cNvPr>
          <p:cNvGrpSpPr/>
          <p:nvPr/>
        </p:nvGrpSpPr>
        <p:grpSpPr>
          <a:xfrm>
            <a:off x="0" y="172191"/>
            <a:ext cx="12190413" cy="831105"/>
            <a:chOff x="0" y="545208"/>
            <a:chExt cx="12190413" cy="831105"/>
          </a:xfrm>
        </p:grpSpPr>
        <p:sp>
          <p:nvSpPr>
            <p:cNvPr id="11" name="矩形 10">
              <a:extLst>
                <a:ext uri="{FF2B5EF4-FFF2-40B4-BE49-F238E27FC236}">
                  <a16:creationId xmlns:a16="http://schemas.microsoft.com/office/drawing/2014/main" xmlns=""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xmlns="" id="{E9BB0E5B-E5F4-4490-B3C7-C915B81DF5B6}"/>
                </a:ext>
              </a:extLst>
            </p:cNvPr>
            <p:cNvSpPr txBox="1">
              <a:spLocks noChangeArrowheads="1"/>
            </p:cNvSpPr>
            <p:nvPr/>
          </p:nvSpPr>
          <p:spPr bwMode="auto">
            <a:xfrm>
              <a:off x="1980958" y="545208"/>
              <a:ext cx="822849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a. Xác định vấn đề cần giải quyết</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grpSp>
        <p:nvGrpSpPr>
          <p:cNvPr id="5" name="组合 12">
            <a:extLst>
              <a:ext uri="{FF2B5EF4-FFF2-40B4-BE49-F238E27FC236}">
                <a16:creationId xmlns:a16="http://schemas.microsoft.com/office/drawing/2014/main" xmlns="" id="{5A5C3768-26CC-4B99-A1FE-EFF3C4154DC7}"/>
              </a:ext>
            </a:extLst>
          </p:cNvPr>
          <p:cNvGrpSpPr/>
          <p:nvPr/>
        </p:nvGrpSpPr>
        <p:grpSpPr>
          <a:xfrm>
            <a:off x="365761" y="1472422"/>
            <a:ext cx="3895552" cy="1295510"/>
            <a:chOff x="3992634" y="1512687"/>
            <a:chExt cx="3895552" cy="1295510"/>
          </a:xfrm>
        </p:grpSpPr>
        <p:grpSp>
          <p:nvGrpSpPr>
            <p:cNvPr id="6" name="组合 13">
              <a:extLst>
                <a:ext uri="{FF2B5EF4-FFF2-40B4-BE49-F238E27FC236}">
                  <a16:creationId xmlns:a16="http://schemas.microsoft.com/office/drawing/2014/main" xmlns="" id="{FDEBE95A-8851-4F7E-9F3D-DD396A3363A6}"/>
                </a:ext>
              </a:extLst>
            </p:cNvPr>
            <p:cNvGrpSpPr/>
            <p:nvPr/>
          </p:nvGrpSpPr>
          <p:grpSpPr>
            <a:xfrm>
              <a:off x="5337367" y="1512687"/>
              <a:ext cx="1880218" cy="461665"/>
              <a:chOff x="695779" y="699479"/>
              <a:chExt cx="1880218" cy="461665"/>
            </a:xfrm>
          </p:grpSpPr>
          <p:sp>
            <p:nvSpPr>
              <p:cNvPr id="9" name="矩形 15">
                <a:extLst>
                  <a:ext uri="{FF2B5EF4-FFF2-40B4-BE49-F238E27FC236}">
                    <a16:creationId xmlns:a16="http://schemas.microsoft.com/office/drawing/2014/main" xmlns="" id="{4C8722EF-FBAC-4199-84F4-4A9547E0C810}"/>
                  </a:ext>
                </a:extLst>
              </p:cNvPr>
              <p:cNvSpPr/>
              <p:nvPr/>
            </p:nvSpPr>
            <p:spPr>
              <a:xfrm>
                <a:off x="695779" y="699479"/>
                <a:ext cx="1880218" cy="369332"/>
              </a:xfrm>
              <a:prstGeom prst="rect">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2400">
                  <a:latin typeface="Times New Roman" panose="02020603050405020304" pitchFamily="18" charset="0"/>
                  <a:cs typeface="Times New Roman" panose="02020603050405020304" pitchFamily="18" charset="0"/>
                </a:endParaRPr>
              </a:p>
            </p:txBody>
          </p:sp>
          <p:sp>
            <p:nvSpPr>
              <p:cNvPr id="10" name="矩形 16">
                <a:extLst>
                  <a:ext uri="{FF2B5EF4-FFF2-40B4-BE49-F238E27FC236}">
                    <a16:creationId xmlns:a16="http://schemas.microsoft.com/office/drawing/2014/main" xmlns="" id="{483D52A5-3480-47E0-836D-5B80385C4A9D}"/>
                  </a:ext>
                </a:extLst>
              </p:cNvPr>
              <p:cNvSpPr/>
              <p:nvPr/>
            </p:nvSpPr>
            <p:spPr>
              <a:xfrm>
                <a:off x="775504" y="699479"/>
                <a:ext cx="569387" cy="461665"/>
              </a:xfrm>
              <a:prstGeom prst="rect">
                <a:avLst/>
              </a:prstGeom>
            </p:spPr>
            <p:txBody>
              <a:bodyPr wrap="none">
                <a:spAutoFit/>
              </a:bodyPr>
              <a:lstStyle/>
              <a:p>
                <a:pPr algn="just"/>
                <a:r>
                  <a:rPr lang="en-US" altLang="zh-CN" sz="2400" spc="30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01</a:t>
                </a:r>
                <a:endParaRPr lang="zh-CN" altLang="en-US" sz="24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7" name="矩形 14">
              <a:extLst>
                <a:ext uri="{FF2B5EF4-FFF2-40B4-BE49-F238E27FC236}">
                  <a16:creationId xmlns:a16="http://schemas.microsoft.com/office/drawing/2014/main" xmlns="" id="{B367ADF6-D030-4F0A-B50A-8CFEBDFE1A69}"/>
                </a:ext>
              </a:extLst>
            </p:cNvPr>
            <p:cNvSpPr/>
            <p:nvPr/>
          </p:nvSpPr>
          <p:spPr>
            <a:xfrm>
              <a:off x="3992634" y="1977200"/>
              <a:ext cx="3895552" cy="830997"/>
            </a:xfrm>
            <a:prstGeom prst="rect">
              <a:avLst/>
            </a:prstGeom>
          </p:spPr>
          <p:txBody>
            <a:bodyPr wrap="square">
              <a:spAutoFit/>
            </a:bodyPr>
            <a:lstStyle/>
            <a:p>
              <a:pPr lvl="0" algn="just"/>
              <a:r>
                <a:rPr lang="vi-VN" sz="2400" i="1">
                  <a:latin typeface="Times New Roman" panose="02020603050405020304" pitchFamily="18" charset="0"/>
                  <a:cs typeface="Times New Roman" panose="02020603050405020304" pitchFamily="18" charset="0"/>
                </a:rPr>
                <a:t>Em biết gì về Góc truyền thông trong trường học?</a:t>
              </a:r>
              <a:endParaRPr lang="en-US" sz="2400">
                <a:latin typeface="Times New Roman" panose="02020603050405020304" pitchFamily="18" charset="0"/>
                <a:cs typeface="Times New Roman" panose="02020603050405020304" pitchFamily="18" charset="0"/>
              </a:endParaRPr>
            </a:p>
          </p:txBody>
        </p:sp>
      </p:grpSp>
      <p:grpSp>
        <p:nvGrpSpPr>
          <p:cNvPr id="13" name="组合 27">
            <a:extLst>
              <a:ext uri="{FF2B5EF4-FFF2-40B4-BE49-F238E27FC236}">
                <a16:creationId xmlns:a16="http://schemas.microsoft.com/office/drawing/2014/main" xmlns="" id="{2CC5FBE0-0A9C-4D5A-8F78-661A57BFD9A4}"/>
              </a:ext>
            </a:extLst>
          </p:cNvPr>
          <p:cNvGrpSpPr/>
          <p:nvPr/>
        </p:nvGrpSpPr>
        <p:grpSpPr>
          <a:xfrm>
            <a:off x="154745" y="3118157"/>
            <a:ext cx="4091099" cy="1664842"/>
            <a:chOff x="3797086" y="1512687"/>
            <a:chExt cx="4091099" cy="1664842"/>
          </a:xfrm>
        </p:grpSpPr>
        <p:grpSp>
          <p:nvGrpSpPr>
            <p:cNvPr id="14" name="组合 28">
              <a:extLst>
                <a:ext uri="{FF2B5EF4-FFF2-40B4-BE49-F238E27FC236}">
                  <a16:creationId xmlns:a16="http://schemas.microsoft.com/office/drawing/2014/main" xmlns="" id="{E8A62110-6945-46C6-8662-6EA275937D16}"/>
                </a:ext>
              </a:extLst>
            </p:cNvPr>
            <p:cNvGrpSpPr/>
            <p:nvPr/>
          </p:nvGrpSpPr>
          <p:grpSpPr>
            <a:xfrm>
              <a:off x="5337367" y="1512687"/>
              <a:ext cx="1880218" cy="461665"/>
              <a:chOff x="695779" y="699479"/>
              <a:chExt cx="1880218" cy="461665"/>
            </a:xfrm>
          </p:grpSpPr>
          <p:sp>
            <p:nvSpPr>
              <p:cNvPr id="16" name="矩形 30">
                <a:extLst>
                  <a:ext uri="{FF2B5EF4-FFF2-40B4-BE49-F238E27FC236}">
                    <a16:creationId xmlns:a16="http://schemas.microsoft.com/office/drawing/2014/main" xmlns="" id="{BCCC8D23-1AFA-4D03-AFD4-D802EB693B37}"/>
                  </a:ext>
                </a:extLst>
              </p:cNvPr>
              <p:cNvSpPr/>
              <p:nvPr/>
            </p:nvSpPr>
            <p:spPr>
              <a:xfrm>
                <a:off x="695779" y="699479"/>
                <a:ext cx="1880218" cy="369332"/>
              </a:xfrm>
              <a:prstGeom prst="rect">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2400">
                  <a:latin typeface="Times New Roman" panose="02020603050405020304" pitchFamily="18" charset="0"/>
                  <a:cs typeface="Times New Roman" panose="02020603050405020304" pitchFamily="18" charset="0"/>
                </a:endParaRPr>
              </a:p>
            </p:txBody>
          </p:sp>
          <p:sp>
            <p:nvSpPr>
              <p:cNvPr id="17" name="矩形 31">
                <a:extLst>
                  <a:ext uri="{FF2B5EF4-FFF2-40B4-BE49-F238E27FC236}">
                    <a16:creationId xmlns:a16="http://schemas.microsoft.com/office/drawing/2014/main" xmlns="" id="{22E4281D-C2D3-44F7-B370-D84C6D6A7610}"/>
                  </a:ext>
                </a:extLst>
              </p:cNvPr>
              <p:cNvSpPr/>
              <p:nvPr/>
            </p:nvSpPr>
            <p:spPr>
              <a:xfrm>
                <a:off x="775504" y="699479"/>
                <a:ext cx="569387" cy="461665"/>
              </a:xfrm>
              <a:prstGeom prst="rect">
                <a:avLst/>
              </a:prstGeom>
            </p:spPr>
            <p:txBody>
              <a:bodyPr wrap="none">
                <a:spAutoFit/>
              </a:bodyPr>
              <a:lstStyle/>
              <a:p>
                <a:pPr algn="just"/>
                <a:r>
                  <a:rPr lang="en-US" altLang="zh-CN" sz="2400" spc="30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02</a:t>
                </a:r>
                <a:endParaRPr lang="zh-CN" altLang="en-US" sz="24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15" name="矩形 29">
              <a:extLst>
                <a:ext uri="{FF2B5EF4-FFF2-40B4-BE49-F238E27FC236}">
                  <a16:creationId xmlns:a16="http://schemas.microsoft.com/office/drawing/2014/main" xmlns="" id="{10C59950-D969-459D-907F-18CAE1CB0642}"/>
                </a:ext>
              </a:extLst>
            </p:cNvPr>
            <p:cNvSpPr/>
            <p:nvPr/>
          </p:nvSpPr>
          <p:spPr>
            <a:xfrm>
              <a:off x="3797086" y="1977200"/>
              <a:ext cx="4091099" cy="1200329"/>
            </a:xfrm>
            <a:prstGeom prst="rect">
              <a:avLst/>
            </a:prstGeom>
          </p:spPr>
          <p:txBody>
            <a:bodyPr wrap="square">
              <a:spAutoFit/>
            </a:bodyPr>
            <a:lstStyle/>
            <a:p>
              <a:pPr lvl="0" algn="just"/>
              <a:r>
                <a:rPr lang="vi-VN" sz="2400" i="1">
                  <a:latin typeface="Times New Roman" panose="02020603050405020304" pitchFamily="18" charset="0"/>
                  <a:cs typeface="Times New Roman" panose="02020603050405020304" pitchFamily="18" charset="0"/>
                </a:rPr>
                <a:t>Em hiểu thế nào về các từ “lắng nghe”, “lời thở than” trong tên chủ đề?</a:t>
              </a:r>
              <a:endParaRPr lang="en-US" sz="2400">
                <a:latin typeface="Times New Roman" panose="02020603050405020304" pitchFamily="18" charset="0"/>
                <a:cs typeface="Times New Roman" panose="02020603050405020304" pitchFamily="18" charset="0"/>
              </a:endParaRPr>
            </a:p>
          </p:txBody>
        </p:sp>
      </p:grpSp>
      <p:grpSp>
        <p:nvGrpSpPr>
          <p:cNvPr id="18" name="组合 32">
            <a:extLst>
              <a:ext uri="{FF2B5EF4-FFF2-40B4-BE49-F238E27FC236}">
                <a16:creationId xmlns:a16="http://schemas.microsoft.com/office/drawing/2014/main" xmlns="" id="{06178742-53A8-443A-9962-DCFEECD019AB}"/>
              </a:ext>
            </a:extLst>
          </p:cNvPr>
          <p:cNvGrpSpPr/>
          <p:nvPr/>
        </p:nvGrpSpPr>
        <p:grpSpPr>
          <a:xfrm>
            <a:off x="1466024" y="4786474"/>
            <a:ext cx="3304038" cy="1959300"/>
            <a:chOff x="5108366" y="1512687"/>
            <a:chExt cx="3304038" cy="1959300"/>
          </a:xfrm>
        </p:grpSpPr>
        <p:grpSp>
          <p:nvGrpSpPr>
            <p:cNvPr id="19" name="组合 33">
              <a:extLst>
                <a:ext uri="{FF2B5EF4-FFF2-40B4-BE49-F238E27FC236}">
                  <a16:creationId xmlns:a16="http://schemas.microsoft.com/office/drawing/2014/main" xmlns="" id="{6A11A3B2-0D4C-4067-9E40-0E805F2274A0}"/>
                </a:ext>
              </a:extLst>
            </p:cNvPr>
            <p:cNvGrpSpPr/>
            <p:nvPr/>
          </p:nvGrpSpPr>
          <p:grpSpPr>
            <a:xfrm>
              <a:off x="5337367" y="1512687"/>
              <a:ext cx="1880218" cy="461665"/>
              <a:chOff x="695779" y="699479"/>
              <a:chExt cx="1880218" cy="461665"/>
            </a:xfrm>
          </p:grpSpPr>
          <p:sp>
            <p:nvSpPr>
              <p:cNvPr id="21" name="矩形 35">
                <a:extLst>
                  <a:ext uri="{FF2B5EF4-FFF2-40B4-BE49-F238E27FC236}">
                    <a16:creationId xmlns:a16="http://schemas.microsoft.com/office/drawing/2014/main" xmlns="" id="{A4561801-CEB8-4722-9981-7444EB7090AB}"/>
                  </a:ext>
                </a:extLst>
              </p:cNvPr>
              <p:cNvSpPr/>
              <p:nvPr/>
            </p:nvSpPr>
            <p:spPr>
              <a:xfrm>
                <a:off x="695779" y="699479"/>
                <a:ext cx="1880218" cy="369332"/>
              </a:xfrm>
              <a:prstGeom prst="rect">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2400">
                  <a:latin typeface="Times New Roman" panose="02020603050405020304" pitchFamily="18" charset="0"/>
                  <a:cs typeface="Times New Roman" panose="02020603050405020304" pitchFamily="18" charset="0"/>
                </a:endParaRPr>
              </a:p>
            </p:txBody>
          </p:sp>
          <p:sp>
            <p:nvSpPr>
              <p:cNvPr id="22" name="矩形 36">
                <a:extLst>
                  <a:ext uri="{FF2B5EF4-FFF2-40B4-BE49-F238E27FC236}">
                    <a16:creationId xmlns:a16="http://schemas.microsoft.com/office/drawing/2014/main" xmlns="" id="{8B657B96-F0AE-438D-90A1-D690C760466D}"/>
                  </a:ext>
                </a:extLst>
              </p:cNvPr>
              <p:cNvSpPr/>
              <p:nvPr/>
            </p:nvSpPr>
            <p:spPr>
              <a:xfrm>
                <a:off x="775504" y="699479"/>
                <a:ext cx="569387" cy="461665"/>
              </a:xfrm>
              <a:prstGeom prst="rect">
                <a:avLst/>
              </a:prstGeom>
            </p:spPr>
            <p:txBody>
              <a:bodyPr wrap="none">
                <a:spAutoFit/>
              </a:bodyPr>
              <a:lstStyle/>
              <a:p>
                <a:pPr algn="just"/>
                <a:r>
                  <a:rPr lang="en-US" altLang="zh-CN" sz="2400" spc="30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03</a:t>
                </a:r>
                <a:endParaRPr lang="zh-CN" altLang="en-US" sz="24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20" name="矩形 34">
              <a:extLst>
                <a:ext uri="{FF2B5EF4-FFF2-40B4-BE49-F238E27FC236}">
                  <a16:creationId xmlns:a16="http://schemas.microsoft.com/office/drawing/2014/main" xmlns="" id="{65E4442A-141C-4CCB-A8CA-46E14A725F28}"/>
                </a:ext>
              </a:extLst>
            </p:cNvPr>
            <p:cNvSpPr/>
            <p:nvPr/>
          </p:nvSpPr>
          <p:spPr>
            <a:xfrm>
              <a:off x="5108366" y="2025437"/>
              <a:ext cx="3304038" cy="1446550"/>
            </a:xfrm>
            <a:prstGeom prst="rect">
              <a:avLst/>
            </a:prstGeom>
          </p:spPr>
          <p:txBody>
            <a:bodyPr wrap="square">
              <a:spAutoFit/>
            </a:bodyPr>
            <a:lstStyle/>
            <a:p>
              <a:pPr algn="just"/>
              <a:r>
                <a:rPr lang="vi-VN" sz="2400" i="1">
                  <a:latin typeface="Times New Roman" panose="02020603050405020304" pitchFamily="18" charset="0"/>
                  <a:cs typeface="Times New Roman" panose="02020603050405020304" pitchFamily="18" charset="0"/>
                </a:rPr>
                <a:t>Hình vẽ trong tình huống có thể được miêu tả lại như thế nào?</a:t>
              </a:r>
              <a:endParaRPr lang="en-US" sz="2400">
                <a:latin typeface="Times New Roman" panose="02020603050405020304" pitchFamily="18" charset="0"/>
                <a:cs typeface="Times New Roman" panose="02020603050405020304" pitchFamily="18" charset="0"/>
              </a:endParaRPr>
            </a:p>
            <a:p>
              <a:pPr algn="just"/>
              <a:endParaRPr lang="zh-CN" altLang="en-US" sz="1600" spc="3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grpSp>
        <p:nvGrpSpPr>
          <p:cNvPr id="23" name="组合 37">
            <a:extLst>
              <a:ext uri="{FF2B5EF4-FFF2-40B4-BE49-F238E27FC236}">
                <a16:creationId xmlns:a16="http://schemas.microsoft.com/office/drawing/2014/main" xmlns="" id="{5005204E-41F4-478D-9C54-03461DAF7E6F}"/>
              </a:ext>
            </a:extLst>
          </p:cNvPr>
          <p:cNvGrpSpPr/>
          <p:nvPr/>
        </p:nvGrpSpPr>
        <p:grpSpPr>
          <a:xfrm>
            <a:off x="7795994" y="1437219"/>
            <a:ext cx="4028658" cy="1664842"/>
            <a:chOff x="4959790" y="1512687"/>
            <a:chExt cx="4028658" cy="1664842"/>
          </a:xfrm>
        </p:grpSpPr>
        <p:grpSp>
          <p:nvGrpSpPr>
            <p:cNvPr id="24" name="组合 38">
              <a:extLst>
                <a:ext uri="{FF2B5EF4-FFF2-40B4-BE49-F238E27FC236}">
                  <a16:creationId xmlns:a16="http://schemas.microsoft.com/office/drawing/2014/main" xmlns="" id="{F1EE179F-16BC-4463-AB35-43D336E5CB1D}"/>
                </a:ext>
              </a:extLst>
            </p:cNvPr>
            <p:cNvGrpSpPr/>
            <p:nvPr/>
          </p:nvGrpSpPr>
          <p:grpSpPr>
            <a:xfrm>
              <a:off x="5337367" y="1512687"/>
              <a:ext cx="1880218" cy="461665"/>
              <a:chOff x="695779" y="699479"/>
              <a:chExt cx="1880218" cy="461665"/>
            </a:xfrm>
          </p:grpSpPr>
          <p:sp>
            <p:nvSpPr>
              <p:cNvPr id="26" name="矩形 40">
                <a:extLst>
                  <a:ext uri="{FF2B5EF4-FFF2-40B4-BE49-F238E27FC236}">
                    <a16:creationId xmlns:a16="http://schemas.microsoft.com/office/drawing/2014/main" xmlns="" id="{01C27C81-959A-408D-8D71-79AC50C9D831}"/>
                  </a:ext>
                </a:extLst>
              </p:cNvPr>
              <p:cNvSpPr/>
              <p:nvPr/>
            </p:nvSpPr>
            <p:spPr>
              <a:xfrm>
                <a:off x="695779" y="699479"/>
                <a:ext cx="1880218" cy="369332"/>
              </a:xfrm>
              <a:prstGeom prst="rect">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2400">
                  <a:latin typeface="Times New Roman" panose="02020603050405020304" pitchFamily="18" charset="0"/>
                  <a:cs typeface="Times New Roman" panose="02020603050405020304" pitchFamily="18" charset="0"/>
                </a:endParaRPr>
              </a:p>
            </p:txBody>
          </p:sp>
          <p:sp>
            <p:nvSpPr>
              <p:cNvPr id="27" name="矩形 41">
                <a:extLst>
                  <a:ext uri="{FF2B5EF4-FFF2-40B4-BE49-F238E27FC236}">
                    <a16:creationId xmlns:a16="http://schemas.microsoft.com/office/drawing/2014/main" xmlns="" id="{ED20D5D6-05DC-4AD7-91D0-CC1BA19088AA}"/>
                  </a:ext>
                </a:extLst>
              </p:cNvPr>
              <p:cNvSpPr/>
              <p:nvPr/>
            </p:nvSpPr>
            <p:spPr>
              <a:xfrm>
                <a:off x="775504" y="699479"/>
                <a:ext cx="569387" cy="461665"/>
              </a:xfrm>
              <a:prstGeom prst="rect">
                <a:avLst/>
              </a:prstGeom>
            </p:spPr>
            <p:txBody>
              <a:bodyPr wrap="none">
                <a:spAutoFit/>
              </a:bodyPr>
              <a:lstStyle/>
              <a:p>
                <a:pPr algn="just"/>
                <a:r>
                  <a:rPr lang="en-US" altLang="zh-CN" sz="2400" spc="30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04</a:t>
                </a:r>
                <a:endParaRPr lang="zh-CN" altLang="en-US" sz="24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25" name="矩形 39">
              <a:extLst>
                <a:ext uri="{FF2B5EF4-FFF2-40B4-BE49-F238E27FC236}">
                  <a16:creationId xmlns:a16="http://schemas.microsoft.com/office/drawing/2014/main" xmlns="" id="{21E2550D-88EB-4B4F-9546-29C914BB5F10}"/>
                </a:ext>
              </a:extLst>
            </p:cNvPr>
            <p:cNvSpPr/>
            <p:nvPr/>
          </p:nvSpPr>
          <p:spPr>
            <a:xfrm>
              <a:off x="4959790" y="1977200"/>
              <a:ext cx="4028658" cy="1200329"/>
            </a:xfrm>
            <a:prstGeom prst="rect">
              <a:avLst/>
            </a:prstGeom>
          </p:spPr>
          <p:txBody>
            <a:bodyPr wrap="square">
              <a:spAutoFit/>
            </a:bodyPr>
            <a:lstStyle/>
            <a:p>
              <a:pPr lvl="0" algn="just"/>
              <a:r>
                <a:rPr lang="vi-VN" sz="2400" i="1">
                  <a:latin typeface="Times New Roman" panose="02020603050405020304" pitchFamily="18" charset="0"/>
                  <a:cs typeface="Times New Roman" panose="02020603050405020304" pitchFamily="18" charset="0"/>
                </a:rPr>
                <a:t>Em liên tưởng đến bài thơ, câu chuyện, đoạn phim nào khi xem hình vẽ trên?</a:t>
              </a:r>
              <a:endParaRPr lang="en-US" sz="2400">
                <a:latin typeface="Times New Roman" panose="02020603050405020304" pitchFamily="18" charset="0"/>
                <a:cs typeface="Times New Roman" panose="02020603050405020304" pitchFamily="18" charset="0"/>
              </a:endParaRPr>
            </a:p>
          </p:txBody>
        </p:sp>
      </p:grpSp>
      <p:grpSp>
        <p:nvGrpSpPr>
          <p:cNvPr id="28" name="组合 42">
            <a:extLst>
              <a:ext uri="{FF2B5EF4-FFF2-40B4-BE49-F238E27FC236}">
                <a16:creationId xmlns:a16="http://schemas.microsoft.com/office/drawing/2014/main" xmlns="" id="{15AF4E0F-58FD-4255-B632-968989A2EC17}"/>
              </a:ext>
            </a:extLst>
          </p:cNvPr>
          <p:cNvGrpSpPr/>
          <p:nvPr/>
        </p:nvGrpSpPr>
        <p:grpSpPr>
          <a:xfrm>
            <a:off x="7795994" y="3118157"/>
            <a:ext cx="4028658" cy="1295510"/>
            <a:chOff x="4959790" y="1512687"/>
            <a:chExt cx="4028658" cy="1295510"/>
          </a:xfrm>
        </p:grpSpPr>
        <p:grpSp>
          <p:nvGrpSpPr>
            <p:cNvPr id="29" name="组合 43">
              <a:extLst>
                <a:ext uri="{FF2B5EF4-FFF2-40B4-BE49-F238E27FC236}">
                  <a16:creationId xmlns:a16="http://schemas.microsoft.com/office/drawing/2014/main" xmlns="" id="{9F6AE1E2-A0DF-406A-A784-61E84E6F7F69}"/>
                </a:ext>
              </a:extLst>
            </p:cNvPr>
            <p:cNvGrpSpPr/>
            <p:nvPr/>
          </p:nvGrpSpPr>
          <p:grpSpPr>
            <a:xfrm>
              <a:off x="5337367" y="1512687"/>
              <a:ext cx="1880218" cy="461665"/>
              <a:chOff x="695779" y="699479"/>
              <a:chExt cx="1880218" cy="461665"/>
            </a:xfrm>
          </p:grpSpPr>
          <p:sp>
            <p:nvSpPr>
              <p:cNvPr id="31" name="矩形 45">
                <a:extLst>
                  <a:ext uri="{FF2B5EF4-FFF2-40B4-BE49-F238E27FC236}">
                    <a16:creationId xmlns:a16="http://schemas.microsoft.com/office/drawing/2014/main" xmlns="" id="{E7323E05-A33B-461E-8441-2D110DF941D4}"/>
                  </a:ext>
                </a:extLst>
              </p:cNvPr>
              <p:cNvSpPr/>
              <p:nvPr/>
            </p:nvSpPr>
            <p:spPr>
              <a:xfrm>
                <a:off x="695779" y="699479"/>
                <a:ext cx="1880218" cy="369332"/>
              </a:xfrm>
              <a:prstGeom prst="rect">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2400">
                  <a:latin typeface="Times New Roman" panose="02020603050405020304" pitchFamily="18" charset="0"/>
                  <a:cs typeface="Times New Roman" panose="02020603050405020304" pitchFamily="18" charset="0"/>
                </a:endParaRPr>
              </a:p>
            </p:txBody>
          </p:sp>
          <p:sp>
            <p:nvSpPr>
              <p:cNvPr id="32" name="矩形 46">
                <a:extLst>
                  <a:ext uri="{FF2B5EF4-FFF2-40B4-BE49-F238E27FC236}">
                    <a16:creationId xmlns:a16="http://schemas.microsoft.com/office/drawing/2014/main" xmlns="" id="{0D93A1BD-229B-453C-8333-EDD51029772E}"/>
                  </a:ext>
                </a:extLst>
              </p:cNvPr>
              <p:cNvSpPr/>
              <p:nvPr/>
            </p:nvSpPr>
            <p:spPr>
              <a:xfrm>
                <a:off x="775504" y="699479"/>
                <a:ext cx="569387" cy="461665"/>
              </a:xfrm>
              <a:prstGeom prst="rect">
                <a:avLst/>
              </a:prstGeom>
            </p:spPr>
            <p:txBody>
              <a:bodyPr wrap="none">
                <a:spAutoFit/>
              </a:bodyPr>
              <a:lstStyle/>
              <a:p>
                <a:pPr algn="just"/>
                <a:r>
                  <a:rPr lang="en-US" altLang="zh-CN" sz="2400" spc="30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05</a:t>
                </a:r>
                <a:endParaRPr lang="zh-CN" altLang="en-US" sz="24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30" name="矩形 44">
              <a:extLst>
                <a:ext uri="{FF2B5EF4-FFF2-40B4-BE49-F238E27FC236}">
                  <a16:creationId xmlns:a16="http://schemas.microsoft.com/office/drawing/2014/main" xmlns="" id="{E62AEE3C-EEB9-4AE1-8F15-08509438CF0D}"/>
                </a:ext>
              </a:extLst>
            </p:cNvPr>
            <p:cNvSpPr/>
            <p:nvPr/>
          </p:nvSpPr>
          <p:spPr>
            <a:xfrm>
              <a:off x="4959790" y="1977200"/>
              <a:ext cx="4028658" cy="830997"/>
            </a:xfrm>
            <a:prstGeom prst="rect">
              <a:avLst/>
            </a:prstGeom>
          </p:spPr>
          <p:txBody>
            <a:bodyPr wrap="square">
              <a:spAutoFit/>
            </a:bodyPr>
            <a:lstStyle/>
            <a:p>
              <a:pPr lvl="0" algn="just"/>
              <a:r>
                <a:rPr lang="vi-VN" sz="2400" i="1">
                  <a:latin typeface="Times New Roman" panose="02020603050405020304" pitchFamily="18" charset="0"/>
                  <a:cs typeface="Times New Roman" panose="02020603050405020304" pitchFamily="18" charset="0"/>
                </a:rPr>
                <a:t>Thông điệp mà em nhận được từ hình vẽ trên là gì?</a:t>
              </a:r>
              <a:endParaRPr lang="en-US" sz="2400">
                <a:latin typeface="Times New Roman" panose="02020603050405020304" pitchFamily="18" charset="0"/>
                <a:cs typeface="Times New Roman" panose="02020603050405020304" pitchFamily="18" charset="0"/>
              </a:endParaRPr>
            </a:p>
          </p:txBody>
        </p:sp>
      </p:grpSp>
      <p:grpSp>
        <p:nvGrpSpPr>
          <p:cNvPr id="33" name="组合 47">
            <a:extLst>
              <a:ext uri="{FF2B5EF4-FFF2-40B4-BE49-F238E27FC236}">
                <a16:creationId xmlns:a16="http://schemas.microsoft.com/office/drawing/2014/main" xmlns="" id="{E3C3EB5E-9614-49A5-B9FE-145AEB4363B2}"/>
              </a:ext>
            </a:extLst>
          </p:cNvPr>
          <p:cNvGrpSpPr/>
          <p:nvPr/>
        </p:nvGrpSpPr>
        <p:grpSpPr>
          <a:xfrm>
            <a:off x="7795994" y="4799096"/>
            <a:ext cx="2928395" cy="1664842"/>
            <a:chOff x="4959790" y="1512687"/>
            <a:chExt cx="2928395" cy="1664842"/>
          </a:xfrm>
        </p:grpSpPr>
        <p:grpSp>
          <p:nvGrpSpPr>
            <p:cNvPr id="34" name="组合 48">
              <a:extLst>
                <a:ext uri="{FF2B5EF4-FFF2-40B4-BE49-F238E27FC236}">
                  <a16:creationId xmlns:a16="http://schemas.microsoft.com/office/drawing/2014/main" xmlns="" id="{DF49FFFC-4554-4FB7-8699-EB0DD1CA5412}"/>
                </a:ext>
              </a:extLst>
            </p:cNvPr>
            <p:cNvGrpSpPr/>
            <p:nvPr/>
          </p:nvGrpSpPr>
          <p:grpSpPr>
            <a:xfrm>
              <a:off x="5337367" y="1512687"/>
              <a:ext cx="1880218" cy="461665"/>
              <a:chOff x="695779" y="699479"/>
              <a:chExt cx="1880218" cy="461665"/>
            </a:xfrm>
          </p:grpSpPr>
          <p:sp>
            <p:nvSpPr>
              <p:cNvPr id="36" name="矩形 50">
                <a:extLst>
                  <a:ext uri="{FF2B5EF4-FFF2-40B4-BE49-F238E27FC236}">
                    <a16:creationId xmlns:a16="http://schemas.microsoft.com/office/drawing/2014/main" xmlns="" id="{7DC2087F-144E-4ABC-88CB-5AFA9FBA506A}"/>
                  </a:ext>
                </a:extLst>
              </p:cNvPr>
              <p:cNvSpPr/>
              <p:nvPr/>
            </p:nvSpPr>
            <p:spPr>
              <a:xfrm>
                <a:off x="695779" y="699479"/>
                <a:ext cx="1880218" cy="369332"/>
              </a:xfrm>
              <a:prstGeom prst="rect">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2400">
                  <a:latin typeface="Times New Roman" panose="02020603050405020304" pitchFamily="18" charset="0"/>
                  <a:cs typeface="Times New Roman" panose="02020603050405020304" pitchFamily="18" charset="0"/>
                </a:endParaRPr>
              </a:p>
            </p:txBody>
          </p:sp>
          <p:sp>
            <p:nvSpPr>
              <p:cNvPr id="37" name="矩形 51">
                <a:extLst>
                  <a:ext uri="{FF2B5EF4-FFF2-40B4-BE49-F238E27FC236}">
                    <a16:creationId xmlns:a16="http://schemas.microsoft.com/office/drawing/2014/main" xmlns="" id="{5A2C91BD-534C-49F4-ABD8-443793E2D760}"/>
                  </a:ext>
                </a:extLst>
              </p:cNvPr>
              <p:cNvSpPr/>
              <p:nvPr/>
            </p:nvSpPr>
            <p:spPr>
              <a:xfrm>
                <a:off x="775504" y="699479"/>
                <a:ext cx="569387" cy="461665"/>
              </a:xfrm>
              <a:prstGeom prst="rect">
                <a:avLst/>
              </a:prstGeom>
            </p:spPr>
            <p:txBody>
              <a:bodyPr wrap="none">
                <a:spAutoFit/>
              </a:bodyPr>
              <a:lstStyle/>
              <a:p>
                <a:pPr algn="just"/>
                <a:r>
                  <a:rPr lang="en-US" altLang="zh-CN" sz="2400" spc="30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06</a:t>
                </a:r>
                <a:endParaRPr lang="zh-CN" altLang="en-US" sz="24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35" name="矩形 49">
              <a:extLst>
                <a:ext uri="{FF2B5EF4-FFF2-40B4-BE49-F238E27FC236}">
                  <a16:creationId xmlns:a16="http://schemas.microsoft.com/office/drawing/2014/main" xmlns="" id="{2FD6AF61-5DAF-4753-8777-85E80BAB9FF3}"/>
                </a:ext>
              </a:extLst>
            </p:cNvPr>
            <p:cNvSpPr/>
            <p:nvPr/>
          </p:nvSpPr>
          <p:spPr>
            <a:xfrm>
              <a:off x="4959790" y="1977200"/>
              <a:ext cx="2928395" cy="1200329"/>
            </a:xfrm>
            <a:prstGeom prst="rect">
              <a:avLst/>
            </a:prstGeom>
          </p:spPr>
          <p:txBody>
            <a:bodyPr wrap="square">
              <a:spAutoFit/>
            </a:bodyPr>
            <a:lstStyle/>
            <a:p>
              <a:pPr lvl="0" algn="just"/>
              <a:r>
                <a:rPr lang="vi-VN" sz="2400" i="1">
                  <a:latin typeface="Times New Roman" panose="02020603050405020304" pitchFamily="18" charset="0"/>
                  <a:cs typeface="Times New Roman" panose="02020603050405020304" pitchFamily="18" charset="0"/>
                </a:rPr>
                <a:t>Người bạn đã nhờ các thành viên câu lạc bộ thực hiện việc gì?</a:t>
              </a:r>
              <a:endParaRPr lang="en-US" sz="2400">
                <a:latin typeface="Times New Roman" panose="02020603050405020304" pitchFamily="18" charset="0"/>
                <a:cs typeface="Times New Roman" panose="02020603050405020304" pitchFamily="18" charset="0"/>
              </a:endParaRPr>
            </a:p>
          </p:txBody>
        </p:sp>
      </p:grpSp>
      <p:grpSp>
        <p:nvGrpSpPr>
          <p:cNvPr id="38" name="组合 52">
            <a:extLst>
              <a:ext uri="{FF2B5EF4-FFF2-40B4-BE49-F238E27FC236}">
                <a16:creationId xmlns:a16="http://schemas.microsoft.com/office/drawing/2014/main" xmlns="" id="{3712107E-4FDF-4A1B-99EB-977350A26FF8}"/>
              </a:ext>
            </a:extLst>
          </p:cNvPr>
          <p:cNvGrpSpPr/>
          <p:nvPr/>
        </p:nvGrpSpPr>
        <p:grpSpPr>
          <a:xfrm>
            <a:off x="3413682" y="1561270"/>
            <a:ext cx="4921452" cy="4340741"/>
            <a:chOff x="112128" y="1630522"/>
            <a:chExt cx="5291239" cy="4666895"/>
          </a:xfrm>
        </p:grpSpPr>
        <p:sp>
          <p:nvSpPr>
            <p:cNvPr id="39" name="椭圆 53">
              <a:extLst>
                <a:ext uri="{FF2B5EF4-FFF2-40B4-BE49-F238E27FC236}">
                  <a16:creationId xmlns:a16="http://schemas.microsoft.com/office/drawing/2014/main" xmlns="" id="{F6EECA2D-556C-462C-B792-C663A009A0DF}"/>
                </a:ext>
              </a:extLst>
            </p:cNvPr>
            <p:cNvSpPr/>
            <p:nvPr/>
          </p:nvSpPr>
          <p:spPr>
            <a:xfrm>
              <a:off x="954040" y="2096149"/>
              <a:ext cx="3552296" cy="3552296"/>
            </a:xfrm>
            <a:prstGeom prst="ellipse">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2400">
                <a:latin typeface="Times New Roman" panose="02020603050405020304" pitchFamily="18" charset="0"/>
                <a:cs typeface="Times New Roman" panose="02020603050405020304" pitchFamily="18" charset="0"/>
              </a:endParaRPr>
            </a:p>
          </p:txBody>
        </p:sp>
        <p:pic>
          <p:nvPicPr>
            <p:cNvPr id="40" name="图片 54">
              <a:extLst>
                <a:ext uri="{FF2B5EF4-FFF2-40B4-BE49-F238E27FC236}">
                  <a16:creationId xmlns:a16="http://schemas.microsoft.com/office/drawing/2014/main" xmlns="" id="{8E40F2DA-8F38-4613-922C-7B56DAD97F76}"/>
                </a:ext>
              </a:extLst>
            </p:cNvPr>
            <p:cNvPicPr>
              <a:picLocks noChangeAspect="1"/>
            </p:cNvPicPr>
            <p:nvPr/>
          </p:nvPicPr>
          <p:blipFill rotWithShape="1">
            <a:blip r:embed="rId3">
              <a:extLst>
                <a:ext uri="{28A0092B-C50C-407E-A947-70E740481C1C}">
                  <a14:useLocalDpi xmlns:a14="http://schemas.microsoft.com/office/drawing/2010/main" val="0"/>
                </a:ext>
              </a:extLst>
            </a:blip>
            <a:srcRect r="52843" b="68889"/>
            <a:stretch/>
          </p:blipFill>
          <p:spPr>
            <a:xfrm>
              <a:off x="112128" y="1630522"/>
              <a:ext cx="5291239" cy="4666895"/>
            </a:xfrm>
            <a:prstGeom prst="rect">
              <a:avLst/>
            </a:prstGeom>
          </p:spPr>
        </p:pic>
      </p:grpSp>
    </p:spTree>
    <p:extLst>
      <p:ext uri="{BB962C8B-B14F-4D97-AF65-F5344CB8AC3E}">
        <p14:creationId xmlns:p14="http://schemas.microsoft.com/office/powerpoint/2010/main" val="195536452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xmlns="" id="{F0FC0F70-AC76-4EA2-86EB-0B407A4ACBB5}"/>
              </a:ext>
            </a:extLst>
          </p:cNvPr>
          <p:cNvGrpSpPr/>
          <p:nvPr/>
        </p:nvGrpSpPr>
        <p:grpSpPr>
          <a:xfrm>
            <a:off x="0" y="172191"/>
            <a:ext cx="12190413" cy="831105"/>
            <a:chOff x="0" y="545208"/>
            <a:chExt cx="12190413" cy="831105"/>
          </a:xfrm>
        </p:grpSpPr>
        <p:sp>
          <p:nvSpPr>
            <p:cNvPr id="11" name="矩形 10">
              <a:extLst>
                <a:ext uri="{FF2B5EF4-FFF2-40B4-BE49-F238E27FC236}">
                  <a16:creationId xmlns:a16="http://schemas.microsoft.com/office/drawing/2014/main" xmlns=""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xmlns="" id="{E9BB0E5B-E5F4-4490-B3C7-C915B81DF5B6}"/>
                </a:ext>
              </a:extLst>
            </p:cNvPr>
            <p:cNvSpPr txBox="1">
              <a:spLocks noChangeArrowheads="1"/>
            </p:cNvSpPr>
            <p:nvPr/>
          </p:nvSpPr>
          <p:spPr bwMode="auto">
            <a:xfrm>
              <a:off x="1980958" y="545208"/>
              <a:ext cx="822849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a. Xác định vấn đề cần giải quyết</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5" name="图片 2">
            <a:extLst>
              <a:ext uri="{FF2B5EF4-FFF2-40B4-BE49-F238E27FC236}">
                <a16:creationId xmlns:a16="http://schemas.microsoft.com/office/drawing/2014/main" xmlns="" id="{76071530-46F0-43FB-96AA-16C9EB8FFD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65651"/>
            <a:ext cx="6946635" cy="4905706"/>
          </a:xfrm>
          <a:prstGeom prst="rect">
            <a:avLst/>
          </a:prstGeom>
        </p:spPr>
      </p:pic>
      <p:sp>
        <p:nvSpPr>
          <p:cNvPr id="6" name="文本框 5">
            <a:extLst>
              <a:ext uri="{FF2B5EF4-FFF2-40B4-BE49-F238E27FC236}">
                <a16:creationId xmlns:a16="http://schemas.microsoft.com/office/drawing/2014/main" xmlns="" id="{A1CAC104-3472-4157-B83F-A774B3BA766D}"/>
              </a:ext>
            </a:extLst>
          </p:cNvPr>
          <p:cNvSpPr txBox="1"/>
          <p:nvPr/>
        </p:nvSpPr>
        <p:spPr>
          <a:xfrm>
            <a:off x="1385464" y="2170027"/>
            <a:ext cx="3453822" cy="224676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2800">
                <a:solidFill>
                  <a:schemeClr val="bg1"/>
                </a:solidFill>
                <a:latin typeface="+mj-lt"/>
              </a:rPr>
              <a:t>HS xác định được vấn đề trọng tâm của tình huống? Dựa trên căn cứ nào để xác định vấn đề trọng tâm?</a:t>
            </a:r>
            <a:endParaRPr lang="en-US" sz="2800">
              <a:solidFill>
                <a:schemeClr val="bg1"/>
              </a:solidFill>
              <a:latin typeface="+mj-lt"/>
            </a:endParaRPr>
          </a:p>
        </p:txBody>
      </p:sp>
      <p:pic>
        <p:nvPicPr>
          <p:cNvPr id="7" name="图片 9" descr="图片包含 玩具, 玩偶&#10;&#10;自动生成的说明">
            <a:extLst>
              <a:ext uri="{FF2B5EF4-FFF2-40B4-BE49-F238E27FC236}">
                <a16:creationId xmlns:a16="http://schemas.microsoft.com/office/drawing/2014/main" xmlns="" id="{132F8E3F-B767-4783-8625-5D16F75A33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7595" y="1998992"/>
            <a:ext cx="5963528" cy="4467141"/>
          </a:xfrm>
          <a:prstGeom prst="rect">
            <a:avLst/>
          </a:prstGeom>
        </p:spPr>
      </p:pic>
    </p:spTree>
    <p:extLst>
      <p:ext uri="{BB962C8B-B14F-4D97-AF65-F5344CB8AC3E}">
        <p14:creationId xmlns:p14="http://schemas.microsoft.com/office/powerpoint/2010/main" val="373972059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xmlns="" id="{F0FC0F70-AC76-4EA2-86EB-0B407A4ACBB5}"/>
              </a:ext>
            </a:extLst>
          </p:cNvPr>
          <p:cNvGrpSpPr/>
          <p:nvPr/>
        </p:nvGrpSpPr>
        <p:grpSpPr>
          <a:xfrm>
            <a:off x="0" y="172191"/>
            <a:ext cx="12190413" cy="831105"/>
            <a:chOff x="0" y="545208"/>
            <a:chExt cx="12190413" cy="831105"/>
          </a:xfrm>
        </p:grpSpPr>
        <p:sp>
          <p:nvSpPr>
            <p:cNvPr id="11" name="矩形 10">
              <a:extLst>
                <a:ext uri="{FF2B5EF4-FFF2-40B4-BE49-F238E27FC236}">
                  <a16:creationId xmlns:a16="http://schemas.microsoft.com/office/drawing/2014/main" xmlns=""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xmlns="" id="{E9BB0E5B-E5F4-4490-B3C7-C915B81DF5B6}"/>
                </a:ext>
              </a:extLst>
            </p:cNvPr>
            <p:cNvSpPr txBox="1">
              <a:spLocks noChangeArrowheads="1"/>
            </p:cNvSpPr>
            <p:nvPr/>
          </p:nvSpPr>
          <p:spPr bwMode="auto">
            <a:xfrm>
              <a:off x="1980958" y="545208"/>
              <a:ext cx="822849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a. Xác định vấn đề cần giải quyết</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sp>
        <p:nvSpPr>
          <p:cNvPr id="5" name="圆角矩形 18">
            <a:extLst>
              <a:ext uri="{FF2B5EF4-FFF2-40B4-BE49-F238E27FC236}">
                <a16:creationId xmlns:a16="http://schemas.microsoft.com/office/drawing/2014/main" xmlns="" id="{A8525B24-473B-4D06-90EB-9DFF2989D6A9}"/>
              </a:ext>
            </a:extLst>
          </p:cNvPr>
          <p:cNvSpPr/>
          <p:nvPr/>
        </p:nvSpPr>
        <p:spPr>
          <a:xfrm>
            <a:off x="6335747" y="3091287"/>
            <a:ext cx="588807" cy="1621101"/>
          </a:xfrm>
          <a:prstGeom prst="roundRect">
            <a:avLst>
              <a:gd name="adj" fmla="val 6957"/>
            </a:avLst>
          </a:prstGeom>
          <a:solidFill>
            <a:srgbClr val="ECEC2B"/>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cs typeface="+mn-ea"/>
              <a:sym typeface="+mn-lt"/>
            </a:endParaRPr>
          </a:p>
        </p:txBody>
      </p:sp>
      <p:sp>
        <p:nvSpPr>
          <p:cNvPr id="6" name="圆角矩形 8">
            <a:extLst>
              <a:ext uri="{FF2B5EF4-FFF2-40B4-BE49-F238E27FC236}">
                <a16:creationId xmlns:a16="http://schemas.microsoft.com/office/drawing/2014/main" xmlns="" id="{C7B397BF-FC54-4C18-A554-DB2BED7691FA}"/>
              </a:ext>
            </a:extLst>
          </p:cNvPr>
          <p:cNvSpPr/>
          <p:nvPr/>
        </p:nvSpPr>
        <p:spPr>
          <a:xfrm>
            <a:off x="6438942" y="1524378"/>
            <a:ext cx="3759517" cy="3819428"/>
          </a:xfrm>
          <a:custGeom>
            <a:avLst/>
            <a:gdLst>
              <a:gd name="connsiteX0" fmla="*/ 0 w 4525033"/>
              <a:gd name="connsiteY0" fmla="*/ 196564 h 3236686"/>
              <a:gd name="connsiteX1" fmla="*/ 196564 w 4525033"/>
              <a:gd name="connsiteY1" fmla="*/ 0 h 3236686"/>
              <a:gd name="connsiteX2" fmla="*/ 4328469 w 4525033"/>
              <a:gd name="connsiteY2" fmla="*/ 0 h 3236686"/>
              <a:gd name="connsiteX3" fmla="*/ 4525033 w 4525033"/>
              <a:gd name="connsiteY3" fmla="*/ 196564 h 3236686"/>
              <a:gd name="connsiteX4" fmla="*/ 4525033 w 4525033"/>
              <a:gd name="connsiteY4" fmla="*/ 3040122 h 3236686"/>
              <a:gd name="connsiteX5" fmla="*/ 4328469 w 4525033"/>
              <a:gd name="connsiteY5" fmla="*/ 3236686 h 3236686"/>
              <a:gd name="connsiteX6" fmla="*/ 196564 w 4525033"/>
              <a:gd name="connsiteY6" fmla="*/ 3236686 h 3236686"/>
              <a:gd name="connsiteX7" fmla="*/ 0 w 4525033"/>
              <a:gd name="connsiteY7" fmla="*/ 3040122 h 3236686"/>
              <a:gd name="connsiteX8" fmla="*/ 0 w 4525033"/>
              <a:gd name="connsiteY8" fmla="*/ 196564 h 3236686"/>
              <a:gd name="connsiteX0-1" fmla="*/ 0 w 4525033"/>
              <a:gd name="connsiteY0-2" fmla="*/ 633292 h 3673414"/>
              <a:gd name="connsiteX1-3" fmla="*/ 1342976 w 4525033"/>
              <a:gd name="connsiteY1-4" fmla="*/ 0 h 3673414"/>
              <a:gd name="connsiteX2-5" fmla="*/ 4328469 w 4525033"/>
              <a:gd name="connsiteY2-6" fmla="*/ 436728 h 3673414"/>
              <a:gd name="connsiteX3-7" fmla="*/ 4525033 w 4525033"/>
              <a:gd name="connsiteY3-8" fmla="*/ 633292 h 3673414"/>
              <a:gd name="connsiteX4-9" fmla="*/ 4525033 w 4525033"/>
              <a:gd name="connsiteY4-10" fmla="*/ 3476850 h 3673414"/>
              <a:gd name="connsiteX5-11" fmla="*/ 4328469 w 4525033"/>
              <a:gd name="connsiteY5-12" fmla="*/ 3673414 h 3673414"/>
              <a:gd name="connsiteX6-13" fmla="*/ 196564 w 4525033"/>
              <a:gd name="connsiteY6-14" fmla="*/ 3673414 h 3673414"/>
              <a:gd name="connsiteX7-15" fmla="*/ 0 w 4525033"/>
              <a:gd name="connsiteY7-16" fmla="*/ 3476850 h 3673414"/>
              <a:gd name="connsiteX8-17" fmla="*/ 0 w 4525033"/>
              <a:gd name="connsiteY8-18" fmla="*/ 633292 h 3673414"/>
              <a:gd name="connsiteX0-19" fmla="*/ 0 w 4525033"/>
              <a:gd name="connsiteY0-20" fmla="*/ 633292 h 3673414"/>
              <a:gd name="connsiteX1-21" fmla="*/ 1342976 w 4525033"/>
              <a:gd name="connsiteY1-22" fmla="*/ 0 h 3673414"/>
              <a:gd name="connsiteX2-23" fmla="*/ 3850797 w 4525033"/>
              <a:gd name="connsiteY2-24" fmla="*/ 81887 h 3673414"/>
              <a:gd name="connsiteX3-25" fmla="*/ 4525033 w 4525033"/>
              <a:gd name="connsiteY3-26" fmla="*/ 633292 h 3673414"/>
              <a:gd name="connsiteX4-27" fmla="*/ 4525033 w 4525033"/>
              <a:gd name="connsiteY4-28" fmla="*/ 3476850 h 3673414"/>
              <a:gd name="connsiteX5-29" fmla="*/ 4328469 w 4525033"/>
              <a:gd name="connsiteY5-30" fmla="*/ 3673414 h 3673414"/>
              <a:gd name="connsiteX6-31" fmla="*/ 196564 w 4525033"/>
              <a:gd name="connsiteY6-32" fmla="*/ 3673414 h 3673414"/>
              <a:gd name="connsiteX7-33" fmla="*/ 0 w 4525033"/>
              <a:gd name="connsiteY7-34" fmla="*/ 3476850 h 3673414"/>
              <a:gd name="connsiteX8-35" fmla="*/ 0 w 4525033"/>
              <a:gd name="connsiteY8-36" fmla="*/ 633292 h 3673414"/>
              <a:gd name="connsiteX0-37" fmla="*/ 0 w 4688806"/>
              <a:gd name="connsiteY0-38" fmla="*/ 633292 h 3673414"/>
              <a:gd name="connsiteX1-39" fmla="*/ 1342976 w 4688806"/>
              <a:gd name="connsiteY1-40" fmla="*/ 0 h 3673414"/>
              <a:gd name="connsiteX2-41" fmla="*/ 3850797 w 4688806"/>
              <a:gd name="connsiteY2-42" fmla="*/ 81887 h 3673414"/>
              <a:gd name="connsiteX3-43" fmla="*/ 4688806 w 4688806"/>
              <a:gd name="connsiteY3-44" fmla="*/ 1206498 h 3673414"/>
              <a:gd name="connsiteX4-45" fmla="*/ 4525033 w 4688806"/>
              <a:gd name="connsiteY4-46" fmla="*/ 3476850 h 3673414"/>
              <a:gd name="connsiteX5-47" fmla="*/ 4328469 w 4688806"/>
              <a:gd name="connsiteY5-48" fmla="*/ 3673414 h 3673414"/>
              <a:gd name="connsiteX6-49" fmla="*/ 196564 w 4688806"/>
              <a:gd name="connsiteY6-50" fmla="*/ 3673414 h 3673414"/>
              <a:gd name="connsiteX7-51" fmla="*/ 0 w 4688806"/>
              <a:gd name="connsiteY7-52" fmla="*/ 3476850 h 3673414"/>
              <a:gd name="connsiteX8-53" fmla="*/ 0 w 4688806"/>
              <a:gd name="connsiteY8-54" fmla="*/ 633292 h 3673414"/>
              <a:gd name="connsiteX0-55" fmla="*/ 0 w 4688806"/>
              <a:gd name="connsiteY0-56" fmla="*/ 633292 h 3673414"/>
              <a:gd name="connsiteX1-57" fmla="*/ 1342976 w 4688806"/>
              <a:gd name="connsiteY1-58" fmla="*/ 0 h 3673414"/>
              <a:gd name="connsiteX2-59" fmla="*/ 3850797 w 4688806"/>
              <a:gd name="connsiteY2-60" fmla="*/ 81887 h 3673414"/>
              <a:gd name="connsiteX3-61" fmla="*/ 4688806 w 4688806"/>
              <a:gd name="connsiteY3-62" fmla="*/ 1206498 h 3673414"/>
              <a:gd name="connsiteX4-63" fmla="*/ 4525033 w 4688806"/>
              <a:gd name="connsiteY4-64" fmla="*/ 3476850 h 3673414"/>
              <a:gd name="connsiteX5-65" fmla="*/ 4328469 w 4688806"/>
              <a:gd name="connsiteY5-66" fmla="*/ 3673414 h 3673414"/>
              <a:gd name="connsiteX6-67" fmla="*/ 196564 w 4688806"/>
              <a:gd name="connsiteY6-68" fmla="*/ 3673414 h 3673414"/>
              <a:gd name="connsiteX7-69" fmla="*/ 0 w 4688806"/>
              <a:gd name="connsiteY7-70" fmla="*/ 3476850 h 3673414"/>
              <a:gd name="connsiteX8-71" fmla="*/ 0 w 4688806"/>
              <a:gd name="connsiteY8-72" fmla="*/ 633292 h 3673414"/>
              <a:gd name="connsiteX0-73" fmla="*/ 0 w 4688806"/>
              <a:gd name="connsiteY0-74" fmla="*/ 675414 h 3715536"/>
              <a:gd name="connsiteX1-75" fmla="*/ 1342976 w 4688806"/>
              <a:gd name="connsiteY1-76" fmla="*/ 42122 h 3715536"/>
              <a:gd name="connsiteX2-77" fmla="*/ 3850797 w 4688806"/>
              <a:gd name="connsiteY2-78" fmla="*/ 124009 h 3715536"/>
              <a:gd name="connsiteX3-79" fmla="*/ 4688806 w 4688806"/>
              <a:gd name="connsiteY3-80" fmla="*/ 1248620 h 3715536"/>
              <a:gd name="connsiteX4-81" fmla="*/ 4525033 w 4688806"/>
              <a:gd name="connsiteY4-82" fmla="*/ 3518972 h 3715536"/>
              <a:gd name="connsiteX5-83" fmla="*/ 4328469 w 4688806"/>
              <a:gd name="connsiteY5-84" fmla="*/ 3715536 h 3715536"/>
              <a:gd name="connsiteX6-85" fmla="*/ 196564 w 4688806"/>
              <a:gd name="connsiteY6-86" fmla="*/ 3715536 h 3715536"/>
              <a:gd name="connsiteX7-87" fmla="*/ 0 w 4688806"/>
              <a:gd name="connsiteY7-88" fmla="*/ 3518972 h 3715536"/>
              <a:gd name="connsiteX8-89" fmla="*/ 0 w 4688806"/>
              <a:gd name="connsiteY8-90" fmla="*/ 675414 h 3715536"/>
              <a:gd name="connsiteX0-91" fmla="*/ 0 w 4688806"/>
              <a:gd name="connsiteY0-92" fmla="*/ 633292 h 3673414"/>
              <a:gd name="connsiteX1-93" fmla="*/ 1342976 w 4688806"/>
              <a:gd name="connsiteY1-94" fmla="*/ 0 h 3673414"/>
              <a:gd name="connsiteX2-95" fmla="*/ 3850797 w 4688806"/>
              <a:gd name="connsiteY2-96" fmla="*/ 81887 h 3673414"/>
              <a:gd name="connsiteX3-97" fmla="*/ 4688806 w 4688806"/>
              <a:gd name="connsiteY3-98" fmla="*/ 1206498 h 3673414"/>
              <a:gd name="connsiteX4-99" fmla="*/ 4525033 w 4688806"/>
              <a:gd name="connsiteY4-100" fmla="*/ 3476850 h 3673414"/>
              <a:gd name="connsiteX5-101" fmla="*/ 4328469 w 4688806"/>
              <a:gd name="connsiteY5-102" fmla="*/ 3673414 h 3673414"/>
              <a:gd name="connsiteX6-103" fmla="*/ 196564 w 4688806"/>
              <a:gd name="connsiteY6-104" fmla="*/ 3673414 h 3673414"/>
              <a:gd name="connsiteX7-105" fmla="*/ 0 w 4688806"/>
              <a:gd name="connsiteY7-106" fmla="*/ 3476850 h 3673414"/>
              <a:gd name="connsiteX8-107" fmla="*/ 0 w 4688806"/>
              <a:gd name="connsiteY8-108" fmla="*/ 633292 h 3673414"/>
              <a:gd name="connsiteX0-109" fmla="*/ 163772 w 4852578"/>
              <a:gd name="connsiteY0-110" fmla="*/ 633292 h 3673414"/>
              <a:gd name="connsiteX1-111" fmla="*/ 1506748 w 4852578"/>
              <a:gd name="connsiteY1-112" fmla="*/ 0 h 3673414"/>
              <a:gd name="connsiteX2-113" fmla="*/ 4014569 w 4852578"/>
              <a:gd name="connsiteY2-114" fmla="*/ 81887 h 3673414"/>
              <a:gd name="connsiteX3-115" fmla="*/ 4852578 w 4852578"/>
              <a:gd name="connsiteY3-116" fmla="*/ 1206498 h 3673414"/>
              <a:gd name="connsiteX4-117" fmla="*/ 4688805 w 4852578"/>
              <a:gd name="connsiteY4-118" fmla="*/ 3476850 h 3673414"/>
              <a:gd name="connsiteX5-119" fmla="*/ 4492241 w 4852578"/>
              <a:gd name="connsiteY5-120" fmla="*/ 3673414 h 3673414"/>
              <a:gd name="connsiteX6-121" fmla="*/ 360336 w 4852578"/>
              <a:gd name="connsiteY6-122" fmla="*/ 3673414 h 3673414"/>
              <a:gd name="connsiteX7-123" fmla="*/ 163772 w 4852578"/>
              <a:gd name="connsiteY7-124" fmla="*/ 3476850 h 3673414"/>
              <a:gd name="connsiteX8-125" fmla="*/ 163772 w 4852578"/>
              <a:gd name="connsiteY8-126" fmla="*/ 633292 h 3673414"/>
              <a:gd name="connsiteX0-127" fmla="*/ 163772 w 4852578"/>
              <a:gd name="connsiteY0-128" fmla="*/ 633292 h 3673414"/>
              <a:gd name="connsiteX1-129" fmla="*/ 1506748 w 4852578"/>
              <a:gd name="connsiteY1-130" fmla="*/ 0 h 3673414"/>
              <a:gd name="connsiteX2-131" fmla="*/ 4014569 w 4852578"/>
              <a:gd name="connsiteY2-132" fmla="*/ 81887 h 3673414"/>
              <a:gd name="connsiteX3-133" fmla="*/ 4852578 w 4852578"/>
              <a:gd name="connsiteY3-134" fmla="*/ 1206498 h 3673414"/>
              <a:gd name="connsiteX4-135" fmla="*/ 4688805 w 4852578"/>
              <a:gd name="connsiteY4-136" fmla="*/ 3476850 h 3673414"/>
              <a:gd name="connsiteX5-137" fmla="*/ 4492241 w 4852578"/>
              <a:gd name="connsiteY5-138" fmla="*/ 3673414 h 3673414"/>
              <a:gd name="connsiteX6-139" fmla="*/ 960837 w 4852578"/>
              <a:gd name="connsiteY6-140" fmla="*/ 3564232 h 3673414"/>
              <a:gd name="connsiteX7-141" fmla="*/ 163772 w 4852578"/>
              <a:gd name="connsiteY7-142" fmla="*/ 3476850 h 3673414"/>
              <a:gd name="connsiteX8-143" fmla="*/ 163772 w 4852578"/>
              <a:gd name="connsiteY8-144" fmla="*/ 633292 h 3673414"/>
              <a:gd name="connsiteX0-145" fmla="*/ 210646 w 4899452"/>
              <a:gd name="connsiteY0-146" fmla="*/ 633292 h 3673414"/>
              <a:gd name="connsiteX1-147" fmla="*/ 1553622 w 4899452"/>
              <a:gd name="connsiteY1-148" fmla="*/ 0 h 3673414"/>
              <a:gd name="connsiteX2-149" fmla="*/ 4061443 w 4899452"/>
              <a:gd name="connsiteY2-150" fmla="*/ 81887 h 3673414"/>
              <a:gd name="connsiteX3-151" fmla="*/ 4899452 w 4899452"/>
              <a:gd name="connsiteY3-152" fmla="*/ 1206498 h 3673414"/>
              <a:gd name="connsiteX4-153" fmla="*/ 4735679 w 4899452"/>
              <a:gd name="connsiteY4-154" fmla="*/ 3476850 h 3673414"/>
              <a:gd name="connsiteX5-155" fmla="*/ 4539115 w 4899452"/>
              <a:gd name="connsiteY5-156" fmla="*/ 3673414 h 3673414"/>
              <a:gd name="connsiteX6-157" fmla="*/ 1007711 w 4899452"/>
              <a:gd name="connsiteY6-158" fmla="*/ 3564232 h 3673414"/>
              <a:gd name="connsiteX7-159" fmla="*/ 210646 w 4899452"/>
              <a:gd name="connsiteY7-160" fmla="*/ 3476850 h 3673414"/>
              <a:gd name="connsiteX8-161" fmla="*/ 210646 w 4899452"/>
              <a:gd name="connsiteY8-162" fmla="*/ 633292 h 3673414"/>
              <a:gd name="connsiteX0-163" fmla="*/ 210646 w 4899452"/>
              <a:gd name="connsiteY0-164" fmla="*/ 633292 h 3673414"/>
              <a:gd name="connsiteX1-165" fmla="*/ 1553622 w 4899452"/>
              <a:gd name="connsiteY1-166" fmla="*/ 0 h 3673414"/>
              <a:gd name="connsiteX2-167" fmla="*/ 4061443 w 4899452"/>
              <a:gd name="connsiteY2-168" fmla="*/ 81887 h 3673414"/>
              <a:gd name="connsiteX3-169" fmla="*/ 4899452 w 4899452"/>
              <a:gd name="connsiteY3-170" fmla="*/ 1206498 h 3673414"/>
              <a:gd name="connsiteX4-171" fmla="*/ 4735679 w 4899452"/>
              <a:gd name="connsiteY4-172" fmla="*/ 3476850 h 3673414"/>
              <a:gd name="connsiteX5-173" fmla="*/ 4539115 w 4899452"/>
              <a:gd name="connsiteY5-174" fmla="*/ 3673414 h 3673414"/>
              <a:gd name="connsiteX6-175" fmla="*/ 1007711 w 4899452"/>
              <a:gd name="connsiteY6-176" fmla="*/ 3564232 h 3673414"/>
              <a:gd name="connsiteX7-177" fmla="*/ 210646 w 4899452"/>
              <a:gd name="connsiteY7-178" fmla="*/ 3476850 h 3673414"/>
              <a:gd name="connsiteX8-179" fmla="*/ 210646 w 4899452"/>
              <a:gd name="connsiteY8-180" fmla="*/ 633292 h 3673414"/>
              <a:gd name="connsiteX0-181" fmla="*/ 210646 w 4899452"/>
              <a:gd name="connsiteY0-182" fmla="*/ 633292 h 3706407"/>
              <a:gd name="connsiteX1-183" fmla="*/ 1553622 w 4899452"/>
              <a:gd name="connsiteY1-184" fmla="*/ 0 h 3706407"/>
              <a:gd name="connsiteX2-185" fmla="*/ 4061443 w 4899452"/>
              <a:gd name="connsiteY2-186" fmla="*/ 81887 h 3706407"/>
              <a:gd name="connsiteX3-187" fmla="*/ 4899452 w 4899452"/>
              <a:gd name="connsiteY3-188" fmla="*/ 1206498 h 3706407"/>
              <a:gd name="connsiteX4-189" fmla="*/ 4735679 w 4899452"/>
              <a:gd name="connsiteY4-190" fmla="*/ 3476850 h 3706407"/>
              <a:gd name="connsiteX5-191" fmla="*/ 4539115 w 4899452"/>
              <a:gd name="connsiteY5-192" fmla="*/ 3673414 h 3706407"/>
              <a:gd name="connsiteX6-193" fmla="*/ 1075950 w 4899452"/>
              <a:gd name="connsiteY6-194" fmla="*/ 3700710 h 3706407"/>
              <a:gd name="connsiteX7-195" fmla="*/ 210646 w 4899452"/>
              <a:gd name="connsiteY7-196" fmla="*/ 3476850 h 3706407"/>
              <a:gd name="connsiteX8-197" fmla="*/ 210646 w 4899452"/>
              <a:gd name="connsiteY8-198" fmla="*/ 633292 h 3706407"/>
              <a:gd name="connsiteX0-199" fmla="*/ 210646 w 4899452"/>
              <a:gd name="connsiteY0-200" fmla="*/ 633292 h 3741653"/>
              <a:gd name="connsiteX1-201" fmla="*/ 1553622 w 4899452"/>
              <a:gd name="connsiteY1-202" fmla="*/ 0 h 3741653"/>
              <a:gd name="connsiteX2-203" fmla="*/ 4061443 w 4899452"/>
              <a:gd name="connsiteY2-204" fmla="*/ 81887 h 3741653"/>
              <a:gd name="connsiteX3-205" fmla="*/ 4899452 w 4899452"/>
              <a:gd name="connsiteY3-206" fmla="*/ 1206498 h 3741653"/>
              <a:gd name="connsiteX4-207" fmla="*/ 4735679 w 4899452"/>
              <a:gd name="connsiteY4-208" fmla="*/ 3476850 h 3741653"/>
              <a:gd name="connsiteX5-209" fmla="*/ 4170625 w 4899452"/>
              <a:gd name="connsiteY5-210" fmla="*/ 3741653 h 3741653"/>
              <a:gd name="connsiteX6-211" fmla="*/ 1075950 w 4899452"/>
              <a:gd name="connsiteY6-212" fmla="*/ 3700710 h 3741653"/>
              <a:gd name="connsiteX7-213" fmla="*/ 210646 w 4899452"/>
              <a:gd name="connsiteY7-214" fmla="*/ 3476850 h 3741653"/>
              <a:gd name="connsiteX8-215" fmla="*/ 210646 w 4899452"/>
              <a:gd name="connsiteY8-216" fmla="*/ 633292 h 3741653"/>
              <a:gd name="connsiteX0-217" fmla="*/ 210646 w 4899452"/>
              <a:gd name="connsiteY0-218" fmla="*/ 633292 h 3741653"/>
              <a:gd name="connsiteX1-219" fmla="*/ 1553622 w 4899452"/>
              <a:gd name="connsiteY1-220" fmla="*/ 0 h 3741653"/>
              <a:gd name="connsiteX2-221" fmla="*/ 4061443 w 4899452"/>
              <a:gd name="connsiteY2-222" fmla="*/ 81887 h 3741653"/>
              <a:gd name="connsiteX3-223" fmla="*/ 4899452 w 4899452"/>
              <a:gd name="connsiteY3-224" fmla="*/ 1206498 h 3741653"/>
              <a:gd name="connsiteX4-225" fmla="*/ 4803917 w 4899452"/>
              <a:gd name="connsiteY4-226" fmla="*/ 3176599 h 3741653"/>
              <a:gd name="connsiteX5-227" fmla="*/ 4170625 w 4899452"/>
              <a:gd name="connsiteY5-228" fmla="*/ 3741653 h 3741653"/>
              <a:gd name="connsiteX6-229" fmla="*/ 1075950 w 4899452"/>
              <a:gd name="connsiteY6-230" fmla="*/ 3700710 h 3741653"/>
              <a:gd name="connsiteX7-231" fmla="*/ 210646 w 4899452"/>
              <a:gd name="connsiteY7-232" fmla="*/ 3476850 h 3741653"/>
              <a:gd name="connsiteX8-233" fmla="*/ 210646 w 4899452"/>
              <a:gd name="connsiteY8-234" fmla="*/ 633292 h 3741653"/>
              <a:gd name="connsiteX0-235" fmla="*/ 210646 w 4899452"/>
              <a:gd name="connsiteY0-236" fmla="*/ 633292 h 3741653"/>
              <a:gd name="connsiteX1-237" fmla="*/ 1553622 w 4899452"/>
              <a:gd name="connsiteY1-238" fmla="*/ 0 h 3741653"/>
              <a:gd name="connsiteX2-239" fmla="*/ 4061443 w 4899452"/>
              <a:gd name="connsiteY2-240" fmla="*/ 81887 h 3741653"/>
              <a:gd name="connsiteX3-241" fmla="*/ 4899452 w 4899452"/>
              <a:gd name="connsiteY3-242" fmla="*/ 1206498 h 3741653"/>
              <a:gd name="connsiteX4-243" fmla="*/ 4803917 w 4899452"/>
              <a:gd name="connsiteY4-244" fmla="*/ 3176599 h 3741653"/>
              <a:gd name="connsiteX5-245" fmla="*/ 4170625 w 4899452"/>
              <a:gd name="connsiteY5-246" fmla="*/ 3741653 h 3741653"/>
              <a:gd name="connsiteX6-247" fmla="*/ 1075950 w 4899452"/>
              <a:gd name="connsiteY6-248" fmla="*/ 3700710 h 3741653"/>
              <a:gd name="connsiteX7-249" fmla="*/ 210646 w 4899452"/>
              <a:gd name="connsiteY7-250" fmla="*/ 3476850 h 3741653"/>
              <a:gd name="connsiteX8-251" fmla="*/ 210646 w 4899452"/>
              <a:gd name="connsiteY8-252" fmla="*/ 633292 h 3741653"/>
              <a:gd name="connsiteX0-253" fmla="*/ 210646 w 4899452"/>
              <a:gd name="connsiteY0-254" fmla="*/ 633292 h 3837188"/>
              <a:gd name="connsiteX1-255" fmla="*/ 1553622 w 4899452"/>
              <a:gd name="connsiteY1-256" fmla="*/ 0 h 3837188"/>
              <a:gd name="connsiteX2-257" fmla="*/ 4061443 w 4899452"/>
              <a:gd name="connsiteY2-258" fmla="*/ 81887 h 3837188"/>
              <a:gd name="connsiteX3-259" fmla="*/ 4899452 w 4899452"/>
              <a:gd name="connsiteY3-260" fmla="*/ 1206498 h 3837188"/>
              <a:gd name="connsiteX4-261" fmla="*/ 4803917 w 4899452"/>
              <a:gd name="connsiteY4-262" fmla="*/ 3176599 h 3837188"/>
              <a:gd name="connsiteX5-263" fmla="*/ 4034148 w 4899452"/>
              <a:gd name="connsiteY5-264" fmla="*/ 3837188 h 3837188"/>
              <a:gd name="connsiteX6-265" fmla="*/ 1075950 w 4899452"/>
              <a:gd name="connsiteY6-266" fmla="*/ 3700710 h 3837188"/>
              <a:gd name="connsiteX7-267" fmla="*/ 210646 w 4899452"/>
              <a:gd name="connsiteY7-268" fmla="*/ 3476850 h 3837188"/>
              <a:gd name="connsiteX8-269" fmla="*/ 210646 w 4899452"/>
              <a:gd name="connsiteY8-270" fmla="*/ 633292 h 3837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899452" h="3837188">
                <a:moveTo>
                  <a:pt x="210646" y="633292"/>
                </a:moveTo>
                <a:cubicBezTo>
                  <a:pt x="210646" y="524733"/>
                  <a:pt x="1445063" y="0"/>
                  <a:pt x="1553622" y="0"/>
                </a:cubicBezTo>
                <a:cubicBezTo>
                  <a:pt x="2930924" y="313899"/>
                  <a:pt x="2711436" y="-136477"/>
                  <a:pt x="4061443" y="81887"/>
                </a:cubicBezTo>
                <a:cubicBezTo>
                  <a:pt x="4170002" y="81887"/>
                  <a:pt x="4722031" y="606619"/>
                  <a:pt x="4899452" y="1206498"/>
                </a:cubicBezTo>
                <a:lnTo>
                  <a:pt x="4803917" y="3176599"/>
                </a:lnTo>
                <a:cubicBezTo>
                  <a:pt x="4762973" y="3517170"/>
                  <a:pt x="4142707" y="3837188"/>
                  <a:pt x="4034148" y="3837188"/>
                </a:cubicBezTo>
                <a:lnTo>
                  <a:pt x="1075950" y="3700710"/>
                </a:lnTo>
                <a:cubicBezTo>
                  <a:pt x="967391" y="3700710"/>
                  <a:pt x="688318" y="3762830"/>
                  <a:pt x="210646" y="3476850"/>
                </a:cubicBezTo>
                <a:cubicBezTo>
                  <a:pt x="33225" y="2528997"/>
                  <a:pt x="-157843" y="1526554"/>
                  <a:pt x="210646" y="633292"/>
                </a:cubicBezTo>
                <a:close/>
              </a:path>
            </a:pathLst>
          </a:custGeom>
          <a:solidFill>
            <a:srgbClr val="718CFF"/>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cs typeface="+mn-ea"/>
              <a:sym typeface="+mn-lt"/>
            </a:endParaRPr>
          </a:p>
        </p:txBody>
      </p:sp>
      <p:pic>
        <p:nvPicPr>
          <p:cNvPr id="7" name="图片 22">
            <a:extLst>
              <a:ext uri="{FF2B5EF4-FFF2-40B4-BE49-F238E27FC236}">
                <a16:creationId xmlns:a16="http://schemas.microsoft.com/office/drawing/2014/main" xmlns="" id="{ECCFFDC0-356C-4186-93E8-480483C27C22}"/>
              </a:ext>
            </a:extLst>
          </p:cNvPr>
          <p:cNvPicPr>
            <a:picLocks noChangeAspect="1"/>
          </p:cNvPicPr>
          <p:nvPr/>
        </p:nvPicPr>
        <p:blipFill>
          <a:blip r:embed="rId3" cstate="print"/>
          <a:stretch>
            <a:fillRect/>
          </a:stretch>
        </p:blipFill>
        <p:spPr>
          <a:xfrm>
            <a:off x="9504093" y="849299"/>
            <a:ext cx="1502823" cy="3819429"/>
          </a:xfrm>
          <a:prstGeom prst="rect">
            <a:avLst/>
          </a:prstGeom>
        </p:spPr>
      </p:pic>
      <p:sp>
        <p:nvSpPr>
          <p:cNvPr id="9" name="矩形 23">
            <a:extLst>
              <a:ext uri="{FF2B5EF4-FFF2-40B4-BE49-F238E27FC236}">
                <a16:creationId xmlns:a16="http://schemas.microsoft.com/office/drawing/2014/main" xmlns="" id="{7D140B5E-8B59-4F17-8A55-DEEE1DE50488}"/>
              </a:ext>
            </a:extLst>
          </p:cNvPr>
          <p:cNvSpPr/>
          <p:nvPr/>
        </p:nvSpPr>
        <p:spPr>
          <a:xfrm>
            <a:off x="6683256" y="1773490"/>
            <a:ext cx="3062136" cy="3416320"/>
          </a:xfrm>
          <a:prstGeom prst="rect">
            <a:avLst/>
          </a:prstGeom>
        </p:spPr>
        <p:txBody>
          <a:bodyPr wrap="square">
            <a:spAutoFit/>
          </a:bodyPr>
          <a:lstStyle/>
          <a:p>
            <a:pPr algn="just"/>
            <a:r>
              <a:rPr lang="vi-VN" sz="2400">
                <a:solidFill>
                  <a:schemeClr val="bg1"/>
                </a:solidFill>
                <a:latin typeface="+mj-lt"/>
              </a:rPr>
              <a:t>Vấn đề trọng tâm: Các nhóm thực hiện một sản phẩm sáng tạo cho góc truyền thông nhà trường, cảm hứng là bức hình vẽ về một cây xanh bị chặt đã dẫn đến cái chết của nhiều sinh vật.</a:t>
            </a:r>
            <a:endParaRPr lang="en-US" sz="2400">
              <a:solidFill>
                <a:schemeClr val="bg1"/>
              </a:solidFill>
              <a:latin typeface="+mj-lt"/>
            </a:endParaRPr>
          </a:p>
        </p:txBody>
      </p:sp>
      <p:pic>
        <p:nvPicPr>
          <p:cNvPr id="10" name="图片 38">
            <a:extLst>
              <a:ext uri="{FF2B5EF4-FFF2-40B4-BE49-F238E27FC236}">
                <a16:creationId xmlns:a16="http://schemas.microsoft.com/office/drawing/2014/main" xmlns="" id="{2CE21D52-FFE3-40FB-9B04-D02222C691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1025" y="2827606"/>
            <a:ext cx="3759517" cy="3813735"/>
          </a:xfrm>
          <a:prstGeom prst="rect">
            <a:avLst/>
          </a:prstGeom>
        </p:spPr>
      </p:pic>
    </p:spTree>
    <p:extLst>
      <p:ext uri="{BB962C8B-B14F-4D97-AF65-F5344CB8AC3E}">
        <p14:creationId xmlns:p14="http://schemas.microsoft.com/office/powerpoint/2010/main" val="36881638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xmlns="" id="{F0FC0F70-AC76-4EA2-86EB-0B407A4ACBB5}"/>
              </a:ext>
            </a:extLst>
          </p:cNvPr>
          <p:cNvGrpSpPr/>
          <p:nvPr/>
        </p:nvGrpSpPr>
        <p:grpSpPr>
          <a:xfrm>
            <a:off x="0" y="172191"/>
            <a:ext cx="12190413" cy="831105"/>
            <a:chOff x="0" y="545208"/>
            <a:chExt cx="12190413" cy="831105"/>
          </a:xfrm>
        </p:grpSpPr>
        <p:sp>
          <p:nvSpPr>
            <p:cNvPr id="11" name="矩形 10">
              <a:extLst>
                <a:ext uri="{FF2B5EF4-FFF2-40B4-BE49-F238E27FC236}">
                  <a16:creationId xmlns:a16="http://schemas.microsoft.com/office/drawing/2014/main" xmlns=""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xmlns="" id="{E9BB0E5B-E5F4-4490-B3C7-C915B81DF5B6}"/>
                </a:ext>
              </a:extLst>
            </p:cNvPr>
            <p:cNvSpPr txBox="1">
              <a:spLocks noChangeArrowheads="1"/>
            </p:cNvSpPr>
            <p:nvPr/>
          </p:nvSpPr>
          <p:spPr bwMode="auto">
            <a:xfrm>
              <a:off x="1980958" y="545208"/>
              <a:ext cx="822849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b. Tìm kiếm và lựa chọn giải pháp</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grpSp>
        <p:nvGrpSpPr>
          <p:cNvPr id="5" name="组合 7">
            <a:extLst>
              <a:ext uri="{FF2B5EF4-FFF2-40B4-BE49-F238E27FC236}">
                <a16:creationId xmlns:a16="http://schemas.microsoft.com/office/drawing/2014/main" xmlns="" id="{5C575D00-1C58-4B15-84E7-3F38A0052520}"/>
              </a:ext>
            </a:extLst>
          </p:cNvPr>
          <p:cNvGrpSpPr/>
          <p:nvPr/>
        </p:nvGrpSpPr>
        <p:grpSpPr>
          <a:xfrm>
            <a:off x="741948" y="2487534"/>
            <a:ext cx="3752849" cy="2513701"/>
            <a:chOff x="1104901" y="1744692"/>
            <a:chExt cx="3752849" cy="2513701"/>
          </a:xfrm>
        </p:grpSpPr>
        <p:pic>
          <p:nvPicPr>
            <p:cNvPr id="6" name="图片 4">
              <a:extLst>
                <a:ext uri="{FF2B5EF4-FFF2-40B4-BE49-F238E27FC236}">
                  <a16:creationId xmlns:a16="http://schemas.microsoft.com/office/drawing/2014/main" xmlns="" id="{7CA45B1D-8FFB-4113-A6B7-5662E7C672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34" t="11667" r="8334" b="9444"/>
            <a:stretch/>
          </p:blipFill>
          <p:spPr>
            <a:xfrm>
              <a:off x="1104901" y="1744692"/>
              <a:ext cx="3752849" cy="2513701"/>
            </a:xfrm>
            <a:prstGeom prst="rect">
              <a:avLst/>
            </a:prstGeom>
          </p:spPr>
        </p:pic>
        <p:sp>
          <p:nvSpPr>
            <p:cNvPr id="7" name="文本框 6">
              <a:extLst>
                <a:ext uri="{FF2B5EF4-FFF2-40B4-BE49-F238E27FC236}">
                  <a16:creationId xmlns:a16="http://schemas.microsoft.com/office/drawing/2014/main" xmlns="" id="{F2B31253-814C-408F-8358-F1A73E75AB39}"/>
                </a:ext>
              </a:extLst>
            </p:cNvPr>
            <p:cNvSpPr txBox="1"/>
            <p:nvPr/>
          </p:nvSpPr>
          <p:spPr>
            <a:xfrm>
              <a:off x="1762783" y="2604708"/>
              <a:ext cx="2457450" cy="707886"/>
            </a:xfrm>
            <a:prstGeom prst="rect">
              <a:avLst/>
            </a:prstGeom>
            <a:noFill/>
          </p:spPr>
          <p:txBody>
            <a:bodyPr wrap="square" rtlCol="0">
              <a:spAutoFit/>
            </a:bodyPr>
            <a:lstStyle/>
            <a:p>
              <a:pPr algn="ctr"/>
              <a:r>
                <a:rPr lang="en-US" altLang="zh-CN" sz="4000" b="1">
                  <a:solidFill>
                    <a:srgbClr val="D47222"/>
                  </a:solidFill>
                  <a:latin typeface="Times New Roman" panose="02020603050405020304" pitchFamily="18" charset="0"/>
                  <a:ea typeface="字魂27号-布丁体" panose="00000505000000000000" pitchFamily="2" charset="-122"/>
                  <a:cs typeface="Times New Roman" panose="02020603050405020304" pitchFamily="18" charset="0"/>
                </a:rPr>
                <a:t>Nhiệm vụ</a:t>
              </a:r>
              <a:endParaRPr lang="zh-CN" altLang="en-US" sz="4000" b="1" dirty="0">
                <a:solidFill>
                  <a:srgbClr val="D47222"/>
                </a:solidFill>
                <a:latin typeface="Times New Roman" panose="02020603050405020304" pitchFamily="18" charset="0"/>
                <a:ea typeface="字魂27号-布丁体" panose="00000505000000000000" pitchFamily="2" charset="-122"/>
                <a:cs typeface="Times New Roman" panose="02020603050405020304" pitchFamily="18" charset="0"/>
              </a:endParaRPr>
            </a:p>
          </p:txBody>
        </p:sp>
      </p:grpSp>
      <p:pic>
        <p:nvPicPr>
          <p:cNvPr id="9" name="图片 9">
            <a:extLst>
              <a:ext uri="{FF2B5EF4-FFF2-40B4-BE49-F238E27FC236}">
                <a16:creationId xmlns:a16="http://schemas.microsoft.com/office/drawing/2014/main" xmlns="" id="{97F24D1D-A721-478D-83FC-13317F4203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018" t="15373" r="59036" b="55183"/>
          <a:stretch/>
        </p:blipFill>
        <p:spPr>
          <a:xfrm>
            <a:off x="4803025" y="1977442"/>
            <a:ext cx="570601" cy="476250"/>
          </a:xfrm>
          <a:prstGeom prst="rect">
            <a:avLst/>
          </a:prstGeom>
        </p:spPr>
      </p:pic>
      <p:pic>
        <p:nvPicPr>
          <p:cNvPr id="10" name="图片 11">
            <a:extLst>
              <a:ext uri="{FF2B5EF4-FFF2-40B4-BE49-F238E27FC236}">
                <a16:creationId xmlns:a16="http://schemas.microsoft.com/office/drawing/2014/main" xmlns="" id="{E2CC4108-08F6-4C97-966F-98CA1F14D1C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537" t="12083" r="25093" b="51263"/>
          <a:stretch/>
        </p:blipFill>
        <p:spPr>
          <a:xfrm>
            <a:off x="4877638" y="3007542"/>
            <a:ext cx="464244" cy="456300"/>
          </a:xfrm>
          <a:prstGeom prst="rect">
            <a:avLst/>
          </a:prstGeom>
        </p:spPr>
      </p:pic>
      <p:pic>
        <p:nvPicPr>
          <p:cNvPr id="13" name="图片 13">
            <a:extLst>
              <a:ext uri="{FF2B5EF4-FFF2-40B4-BE49-F238E27FC236}">
                <a16:creationId xmlns:a16="http://schemas.microsoft.com/office/drawing/2014/main" xmlns="" id="{EAFF77B9-ED1F-4923-A5AF-F64D0355677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640" t="55416" r="48155" b="13750"/>
          <a:stretch/>
        </p:blipFill>
        <p:spPr>
          <a:xfrm>
            <a:off x="4876196" y="4069893"/>
            <a:ext cx="528638" cy="336957"/>
          </a:xfrm>
          <a:prstGeom prst="rect">
            <a:avLst/>
          </a:prstGeom>
        </p:spPr>
      </p:pic>
      <p:pic>
        <p:nvPicPr>
          <p:cNvPr id="14" name="图片 15">
            <a:extLst>
              <a:ext uri="{FF2B5EF4-FFF2-40B4-BE49-F238E27FC236}">
                <a16:creationId xmlns:a16="http://schemas.microsoft.com/office/drawing/2014/main" xmlns="" id="{0D3990D6-7EEF-4A54-83E2-8E8B168D703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4912" t="51015" r="8112" b="21875"/>
          <a:stretch/>
        </p:blipFill>
        <p:spPr>
          <a:xfrm>
            <a:off x="4840477" y="5080043"/>
            <a:ext cx="600075" cy="311096"/>
          </a:xfrm>
          <a:prstGeom prst="rect">
            <a:avLst/>
          </a:prstGeom>
        </p:spPr>
      </p:pic>
      <p:sp>
        <p:nvSpPr>
          <p:cNvPr id="15" name="文本框 16">
            <a:extLst>
              <a:ext uri="{FF2B5EF4-FFF2-40B4-BE49-F238E27FC236}">
                <a16:creationId xmlns:a16="http://schemas.microsoft.com/office/drawing/2014/main" xmlns="" id="{D3609824-4231-49CF-8D25-08EB590600F1}"/>
              </a:ext>
            </a:extLst>
          </p:cNvPr>
          <p:cNvSpPr txBox="1"/>
          <p:nvPr/>
        </p:nvSpPr>
        <p:spPr>
          <a:xfrm>
            <a:off x="5476271" y="1691920"/>
            <a:ext cx="5756330" cy="1015663"/>
          </a:xfrm>
          <a:prstGeom prst="rect">
            <a:avLst/>
          </a:prstGeom>
          <a:noFill/>
        </p:spPr>
        <p:txBody>
          <a:bodyPr wrap="square" rtlCol="0">
            <a:spAutoFit/>
          </a:bodyPr>
          <a:lstStyle/>
          <a:p>
            <a:pPr algn="just"/>
            <a:r>
              <a:rPr lang="vi-VN" sz="2000" i="1">
                <a:latin typeface="Times New Roman" panose="02020603050405020304" pitchFamily="18" charset="0"/>
                <a:cs typeface="Times New Roman" panose="02020603050405020304" pitchFamily="18" charset="0"/>
              </a:rPr>
              <a:t>HS huy động kiến thức, thu thập thông tin, tìm kiếm ý tưởng bằng cách trả lời các câu hỏi hoặc thực hiện các yêu cầu cụ thể trong SGK.</a:t>
            </a:r>
            <a:endParaRPr lang="en-US" sz="2000">
              <a:latin typeface="Times New Roman" panose="02020603050405020304" pitchFamily="18" charset="0"/>
              <a:cs typeface="Times New Roman" panose="02020603050405020304" pitchFamily="18" charset="0"/>
            </a:endParaRPr>
          </a:p>
        </p:txBody>
      </p:sp>
      <p:sp>
        <p:nvSpPr>
          <p:cNvPr id="16" name="文本框 19">
            <a:extLst>
              <a:ext uri="{FF2B5EF4-FFF2-40B4-BE49-F238E27FC236}">
                <a16:creationId xmlns:a16="http://schemas.microsoft.com/office/drawing/2014/main" xmlns="" id="{C7C772DA-249F-4C39-BBB0-CF8D217275F8}"/>
              </a:ext>
            </a:extLst>
          </p:cNvPr>
          <p:cNvSpPr txBox="1"/>
          <p:nvPr/>
        </p:nvSpPr>
        <p:spPr>
          <a:xfrm>
            <a:off x="5616892" y="2948325"/>
            <a:ext cx="5329520" cy="707886"/>
          </a:xfrm>
          <a:prstGeom prst="rect">
            <a:avLst/>
          </a:prstGeom>
          <a:noFill/>
        </p:spPr>
        <p:txBody>
          <a:bodyPr wrap="square" rtlCol="0">
            <a:spAutoFit/>
          </a:bodyPr>
          <a:lstStyle>
            <a:defPPr>
              <a:defRPr lang="zh-CN"/>
            </a:defPPr>
            <a:lvl1pPr algn="dist">
              <a:defRPr sz="2800">
                <a:solidFill>
                  <a:schemeClr val="tx1">
                    <a:lumMod val="75000"/>
                    <a:lumOff val="25000"/>
                  </a:schemeClr>
                </a:solidFill>
                <a:latin typeface="字魂7号-温暖童稚体" panose="00000500000000000000" pitchFamily="2" charset="-122"/>
                <a:ea typeface="字魂7号-温暖童稚体" panose="00000500000000000000" pitchFamily="2" charset="-122"/>
              </a:defRPr>
            </a:lvl1pPr>
          </a:lstStyle>
          <a:p>
            <a:pPr algn="just"/>
            <a:r>
              <a:rPr lang="vi-VN" sz="2000" i="1">
                <a:latin typeface="Times New Roman" panose="02020603050405020304" pitchFamily="18" charset="0"/>
                <a:cs typeface="Times New Roman" panose="02020603050405020304" pitchFamily="18" charset="0"/>
              </a:rPr>
              <a:t>HS lựa chọn giải pháp phù hợp theo các gợi ý trong SGK hoặc đề xuất giải pháp riêng.</a:t>
            </a:r>
            <a:endParaRPr lang="en-US" sz="2000">
              <a:latin typeface="Times New Roman" panose="02020603050405020304" pitchFamily="18" charset="0"/>
              <a:cs typeface="Times New Roman" panose="02020603050405020304" pitchFamily="18" charset="0"/>
            </a:endParaRPr>
          </a:p>
        </p:txBody>
      </p:sp>
      <p:sp>
        <p:nvSpPr>
          <p:cNvPr id="17" name="文本框 22">
            <a:extLst>
              <a:ext uri="{FF2B5EF4-FFF2-40B4-BE49-F238E27FC236}">
                <a16:creationId xmlns:a16="http://schemas.microsoft.com/office/drawing/2014/main" xmlns="" id="{5EA31167-64AA-48EF-BAF6-A2F8AB29A6FF}"/>
              </a:ext>
            </a:extLst>
          </p:cNvPr>
          <p:cNvSpPr txBox="1"/>
          <p:nvPr/>
        </p:nvSpPr>
        <p:spPr>
          <a:xfrm>
            <a:off x="5625930" y="4052607"/>
            <a:ext cx="3592656" cy="400110"/>
          </a:xfrm>
          <a:prstGeom prst="rect">
            <a:avLst/>
          </a:prstGeom>
          <a:noFill/>
        </p:spPr>
        <p:txBody>
          <a:bodyPr wrap="square" rtlCol="0">
            <a:spAutoFit/>
          </a:bodyPr>
          <a:lstStyle>
            <a:defPPr>
              <a:defRPr lang="zh-CN"/>
            </a:defPPr>
            <a:lvl1pPr algn="dist">
              <a:defRPr sz="2800">
                <a:solidFill>
                  <a:schemeClr val="tx1">
                    <a:lumMod val="75000"/>
                    <a:lumOff val="25000"/>
                  </a:schemeClr>
                </a:solidFill>
                <a:latin typeface="字魂7号-温暖童稚体" panose="00000500000000000000" pitchFamily="2" charset="-122"/>
                <a:ea typeface="字魂7号-温暖童稚体" panose="00000500000000000000" pitchFamily="2" charset="-122"/>
              </a:defRPr>
            </a:lvl1pPr>
          </a:lstStyle>
          <a:p>
            <a:pPr algn="just"/>
            <a:r>
              <a:rPr lang="vi-VN" sz="2000" i="1">
                <a:latin typeface="Times New Roman" panose="02020603050405020304" pitchFamily="18" charset="0"/>
                <a:cs typeface="Times New Roman" panose="02020603050405020304" pitchFamily="18" charset="0"/>
              </a:rPr>
              <a:t>HS cân nhắc lựa chọn giải pháp.</a:t>
            </a:r>
            <a:endParaRPr lang="zh-CN" altLang="en-US" sz="2000" dirty="0">
              <a:latin typeface="Times New Roman" panose="02020603050405020304" pitchFamily="18" charset="0"/>
              <a:cs typeface="Times New Roman" panose="02020603050405020304" pitchFamily="18" charset="0"/>
            </a:endParaRPr>
          </a:p>
        </p:txBody>
      </p:sp>
      <p:sp>
        <p:nvSpPr>
          <p:cNvPr id="18" name="文本框 25">
            <a:extLst>
              <a:ext uri="{FF2B5EF4-FFF2-40B4-BE49-F238E27FC236}">
                <a16:creationId xmlns:a16="http://schemas.microsoft.com/office/drawing/2014/main" xmlns="" id="{672F78B9-016D-442B-8FED-03401504F556}"/>
              </a:ext>
            </a:extLst>
          </p:cNvPr>
          <p:cNvSpPr txBox="1"/>
          <p:nvPr/>
        </p:nvSpPr>
        <p:spPr>
          <a:xfrm>
            <a:off x="5616892" y="5001235"/>
            <a:ext cx="5756330" cy="707886"/>
          </a:xfrm>
          <a:prstGeom prst="rect">
            <a:avLst/>
          </a:prstGeom>
          <a:noFill/>
        </p:spPr>
        <p:txBody>
          <a:bodyPr wrap="square" rtlCol="0">
            <a:spAutoFit/>
          </a:bodyPr>
          <a:lstStyle>
            <a:defPPr>
              <a:defRPr lang="zh-CN"/>
            </a:defPPr>
            <a:lvl1pPr algn="dist">
              <a:defRPr sz="2800">
                <a:solidFill>
                  <a:schemeClr val="tx1">
                    <a:lumMod val="75000"/>
                    <a:lumOff val="25000"/>
                  </a:schemeClr>
                </a:solidFill>
                <a:latin typeface="字魂7号-温暖童稚体" panose="00000500000000000000" pitchFamily="2" charset="-122"/>
                <a:ea typeface="字魂7号-温暖童稚体" panose="00000500000000000000" pitchFamily="2" charset="-122"/>
              </a:defRPr>
            </a:lvl1pPr>
          </a:lstStyle>
          <a:p>
            <a:pPr algn="just"/>
            <a:r>
              <a:rPr lang="vi-VN" sz="2000" i="1">
                <a:latin typeface="Times New Roman" panose="02020603050405020304" pitchFamily="18" charset="0"/>
                <a:cs typeface="Times New Roman" panose="02020603050405020304" pitchFamily="18" charset="0"/>
              </a:rPr>
              <a:t>HS ghi chép hoặc vẽ sơ đồ tư duy để liệt kê một cách có hệ thống các bước, các việc cần thực hiện.</a:t>
            </a:r>
            <a:endParaRPr lang="en-US" sz="2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591054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ppt_x"/>
                                          </p:val>
                                        </p:tav>
                                        <p:tav tm="100000">
                                          <p:val>
                                            <p:strVal val="#ppt_x"/>
                                          </p:val>
                                        </p:tav>
                                      </p:tavLst>
                                    </p:anim>
                                    <p:anim calcmode="lin" valueType="num">
                                      <p:cBhvr additive="base">
                                        <p:cTn id="4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additive="base">
                                        <p:cTn id="54" dur="500" fill="hold"/>
                                        <p:tgtEl>
                                          <p:spTgt spid="16"/>
                                        </p:tgtEl>
                                        <p:attrNameLst>
                                          <p:attrName>ppt_x</p:attrName>
                                        </p:attrNameLst>
                                      </p:cBhvr>
                                      <p:tavLst>
                                        <p:tav tm="0">
                                          <p:val>
                                            <p:strVal val="#ppt_x"/>
                                          </p:val>
                                        </p:tav>
                                        <p:tav tm="100000">
                                          <p:val>
                                            <p:strVal val="#ppt_x"/>
                                          </p:val>
                                        </p:tav>
                                      </p:tavLst>
                                    </p:anim>
                                    <p:anim calcmode="lin" valueType="num">
                                      <p:cBhvr additive="base">
                                        <p:cTn id="5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 calcmode="lin" valueType="num">
                                      <p:cBhvr additive="base">
                                        <p:cTn id="60" dur="500" fill="hold"/>
                                        <p:tgtEl>
                                          <p:spTgt spid="17"/>
                                        </p:tgtEl>
                                        <p:attrNameLst>
                                          <p:attrName>ppt_x</p:attrName>
                                        </p:attrNameLst>
                                      </p:cBhvr>
                                      <p:tavLst>
                                        <p:tav tm="0">
                                          <p:val>
                                            <p:strVal val="#ppt_x"/>
                                          </p:val>
                                        </p:tav>
                                        <p:tav tm="100000">
                                          <p:val>
                                            <p:strVal val="#ppt_x"/>
                                          </p:val>
                                        </p:tav>
                                      </p:tavLst>
                                    </p:anim>
                                    <p:anim calcmode="lin" valueType="num">
                                      <p:cBhvr additive="base">
                                        <p:cTn id="6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additive="base">
                                        <p:cTn id="66" dur="500" fill="hold"/>
                                        <p:tgtEl>
                                          <p:spTgt spid="18"/>
                                        </p:tgtEl>
                                        <p:attrNameLst>
                                          <p:attrName>ppt_x</p:attrName>
                                        </p:attrNameLst>
                                      </p:cBhvr>
                                      <p:tavLst>
                                        <p:tav tm="0">
                                          <p:val>
                                            <p:strVal val="#ppt_x"/>
                                          </p:val>
                                        </p:tav>
                                        <p:tav tm="100000">
                                          <p:val>
                                            <p:strVal val="#ppt_x"/>
                                          </p:val>
                                        </p:tav>
                                      </p:tavLst>
                                    </p:anim>
                                    <p:anim calcmode="lin" valueType="num">
                                      <p:cBhvr additive="base">
                                        <p:cTn id="6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xmlns="" id="{F0FC0F70-AC76-4EA2-86EB-0B407A4ACBB5}"/>
              </a:ext>
            </a:extLst>
          </p:cNvPr>
          <p:cNvGrpSpPr/>
          <p:nvPr/>
        </p:nvGrpSpPr>
        <p:grpSpPr>
          <a:xfrm>
            <a:off x="0" y="172191"/>
            <a:ext cx="12190413" cy="831105"/>
            <a:chOff x="0" y="545208"/>
            <a:chExt cx="12190413" cy="831105"/>
          </a:xfrm>
        </p:grpSpPr>
        <p:sp>
          <p:nvSpPr>
            <p:cNvPr id="11" name="矩形 10">
              <a:extLst>
                <a:ext uri="{FF2B5EF4-FFF2-40B4-BE49-F238E27FC236}">
                  <a16:creationId xmlns:a16="http://schemas.microsoft.com/office/drawing/2014/main" xmlns=""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xmlns="" id="{E9BB0E5B-E5F4-4490-B3C7-C915B81DF5B6}"/>
                </a:ext>
              </a:extLst>
            </p:cNvPr>
            <p:cNvSpPr txBox="1">
              <a:spLocks noChangeArrowheads="1"/>
            </p:cNvSpPr>
            <p:nvPr/>
          </p:nvSpPr>
          <p:spPr bwMode="auto">
            <a:xfrm>
              <a:off x="1980958" y="545208"/>
              <a:ext cx="822849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b. Tìm kiếm và lựa chọn giải pháp</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grpSp>
        <p:nvGrpSpPr>
          <p:cNvPr id="5" name="组合 16">
            <a:extLst>
              <a:ext uri="{FF2B5EF4-FFF2-40B4-BE49-F238E27FC236}">
                <a16:creationId xmlns:a16="http://schemas.microsoft.com/office/drawing/2014/main" xmlns="" id="{107CD0DE-9B81-4D97-8A02-000B93CBAD8E}"/>
              </a:ext>
            </a:extLst>
          </p:cNvPr>
          <p:cNvGrpSpPr/>
          <p:nvPr/>
        </p:nvGrpSpPr>
        <p:grpSpPr>
          <a:xfrm>
            <a:off x="1687615" y="1349454"/>
            <a:ext cx="1880218" cy="461665"/>
            <a:chOff x="695779" y="653312"/>
            <a:chExt cx="1880218" cy="461665"/>
          </a:xfrm>
        </p:grpSpPr>
        <p:sp>
          <p:nvSpPr>
            <p:cNvPr id="6" name="矩形 18">
              <a:extLst>
                <a:ext uri="{FF2B5EF4-FFF2-40B4-BE49-F238E27FC236}">
                  <a16:creationId xmlns:a16="http://schemas.microsoft.com/office/drawing/2014/main" xmlns="" id="{7A685613-26B6-4621-AD60-269FF8EFE9B9}"/>
                </a:ext>
              </a:extLst>
            </p:cNvPr>
            <p:cNvSpPr/>
            <p:nvPr/>
          </p:nvSpPr>
          <p:spPr>
            <a:xfrm>
              <a:off x="695779" y="699479"/>
              <a:ext cx="1880218" cy="369332"/>
            </a:xfrm>
            <a:prstGeom prst="rect">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2400" b="1">
                <a:latin typeface="Times New Roman" panose="02020603050405020304" pitchFamily="18" charset="0"/>
                <a:cs typeface="Times New Roman" panose="02020603050405020304" pitchFamily="18" charset="0"/>
              </a:endParaRPr>
            </a:p>
          </p:txBody>
        </p:sp>
        <p:sp>
          <p:nvSpPr>
            <p:cNvPr id="7" name="矩形 19">
              <a:extLst>
                <a:ext uri="{FF2B5EF4-FFF2-40B4-BE49-F238E27FC236}">
                  <a16:creationId xmlns:a16="http://schemas.microsoft.com/office/drawing/2014/main" xmlns="" id="{99D8FC40-D814-4F81-A338-BA38562B2CE7}"/>
                </a:ext>
              </a:extLst>
            </p:cNvPr>
            <p:cNvSpPr/>
            <p:nvPr/>
          </p:nvSpPr>
          <p:spPr>
            <a:xfrm>
              <a:off x="1358844" y="653312"/>
              <a:ext cx="569387" cy="461665"/>
            </a:xfrm>
            <a:prstGeom prst="rect">
              <a:avLst/>
            </a:prstGeom>
          </p:spPr>
          <p:txBody>
            <a:bodyPr wrap="none">
              <a:spAutoFit/>
            </a:bodyPr>
            <a:lstStyle/>
            <a:p>
              <a:pPr algn="just"/>
              <a:r>
                <a:rPr lang="en-US" altLang="zh-CN" sz="2400" b="1" spc="30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01</a:t>
              </a:r>
              <a:endParaRPr lang="zh-CN" altLang="en-US" sz="2400" b="1"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9" name="矩形 17">
            <a:extLst>
              <a:ext uri="{FF2B5EF4-FFF2-40B4-BE49-F238E27FC236}">
                <a16:creationId xmlns:a16="http://schemas.microsoft.com/office/drawing/2014/main" xmlns="" id="{84D1A2A8-8A40-468F-869B-00C146753F85}"/>
              </a:ext>
            </a:extLst>
          </p:cNvPr>
          <p:cNvSpPr/>
          <p:nvPr/>
        </p:nvSpPr>
        <p:spPr>
          <a:xfrm>
            <a:off x="239152" y="1860134"/>
            <a:ext cx="3999282" cy="2308324"/>
          </a:xfrm>
          <a:prstGeom prst="rect">
            <a:avLst/>
          </a:prstGeom>
        </p:spPr>
        <p:txBody>
          <a:bodyPr wrap="square">
            <a:spAutoFit/>
          </a:bodyPr>
          <a:lstStyle/>
          <a:p>
            <a:pPr algn="just"/>
            <a:r>
              <a:rPr lang="vi-VN" sz="2400">
                <a:latin typeface="+mj-lt"/>
              </a:rPr>
              <a:t>Thu thập thông tin, ý tưởng: thông tin về nạn phá rừng, tác hại của việc chặt phá rừng. Những yêu cầu đối với việc vẽ tranh, kể chuyện, sáng tác bài hát, bài thơ…</a:t>
            </a:r>
            <a:endParaRPr lang="en-US" sz="2400">
              <a:latin typeface="+mj-lt"/>
            </a:endParaRPr>
          </a:p>
        </p:txBody>
      </p:sp>
      <p:grpSp>
        <p:nvGrpSpPr>
          <p:cNvPr id="10" name="组合 21">
            <a:extLst>
              <a:ext uri="{FF2B5EF4-FFF2-40B4-BE49-F238E27FC236}">
                <a16:creationId xmlns:a16="http://schemas.microsoft.com/office/drawing/2014/main" xmlns="" id="{F6444C80-75F0-4463-AD54-4357E9330D32}"/>
              </a:ext>
            </a:extLst>
          </p:cNvPr>
          <p:cNvGrpSpPr/>
          <p:nvPr/>
        </p:nvGrpSpPr>
        <p:grpSpPr>
          <a:xfrm>
            <a:off x="8387414" y="1407549"/>
            <a:ext cx="1880218" cy="461665"/>
            <a:chOff x="695779" y="639721"/>
            <a:chExt cx="1880218" cy="461665"/>
          </a:xfrm>
        </p:grpSpPr>
        <p:sp>
          <p:nvSpPr>
            <p:cNvPr id="13" name="矩形 23">
              <a:extLst>
                <a:ext uri="{FF2B5EF4-FFF2-40B4-BE49-F238E27FC236}">
                  <a16:creationId xmlns:a16="http://schemas.microsoft.com/office/drawing/2014/main" xmlns="" id="{A5FD0090-40BD-4785-8E7C-8833777FCBFD}"/>
                </a:ext>
              </a:extLst>
            </p:cNvPr>
            <p:cNvSpPr/>
            <p:nvPr/>
          </p:nvSpPr>
          <p:spPr>
            <a:xfrm>
              <a:off x="695779" y="699479"/>
              <a:ext cx="1880218" cy="369332"/>
            </a:xfrm>
            <a:prstGeom prst="rect">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2400" b="1">
                <a:latin typeface="Times New Roman" panose="02020603050405020304" pitchFamily="18" charset="0"/>
                <a:cs typeface="Times New Roman" panose="02020603050405020304" pitchFamily="18" charset="0"/>
              </a:endParaRPr>
            </a:p>
          </p:txBody>
        </p:sp>
        <p:sp>
          <p:nvSpPr>
            <p:cNvPr id="14" name="矩形 24">
              <a:extLst>
                <a:ext uri="{FF2B5EF4-FFF2-40B4-BE49-F238E27FC236}">
                  <a16:creationId xmlns:a16="http://schemas.microsoft.com/office/drawing/2014/main" xmlns="" id="{E6F6276D-8B99-485C-BFE7-69E059220092}"/>
                </a:ext>
              </a:extLst>
            </p:cNvPr>
            <p:cNvSpPr/>
            <p:nvPr/>
          </p:nvSpPr>
          <p:spPr>
            <a:xfrm>
              <a:off x="1351194" y="639721"/>
              <a:ext cx="569387" cy="461665"/>
            </a:xfrm>
            <a:prstGeom prst="rect">
              <a:avLst/>
            </a:prstGeom>
          </p:spPr>
          <p:txBody>
            <a:bodyPr wrap="none">
              <a:spAutoFit/>
            </a:bodyPr>
            <a:lstStyle/>
            <a:p>
              <a:pPr algn="just"/>
              <a:r>
                <a:rPr lang="en-US" altLang="zh-CN" sz="2400" b="1" spc="30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02</a:t>
              </a:r>
              <a:endParaRPr lang="zh-CN" altLang="en-US" sz="2400" b="1"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15" name="矩形 22">
            <a:extLst>
              <a:ext uri="{FF2B5EF4-FFF2-40B4-BE49-F238E27FC236}">
                <a16:creationId xmlns:a16="http://schemas.microsoft.com/office/drawing/2014/main" xmlns="" id="{C62599F6-71CD-4CB4-BCCF-924D71E67C99}"/>
              </a:ext>
            </a:extLst>
          </p:cNvPr>
          <p:cNvSpPr/>
          <p:nvPr/>
        </p:nvSpPr>
        <p:spPr>
          <a:xfrm>
            <a:off x="6858988" y="1808013"/>
            <a:ext cx="5251462" cy="2308324"/>
          </a:xfrm>
          <a:prstGeom prst="rect">
            <a:avLst/>
          </a:prstGeom>
        </p:spPr>
        <p:txBody>
          <a:bodyPr wrap="square">
            <a:spAutoFit/>
          </a:bodyPr>
          <a:lstStyle/>
          <a:p>
            <a:pPr algn="just"/>
            <a:r>
              <a:rPr lang="vi-VN" sz="2400">
                <a:latin typeface="+mj-lt"/>
              </a:rPr>
              <a:t>Lựa chọn những cách thức phù hợp để thu thập thông tin: tưởng tượng, hình dung về một khu rừng bị tàn phá và tình trạng thê thảm của các loài động vật trong khu rừng; xem phim, ảnh về thế giới động vật, về môi trường rừng…</a:t>
            </a:r>
            <a:endParaRPr lang="en-US" sz="2400">
              <a:latin typeface="+mj-lt"/>
            </a:endParaRPr>
          </a:p>
        </p:txBody>
      </p:sp>
      <p:grpSp>
        <p:nvGrpSpPr>
          <p:cNvPr id="19" name="组合 1">
            <a:extLst>
              <a:ext uri="{FF2B5EF4-FFF2-40B4-BE49-F238E27FC236}">
                <a16:creationId xmlns:a16="http://schemas.microsoft.com/office/drawing/2014/main" xmlns="" id="{D095027D-AB90-4D12-B610-BA81492E4683}"/>
              </a:ext>
            </a:extLst>
          </p:cNvPr>
          <p:cNvGrpSpPr/>
          <p:nvPr/>
        </p:nvGrpSpPr>
        <p:grpSpPr>
          <a:xfrm>
            <a:off x="1922239" y="3126534"/>
            <a:ext cx="5934577" cy="4207673"/>
            <a:chOff x="-591423" y="1707337"/>
            <a:chExt cx="7679682" cy="5787085"/>
          </a:xfrm>
        </p:grpSpPr>
        <p:pic>
          <p:nvPicPr>
            <p:cNvPr id="20" name="图片 12">
              <a:extLst>
                <a:ext uri="{FF2B5EF4-FFF2-40B4-BE49-F238E27FC236}">
                  <a16:creationId xmlns:a16="http://schemas.microsoft.com/office/drawing/2014/main" xmlns="" id="{6F8C078A-55AD-41E3-8AC1-9B10A640338B}"/>
                </a:ext>
              </a:extLst>
            </p:cNvPr>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21" name="图片 13">
              <a:extLst>
                <a:ext uri="{FF2B5EF4-FFF2-40B4-BE49-F238E27FC236}">
                  <a16:creationId xmlns:a16="http://schemas.microsoft.com/office/drawing/2014/main" xmlns="" id="{CF4B129F-CBFE-468E-916B-A05CFBD68FE6}"/>
                </a:ext>
              </a:extLst>
            </p:cNvPr>
            <p:cNvPicPr>
              <a:picLocks noChangeAspect="1"/>
            </p:cNvPicPr>
            <p:nvPr/>
          </p:nvPicPr>
          <p:blipFill rotWithShape="1">
            <a:blip r:embed="rId3">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spTree>
    <p:extLst>
      <p:ext uri="{BB962C8B-B14F-4D97-AF65-F5344CB8AC3E}">
        <p14:creationId xmlns:p14="http://schemas.microsoft.com/office/powerpoint/2010/main" val="309559730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42"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ppt_x"/>
                                          </p:val>
                                        </p:tav>
                                        <p:tav tm="100000">
                                          <p:val>
                                            <p:strVal val="#ppt_x"/>
                                          </p:val>
                                        </p:tav>
                                      </p:tavLst>
                                    </p:anim>
                                    <p:anim calcmode="lin" valueType="num">
                                      <p:cBhvr additive="base">
                                        <p:cTn id="2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xmlns="" id="{F0FC0F70-AC76-4EA2-86EB-0B407A4ACBB5}"/>
              </a:ext>
            </a:extLst>
          </p:cNvPr>
          <p:cNvGrpSpPr/>
          <p:nvPr/>
        </p:nvGrpSpPr>
        <p:grpSpPr>
          <a:xfrm>
            <a:off x="0" y="172191"/>
            <a:ext cx="12190413" cy="831105"/>
            <a:chOff x="0" y="545208"/>
            <a:chExt cx="12190413" cy="831105"/>
          </a:xfrm>
        </p:grpSpPr>
        <p:sp>
          <p:nvSpPr>
            <p:cNvPr id="11" name="矩形 10">
              <a:extLst>
                <a:ext uri="{FF2B5EF4-FFF2-40B4-BE49-F238E27FC236}">
                  <a16:creationId xmlns:a16="http://schemas.microsoft.com/office/drawing/2014/main" xmlns=""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xmlns="" id="{E9BB0E5B-E5F4-4490-B3C7-C915B81DF5B6}"/>
                </a:ext>
              </a:extLst>
            </p:cNvPr>
            <p:cNvSpPr txBox="1">
              <a:spLocks noChangeArrowheads="1"/>
            </p:cNvSpPr>
            <p:nvPr/>
          </p:nvSpPr>
          <p:spPr bwMode="auto">
            <a:xfrm>
              <a:off x="1980958" y="545208"/>
              <a:ext cx="822849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Tìm kiếm giải pháp</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grpSp>
        <p:nvGrpSpPr>
          <p:cNvPr id="5" name="组合 11">
            <a:extLst>
              <a:ext uri="{FF2B5EF4-FFF2-40B4-BE49-F238E27FC236}">
                <a16:creationId xmlns:a16="http://schemas.microsoft.com/office/drawing/2014/main" xmlns="" id="{90A597BC-A692-4EDF-820B-E1252967FC63}"/>
              </a:ext>
            </a:extLst>
          </p:cNvPr>
          <p:cNvGrpSpPr/>
          <p:nvPr/>
        </p:nvGrpSpPr>
        <p:grpSpPr>
          <a:xfrm>
            <a:off x="10983279" y="2409574"/>
            <a:ext cx="1091423" cy="1232181"/>
            <a:chOff x="115079" y="968971"/>
            <a:chExt cx="1091423" cy="1232181"/>
          </a:xfrm>
        </p:grpSpPr>
        <p:pic>
          <p:nvPicPr>
            <p:cNvPr id="6" name="图片 9">
              <a:extLst>
                <a:ext uri="{FF2B5EF4-FFF2-40B4-BE49-F238E27FC236}">
                  <a16:creationId xmlns:a16="http://schemas.microsoft.com/office/drawing/2014/main" xmlns="" id="{800EA623-E97E-4C2B-AA6A-EA4B06602F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0">
              <a:extLst>
                <a:ext uri="{FF2B5EF4-FFF2-40B4-BE49-F238E27FC236}">
                  <a16:creationId xmlns:a16="http://schemas.microsoft.com/office/drawing/2014/main" xmlns="" id="{B2A175B2-3DB2-44F0-B67D-2FBAEF37FE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grpSp>
        <p:nvGrpSpPr>
          <p:cNvPr id="9" name="组合 49">
            <a:extLst>
              <a:ext uri="{FF2B5EF4-FFF2-40B4-BE49-F238E27FC236}">
                <a16:creationId xmlns:a16="http://schemas.microsoft.com/office/drawing/2014/main" xmlns="" id="{AECF150D-0E56-4B8A-819E-349CF221A588}"/>
              </a:ext>
            </a:extLst>
          </p:cNvPr>
          <p:cNvGrpSpPr/>
          <p:nvPr/>
        </p:nvGrpSpPr>
        <p:grpSpPr>
          <a:xfrm>
            <a:off x="895558" y="2444793"/>
            <a:ext cx="2551151" cy="2958782"/>
            <a:chOff x="1205047" y="2022762"/>
            <a:chExt cx="2551151" cy="2958782"/>
          </a:xfrm>
        </p:grpSpPr>
        <p:grpSp>
          <p:nvGrpSpPr>
            <p:cNvPr id="10" name="组合 17">
              <a:extLst>
                <a:ext uri="{FF2B5EF4-FFF2-40B4-BE49-F238E27FC236}">
                  <a16:creationId xmlns:a16="http://schemas.microsoft.com/office/drawing/2014/main" xmlns="" id="{876FF098-9A12-4C4A-9A7C-354DCA066D70}"/>
                </a:ext>
              </a:extLst>
            </p:cNvPr>
            <p:cNvGrpSpPr/>
            <p:nvPr/>
          </p:nvGrpSpPr>
          <p:grpSpPr>
            <a:xfrm>
              <a:off x="1285618" y="2229917"/>
              <a:ext cx="2470580" cy="2751627"/>
              <a:chOff x="1366641" y="1816236"/>
              <a:chExt cx="2470580" cy="2751627"/>
            </a:xfrm>
          </p:grpSpPr>
          <p:grpSp>
            <p:nvGrpSpPr>
              <p:cNvPr id="14" name="组合 14">
                <a:extLst>
                  <a:ext uri="{FF2B5EF4-FFF2-40B4-BE49-F238E27FC236}">
                    <a16:creationId xmlns:a16="http://schemas.microsoft.com/office/drawing/2014/main" xmlns="" id="{8D0AA93E-1BE6-4A2B-973B-17BF3A716C14}"/>
                  </a:ext>
                </a:extLst>
              </p:cNvPr>
              <p:cNvGrpSpPr/>
              <p:nvPr/>
            </p:nvGrpSpPr>
            <p:grpSpPr>
              <a:xfrm>
                <a:off x="1366641" y="1816236"/>
                <a:ext cx="1542548" cy="1933604"/>
                <a:chOff x="1355066" y="1813699"/>
                <a:chExt cx="1542548" cy="1933604"/>
              </a:xfrm>
            </p:grpSpPr>
            <p:pic>
              <p:nvPicPr>
                <p:cNvPr id="17" name="图片 13">
                  <a:extLst>
                    <a:ext uri="{FF2B5EF4-FFF2-40B4-BE49-F238E27FC236}">
                      <a16:creationId xmlns:a16="http://schemas.microsoft.com/office/drawing/2014/main" xmlns="" id="{7317E33A-F691-4CBE-8C68-AFF9DF10C55E}"/>
                    </a:ext>
                  </a:extLst>
                </p:cNvPr>
                <p:cNvPicPr>
                  <a:picLocks noChangeAspect="1"/>
                </p:cNvPicPr>
                <p:nvPr/>
              </p:nvPicPr>
              <p:blipFill>
                <a:blip r:embed="rId5" cstate="print">
                  <a:extLst>
                    <a:ext uri="{28A0092B-C50C-407E-A947-70E740481C1C}">
                      <a14:useLocalDpi xmlns:a14="http://schemas.microsoft.com/office/drawing/2010/main" val="0"/>
                    </a:ext>
                  </a:extLst>
                </a:blip>
                <a:srcRect l="12236" t="27671" r="28500" b="39200"/>
                <a:stretch>
                  <a:fillRect/>
                </a:stretch>
              </p:blipFill>
              <p:spPr>
                <a:xfrm rot="16200000">
                  <a:off x="1355066" y="1813699"/>
                  <a:ext cx="1542548" cy="1542548"/>
                </a:xfrm>
                <a:custGeom>
                  <a:avLst/>
                  <a:gdLst>
                    <a:gd name="connsiteX0" fmla="*/ 4064286 w 4064286"/>
                    <a:gd name="connsiteY0" fmla="*/ 2032143 h 4064286"/>
                    <a:gd name="connsiteX1" fmla="*/ 2032143 w 4064286"/>
                    <a:gd name="connsiteY1" fmla="*/ 4064286 h 4064286"/>
                    <a:gd name="connsiteX2" fmla="*/ 0 w 4064286"/>
                    <a:gd name="connsiteY2" fmla="*/ 2032143 h 4064286"/>
                    <a:gd name="connsiteX3" fmla="*/ 2032143 w 4064286"/>
                    <a:gd name="connsiteY3" fmla="*/ 0 h 4064286"/>
                    <a:gd name="connsiteX4" fmla="*/ 4064286 w 4064286"/>
                    <a:gd name="connsiteY4" fmla="*/ 2032143 h 4064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286" h="4064286">
                      <a:moveTo>
                        <a:pt x="4064286" y="2032143"/>
                      </a:moveTo>
                      <a:cubicBezTo>
                        <a:pt x="4064286" y="3154465"/>
                        <a:pt x="3154465" y="4064286"/>
                        <a:pt x="2032143" y="4064286"/>
                      </a:cubicBezTo>
                      <a:cubicBezTo>
                        <a:pt x="909821" y="4064286"/>
                        <a:pt x="0" y="3154465"/>
                        <a:pt x="0" y="2032143"/>
                      </a:cubicBezTo>
                      <a:cubicBezTo>
                        <a:pt x="0" y="909821"/>
                        <a:pt x="909821" y="0"/>
                        <a:pt x="2032143" y="0"/>
                      </a:cubicBezTo>
                      <a:cubicBezTo>
                        <a:pt x="3154465" y="0"/>
                        <a:pt x="4064286" y="909821"/>
                        <a:pt x="4064286" y="2032143"/>
                      </a:cubicBezTo>
                      <a:close/>
                    </a:path>
                  </a:pathLst>
                </a:custGeom>
                <a:ln w="44450">
                  <a:solidFill>
                    <a:srgbClr val="49D99B"/>
                  </a:solidFill>
                </a:ln>
              </p:spPr>
            </p:pic>
            <p:sp>
              <p:nvSpPr>
                <p:cNvPr id="18" name="矩形: 圆角 2">
                  <a:extLst>
                    <a:ext uri="{FF2B5EF4-FFF2-40B4-BE49-F238E27FC236}">
                      <a16:creationId xmlns:a16="http://schemas.microsoft.com/office/drawing/2014/main" xmlns="" id="{EF5AEC17-D450-467F-B476-6E8CC48C9C15}"/>
                    </a:ext>
                  </a:extLst>
                </p:cNvPr>
                <p:cNvSpPr/>
                <p:nvPr/>
              </p:nvSpPr>
              <p:spPr>
                <a:xfrm rot="2698284">
                  <a:off x="1808036" y="3110695"/>
                  <a:ext cx="636608" cy="636608"/>
                </a:xfrm>
                <a:prstGeom prst="round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Times New Roman" panose="02020603050405020304" pitchFamily="18" charset="0"/>
                    <a:cs typeface="Times New Roman" panose="02020603050405020304" pitchFamily="18" charset="0"/>
                  </a:endParaRPr>
                </a:p>
              </p:txBody>
            </p:sp>
            <p:sp>
              <p:nvSpPr>
                <p:cNvPr id="19" name="文本框 3">
                  <a:extLst>
                    <a:ext uri="{FF2B5EF4-FFF2-40B4-BE49-F238E27FC236}">
                      <a16:creationId xmlns:a16="http://schemas.microsoft.com/office/drawing/2014/main" xmlns="" id="{4C18A704-68EE-4DBD-AF3F-74549A8BA3A7}"/>
                    </a:ext>
                  </a:extLst>
                </p:cNvPr>
                <p:cNvSpPr txBox="1"/>
                <p:nvPr/>
              </p:nvSpPr>
              <p:spPr>
                <a:xfrm>
                  <a:off x="1886480" y="3198167"/>
                  <a:ext cx="678145" cy="523220"/>
                </a:xfrm>
                <a:prstGeom prst="rect">
                  <a:avLst/>
                </a:prstGeom>
                <a:noFill/>
              </p:spPr>
              <p:txBody>
                <a:bodyPr wrap="square" rtlCol="0">
                  <a:spAutoFit/>
                </a:bodyPr>
                <a:lstStyle/>
                <a:p>
                  <a:r>
                    <a:rPr lang="en-US" altLang="zh-CN" sz="28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01</a:t>
                  </a:r>
                  <a:endParaRPr lang="zh-CN" altLang="en-US" sz="28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15" name="矩形 15">
                <a:extLst>
                  <a:ext uri="{FF2B5EF4-FFF2-40B4-BE49-F238E27FC236}">
                    <a16:creationId xmlns:a16="http://schemas.microsoft.com/office/drawing/2014/main" xmlns="" id="{7C4218D5-06EA-4A2D-AD62-91E29A004935}"/>
                  </a:ext>
                </a:extLst>
              </p:cNvPr>
              <p:cNvSpPr/>
              <p:nvPr/>
            </p:nvSpPr>
            <p:spPr>
              <a:xfrm>
                <a:off x="1375672" y="4044643"/>
                <a:ext cx="2461549" cy="523220"/>
              </a:xfrm>
              <a:prstGeom prst="rect">
                <a:avLst/>
              </a:prstGeom>
            </p:spPr>
            <p:txBody>
              <a:bodyPr wrap="square">
                <a:spAutoFit/>
              </a:bodyPr>
              <a:lstStyle/>
              <a:p>
                <a:r>
                  <a:rPr lang="vi-VN" sz="2800">
                    <a:latin typeface="Times New Roman" panose="02020603050405020304" pitchFamily="18" charset="0"/>
                    <a:cs typeface="Times New Roman" panose="02020603050405020304" pitchFamily="18" charset="0"/>
                  </a:rPr>
                  <a:t>Vẽ tranh</a:t>
                </a:r>
                <a:endParaRPr lang="en-US" sz="2800">
                  <a:latin typeface="Times New Roman" panose="02020603050405020304" pitchFamily="18" charset="0"/>
                  <a:cs typeface="Times New Roman" panose="02020603050405020304" pitchFamily="18" charset="0"/>
                </a:endParaRPr>
              </a:p>
            </p:txBody>
          </p:sp>
        </p:grpSp>
        <p:pic>
          <p:nvPicPr>
            <p:cNvPr id="13" name="图片 41">
              <a:extLst>
                <a:ext uri="{FF2B5EF4-FFF2-40B4-BE49-F238E27FC236}">
                  <a16:creationId xmlns:a16="http://schemas.microsoft.com/office/drawing/2014/main" xmlns="" id="{8B467AA3-EBAC-4CD3-BF5D-889925BB83BD}"/>
                </a:ext>
              </a:extLst>
            </p:cNvPr>
            <p:cNvPicPr>
              <a:picLocks noChangeAspect="1"/>
            </p:cNvPicPr>
            <p:nvPr/>
          </p:nvPicPr>
          <p:blipFill rotWithShape="1">
            <a:blip r:embed="rId6">
              <a:extLst>
                <a:ext uri="{28A0092B-C50C-407E-A947-70E740481C1C}">
                  <a14:useLocalDpi xmlns:a14="http://schemas.microsoft.com/office/drawing/2010/main" val="0"/>
                </a:ext>
              </a:extLst>
            </a:blip>
            <a:srcRect l="66901" t="6503" r="18314" b="82724"/>
            <a:stretch/>
          </p:blipFill>
          <p:spPr>
            <a:xfrm>
              <a:off x="1205047" y="2022762"/>
              <a:ext cx="1725610" cy="1667189"/>
            </a:xfrm>
            <a:custGeom>
              <a:avLst/>
              <a:gdLst>
                <a:gd name="connsiteX0" fmla="*/ 552597 w 1725610"/>
                <a:gd name="connsiteY0" fmla="*/ 0 h 1667189"/>
                <a:gd name="connsiteX1" fmla="*/ 1173013 w 1725610"/>
                <a:gd name="connsiteY1" fmla="*/ 0 h 1667189"/>
                <a:gd name="connsiteX2" fmla="*/ 1198648 w 1725610"/>
                <a:gd name="connsiteY2" fmla="*/ 9383 h 1667189"/>
                <a:gd name="connsiteX3" fmla="*/ 1725610 w 1725610"/>
                <a:gd name="connsiteY3" fmla="*/ 804384 h 1667189"/>
                <a:gd name="connsiteX4" fmla="*/ 862805 w 1725610"/>
                <a:gd name="connsiteY4" fmla="*/ 1667189 h 1667189"/>
                <a:gd name="connsiteX5" fmla="*/ 0 w 1725610"/>
                <a:gd name="connsiteY5" fmla="*/ 804384 h 1667189"/>
                <a:gd name="connsiteX6" fmla="*/ 526963 w 1725610"/>
                <a:gd name="connsiteY6" fmla="*/ 9383 h 166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610" h="1667189">
                  <a:moveTo>
                    <a:pt x="552597" y="0"/>
                  </a:moveTo>
                  <a:lnTo>
                    <a:pt x="1173013" y="0"/>
                  </a:lnTo>
                  <a:lnTo>
                    <a:pt x="1198648" y="9383"/>
                  </a:lnTo>
                  <a:cubicBezTo>
                    <a:pt x="1508322" y="140364"/>
                    <a:pt x="1725610" y="446999"/>
                    <a:pt x="1725610" y="804384"/>
                  </a:cubicBezTo>
                  <a:cubicBezTo>
                    <a:pt x="1725610" y="1280898"/>
                    <a:pt x="1339319" y="1667189"/>
                    <a:pt x="862805" y="1667189"/>
                  </a:cubicBezTo>
                  <a:cubicBezTo>
                    <a:pt x="386291" y="1667189"/>
                    <a:pt x="0" y="1280898"/>
                    <a:pt x="0" y="804384"/>
                  </a:cubicBezTo>
                  <a:cubicBezTo>
                    <a:pt x="0" y="446999"/>
                    <a:pt x="217289" y="140364"/>
                    <a:pt x="526963" y="9383"/>
                  </a:cubicBezTo>
                  <a:close/>
                </a:path>
              </a:pathLst>
            </a:custGeom>
          </p:spPr>
        </p:pic>
      </p:grpSp>
      <p:grpSp>
        <p:nvGrpSpPr>
          <p:cNvPr id="20" name="组合 51">
            <a:extLst>
              <a:ext uri="{FF2B5EF4-FFF2-40B4-BE49-F238E27FC236}">
                <a16:creationId xmlns:a16="http://schemas.microsoft.com/office/drawing/2014/main" xmlns="" id="{33983E5D-83CD-47D5-977C-5220573D5E46}"/>
              </a:ext>
            </a:extLst>
          </p:cNvPr>
          <p:cNvGrpSpPr/>
          <p:nvPr/>
        </p:nvGrpSpPr>
        <p:grpSpPr>
          <a:xfrm>
            <a:off x="5892621" y="2467633"/>
            <a:ext cx="2461549" cy="3604714"/>
            <a:chOff x="6202110" y="2045602"/>
            <a:chExt cx="2461549" cy="3604714"/>
          </a:xfrm>
        </p:grpSpPr>
        <p:grpSp>
          <p:nvGrpSpPr>
            <p:cNvPr id="21" name="组合 25">
              <a:extLst>
                <a:ext uri="{FF2B5EF4-FFF2-40B4-BE49-F238E27FC236}">
                  <a16:creationId xmlns:a16="http://schemas.microsoft.com/office/drawing/2014/main" xmlns="" id="{677178C6-AD0E-473E-A4FF-C255BEC95B3C}"/>
                </a:ext>
              </a:extLst>
            </p:cNvPr>
            <p:cNvGrpSpPr/>
            <p:nvPr/>
          </p:nvGrpSpPr>
          <p:grpSpPr>
            <a:xfrm>
              <a:off x="6202110" y="2229917"/>
              <a:ext cx="2461549" cy="3420399"/>
              <a:chOff x="1057155" y="1816236"/>
              <a:chExt cx="2461549" cy="3420399"/>
            </a:xfrm>
          </p:grpSpPr>
          <p:grpSp>
            <p:nvGrpSpPr>
              <p:cNvPr id="23" name="组合 26">
                <a:extLst>
                  <a:ext uri="{FF2B5EF4-FFF2-40B4-BE49-F238E27FC236}">
                    <a16:creationId xmlns:a16="http://schemas.microsoft.com/office/drawing/2014/main" xmlns="" id="{1E47D74C-F201-4E4E-A176-088C0E324253}"/>
                  </a:ext>
                </a:extLst>
              </p:cNvPr>
              <p:cNvGrpSpPr/>
              <p:nvPr/>
            </p:nvGrpSpPr>
            <p:grpSpPr>
              <a:xfrm>
                <a:off x="1366641" y="1816236"/>
                <a:ext cx="1542548" cy="1933604"/>
                <a:chOff x="1355066" y="1813699"/>
                <a:chExt cx="1542548" cy="1933604"/>
              </a:xfrm>
            </p:grpSpPr>
            <p:pic>
              <p:nvPicPr>
                <p:cNvPr id="26" name="图片 29">
                  <a:extLst>
                    <a:ext uri="{FF2B5EF4-FFF2-40B4-BE49-F238E27FC236}">
                      <a16:creationId xmlns:a16="http://schemas.microsoft.com/office/drawing/2014/main" xmlns="" id="{8EA74123-F161-4BE5-A9CF-343BF69F482E}"/>
                    </a:ext>
                  </a:extLst>
                </p:cNvPr>
                <p:cNvPicPr>
                  <a:picLocks noChangeAspect="1"/>
                </p:cNvPicPr>
                <p:nvPr/>
              </p:nvPicPr>
              <p:blipFill>
                <a:blip r:embed="rId5" cstate="print">
                  <a:extLst>
                    <a:ext uri="{28A0092B-C50C-407E-A947-70E740481C1C}">
                      <a14:useLocalDpi xmlns:a14="http://schemas.microsoft.com/office/drawing/2010/main" val="0"/>
                    </a:ext>
                  </a:extLst>
                </a:blip>
                <a:srcRect l="12236" t="27671" r="28500" b="39200"/>
                <a:stretch>
                  <a:fillRect/>
                </a:stretch>
              </p:blipFill>
              <p:spPr>
                <a:xfrm rot="16200000">
                  <a:off x="1355066" y="1813699"/>
                  <a:ext cx="1542548" cy="1542548"/>
                </a:xfrm>
                <a:custGeom>
                  <a:avLst/>
                  <a:gdLst>
                    <a:gd name="connsiteX0" fmla="*/ 4064286 w 4064286"/>
                    <a:gd name="connsiteY0" fmla="*/ 2032143 h 4064286"/>
                    <a:gd name="connsiteX1" fmla="*/ 2032143 w 4064286"/>
                    <a:gd name="connsiteY1" fmla="*/ 4064286 h 4064286"/>
                    <a:gd name="connsiteX2" fmla="*/ 0 w 4064286"/>
                    <a:gd name="connsiteY2" fmla="*/ 2032143 h 4064286"/>
                    <a:gd name="connsiteX3" fmla="*/ 2032143 w 4064286"/>
                    <a:gd name="connsiteY3" fmla="*/ 0 h 4064286"/>
                    <a:gd name="connsiteX4" fmla="*/ 4064286 w 4064286"/>
                    <a:gd name="connsiteY4" fmla="*/ 2032143 h 4064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286" h="4064286">
                      <a:moveTo>
                        <a:pt x="4064286" y="2032143"/>
                      </a:moveTo>
                      <a:cubicBezTo>
                        <a:pt x="4064286" y="3154465"/>
                        <a:pt x="3154465" y="4064286"/>
                        <a:pt x="2032143" y="4064286"/>
                      </a:cubicBezTo>
                      <a:cubicBezTo>
                        <a:pt x="909821" y="4064286"/>
                        <a:pt x="0" y="3154465"/>
                        <a:pt x="0" y="2032143"/>
                      </a:cubicBezTo>
                      <a:cubicBezTo>
                        <a:pt x="0" y="909821"/>
                        <a:pt x="909821" y="0"/>
                        <a:pt x="2032143" y="0"/>
                      </a:cubicBezTo>
                      <a:cubicBezTo>
                        <a:pt x="3154465" y="0"/>
                        <a:pt x="4064286" y="909821"/>
                        <a:pt x="4064286" y="2032143"/>
                      </a:cubicBezTo>
                      <a:close/>
                    </a:path>
                  </a:pathLst>
                </a:custGeom>
                <a:ln w="44450">
                  <a:solidFill>
                    <a:srgbClr val="49D99B"/>
                  </a:solidFill>
                </a:ln>
              </p:spPr>
            </p:pic>
            <p:sp>
              <p:nvSpPr>
                <p:cNvPr id="27" name="矩形: 圆角 30">
                  <a:extLst>
                    <a:ext uri="{FF2B5EF4-FFF2-40B4-BE49-F238E27FC236}">
                      <a16:creationId xmlns:a16="http://schemas.microsoft.com/office/drawing/2014/main" xmlns="" id="{F6C66B7E-14E9-4CE3-B811-400CDFBB3ED1}"/>
                    </a:ext>
                  </a:extLst>
                </p:cNvPr>
                <p:cNvSpPr/>
                <p:nvPr/>
              </p:nvSpPr>
              <p:spPr>
                <a:xfrm rot="2698284">
                  <a:off x="1808036" y="3110695"/>
                  <a:ext cx="636608" cy="636608"/>
                </a:xfrm>
                <a:prstGeom prst="round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Times New Roman" panose="02020603050405020304" pitchFamily="18" charset="0"/>
                    <a:cs typeface="Times New Roman" panose="02020603050405020304" pitchFamily="18" charset="0"/>
                  </a:endParaRPr>
                </a:p>
              </p:txBody>
            </p:sp>
            <p:sp>
              <p:nvSpPr>
                <p:cNvPr id="28" name="文本框 31">
                  <a:extLst>
                    <a:ext uri="{FF2B5EF4-FFF2-40B4-BE49-F238E27FC236}">
                      <a16:creationId xmlns:a16="http://schemas.microsoft.com/office/drawing/2014/main" xmlns="" id="{7E80BAB3-B611-4BDA-8290-D1E6F32C1954}"/>
                    </a:ext>
                  </a:extLst>
                </p:cNvPr>
                <p:cNvSpPr txBox="1"/>
                <p:nvPr/>
              </p:nvSpPr>
              <p:spPr>
                <a:xfrm>
                  <a:off x="1886480" y="3198167"/>
                  <a:ext cx="690010" cy="523220"/>
                </a:xfrm>
                <a:prstGeom prst="rect">
                  <a:avLst/>
                </a:prstGeom>
                <a:noFill/>
              </p:spPr>
              <p:txBody>
                <a:bodyPr wrap="square" rtlCol="0">
                  <a:spAutoFit/>
                </a:bodyPr>
                <a:lstStyle/>
                <a:p>
                  <a:r>
                    <a:rPr lang="en-US" altLang="zh-CN" sz="28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03</a:t>
                  </a:r>
                  <a:endParaRPr lang="zh-CN" altLang="en-US" sz="28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24" name="矩形 27">
                <a:extLst>
                  <a:ext uri="{FF2B5EF4-FFF2-40B4-BE49-F238E27FC236}">
                    <a16:creationId xmlns:a16="http://schemas.microsoft.com/office/drawing/2014/main" xmlns="" id="{F15D2606-3DE5-4AE6-A6B6-2F8F1CD7258A}"/>
                  </a:ext>
                </a:extLst>
              </p:cNvPr>
              <p:cNvSpPr/>
              <p:nvPr/>
            </p:nvSpPr>
            <p:spPr>
              <a:xfrm>
                <a:off x="1057155" y="4282528"/>
                <a:ext cx="2461549" cy="954107"/>
              </a:xfrm>
              <a:prstGeom prst="rect">
                <a:avLst/>
              </a:prstGeom>
            </p:spPr>
            <p:txBody>
              <a:bodyPr wrap="square">
                <a:spAutoFit/>
              </a:bodyPr>
              <a:lstStyle/>
              <a:p>
                <a:pPr algn="ctr"/>
                <a:r>
                  <a:rPr lang="vi-VN" sz="2800">
                    <a:latin typeface="Times New Roman" panose="02020603050405020304" pitchFamily="18" charset="0"/>
                    <a:cs typeface="Times New Roman" panose="02020603050405020304" pitchFamily="18" charset="0"/>
                  </a:rPr>
                  <a:t>Viết bài văn bày tỏ cảm xúc</a:t>
                </a:r>
                <a:endParaRPr lang="en-US" sz="2800">
                  <a:latin typeface="Times New Roman" panose="02020603050405020304" pitchFamily="18" charset="0"/>
                  <a:cs typeface="Times New Roman" panose="02020603050405020304" pitchFamily="18" charset="0"/>
                </a:endParaRPr>
              </a:p>
            </p:txBody>
          </p:sp>
        </p:grpSp>
        <p:pic>
          <p:nvPicPr>
            <p:cNvPr id="22" name="图片 43">
              <a:extLst>
                <a:ext uri="{FF2B5EF4-FFF2-40B4-BE49-F238E27FC236}">
                  <a16:creationId xmlns:a16="http://schemas.microsoft.com/office/drawing/2014/main" xmlns="" id="{58879606-1FC6-4ACB-8D5F-2CA4CF603CA1}"/>
                </a:ext>
              </a:extLst>
            </p:cNvPr>
            <p:cNvPicPr>
              <a:picLocks noChangeAspect="1"/>
            </p:cNvPicPr>
            <p:nvPr/>
          </p:nvPicPr>
          <p:blipFill rotWithShape="1">
            <a:blip r:embed="rId6">
              <a:extLst>
                <a:ext uri="{28A0092B-C50C-407E-A947-70E740481C1C}">
                  <a14:useLocalDpi xmlns:a14="http://schemas.microsoft.com/office/drawing/2010/main" val="0"/>
                </a:ext>
              </a:extLst>
            </a:blip>
            <a:srcRect l="66901" t="6503" r="18314" b="82724"/>
            <a:stretch/>
          </p:blipFill>
          <p:spPr>
            <a:xfrm>
              <a:off x="6328534" y="2045602"/>
              <a:ext cx="1725610" cy="1667189"/>
            </a:xfrm>
            <a:custGeom>
              <a:avLst/>
              <a:gdLst>
                <a:gd name="connsiteX0" fmla="*/ 552597 w 1725610"/>
                <a:gd name="connsiteY0" fmla="*/ 0 h 1667189"/>
                <a:gd name="connsiteX1" fmla="*/ 1173013 w 1725610"/>
                <a:gd name="connsiteY1" fmla="*/ 0 h 1667189"/>
                <a:gd name="connsiteX2" fmla="*/ 1198648 w 1725610"/>
                <a:gd name="connsiteY2" fmla="*/ 9383 h 1667189"/>
                <a:gd name="connsiteX3" fmla="*/ 1725610 w 1725610"/>
                <a:gd name="connsiteY3" fmla="*/ 804384 h 1667189"/>
                <a:gd name="connsiteX4" fmla="*/ 862805 w 1725610"/>
                <a:gd name="connsiteY4" fmla="*/ 1667189 h 1667189"/>
                <a:gd name="connsiteX5" fmla="*/ 0 w 1725610"/>
                <a:gd name="connsiteY5" fmla="*/ 804384 h 1667189"/>
                <a:gd name="connsiteX6" fmla="*/ 526963 w 1725610"/>
                <a:gd name="connsiteY6" fmla="*/ 9383 h 166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610" h="1667189">
                  <a:moveTo>
                    <a:pt x="552597" y="0"/>
                  </a:moveTo>
                  <a:lnTo>
                    <a:pt x="1173013" y="0"/>
                  </a:lnTo>
                  <a:lnTo>
                    <a:pt x="1198648" y="9383"/>
                  </a:lnTo>
                  <a:cubicBezTo>
                    <a:pt x="1508322" y="140364"/>
                    <a:pt x="1725610" y="446999"/>
                    <a:pt x="1725610" y="804384"/>
                  </a:cubicBezTo>
                  <a:cubicBezTo>
                    <a:pt x="1725610" y="1280898"/>
                    <a:pt x="1339319" y="1667189"/>
                    <a:pt x="862805" y="1667189"/>
                  </a:cubicBezTo>
                  <a:cubicBezTo>
                    <a:pt x="386291" y="1667189"/>
                    <a:pt x="0" y="1280898"/>
                    <a:pt x="0" y="804384"/>
                  </a:cubicBezTo>
                  <a:cubicBezTo>
                    <a:pt x="0" y="446999"/>
                    <a:pt x="217289" y="140364"/>
                    <a:pt x="526963" y="9383"/>
                  </a:cubicBezTo>
                  <a:close/>
                </a:path>
              </a:pathLst>
            </a:custGeom>
          </p:spPr>
        </p:pic>
      </p:grpSp>
      <p:grpSp>
        <p:nvGrpSpPr>
          <p:cNvPr id="29" name="组合 50">
            <a:extLst>
              <a:ext uri="{FF2B5EF4-FFF2-40B4-BE49-F238E27FC236}">
                <a16:creationId xmlns:a16="http://schemas.microsoft.com/office/drawing/2014/main" xmlns="" id="{5D76F8E2-A035-4FE5-ADC4-278EACD5C2C3}"/>
              </a:ext>
            </a:extLst>
          </p:cNvPr>
          <p:cNvGrpSpPr/>
          <p:nvPr/>
        </p:nvGrpSpPr>
        <p:grpSpPr>
          <a:xfrm>
            <a:off x="3279632" y="1605306"/>
            <a:ext cx="2461549" cy="3135817"/>
            <a:chOff x="3589121" y="1183275"/>
            <a:chExt cx="2461549" cy="3135817"/>
          </a:xfrm>
        </p:grpSpPr>
        <p:grpSp>
          <p:nvGrpSpPr>
            <p:cNvPr id="30" name="组合 18">
              <a:extLst>
                <a:ext uri="{FF2B5EF4-FFF2-40B4-BE49-F238E27FC236}">
                  <a16:creationId xmlns:a16="http://schemas.microsoft.com/office/drawing/2014/main" xmlns="" id="{D229F387-B54F-4DA6-957F-D754B72A331E}"/>
                </a:ext>
              </a:extLst>
            </p:cNvPr>
            <p:cNvGrpSpPr/>
            <p:nvPr/>
          </p:nvGrpSpPr>
          <p:grpSpPr>
            <a:xfrm>
              <a:off x="3589121" y="1329580"/>
              <a:ext cx="2461549" cy="2989512"/>
              <a:chOff x="1057155" y="1816236"/>
              <a:chExt cx="2461549" cy="2989512"/>
            </a:xfrm>
          </p:grpSpPr>
          <p:grpSp>
            <p:nvGrpSpPr>
              <p:cNvPr id="32" name="组合 19">
                <a:extLst>
                  <a:ext uri="{FF2B5EF4-FFF2-40B4-BE49-F238E27FC236}">
                    <a16:creationId xmlns:a16="http://schemas.microsoft.com/office/drawing/2014/main" xmlns="" id="{5BCB572D-97A5-472D-A5D4-ADCBE10BBF6D}"/>
                  </a:ext>
                </a:extLst>
              </p:cNvPr>
              <p:cNvGrpSpPr/>
              <p:nvPr/>
            </p:nvGrpSpPr>
            <p:grpSpPr>
              <a:xfrm>
                <a:off x="1366641" y="1816236"/>
                <a:ext cx="1542548" cy="1933604"/>
                <a:chOff x="1355066" y="1813699"/>
                <a:chExt cx="1542548" cy="1933604"/>
              </a:xfrm>
            </p:grpSpPr>
            <p:pic>
              <p:nvPicPr>
                <p:cNvPr id="35" name="图片 22">
                  <a:extLst>
                    <a:ext uri="{FF2B5EF4-FFF2-40B4-BE49-F238E27FC236}">
                      <a16:creationId xmlns:a16="http://schemas.microsoft.com/office/drawing/2014/main" xmlns="" id="{F9E2DA3C-01F1-42D7-9F0E-90B7294339FD}"/>
                    </a:ext>
                  </a:extLst>
                </p:cNvPr>
                <p:cNvPicPr>
                  <a:picLocks noChangeAspect="1"/>
                </p:cNvPicPr>
                <p:nvPr/>
              </p:nvPicPr>
              <p:blipFill>
                <a:blip r:embed="rId5" cstate="print">
                  <a:extLst>
                    <a:ext uri="{28A0092B-C50C-407E-A947-70E740481C1C}">
                      <a14:useLocalDpi xmlns:a14="http://schemas.microsoft.com/office/drawing/2010/main" val="0"/>
                    </a:ext>
                  </a:extLst>
                </a:blip>
                <a:srcRect l="12236" t="27671" r="28500" b="39200"/>
                <a:stretch>
                  <a:fillRect/>
                </a:stretch>
              </p:blipFill>
              <p:spPr>
                <a:xfrm rot="16200000">
                  <a:off x="1355066" y="1813699"/>
                  <a:ext cx="1542548" cy="1542548"/>
                </a:xfrm>
                <a:custGeom>
                  <a:avLst/>
                  <a:gdLst>
                    <a:gd name="connsiteX0" fmla="*/ 4064286 w 4064286"/>
                    <a:gd name="connsiteY0" fmla="*/ 2032143 h 4064286"/>
                    <a:gd name="connsiteX1" fmla="*/ 2032143 w 4064286"/>
                    <a:gd name="connsiteY1" fmla="*/ 4064286 h 4064286"/>
                    <a:gd name="connsiteX2" fmla="*/ 0 w 4064286"/>
                    <a:gd name="connsiteY2" fmla="*/ 2032143 h 4064286"/>
                    <a:gd name="connsiteX3" fmla="*/ 2032143 w 4064286"/>
                    <a:gd name="connsiteY3" fmla="*/ 0 h 4064286"/>
                    <a:gd name="connsiteX4" fmla="*/ 4064286 w 4064286"/>
                    <a:gd name="connsiteY4" fmla="*/ 2032143 h 4064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286" h="4064286">
                      <a:moveTo>
                        <a:pt x="4064286" y="2032143"/>
                      </a:moveTo>
                      <a:cubicBezTo>
                        <a:pt x="4064286" y="3154465"/>
                        <a:pt x="3154465" y="4064286"/>
                        <a:pt x="2032143" y="4064286"/>
                      </a:cubicBezTo>
                      <a:cubicBezTo>
                        <a:pt x="909821" y="4064286"/>
                        <a:pt x="0" y="3154465"/>
                        <a:pt x="0" y="2032143"/>
                      </a:cubicBezTo>
                      <a:cubicBezTo>
                        <a:pt x="0" y="909821"/>
                        <a:pt x="909821" y="0"/>
                        <a:pt x="2032143" y="0"/>
                      </a:cubicBezTo>
                      <a:cubicBezTo>
                        <a:pt x="3154465" y="0"/>
                        <a:pt x="4064286" y="909821"/>
                        <a:pt x="4064286" y="2032143"/>
                      </a:cubicBezTo>
                      <a:close/>
                    </a:path>
                  </a:pathLst>
                </a:custGeom>
                <a:ln w="44450">
                  <a:solidFill>
                    <a:srgbClr val="49D99B"/>
                  </a:solidFill>
                </a:ln>
              </p:spPr>
            </p:pic>
            <p:sp>
              <p:nvSpPr>
                <p:cNvPr id="36" name="矩形: 圆角 23">
                  <a:extLst>
                    <a:ext uri="{FF2B5EF4-FFF2-40B4-BE49-F238E27FC236}">
                      <a16:creationId xmlns:a16="http://schemas.microsoft.com/office/drawing/2014/main" xmlns="" id="{74AFBECA-03F6-47ED-9DBD-ADF6EB5BE57F}"/>
                    </a:ext>
                  </a:extLst>
                </p:cNvPr>
                <p:cNvSpPr/>
                <p:nvPr/>
              </p:nvSpPr>
              <p:spPr>
                <a:xfrm rot="2698284">
                  <a:off x="1808036" y="3110695"/>
                  <a:ext cx="636608" cy="636608"/>
                </a:xfrm>
                <a:prstGeom prst="round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Times New Roman" panose="02020603050405020304" pitchFamily="18" charset="0"/>
                    <a:cs typeface="Times New Roman" panose="02020603050405020304" pitchFamily="18" charset="0"/>
                  </a:endParaRPr>
                </a:p>
              </p:txBody>
            </p:sp>
            <p:sp>
              <p:nvSpPr>
                <p:cNvPr id="37" name="文本框 24">
                  <a:extLst>
                    <a:ext uri="{FF2B5EF4-FFF2-40B4-BE49-F238E27FC236}">
                      <a16:creationId xmlns:a16="http://schemas.microsoft.com/office/drawing/2014/main" xmlns="" id="{05AD73D3-44BB-4154-AFAA-5746712DB060}"/>
                    </a:ext>
                  </a:extLst>
                </p:cNvPr>
                <p:cNvSpPr txBox="1"/>
                <p:nvPr/>
              </p:nvSpPr>
              <p:spPr>
                <a:xfrm>
                  <a:off x="1886480" y="3198167"/>
                  <a:ext cx="767214" cy="523220"/>
                </a:xfrm>
                <a:prstGeom prst="rect">
                  <a:avLst/>
                </a:prstGeom>
                <a:noFill/>
              </p:spPr>
              <p:txBody>
                <a:bodyPr wrap="square" rtlCol="0">
                  <a:spAutoFit/>
                </a:bodyPr>
                <a:lstStyle/>
                <a:p>
                  <a:r>
                    <a:rPr lang="en-US" altLang="zh-CN" sz="28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02</a:t>
                  </a:r>
                  <a:endParaRPr lang="zh-CN" altLang="en-US" sz="28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33" name="矩形 20">
                <a:extLst>
                  <a:ext uri="{FF2B5EF4-FFF2-40B4-BE49-F238E27FC236}">
                    <a16:creationId xmlns:a16="http://schemas.microsoft.com/office/drawing/2014/main" xmlns="" id="{3FC50F4C-7294-4605-A4C0-A8EB8D831101}"/>
                  </a:ext>
                </a:extLst>
              </p:cNvPr>
              <p:cNvSpPr/>
              <p:nvPr/>
            </p:nvSpPr>
            <p:spPr>
              <a:xfrm>
                <a:off x="1057155" y="4282528"/>
                <a:ext cx="2461549" cy="523220"/>
              </a:xfrm>
              <a:prstGeom prst="rect">
                <a:avLst/>
              </a:prstGeom>
            </p:spPr>
            <p:txBody>
              <a:bodyPr wrap="square">
                <a:spAutoFit/>
              </a:bodyPr>
              <a:lstStyle/>
              <a:p>
                <a:r>
                  <a:rPr lang="vi-VN" sz="2800">
                    <a:latin typeface="Times New Roman" panose="02020603050405020304" pitchFamily="18" charset="0"/>
                    <a:cs typeface="Times New Roman" panose="02020603050405020304" pitchFamily="18" charset="0"/>
                  </a:rPr>
                  <a:t>Sáng tác bài hát</a:t>
                </a:r>
                <a:endParaRPr lang="en-US" sz="2800">
                  <a:latin typeface="Times New Roman" panose="02020603050405020304" pitchFamily="18" charset="0"/>
                  <a:cs typeface="Times New Roman" panose="02020603050405020304" pitchFamily="18" charset="0"/>
                </a:endParaRPr>
              </a:p>
            </p:txBody>
          </p:sp>
        </p:grpSp>
        <p:pic>
          <p:nvPicPr>
            <p:cNvPr id="31" name="图片 47">
              <a:extLst>
                <a:ext uri="{FF2B5EF4-FFF2-40B4-BE49-F238E27FC236}">
                  <a16:creationId xmlns:a16="http://schemas.microsoft.com/office/drawing/2014/main" xmlns="" id="{66C50516-F86D-4592-8653-917EC707C779}"/>
                </a:ext>
              </a:extLst>
            </p:cNvPr>
            <p:cNvPicPr>
              <a:picLocks noChangeAspect="1"/>
            </p:cNvPicPr>
            <p:nvPr/>
          </p:nvPicPr>
          <p:blipFill rotWithShape="1">
            <a:blip r:embed="rId6">
              <a:extLst>
                <a:ext uri="{28A0092B-C50C-407E-A947-70E740481C1C}">
                  <a14:useLocalDpi xmlns:a14="http://schemas.microsoft.com/office/drawing/2010/main" val="0"/>
                </a:ext>
              </a:extLst>
            </a:blip>
            <a:srcRect l="7361" t="74286" r="80383" b="16546"/>
            <a:stretch/>
          </p:blipFill>
          <p:spPr>
            <a:xfrm>
              <a:off x="3874651" y="1183275"/>
              <a:ext cx="1542548" cy="1542548"/>
            </a:xfrm>
            <a:custGeom>
              <a:avLst/>
              <a:gdLst>
                <a:gd name="connsiteX0" fmla="*/ 771274 w 1542548"/>
                <a:gd name="connsiteY0" fmla="*/ 0 h 1542548"/>
                <a:gd name="connsiteX1" fmla="*/ 1542548 w 1542548"/>
                <a:gd name="connsiteY1" fmla="*/ 771274 h 1542548"/>
                <a:gd name="connsiteX2" fmla="*/ 771274 w 1542548"/>
                <a:gd name="connsiteY2" fmla="*/ 1542548 h 1542548"/>
                <a:gd name="connsiteX3" fmla="*/ 0 w 1542548"/>
                <a:gd name="connsiteY3" fmla="*/ 771274 h 1542548"/>
                <a:gd name="connsiteX4" fmla="*/ 771274 w 1542548"/>
                <a:gd name="connsiteY4" fmla="*/ 0 h 154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2548" h="1542548">
                  <a:moveTo>
                    <a:pt x="771274" y="0"/>
                  </a:moveTo>
                  <a:cubicBezTo>
                    <a:pt x="1197237" y="0"/>
                    <a:pt x="1542548" y="345311"/>
                    <a:pt x="1542548" y="771274"/>
                  </a:cubicBezTo>
                  <a:cubicBezTo>
                    <a:pt x="1542548" y="1197237"/>
                    <a:pt x="1197237" y="1542548"/>
                    <a:pt x="771274" y="1542548"/>
                  </a:cubicBezTo>
                  <a:cubicBezTo>
                    <a:pt x="345311" y="1542548"/>
                    <a:pt x="0" y="1197237"/>
                    <a:pt x="0" y="771274"/>
                  </a:cubicBezTo>
                  <a:cubicBezTo>
                    <a:pt x="0" y="345311"/>
                    <a:pt x="345311" y="0"/>
                    <a:pt x="771274" y="0"/>
                  </a:cubicBezTo>
                  <a:close/>
                </a:path>
              </a:pathLst>
            </a:custGeom>
          </p:spPr>
        </p:pic>
      </p:grpSp>
      <p:grpSp>
        <p:nvGrpSpPr>
          <p:cNvPr id="38" name="组合 52">
            <a:extLst>
              <a:ext uri="{FF2B5EF4-FFF2-40B4-BE49-F238E27FC236}">
                <a16:creationId xmlns:a16="http://schemas.microsoft.com/office/drawing/2014/main" xmlns="" id="{A88FF505-B108-4E1D-B3C7-DAEAE72E0D04}"/>
              </a:ext>
            </a:extLst>
          </p:cNvPr>
          <p:cNvGrpSpPr/>
          <p:nvPr/>
        </p:nvGrpSpPr>
        <p:grpSpPr>
          <a:xfrm>
            <a:off x="8813526" y="1605306"/>
            <a:ext cx="2530971" cy="3163326"/>
            <a:chOff x="9123015" y="1183275"/>
            <a:chExt cx="2530971" cy="3163326"/>
          </a:xfrm>
        </p:grpSpPr>
        <p:grpSp>
          <p:nvGrpSpPr>
            <p:cNvPr id="39" name="组合 32">
              <a:extLst>
                <a:ext uri="{FF2B5EF4-FFF2-40B4-BE49-F238E27FC236}">
                  <a16:creationId xmlns:a16="http://schemas.microsoft.com/office/drawing/2014/main" xmlns="" id="{CE4096CD-9302-459D-88D2-411BA0622497}"/>
                </a:ext>
              </a:extLst>
            </p:cNvPr>
            <p:cNvGrpSpPr/>
            <p:nvPr/>
          </p:nvGrpSpPr>
          <p:grpSpPr>
            <a:xfrm>
              <a:off x="9124584" y="1329580"/>
              <a:ext cx="2529402" cy="3017021"/>
              <a:chOff x="1366641" y="1816236"/>
              <a:chExt cx="2529402" cy="3017021"/>
            </a:xfrm>
          </p:grpSpPr>
          <p:grpSp>
            <p:nvGrpSpPr>
              <p:cNvPr id="41" name="组合 33">
                <a:extLst>
                  <a:ext uri="{FF2B5EF4-FFF2-40B4-BE49-F238E27FC236}">
                    <a16:creationId xmlns:a16="http://schemas.microsoft.com/office/drawing/2014/main" xmlns="" id="{DA1BC0F9-64FA-4065-9357-B568A7DA004B}"/>
                  </a:ext>
                </a:extLst>
              </p:cNvPr>
              <p:cNvGrpSpPr/>
              <p:nvPr/>
            </p:nvGrpSpPr>
            <p:grpSpPr>
              <a:xfrm>
                <a:off x="1366641" y="1816236"/>
                <a:ext cx="1542548" cy="1933604"/>
                <a:chOff x="1355066" y="1813699"/>
                <a:chExt cx="1542548" cy="1933604"/>
              </a:xfrm>
            </p:grpSpPr>
            <p:pic>
              <p:nvPicPr>
                <p:cNvPr id="44" name="图片 36">
                  <a:extLst>
                    <a:ext uri="{FF2B5EF4-FFF2-40B4-BE49-F238E27FC236}">
                      <a16:creationId xmlns:a16="http://schemas.microsoft.com/office/drawing/2014/main" xmlns="" id="{2EC017C8-B4B1-429C-AE00-36A8C97A4546}"/>
                    </a:ext>
                  </a:extLst>
                </p:cNvPr>
                <p:cNvPicPr>
                  <a:picLocks noChangeAspect="1"/>
                </p:cNvPicPr>
                <p:nvPr/>
              </p:nvPicPr>
              <p:blipFill>
                <a:blip r:embed="rId5" cstate="print">
                  <a:extLst>
                    <a:ext uri="{28A0092B-C50C-407E-A947-70E740481C1C}">
                      <a14:useLocalDpi xmlns:a14="http://schemas.microsoft.com/office/drawing/2010/main" val="0"/>
                    </a:ext>
                  </a:extLst>
                </a:blip>
                <a:srcRect l="12236" t="27671" r="28500" b="39200"/>
                <a:stretch>
                  <a:fillRect/>
                </a:stretch>
              </p:blipFill>
              <p:spPr>
                <a:xfrm rot="16200000">
                  <a:off x="1355066" y="1813699"/>
                  <a:ext cx="1542548" cy="1542548"/>
                </a:xfrm>
                <a:custGeom>
                  <a:avLst/>
                  <a:gdLst>
                    <a:gd name="connsiteX0" fmla="*/ 4064286 w 4064286"/>
                    <a:gd name="connsiteY0" fmla="*/ 2032143 h 4064286"/>
                    <a:gd name="connsiteX1" fmla="*/ 2032143 w 4064286"/>
                    <a:gd name="connsiteY1" fmla="*/ 4064286 h 4064286"/>
                    <a:gd name="connsiteX2" fmla="*/ 0 w 4064286"/>
                    <a:gd name="connsiteY2" fmla="*/ 2032143 h 4064286"/>
                    <a:gd name="connsiteX3" fmla="*/ 2032143 w 4064286"/>
                    <a:gd name="connsiteY3" fmla="*/ 0 h 4064286"/>
                    <a:gd name="connsiteX4" fmla="*/ 4064286 w 4064286"/>
                    <a:gd name="connsiteY4" fmla="*/ 2032143 h 4064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286" h="4064286">
                      <a:moveTo>
                        <a:pt x="4064286" y="2032143"/>
                      </a:moveTo>
                      <a:cubicBezTo>
                        <a:pt x="4064286" y="3154465"/>
                        <a:pt x="3154465" y="4064286"/>
                        <a:pt x="2032143" y="4064286"/>
                      </a:cubicBezTo>
                      <a:cubicBezTo>
                        <a:pt x="909821" y="4064286"/>
                        <a:pt x="0" y="3154465"/>
                        <a:pt x="0" y="2032143"/>
                      </a:cubicBezTo>
                      <a:cubicBezTo>
                        <a:pt x="0" y="909821"/>
                        <a:pt x="909821" y="0"/>
                        <a:pt x="2032143" y="0"/>
                      </a:cubicBezTo>
                      <a:cubicBezTo>
                        <a:pt x="3154465" y="0"/>
                        <a:pt x="4064286" y="909821"/>
                        <a:pt x="4064286" y="2032143"/>
                      </a:cubicBezTo>
                      <a:close/>
                    </a:path>
                  </a:pathLst>
                </a:custGeom>
                <a:ln w="44450">
                  <a:solidFill>
                    <a:srgbClr val="49D99B"/>
                  </a:solidFill>
                </a:ln>
              </p:spPr>
            </p:pic>
            <p:sp>
              <p:nvSpPr>
                <p:cNvPr id="45" name="矩形: 圆角 37">
                  <a:extLst>
                    <a:ext uri="{FF2B5EF4-FFF2-40B4-BE49-F238E27FC236}">
                      <a16:creationId xmlns:a16="http://schemas.microsoft.com/office/drawing/2014/main" xmlns="" id="{90FB5A90-0143-4AF2-BAA7-2F62DA426681}"/>
                    </a:ext>
                  </a:extLst>
                </p:cNvPr>
                <p:cNvSpPr/>
                <p:nvPr/>
              </p:nvSpPr>
              <p:spPr>
                <a:xfrm rot="2698284">
                  <a:off x="1808036" y="3110695"/>
                  <a:ext cx="636608" cy="636608"/>
                </a:xfrm>
                <a:prstGeom prst="round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Times New Roman" panose="02020603050405020304" pitchFamily="18" charset="0"/>
                    <a:cs typeface="Times New Roman" panose="02020603050405020304" pitchFamily="18" charset="0"/>
                  </a:endParaRPr>
                </a:p>
              </p:txBody>
            </p:sp>
            <p:sp>
              <p:nvSpPr>
                <p:cNvPr id="46" name="文本框 38">
                  <a:extLst>
                    <a:ext uri="{FF2B5EF4-FFF2-40B4-BE49-F238E27FC236}">
                      <a16:creationId xmlns:a16="http://schemas.microsoft.com/office/drawing/2014/main" xmlns="" id="{D223CE59-419D-4DAA-A6A9-AA4A454A3040}"/>
                    </a:ext>
                  </a:extLst>
                </p:cNvPr>
                <p:cNvSpPr txBox="1"/>
                <p:nvPr/>
              </p:nvSpPr>
              <p:spPr>
                <a:xfrm>
                  <a:off x="1886480" y="3198167"/>
                  <a:ext cx="767214" cy="523220"/>
                </a:xfrm>
                <a:prstGeom prst="rect">
                  <a:avLst/>
                </a:prstGeom>
                <a:noFill/>
              </p:spPr>
              <p:txBody>
                <a:bodyPr wrap="square" rtlCol="0">
                  <a:spAutoFit/>
                </a:bodyPr>
                <a:lstStyle/>
                <a:p>
                  <a:r>
                    <a:rPr lang="en-US" altLang="zh-CN" sz="28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04</a:t>
                  </a:r>
                  <a:endParaRPr lang="zh-CN" altLang="en-US" sz="28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42" name="矩形 34">
                <a:extLst>
                  <a:ext uri="{FF2B5EF4-FFF2-40B4-BE49-F238E27FC236}">
                    <a16:creationId xmlns:a16="http://schemas.microsoft.com/office/drawing/2014/main" xmlns="" id="{6FEABACC-B049-457F-B594-4726708F6ADF}"/>
                  </a:ext>
                </a:extLst>
              </p:cNvPr>
              <p:cNvSpPr/>
              <p:nvPr/>
            </p:nvSpPr>
            <p:spPr>
              <a:xfrm>
                <a:off x="1434494" y="4310037"/>
                <a:ext cx="2461549" cy="523220"/>
              </a:xfrm>
              <a:prstGeom prst="rect">
                <a:avLst/>
              </a:prstGeom>
            </p:spPr>
            <p:txBody>
              <a:bodyPr wrap="square">
                <a:spAutoFit/>
              </a:bodyPr>
              <a:lstStyle/>
              <a:p>
                <a:r>
                  <a:rPr lang="vi-VN" sz="2800">
                    <a:latin typeface="Times New Roman" panose="02020603050405020304" pitchFamily="18" charset="0"/>
                    <a:cs typeface="Times New Roman" panose="02020603050405020304" pitchFamily="18" charset="0"/>
                  </a:rPr>
                  <a:t>Sáng tác thơ</a:t>
                </a:r>
                <a:endParaRPr lang="en-US" sz="2800">
                  <a:latin typeface="Times New Roman" panose="02020603050405020304" pitchFamily="18" charset="0"/>
                  <a:cs typeface="Times New Roman" panose="02020603050405020304" pitchFamily="18" charset="0"/>
                </a:endParaRPr>
              </a:p>
            </p:txBody>
          </p:sp>
        </p:grpSp>
        <p:pic>
          <p:nvPicPr>
            <p:cNvPr id="40" name="图片 48">
              <a:extLst>
                <a:ext uri="{FF2B5EF4-FFF2-40B4-BE49-F238E27FC236}">
                  <a16:creationId xmlns:a16="http://schemas.microsoft.com/office/drawing/2014/main" xmlns="" id="{94F956AB-89A1-4BD5-8602-874915558659}"/>
                </a:ext>
              </a:extLst>
            </p:cNvPr>
            <p:cNvPicPr>
              <a:picLocks noChangeAspect="1"/>
            </p:cNvPicPr>
            <p:nvPr/>
          </p:nvPicPr>
          <p:blipFill rotWithShape="1">
            <a:blip r:embed="rId6">
              <a:extLst>
                <a:ext uri="{28A0092B-C50C-407E-A947-70E740481C1C}">
                  <a14:useLocalDpi xmlns:a14="http://schemas.microsoft.com/office/drawing/2010/main" val="0"/>
                </a:ext>
              </a:extLst>
            </a:blip>
            <a:srcRect l="7361" t="74286" r="80383" b="16546"/>
            <a:stretch/>
          </p:blipFill>
          <p:spPr>
            <a:xfrm>
              <a:off x="9123015" y="1183275"/>
              <a:ext cx="1542548" cy="1542548"/>
            </a:xfrm>
            <a:custGeom>
              <a:avLst/>
              <a:gdLst>
                <a:gd name="connsiteX0" fmla="*/ 771274 w 1542548"/>
                <a:gd name="connsiteY0" fmla="*/ 0 h 1542548"/>
                <a:gd name="connsiteX1" fmla="*/ 1542548 w 1542548"/>
                <a:gd name="connsiteY1" fmla="*/ 771274 h 1542548"/>
                <a:gd name="connsiteX2" fmla="*/ 771274 w 1542548"/>
                <a:gd name="connsiteY2" fmla="*/ 1542548 h 1542548"/>
                <a:gd name="connsiteX3" fmla="*/ 0 w 1542548"/>
                <a:gd name="connsiteY3" fmla="*/ 771274 h 1542548"/>
                <a:gd name="connsiteX4" fmla="*/ 771274 w 1542548"/>
                <a:gd name="connsiteY4" fmla="*/ 0 h 154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2548" h="1542548">
                  <a:moveTo>
                    <a:pt x="771274" y="0"/>
                  </a:moveTo>
                  <a:cubicBezTo>
                    <a:pt x="1197237" y="0"/>
                    <a:pt x="1542548" y="345311"/>
                    <a:pt x="1542548" y="771274"/>
                  </a:cubicBezTo>
                  <a:cubicBezTo>
                    <a:pt x="1542548" y="1197237"/>
                    <a:pt x="1197237" y="1542548"/>
                    <a:pt x="771274" y="1542548"/>
                  </a:cubicBezTo>
                  <a:cubicBezTo>
                    <a:pt x="345311" y="1542548"/>
                    <a:pt x="0" y="1197237"/>
                    <a:pt x="0" y="771274"/>
                  </a:cubicBezTo>
                  <a:cubicBezTo>
                    <a:pt x="0" y="345311"/>
                    <a:pt x="345311" y="0"/>
                    <a:pt x="771274" y="0"/>
                  </a:cubicBezTo>
                  <a:close/>
                </a:path>
              </a:pathLst>
            </a:custGeom>
          </p:spPr>
        </p:pic>
      </p:grpSp>
    </p:spTree>
    <p:extLst>
      <p:ext uri="{BB962C8B-B14F-4D97-AF65-F5344CB8AC3E}">
        <p14:creationId xmlns:p14="http://schemas.microsoft.com/office/powerpoint/2010/main" val="212562660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xmlns="" id="{F0FC0F70-AC76-4EA2-86EB-0B407A4ACBB5}"/>
              </a:ext>
            </a:extLst>
          </p:cNvPr>
          <p:cNvGrpSpPr/>
          <p:nvPr/>
        </p:nvGrpSpPr>
        <p:grpSpPr>
          <a:xfrm>
            <a:off x="0" y="172191"/>
            <a:ext cx="12190413" cy="831105"/>
            <a:chOff x="0" y="545208"/>
            <a:chExt cx="12190413" cy="831105"/>
          </a:xfrm>
        </p:grpSpPr>
        <p:sp>
          <p:nvSpPr>
            <p:cNvPr id="11" name="矩形 10">
              <a:extLst>
                <a:ext uri="{FF2B5EF4-FFF2-40B4-BE49-F238E27FC236}">
                  <a16:creationId xmlns:a16="http://schemas.microsoft.com/office/drawing/2014/main" xmlns=""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xmlns="" id="{E9BB0E5B-E5F4-4490-B3C7-C915B81DF5B6}"/>
                </a:ext>
              </a:extLst>
            </p:cNvPr>
            <p:cNvSpPr txBox="1">
              <a:spLocks noChangeArrowheads="1"/>
            </p:cNvSpPr>
            <p:nvPr/>
          </p:nvSpPr>
          <p:spPr bwMode="auto">
            <a:xfrm>
              <a:off x="1980958" y="545208"/>
              <a:ext cx="822849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b. Tìm kiếm và lựa chọn giải pháp</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grpSp>
        <p:nvGrpSpPr>
          <p:cNvPr id="5" name="组合 10">
            <a:extLst>
              <a:ext uri="{FF2B5EF4-FFF2-40B4-BE49-F238E27FC236}">
                <a16:creationId xmlns:a16="http://schemas.microsoft.com/office/drawing/2014/main" xmlns="" id="{076DDD80-3A95-4CA4-99AD-E9775C7018EB}"/>
              </a:ext>
            </a:extLst>
          </p:cNvPr>
          <p:cNvGrpSpPr/>
          <p:nvPr/>
        </p:nvGrpSpPr>
        <p:grpSpPr>
          <a:xfrm>
            <a:off x="5988277" y="987984"/>
            <a:ext cx="5701975" cy="3453892"/>
            <a:chOff x="1762543" y="-20073"/>
            <a:chExt cx="8666914" cy="4883621"/>
          </a:xfrm>
        </p:grpSpPr>
        <p:cxnSp>
          <p:nvCxnSpPr>
            <p:cNvPr id="6" name="直接连接符 3">
              <a:extLst>
                <a:ext uri="{FF2B5EF4-FFF2-40B4-BE49-F238E27FC236}">
                  <a16:creationId xmlns:a16="http://schemas.microsoft.com/office/drawing/2014/main" xmlns="" id="{C2451489-4166-426C-A87E-736498CEC981}"/>
                </a:ext>
              </a:extLst>
            </p:cNvPr>
            <p:cNvCxnSpPr/>
            <p:nvPr/>
          </p:nvCxnSpPr>
          <p:spPr>
            <a:xfrm>
              <a:off x="4015408" y="0"/>
              <a:ext cx="0" cy="1762539"/>
            </a:xfrm>
            <a:prstGeom prst="line">
              <a:avLst/>
            </a:prstGeom>
            <a:ln/>
          </p:spPr>
          <p:style>
            <a:lnRef idx="2">
              <a:schemeClr val="accent1"/>
            </a:lnRef>
            <a:fillRef idx="1">
              <a:schemeClr val="lt1"/>
            </a:fillRef>
            <a:effectRef idx="0">
              <a:schemeClr val="accent1"/>
            </a:effectRef>
            <a:fontRef idx="minor">
              <a:schemeClr val="dk1"/>
            </a:fontRef>
          </p:style>
        </p:cxnSp>
        <p:cxnSp>
          <p:nvCxnSpPr>
            <p:cNvPr id="7" name="直接连接符 4">
              <a:extLst>
                <a:ext uri="{FF2B5EF4-FFF2-40B4-BE49-F238E27FC236}">
                  <a16:creationId xmlns:a16="http://schemas.microsoft.com/office/drawing/2014/main" xmlns="" id="{FC0827ED-D25E-4138-8B53-DA59AF76BFAE}"/>
                </a:ext>
              </a:extLst>
            </p:cNvPr>
            <p:cNvCxnSpPr/>
            <p:nvPr/>
          </p:nvCxnSpPr>
          <p:spPr>
            <a:xfrm>
              <a:off x="8408503" y="-20073"/>
              <a:ext cx="0" cy="1762539"/>
            </a:xfrm>
            <a:prstGeom prst="line">
              <a:avLst/>
            </a:prstGeom>
            <a:ln/>
          </p:spPr>
          <p:style>
            <a:lnRef idx="2">
              <a:schemeClr val="accent1"/>
            </a:lnRef>
            <a:fillRef idx="1">
              <a:schemeClr val="lt1"/>
            </a:fillRef>
            <a:effectRef idx="0">
              <a:schemeClr val="accent1"/>
            </a:effectRef>
            <a:fontRef idx="minor">
              <a:schemeClr val="dk1"/>
            </a:fontRef>
          </p:style>
        </p:cxnSp>
        <p:sp>
          <p:nvSpPr>
            <p:cNvPr id="9" name="云形 5">
              <a:extLst>
                <a:ext uri="{FF2B5EF4-FFF2-40B4-BE49-F238E27FC236}">
                  <a16:creationId xmlns:a16="http://schemas.microsoft.com/office/drawing/2014/main" xmlns="" id="{472D155E-DBE0-456E-B257-FD3095BD8121}"/>
                </a:ext>
              </a:extLst>
            </p:cNvPr>
            <p:cNvSpPr/>
            <p:nvPr/>
          </p:nvSpPr>
          <p:spPr>
            <a:xfrm>
              <a:off x="1762543" y="1285461"/>
              <a:ext cx="8666914" cy="3578087"/>
            </a:xfrm>
            <a:prstGeom prst="cloud">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grpSp>
      <p:sp>
        <p:nvSpPr>
          <p:cNvPr id="10" name="文本框 6">
            <a:extLst>
              <a:ext uri="{FF2B5EF4-FFF2-40B4-BE49-F238E27FC236}">
                <a16:creationId xmlns:a16="http://schemas.microsoft.com/office/drawing/2014/main" xmlns="" id="{4D564C5E-C725-44D5-9380-5374D45D200D}"/>
              </a:ext>
            </a:extLst>
          </p:cNvPr>
          <p:cNvSpPr txBox="1"/>
          <p:nvPr/>
        </p:nvSpPr>
        <p:spPr>
          <a:xfrm>
            <a:off x="6390930" y="2264929"/>
            <a:ext cx="4896668" cy="1446550"/>
          </a:xfrm>
          <a:prstGeom prst="rect">
            <a:avLst/>
          </a:prstGeom>
          <a:noFill/>
        </p:spPr>
        <p:txBody>
          <a:bodyPr wrap="square" rtlCol="0">
            <a:spAutoFit/>
          </a:bodyPr>
          <a:lstStyle/>
          <a:p>
            <a:pPr algn="ctr"/>
            <a:r>
              <a:rPr lang="en-US" altLang="zh-CN" sz="4400">
                <a:solidFill>
                  <a:schemeClr val="tx1">
                    <a:lumMod val="75000"/>
                    <a:lumOff val="25000"/>
                  </a:schemeClr>
                </a:solidFill>
                <a:latin typeface="#9Slide03 Encode SeEx Extrabold" panose="00000905000000000000" pitchFamily="2" charset="0"/>
                <a:ea typeface="字魂27号-布丁体" panose="00000505000000000000" pitchFamily="2" charset="-122"/>
                <a:cs typeface="Times New Roman" panose="02020603050405020304" pitchFamily="18" charset="0"/>
              </a:rPr>
              <a:t>Lựa chọn </a:t>
            </a:r>
          </a:p>
          <a:p>
            <a:pPr algn="ctr"/>
            <a:r>
              <a:rPr lang="en-US" altLang="zh-CN" sz="4400">
                <a:solidFill>
                  <a:schemeClr val="tx1">
                    <a:lumMod val="75000"/>
                    <a:lumOff val="25000"/>
                  </a:schemeClr>
                </a:solidFill>
                <a:latin typeface="#9Slide03 Encode SeEx Extrabold" panose="00000905000000000000" pitchFamily="2" charset="0"/>
                <a:ea typeface="字魂27号-布丁体" panose="00000505000000000000" pitchFamily="2" charset="-122"/>
                <a:cs typeface="Times New Roman" panose="02020603050405020304" pitchFamily="18" charset="0"/>
              </a:rPr>
              <a:t>giải pháp</a:t>
            </a:r>
            <a:endParaRPr lang="zh-CN" altLang="en-US" sz="4400" dirty="0">
              <a:solidFill>
                <a:schemeClr val="tx1">
                  <a:lumMod val="75000"/>
                  <a:lumOff val="25000"/>
                </a:schemeClr>
              </a:solidFill>
              <a:latin typeface="#9Slide03 Encode SeEx Extrabold" panose="00000905000000000000" pitchFamily="2" charset="0"/>
              <a:ea typeface="字魂27号-布丁体" panose="00000505000000000000" pitchFamily="2" charset="-122"/>
              <a:cs typeface="Times New Roman" panose="02020603050405020304" pitchFamily="18" charset="0"/>
            </a:endParaRPr>
          </a:p>
        </p:txBody>
      </p:sp>
      <p:pic>
        <p:nvPicPr>
          <p:cNvPr id="13" name="图片 10">
            <a:extLst>
              <a:ext uri="{FF2B5EF4-FFF2-40B4-BE49-F238E27FC236}">
                <a16:creationId xmlns:a16="http://schemas.microsoft.com/office/drawing/2014/main" xmlns="" id="{30B32558-38C9-4B4F-B6F6-BC67E1E5A4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744" y="1735840"/>
            <a:ext cx="4529510" cy="4849240"/>
          </a:xfrm>
          <a:prstGeom prst="rect">
            <a:avLst/>
          </a:prstGeom>
        </p:spPr>
      </p:pic>
    </p:spTree>
    <p:extLst>
      <p:ext uri="{BB962C8B-B14F-4D97-AF65-F5344CB8AC3E}">
        <p14:creationId xmlns:p14="http://schemas.microsoft.com/office/powerpoint/2010/main" val="266653892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xmlns="" id="{F0FC0F70-AC76-4EA2-86EB-0B407A4ACBB5}"/>
              </a:ext>
            </a:extLst>
          </p:cNvPr>
          <p:cNvGrpSpPr/>
          <p:nvPr/>
        </p:nvGrpSpPr>
        <p:grpSpPr>
          <a:xfrm>
            <a:off x="0" y="172191"/>
            <a:ext cx="12190413" cy="831105"/>
            <a:chOff x="0" y="545208"/>
            <a:chExt cx="12190413" cy="831105"/>
          </a:xfrm>
        </p:grpSpPr>
        <p:sp>
          <p:nvSpPr>
            <p:cNvPr id="11" name="矩形 10">
              <a:extLst>
                <a:ext uri="{FF2B5EF4-FFF2-40B4-BE49-F238E27FC236}">
                  <a16:creationId xmlns:a16="http://schemas.microsoft.com/office/drawing/2014/main" xmlns=""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xmlns="" id="{E9BB0E5B-E5F4-4490-B3C7-C915B81DF5B6}"/>
                </a:ext>
              </a:extLst>
            </p:cNvPr>
            <p:cNvSpPr txBox="1">
              <a:spLocks noChangeArrowheads="1"/>
            </p:cNvSpPr>
            <p:nvPr/>
          </p:nvSpPr>
          <p:spPr bwMode="auto">
            <a:xfrm>
              <a:off x="1980958" y="545208"/>
              <a:ext cx="8654217"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3. Trình bày giải pháp và sản phẩm</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9" name="图片 11">
            <a:extLst>
              <a:ext uri="{FF2B5EF4-FFF2-40B4-BE49-F238E27FC236}">
                <a16:creationId xmlns:a16="http://schemas.microsoft.com/office/drawing/2014/main" xmlns="" id="{5964901F-E279-4A42-906C-99F574985614}"/>
              </a:ext>
            </a:extLst>
          </p:cNvPr>
          <p:cNvPicPr>
            <a:picLocks noChangeAspect="1"/>
          </p:cNvPicPr>
          <p:nvPr/>
        </p:nvPicPr>
        <p:blipFill>
          <a:blip r:embed="rId3" cstate="print"/>
          <a:stretch>
            <a:fillRect/>
          </a:stretch>
        </p:blipFill>
        <p:spPr>
          <a:xfrm>
            <a:off x="6327826" y="325523"/>
            <a:ext cx="5429250" cy="5429250"/>
          </a:xfrm>
          <a:prstGeom prst="rect">
            <a:avLst/>
          </a:prstGeom>
        </p:spPr>
      </p:pic>
      <p:sp>
        <p:nvSpPr>
          <p:cNvPr id="10" name="矩形 13">
            <a:extLst>
              <a:ext uri="{FF2B5EF4-FFF2-40B4-BE49-F238E27FC236}">
                <a16:creationId xmlns:a16="http://schemas.microsoft.com/office/drawing/2014/main" xmlns="" id="{09B9E829-E694-4C21-899A-C1913338524D}"/>
              </a:ext>
            </a:extLst>
          </p:cNvPr>
          <p:cNvSpPr/>
          <p:nvPr/>
        </p:nvSpPr>
        <p:spPr>
          <a:xfrm>
            <a:off x="7275905" y="2113121"/>
            <a:ext cx="3247708" cy="2062103"/>
          </a:xfrm>
          <a:prstGeom prst="rect">
            <a:avLst/>
          </a:prstGeom>
        </p:spPr>
        <p:txBody>
          <a:bodyPr wrap="square">
            <a:spAutoFit/>
          </a:bodyPr>
          <a:lstStyle/>
          <a:p>
            <a:r>
              <a:rPr lang="en-US" sz="2800" i="1">
                <a:latin typeface="Times New Roman" panose="02020603050405020304" pitchFamily="18" charset="0"/>
                <a:cs typeface="Times New Roman" panose="02020603050405020304" pitchFamily="18" charset="0"/>
              </a:rPr>
              <a:t>      </a:t>
            </a:r>
            <a:r>
              <a:rPr lang="vi-VN" sz="2000">
                <a:latin typeface="Times New Roman" panose="02020603050405020304" pitchFamily="18" charset="0"/>
                <a:cs typeface="Times New Roman" panose="02020603050405020304" pitchFamily="18" charset="0"/>
              </a:rPr>
              <a:t>HS đại diện lên trình bày, dựa vào dàn ý hoặc sơ đồ đã thảo luận nhóm. Chú ý sử dụng giọng điệu, cử chỉ, nét mặt để thể hiện cảm xúc, sự tương tác với người nghe.</a:t>
            </a:r>
            <a:endParaRPr lang="en-US" sz="2000">
              <a:latin typeface="Times New Roman" panose="02020603050405020304" pitchFamily="18" charset="0"/>
              <a:cs typeface="Times New Roman" panose="02020603050405020304" pitchFamily="18" charset="0"/>
            </a:endParaRPr>
          </a:p>
        </p:txBody>
      </p:sp>
      <p:pic>
        <p:nvPicPr>
          <p:cNvPr id="13" name="图片 6">
            <a:extLst>
              <a:ext uri="{FF2B5EF4-FFF2-40B4-BE49-F238E27FC236}">
                <a16:creationId xmlns:a16="http://schemas.microsoft.com/office/drawing/2014/main" xmlns="" id="{6CF5A462-1D5C-41FE-9467-4DD91C70CD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189" y="2015197"/>
            <a:ext cx="6468716" cy="4564588"/>
          </a:xfrm>
          <a:prstGeom prst="rect">
            <a:avLst/>
          </a:prstGeom>
        </p:spPr>
      </p:pic>
    </p:spTree>
    <p:extLst>
      <p:ext uri="{BB962C8B-B14F-4D97-AF65-F5344CB8AC3E}">
        <p14:creationId xmlns:p14="http://schemas.microsoft.com/office/powerpoint/2010/main" val="380177530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iterate type="lt">
                                    <p:tmPct val="10000"/>
                                  </p:iterate>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片包含 文字, 地图&#10;&#10;已生成极高可信度的说明">
            <a:extLst>
              <a:ext uri="{FF2B5EF4-FFF2-40B4-BE49-F238E27FC236}">
                <a16:creationId xmlns:a16="http://schemas.microsoft.com/office/drawing/2014/main" xmlns="" id="{428AAB2B-75B3-4688-A751-BDC2232DB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2" name="椭圆 11">
            <a:extLst>
              <a:ext uri="{FF2B5EF4-FFF2-40B4-BE49-F238E27FC236}">
                <a16:creationId xmlns:a16="http://schemas.microsoft.com/office/drawing/2014/main" xmlns="" id="{35902F7F-C840-45BB-9893-4CA95E3116B6}"/>
              </a:ext>
            </a:extLst>
          </p:cNvPr>
          <p:cNvSpPr/>
          <p:nvPr/>
        </p:nvSpPr>
        <p:spPr>
          <a:xfrm>
            <a:off x="3665008" y="2192874"/>
            <a:ext cx="1228250" cy="1224056"/>
          </a:xfrm>
          <a:prstGeom prst="ellipse">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4800" noProof="1">
                <a:latin typeface="华文新魏" panose="02010800040101010101" pitchFamily="2" charset="-122"/>
                <a:ea typeface="华文新魏" panose="02010800040101010101" pitchFamily="2" charset="-122"/>
              </a:rPr>
              <a:t>3</a:t>
            </a:r>
            <a:endParaRPr lang="zh-CN" altLang="en-US" sz="4800" noProof="1">
              <a:latin typeface="华文新魏" panose="02010800040101010101" pitchFamily="2" charset="-122"/>
              <a:ea typeface="华文新魏" panose="02010800040101010101" pitchFamily="2" charset="-122"/>
            </a:endParaRPr>
          </a:p>
        </p:txBody>
      </p:sp>
      <p:grpSp>
        <p:nvGrpSpPr>
          <p:cNvPr id="14" name="组合 13">
            <a:extLst>
              <a:ext uri="{FF2B5EF4-FFF2-40B4-BE49-F238E27FC236}">
                <a16:creationId xmlns:a16="http://schemas.microsoft.com/office/drawing/2014/main" xmlns="" id="{81B79954-FDDC-4313-B609-7E0169FA5108}"/>
              </a:ext>
            </a:extLst>
          </p:cNvPr>
          <p:cNvGrpSpPr/>
          <p:nvPr/>
        </p:nvGrpSpPr>
        <p:grpSpPr>
          <a:xfrm>
            <a:off x="5081813" y="2054908"/>
            <a:ext cx="4253915" cy="1846659"/>
            <a:chOff x="4952999" y="2000478"/>
            <a:chExt cx="4253915" cy="1846659"/>
          </a:xfrm>
        </p:grpSpPr>
        <p:sp>
          <p:nvSpPr>
            <p:cNvPr id="15" name="矩形 14">
              <a:extLst>
                <a:ext uri="{FF2B5EF4-FFF2-40B4-BE49-F238E27FC236}">
                  <a16:creationId xmlns:a16="http://schemas.microsoft.com/office/drawing/2014/main" xmlns="" id="{28D5B70A-6960-426C-9156-702F50A3E5F0}"/>
                </a:ext>
              </a:extLst>
            </p:cNvPr>
            <p:cNvSpPr/>
            <p:nvPr/>
          </p:nvSpPr>
          <p:spPr>
            <a:xfrm>
              <a:off x="4952999" y="2000478"/>
              <a:ext cx="4253915" cy="1846659"/>
            </a:xfrm>
            <a:prstGeom prst="rect">
              <a:avLst/>
            </a:prstGeom>
          </p:spPr>
          <p:txBody>
            <a:bodyPr wrap="square" lIns="0" tIns="0" rIns="0" bIns="0">
              <a:spAutoFit/>
            </a:bodyPr>
            <a:lstStyle/>
            <a:p>
              <a:pPr algn="ctr" eaLnBrk="1" hangingPunct="1">
                <a:defRPr/>
              </a:pPr>
              <a:r>
                <a:rPr lang="en-US" altLang="zh-CN" sz="6000" b="1" noProof="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Hoạt động luyện tập</a:t>
              </a:r>
              <a:endParaRPr lang="zh-CN" altLang="en-US" sz="6000" b="1" noProof="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cxnSp>
          <p:nvCxnSpPr>
            <p:cNvPr id="16" name="直接连接符 15">
              <a:extLst>
                <a:ext uri="{FF2B5EF4-FFF2-40B4-BE49-F238E27FC236}">
                  <a16:creationId xmlns:a16="http://schemas.microsoft.com/office/drawing/2014/main" xmlns="" id="{6E216360-4BB8-4186-97CB-6A4A363717BB}"/>
                </a:ext>
              </a:extLst>
            </p:cNvPr>
            <p:cNvCxnSpPr>
              <a:cxnSpLocks/>
            </p:cNvCxnSpPr>
            <p:nvPr/>
          </p:nvCxnSpPr>
          <p:spPr>
            <a:xfrm>
              <a:off x="4953000" y="2894312"/>
              <a:ext cx="3314700" cy="0"/>
            </a:xfrm>
            <a:prstGeom prst="line">
              <a:avLst/>
            </a:prstGeom>
            <a:ln w="12700">
              <a:solidFill>
                <a:srgbClr val="36689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7597809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26"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362">
                                          <p:stCondLst>
                                            <p:cond delay="0"/>
                                          </p:stCondLst>
                                        </p:cTn>
                                        <p:tgtEl>
                                          <p:spTgt spid="12"/>
                                        </p:tgtEl>
                                      </p:cBhvr>
                                    </p:animEffect>
                                    <p:anim calcmode="lin" valueType="num">
                                      <p:cBhvr>
                                        <p:cTn id="12" dur="1139"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 dur="415"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4" dur="415" tmFilter="0, 0; 0.125,0.2665; 0.25,0.4; 0.375,0.465; 0.5,0.5;  0.625,0.535; 0.75,0.6; 0.875,0.7335; 1,1">
                                          <p:stCondLst>
                                            <p:cond delay="415"/>
                                          </p:stCondLst>
                                        </p:cTn>
                                        <p:tgtEl>
                                          <p:spTgt spid="12"/>
                                        </p:tgtEl>
                                        <p:attrNameLst>
                                          <p:attrName>ppt_y</p:attrName>
                                        </p:attrNameLst>
                                      </p:cBhvr>
                                      <p:tavLst>
                                        <p:tav tm="0" fmla="#ppt_y-sin(pi*$)/9">
                                          <p:val>
                                            <p:fltVal val="0"/>
                                          </p:val>
                                        </p:tav>
                                        <p:tav tm="100000">
                                          <p:val>
                                            <p:fltVal val="1"/>
                                          </p:val>
                                        </p:tav>
                                      </p:tavLst>
                                    </p:anim>
                                    <p:anim calcmode="lin" valueType="num">
                                      <p:cBhvr>
                                        <p:cTn id="15" dur="207" tmFilter="0, 0; 0.125,0.2665; 0.25,0.4; 0.375,0.465; 0.5,0.5;  0.625,0.535; 0.75,0.6; 0.875,0.7335; 1,1">
                                          <p:stCondLst>
                                            <p:cond delay="828"/>
                                          </p:stCondLst>
                                        </p:cTn>
                                        <p:tgtEl>
                                          <p:spTgt spid="12"/>
                                        </p:tgtEl>
                                        <p:attrNameLst>
                                          <p:attrName>ppt_y</p:attrName>
                                        </p:attrNameLst>
                                      </p:cBhvr>
                                      <p:tavLst>
                                        <p:tav tm="0" fmla="#ppt_y-sin(pi*$)/27">
                                          <p:val>
                                            <p:fltVal val="0"/>
                                          </p:val>
                                        </p:tav>
                                        <p:tav tm="100000">
                                          <p:val>
                                            <p:fltVal val="1"/>
                                          </p:val>
                                        </p:tav>
                                      </p:tavLst>
                                    </p:anim>
                                    <p:anim calcmode="lin" valueType="num">
                                      <p:cBhvr>
                                        <p:cTn id="16" dur="103" tmFilter="0, 0; 0.125,0.2665; 0.25,0.4; 0.375,0.465; 0.5,0.5;  0.625,0.535; 0.75,0.6; 0.875,0.7335; 1,1">
                                          <p:stCondLst>
                                            <p:cond delay="1035"/>
                                          </p:stCondLst>
                                        </p:cTn>
                                        <p:tgtEl>
                                          <p:spTgt spid="12"/>
                                        </p:tgtEl>
                                        <p:attrNameLst>
                                          <p:attrName>ppt_y</p:attrName>
                                        </p:attrNameLst>
                                      </p:cBhvr>
                                      <p:tavLst>
                                        <p:tav tm="0" fmla="#ppt_y-sin(pi*$)/81">
                                          <p:val>
                                            <p:fltVal val="0"/>
                                          </p:val>
                                        </p:tav>
                                        <p:tav tm="100000">
                                          <p:val>
                                            <p:fltVal val="1"/>
                                          </p:val>
                                        </p:tav>
                                      </p:tavLst>
                                    </p:anim>
                                    <p:animScale>
                                      <p:cBhvr>
                                        <p:cTn id="17" dur="16">
                                          <p:stCondLst>
                                            <p:cond delay="406"/>
                                          </p:stCondLst>
                                        </p:cTn>
                                        <p:tgtEl>
                                          <p:spTgt spid="12"/>
                                        </p:tgtEl>
                                      </p:cBhvr>
                                      <p:to x="100000" y="60000"/>
                                    </p:animScale>
                                    <p:animScale>
                                      <p:cBhvr>
                                        <p:cTn id="18" dur="104" decel="50000">
                                          <p:stCondLst>
                                            <p:cond delay="423"/>
                                          </p:stCondLst>
                                        </p:cTn>
                                        <p:tgtEl>
                                          <p:spTgt spid="12"/>
                                        </p:tgtEl>
                                      </p:cBhvr>
                                      <p:to x="100000" y="100000"/>
                                    </p:animScale>
                                    <p:animScale>
                                      <p:cBhvr>
                                        <p:cTn id="19" dur="16">
                                          <p:stCondLst>
                                            <p:cond delay="820"/>
                                          </p:stCondLst>
                                        </p:cTn>
                                        <p:tgtEl>
                                          <p:spTgt spid="12"/>
                                        </p:tgtEl>
                                      </p:cBhvr>
                                      <p:to x="100000" y="80000"/>
                                    </p:animScale>
                                    <p:animScale>
                                      <p:cBhvr>
                                        <p:cTn id="20" dur="104" decel="50000">
                                          <p:stCondLst>
                                            <p:cond delay="836"/>
                                          </p:stCondLst>
                                        </p:cTn>
                                        <p:tgtEl>
                                          <p:spTgt spid="12"/>
                                        </p:tgtEl>
                                      </p:cBhvr>
                                      <p:to x="100000" y="100000"/>
                                    </p:animScale>
                                    <p:animScale>
                                      <p:cBhvr>
                                        <p:cTn id="21" dur="16">
                                          <p:stCondLst>
                                            <p:cond delay="1026"/>
                                          </p:stCondLst>
                                        </p:cTn>
                                        <p:tgtEl>
                                          <p:spTgt spid="12"/>
                                        </p:tgtEl>
                                      </p:cBhvr>
                                      <p:to x="100000" y="90000"/>
                                    </p:animScale>
                                    <p:animScale>
                                      <p:cBhvr>
                                        <p:cTn id="22" dur="104" decel="50000">
                                          <p:stCondLst>
                                            <p:cond delay="1042"/>
                                          </p:stCondLst>
                                        </p:cTn>
                                        <p:tgtEl>
                                          <p:spTgt spid="12"/>
                                        </p:tgtEl>
                                      </p:cBhvr>
                                      <p:to x="100000" y="100000"/>
                                    </p:animScale>
                                    <p:animScale>
                                      <p:cBhvr>
                                        <p:cTn id="23" dur="16">
                                          <p:stCondLst>
                                            <p:cond delay="1130"/>
                                          </p:stCondLst>
                                        </p:cTn>
                                        <p:tgtEl>
                                          <p:spTgt spid="12"/>
                                        </p:tgtEl>
                                      </p:cBhvr>
                                      <p:to x="100000" y="95000"/>
                                    </p:animScale>
                                    <p:animScale>
                                      <p:cBhvr>
                                        <p:cTn id="24" dur="104" decel="50000">
                                          <p:stCondLst>
                                            <p:cond delay="1146"/>
                                          </p:stCondLst>
                                        </p:cTn>
                                        <p:tgtEl>
                                          <p:spTgt spid="12"/>
                                        </p:tgtEl>
                                      </p:cBhvr>
                                      <p:to x="100000" y="100000"/>
                                    </p:animScale>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xmlns="" id="{F0FC0F70-AC76-4EA2-86EB-0B407A4ACBB5}"/>
              </a:ext>
            </a:extLst>
          </p:cNvPr>
          <p:cNvGrpSpPr/>
          <p:nvPr/>
        </p:nvGrpSpPr>
        <p:grpSpPr>
          <a:xfrm>
            <a:off x="0" y="172191"/>
            <a:ext cx="12190413" cy="831105"/>
            <a:chOff x="0" y="545208"/>
            <a:chExt cx="12190413" cy="831105"/>
          </a:xfrm>
        </p:grpSpPr>
        <p:sp>
          <p:nvSpPr>
            <p:cNvPr id="11" name="矩形 10">
              <a:extLst>
                <a:ext uri="{FF2B5EF4-FFF2-40B4-BE49-F238E27FC236}">
                  <a16:creationId xmlns:a16="http://schemas.microsoft.com/office/drawing/2014/main" xmlns=""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xmlns="" id="{E9BB0E5B-E5F4-4490-B3C7-C915B81DF5B6}"/>
                </a:ext>
              </a:extLst>
            </p:cNvPr>
            <p:cNvSpPr txBox="1">
              <a:spLocks noChangeArrowheads="1"/>
            </p:cNvSpPr>
            <p:nvPr/>
          </p:nvSpPr>
          <p:spPr bwMode="auto">
            <a:xfrm>
              <a:off x="1980958" y="545208"/>
              <a:ext cx="822849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Hoạt động luyện tập</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5" name="图片 4">
            <a:extLst>
              <a:ext uri="{FF2B5EF4-FFF2-40B4-BE49-F238E27FC236}">
                <a16:creationId xmlns:a16="http://schemas.microsoft.com/office/drawing/2014/main" xmlns="" id="{118852CB-A058-4309-89C1-8B8D6D6543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10131">
            <a:off x="8377616" y="580987"/>
            <a:ext cx="4304929" cy="3074454"/>
          </a:xfrm>
          <a:prstGeom prst="rect">
            <a:avLst/>
          </a:prstGeom>
          <a:effectLst>
            <a:outerShdw blurRad="50800" dist="38100" dir="2700000" algn="tl" rotWithShape="0">
              <a:prstClr val="black">
                <a:alpha val="10000"/>
              </a:prstClr>
            </a:outerShdw>
          </a:effectLst>
        </p:spPr>
      </p:pic>
      <p:sp>
        <p:nvSpPr>
          <p:cNvPr id="6" name="圆角矩形 8">
            <a:extLst>
              <a:ext uri="{FF2B5EF4-FFF2-40B4-BE49-F238E27FC236}">
                <a16:creationId xmlns:a16="http://schemas.microsoft.com/office/drawing/2014/main" xmlns="" id="{97D2DE56-9235-427C-BC76-0DE20E5039DD}"/>
              </a:ext>
            </a:extLst>
          </p:cNvPr>
          <p:cNvSpPr/>
          <p:nvPr/>
        </p:nvSpPr>
        <p:spPr>
          <a:xfrm>
            <a:off x="5703883" y="1569585"/>
            <a:ext cx="3759517" cy="3471309"/>
          </a:xfrm>
          <a:custGeom>
            <a:avLst/>
            <a:gdLst>
              <a:gd name="connsiteX0" fmla="*/ 0 w 4525033"/>
              <a:gd name="connsiteY0" fmla="*/ 196564 h 3236686"/>
              <a:gd name="connsiteX1" fmla="*/ 196564 w 4525033"/>
              <a:gd name="connsiteY1" fmla="*/ 0 h 3236686"/>
              <a:gd name="connsiteX2" fmla="*/ 4328469 w 4525033"/>
              <a:gd name="connsiteY2" fmla="*/ 0 h 3236686"/>
              <a:gd name="connsiteX3" fmla="*/ 4525033 w 4525033"/>
              <a:gd name="connsiteY3" fmla="*/ 196564 h 3236686"/>
              <a:gd name="connsiteX4" fmla="*/ 4525033 w 4525033"/>
              <a:gd name="connsiteY4" fmla="*/ 3040122 h 3236686"/>
              <a:gd name="connsiteX5" fmla="*/ 4328469 w 4525033"/>
              <a:gd name="connsiteY5" fmla="*/ 3236686 h 3236686"/>
              <a:gd name="connsiteX6" fmla="*/ 196564 w 4525033"/>
              <a:gd name="connsiteY6" fmla="*/ 3236686 h 3236686"/>
              <a:gd name="connsiteX7" fmla="*/ 0 w 4525033"/>
              <a:gd name="connsiteY7" fmla="*/ 3040122 h 3236686"/>
              <a:gd name="connsiteX8" fmla="*/ 0 w 4525033"/>
              <a:gd name="connsiteY8" fmla="*/ 196564 h 3236686"/>
              <a:gd name="connsiteX0-1" fmla="*/ 0 w 4525033"/>
              <a:gd name="connsiteY0-2" fmla="*/ 633292 h 3673414"/>
              <a:gd name="connsiteX1-3" fmla="*/ 1342976 w 4525033"/>
              <a:gd name="connsiteY1-4" fmla="*/ 0 h 3673414"/>
              <a:gd name="connsiteX2-5" fmla="*/ 4328469 w 4525033"/>
              <a:gd name="connsiteY2-6" fmla="*/ 436728 h 3673414"/>
              <a:gd name="connsiteX3-7" fmla="*/ 4525033 w 4525033"/>
              <a:gd name="connsiteY3-8" fmla="*/ 633292 h 3673414"/>
              <a:gd name="connsiteX4-9" fmla="*/ 4525033 w 4525033"/>
              <a:gd name="connsiteY4-10" fmla="*/ 3476850 h 3673414"/>
              <a:gd name="connsiteX5-11" fmla="*/ 4328469 w 4525033"/>
              <a:gd name="connsiteY5-12" fmla="*/ 3673414 h 3673414"/>
              <a:gd name="connsiteX6-13" fmla="*/ 196564 w 4525033"/>
              <a:gd name="connsiteY6-14" fmla="*/ 3673414 h 3673414"/>
              <a:gd name="connsiteX7-15" fmla="*/ 0 w 4525033"/>
              <a:gd name="connsiteY7-16" fmla="*/ 3476850 h 3673414"/>
              <a:gd name="connsiteX8-17" fmla="*/ 0 w 4525033"/>
              <a:gd name="connsiteY8-18" fmla="*/ 633292 h 3673414"/>
              <a:gd name="connsiteX0-19" fmla="*/ 0 w 4525033"/>
              <a:gd name="connsiteY0-20" fmla="*/ 633292 h 3673414"/>
              <a:gd name="connsiteX1-21" fmla="*/ 1342976 w 4525033"/>
              <a:gd name="connsiteY1-22" fmla="*/ 0 h 3673414"/>
              <a:gd name="connsiteX2-23" fmla="*/ 3850797 w 4525033"/>
              <a:gd name="connsiteY2-24" fmla="*/ 81887 h 3673414"/>
              <a:gd name="connsiteX3-25" fmla="*/ 4525033 w 4525033"/>
              <a:gd name="connsiteY3-26" fmla="*/ 633292 h 3673414"/>
              <a:gd name="connsiteX4-27" fmla="*/ 4525033 w 4525033"/>
              <a:gd name="connsiteY4-28" fmla="*/ 3476850 h 3673414"/>
              <a:gd name="connsiteX5-29" fmla="*/ 4328469 w 4525033"/>
              <a:gd name="connsiteY5-30" fmla="*/ 3673414 h 3673414"/>
              <a:gd name="connsiteX6-31" fmla="*/ 196564 w 4525033"/>
              <a:gd name="connsiteY6-32" fmla="*/ 3673414 h 3673414"/>
              <a:gd name="connsiteX7-33" fmla="*/ 0 w 4525033"/>
              <a:gd name="connsiteY7-34" fmla="*/ 3476850 h 3673414"/>
              <a:gd name="connsiteX8-35" fmla="*/ 0 w 4525033"/>
              <a:gd name="connsiteY8-36" fmla="*/ 633292 h 3673414"/>
              <a:gd name="connsiteX0-37" fmla="*/ 0 w 4688806"/>
              <a:gd name="connsiteY0-38" fmla="*/ 633292 h 3673414"/>
              <a:gd name="connsiteX1-39" fmla="*/ 1342976 w 4688806"/>
              <a:gd name="connsiteY1-40" fmla="*/ 0 h 3673414"/>
              <a:gd name="connsiteX2-41" fmla="*/ 3850797 w 4688806"/>
              <a:gd name="connsiteY2-42" fmla="*/ 81887 h 3673414"/>
              <a:gd name="connsiteX3-43" fmla="*/ 4688806 w 4688806"/>
              <a:gd name="connsiteY3-44" fmla="*/ 1206498 h 3673414"/>
              <a:gd name="connsiteX4-45" fmla="*/ 4525033 w 4688806"/>
              <a:gd name="connsiteY4-46" fmla="*/ 3476850 h 3673414"/>
              <a:gd name="connsiteX5-47" fmla="*/ 4328469 w 4688806"/>
              <a:gd name="connsiteY5-48" fmla="*/ 3673414 h 3673414"/>
              <a:gd name="connsiteX6-49" fmla="*/ 196564 w 4688806"/>
              <a:gd name="connsiteY6-50" fmla="*/ 3673414 h 3673414"/>
              <a:gd name="connsiteX7-51" fmla="*/ 0 w 4688806"/>
              <a:gd name="connsiteY7-52" fmla="*/ 3476850 h 3673414"/>
              <a:gd name="connsiteX8-53" fmla="*/ 0 w 4688806"/>
              <a:gd name="connsiteY8-54" fmla="*/ 633292 h 3673414"/>
              <a:gd name="connsiteX0-55" fmla="*/ 0 w 4688806"/>
              <a:gd name="connsiteY0-56" fmla="*/ 633292 h 3673414"/>
              <a:gd name="connsiteX1-57" fmla="*/ 1342976 w 4688806"/>
              <a:gd name="connsiteY1-58" fmla="*/ 0 h 3673414"/>
              <a:gd name="connsiteX2-59" fmla="*/ 3850797 w 4688806"/>
              <a:gd name="connsiteY2-60" fmla="*/ 81887 h 3673414"/>
              <a:gd name="connsiteX3-61" fmla="*/ 4688806 w 4688806"/>
              <a:gd name="connsiteY3-62" fmla="*/ 1206498 h 3673414"/>
              <a:gd name="connsiteX4-63" fmla="*/ 4525033 w 4688806"/>
              <a:gd name="connsiteY4-64" fmla="*/ 3476850 h 3673414"/>
              <a:gd name="connsiteX5-65" fmla="*/ 4328469 w 4688806"/>
              <a:gd name="connsiteY5-66" fmla="*/ 3673414 h 3673414"/>
              <a:gd name="connsiteX6-67" fmla="*/ 196564 w 4688806"/>
              <a:gd name="connsiteY6-68" fmla="*/ 3673414 h 3673414"/>
              <a:gd name="connsiteX7-69" fmla="*/ 0 w 4688806"/>
              <a:gd name="connsiteY7-70" fmla="*/ 3476850 h 3673414"/>
              <a:gd name="connsiteX8-71" fmla="*/ 0 w 4688806"/>
              <a:gd name="connsiteY8-72" fmla="*/ 633292 h 3673414"/>
              <a:gd name="connsiteX0-73" fmla="*/ 0 w 4688806"/>
              <a:gd name="connsiteY0-74" fmla="*/ 675414 h 3715536"/>
              <a:gd name="connsiteX1-75" fmla="*/ 1342976 w 4688806"/>
              <a:gd name="connsiteY1-76" fmla="*/ 42122 h 3715536"/>
              <a:gd name="connsiteX2-77" fmla="*/ 3850797 w 4688806"/>
              <a:gd name="connsiteY2-78" fmla="*/ 124009 h 3715536"/>
              <a:gd name="connsiteX3-79" fmla="*/ 4688806 w 4688806"/>
              <a:gd name="connsiteY3-80" fmla="*/ 1248620 h 3715536"/>
              <a:gd name="connsiteX4-81" fmla="*/ 4525033 w 4688806"/>
              <a:gd name="connsiteY4-82" fmla="*/ 3518972 h 3715536"/>
              <a:gd name="connsiteX5-83" fmla="*/ 4328469 w 4688806"/>
              <a:gd name="connsiteY5-84" fmla="*/ 3715536 h 3715536"/>
              <a:gd name="connsiteX6-85" fmla="*/ 196564 w 4688806"/>
              <a:gd name="connsiteY6-86" fmla="*/ 3715536 h 3715536"/>
              <a:gd name="connsiteX7-87" fmla="*/ 0 w 4688806"/>
              <a:gd name="connsiteY7-88" fmla="*/ 3518972 h 3715536"/>
              <a:gd name="connsiteX8-89" fmla="*/ 0 w 4688806"/>
              <a:gd name="connsiteY8-90" fmla="*/ 675414 h 3715536"/>
              <a:gd name="connsiteX0-91" fmla="*/ 0 w 4688806"/>
              <a:gd name="connsiteY0-92" fmla="*/ 633292 h 3673414"/>
              <a:gd name="connsiteX1-93" fmla="*/ 1342976 w 4688806"/>
              <a:gd name="connsiteY1-94" fmla="*/ 0 h 3673414"/>
              <a:gd name="connsiteX2-95" fmla="*/ 3850797 w 4688806"/>
              <a:gd name="connsiteY2-96" fmla="*/ 81887 h 3673414"/>
              <a:gd name="connsiteX3-97" fmla="*/ 4688806 w 4688806"/>
              <a:gd name="connsiteY3-98" fmla="*/ 1206498 h 3673414"/>
              <a:gd name="connsiteX4-99" fmla="*/ 4525033 w 4688806"/>
              <a:gd name="connsiteY4-100" fmla="*/ 3476850 h 3673414"/>
              <a:gd name="connsiteX5-101" fmla="*/ 4328469 w 4688806"/>
              <a:gd name="connsiteY5-102" fmla="*/ 3673414 h 3673414"/>
              <a:gd name="connsiteX6-103" fmla="*/ 196564 w 4688806"/>
              <a:gd name="connsiteY6-104" fmla="*/ 3673414 h 3673414"/>
              <a:gd name="connsiteX7-105" fmla="*/ 0 w 4688806"/>
              <a:gd name="connsiteY7-106" fmla="*/ 3476850 h 3673414"/>
              <a:gd name="connsiteX8-107" fmla="*/ 0 w 4688806"/>
              <a:gd name="connsiteY8-108" fmla="*/ 633292 h 3673414"/>
              <a:gd name="connsiteX0-109" fmla="*/ 163772 w 4852578"/>
              <a:gd name="connsiteY0-110" fmla="*/ 633292 h 3673414"/>
              <a:gd name="connsiteX1-111" fmla="*/ 1506748 w 4852578"/>
              <a:gd name="connsiteY1-112" fmla="*/ 0 h 3673414"/>
              <a:gd name="connsiteX2-113" fmla="*/ 4014569 w 4852578"/>
              <a:gd name="connsiteY2-114" fmla="*/ 81887 h 3673414"/>
              <a:gd name="connsiteX3-115" fmla="*/ 4852578 w 4852578"/>
              <a:gd name="connsiteY3-116" fmla="*/ 1206498 h 3673414"/>
              <a:gd name="connsiteX4-117" fmla="*/ 4688805 w 4852578"/>
              <a:gd name="connsiteY4-118" fmla="*/ 3476850 h 3673414"/>
              <a:gd name="connsiteX5-119" fmla="*/ 4492241 w 4852578"/>
              <a:gd name="connsiteY5-120" fmla="*/ 3673414 h 3673414"/>
              <a:gd name="connsiteX6-121" fmla="*/ 360336 w 4852578"/>
              <a:gd name="connsiteY6-122" fmla="*/ 3673414 h 3673414"/>
              <a:gd name="connsiteX7-123" fmla="*/ 163772 w 4852578"/>
              <a:gd name="connsiteY7-124" fmla="*/ 3476850 h 3673414"/>
              <a:gd name="connsiteX8-125" fmla="*/ 163772 w 4852578"/>
              <a:gd name="connsiteY8-126" fmla="*/ 633292 h 3673414"/>
              <a:gd name="connsiteX0-127" fmla="*/ 163772 w 4852578"/>
              <a:gd name="connsiteY0-128" fmla="*/ 633292 h 3673414"/>
              <a:gd name="connsiteX1-129" fmla="*/ 1506748 w 4852578"/>
              <a:gd name="connsiteY1-130" fmla="*/ 0 h 3673414"/>
              <a:gd name="connsiteX2-131" fmla="*/ 4014569 w 4852578"/>
              <a:gd name="connsiteY2-132" fmla="*/ 81887 h 3673414"/>
              <a:gd name="connsiteX3-133" fmla="*/ 4852578 w 4852578"/>
              <a:gd name="connsiteY3-134" fmla="*/ 1206498 h 3673414"/>
              <a:gd name="connsiteX4-135" fmla="*/ 4688805 w 4852578"/>
              <a:gd name="connsiteY4-136" fmla="*/ 3476850 h 3673414"/>
              <a:gd name="connsiteX5-137" fmla="*/ 4492241 w 4852578"/>
              <a:gd name="connsiteY5-138" fmla="*/ 3673414 h 3673414"/>
              <a:gd name="connsiteX6-139" fmla="*/ 960837 w 4852578"/>
              <a:gd name="connsiteY6-140" fmla="*/ 3564232 h 3673414"/>
              <a:gd name="connsiteX7-141" fmla="*/ 163772 w 4852578"/>
              <a:gd name="connsiteY7-142" fmla="*/ 3476850 h 3673414"/>
              <a:gd name="connsiteX8-143" fmla="*/ 163772 w 4852578"/>
              <a:gd name="connsiteY8-144" fmla="*/ 633292 h 3673414"/>
              <a:gd name="connsiteX0-145" fmla="*/ 210646 w 4899452"/>
              <a:gd name="connsiteY0-146" fmla="*/ 633292 h 3673414"/>
              <a:gd name="connsiteX1-147" fmla="*/ 1553622 w 4899452"/>
              <a:gd name="connsiteY1-148" fmla="*/ 0 h 3673414"/>
              <a:gd name="connsiteX2-149" fmla="*/ 4061443 w 4899452"/>
              <a:gd name="connsiteY2-150" fmla="*/ 81887 h 3673414"/>
              <a:gd name="connsiteX3-151" fmla="*/ 4899452 w 4899452"/>
              <a:gd name="connsiteY3-152" fmla="*/ 1206498 h 3673414"/>
              <a:gd name="connsiteX4-153" fmla="*/ 4735679 w 4899452"/>
              <a:gd name="connsiteY4-154" fmla="*/ 3476850 h 3673414"/>
              <a:gd name="connsiteX5-155" fmla="*/ 4539115 w 4899452"/>
              <a:gd name="connsiteY5-156" fmla="*/ 3673414 h 3673414"/>
              <a:gd name="connsiteX6-157" fmla="*/ 1007711 w 4899452"/>
              <a:gd name="connsiteY6-158" fmla="*/ 3564232 h 3673414"/>
              <a:gd name="connsiteX7-159" fmla="*/ 210646 w 4899452"/>
              <a:gd name="connsiteY7-160" fmla="*/ 3476850 h 3673414"/>
              <a:gd name="connsiteX8-161" fmla="*/ 210646 w 4899452"/>
              <a:gd name="connsiteY8-162" fmla="*/ 633292 h 3673414"/>
              <a:gd name="connsiteX0-163" fmla="*/ 210646 w 4899452"/>
              <a:gd name="connsiteY0-164" fmla="*/ 633292 h 3673414"/>
              <a:gd name="connsiteX1-165" fmla="*/ 1553622 w 4899452"/>
              <a:gd name="connsiteY1-166" fmla="*/ 0 h 3673414"/>
              <a:gd name="connsiteX2-167" fmla="*/ 4061443 w 4899452"/>
              <a:gd name="connsiteY2-168" fmla="*/ 81887 h 3673414"/>
              <a:gd name="connsiteX3-169" fmla="*/ 4899452 w 4899452"/>
              <a:gd name="connsiteY3-170" fmla="*/ 1206498 h 3673414"/>
              <a:gd name="connsiteX4-171" fmla="*/ 4735679 w 4899452"/>
              <a:gd name="connsiteY4-172" fmla="*/ 3476850 h 3673414"/>
              <a:gd name="connsiteX5-173" fmla="*/ 4539115 w 4899452"/>
              <a:gd name="connsiteY5-174" fmla="*/ 3673414 h 3673414"/>
              <a:gd name="connsiteX6-175" fmla="*/ 1007711 w 4899452"/>
              <a:gd name="connsiteY6-176" fmla="*/ 3564232 h 3673414"/>
              <a:gd name="connsiteX7-177" fmla="*/ 210646 w 4899452"/>
              <a:gd name="connsiteY7-178" fmla="*/ 3476850 h 3673414"/>
              <a:gd name="connsiteX8-179" fmla="*/ 210646 w 4899452"/>
              <a:gd name="connsiteY8-180" fmla="*/ 633292 h 3673414"/>
              <a:gd name="connsiteX0-181" fmla="*/ 210646 w 4899452"/>
              <a:gd name="connsiteY0-182" fmla="*/ 633292 h 3706407"/>
              <a:gd name="connsiteX1-183" fmla="*/ 1553622 w 4899452"/>
              <a:gd name="connsiteY1-184" fmla="*/ 0 h 3706407"/>
              <a:gd name="connsiteX2-185" fmla="*/ 4061443 w 4899452"/>
              <a:gd name="connsiteY2-186" fmla="*/ 81887 h 3706407"/>
              <a:gd name="connsiteX3-187" fmla="*/ 4899452 w 4899452"/>
              <a:gd name="connsiteY3-188" fmla="*/ 1206498 h 3706407"/>
              <a:gd name="connsiteX4-189" fmla="*/ 4735679 w 4899452"/>
              <a:gd name="connsiteY4-190" fmla="*/ 3476850 h 3706407"/>
              <a:gd name="connsiteX5-191" fmla="*/ 4539115 w 4899452"/>
              <a:gd name="connsiteY5-192" fmla="*/ 3673414 h 3706407"/>
              <a:gd name="connsiteX6-193" fmla="*/ 1075950 w 4899452"/>
              <a:gd name="connsiteY6-194" fmla="*/ 3700710 h 3706407"/>
              <a:gd name="connsiteX7-195" fmla="*/ 210646 w 4899452"/>
              <a:gd name="connsiteY7-196" fmla="*/ 3476850 h 3706407"/>
              <a:gd name="connsiteX8-197" fmla="*/ 210646 w 4899452"/>
              <a:gd name="connsiteY8-198" fmla="*/ 633292 h 3706407"/>
              <a:gd name="connsiteX0-199" fmla="*/ 210646 w 4899452"/>
              <a:gd name="connsiteY0-200" fmla="*/ 633292 h 3741653"/>
              <a:gd name="connsiteX1-201" fmla="*/ 1553622 w 4899452"/>
              <a:gd name="connsiteY1-202" fmla="*/ 0 h 3741653"/>
              <a:gd name="connsiteX2-203" fmla="*/ 4061443 w 4899452"/>
              <a:gd name="connsiteY2-204" fmla="*/ 81887 h 3741653"/>
              <a:gd name="connsiteX3-205" fmla="*/ 4899452 w 4899452"/>
              <a:gd name="connsiteY3-206" fmla="*/ 1206498 h 3741653"/>
              <a:gd name="connsiteX4-207" fmla="*/ 4735679 w 4899452"/>
              <a:gd name="connsiteY4-208" fmla="*/ 3476850 h 3741653"/>
              <a:gd name="connsiteX5-209" fmla="*/ 4170625 w 4899452"/>
              <a:gd name="connsiteY5-210" fmla="*/ 3741653 h 3741653"/>
              <a:gd name="connsiteX6-211" fmla="*/ 1075950 w 4899452"/>
              <a:gd name="connsiteY6-212" fmla="*/ 3700710 h 3741653"/>
              <a:gd name="connsiteX7-213" fmla="*/ 210646 w 4899452"/>
              <a:gd name="connsiteY7-214" fmla="*/ 3476850 h 3741653"/>
              <a:gd name="connsiteX8-215" fmla="*/ 210646 w 4899452"/>
              <a:gd name="connsiteY8-216" fmla="*/ 633292 h 3741653"/>
              <a:gd name="connsiteX0-217" fmla="*/ 210646 w 4899452"/>
              <a:gd name="connsiteY0-218" fmla="*/ 633292 h 3741653"/>
              <a:gd name="connsiteX1-219" fmla="*/ 1553622 w 4899452"/>
              <a:gd name="connsiteY1-220" fmla="*/ 0 h 3741653"/>
              <a:gd name="connsiteX2-221" fmla="*/ 4061443 w 4899452"/>
              <a:gd name="connsiteY2-222" fmla="*/ 81887 h 3741653"/>
              <a:gd name="connsiteX3-223" fmla="*/ 4899452 w 4899452"/>
              <a:gd name="connsiteY3-224" fmla="*/ 1206498 h 3741653"/>
              <a:gd name="connsiteX4-225" fmla="*/ 4803917 w 4899452"/>
              <a:gd name="connsiteY4-226" fmla="*/ 3176599 h 3741653"/>
              <a:gd name="connsiteX5-227" fmla="*/ 4170625 w 4899452"/>
              <a:gd name="connsiteY5-228" fmla="*/ 3741653 h 3741653"/>
              <a:gd name="connsiteX6-229" fmla="*/ 1075950 w 4899452"/>
              <a:gd name="connsiteY6-230" fmla="*/ 3700710 h 3741653"/>
              <a:gd name="connsiteX7-231" fmla="*/ 210646 w 4899452"/>
              <a:gd name="connsiteY7-232" fmla="*/ 3476850 h 3741653"/>
              <a:gd name="connsiteX8-233" fmla="*/ 210646 w 4899452"/>
              <a:gd name="connsiteY8-234" fmla="*/ 633292 h 3741653"/>
              <a:gd name="connsiteX0-235" fmla="*/ 210646 w 4899452"/>
              <a:gd name="connsiteY0-236" fmla="*/ 633292 h 3741653"/>
              <a:gd name="connsiteX1-237" fmla="*/ 1553622 w 4899452"/>
              <a:gd name="connsiteY1-238" fmla="*/ 0 h 3741653"/>
              <a:gd name="connsiteX2-239" fmla="*/ 4061443 w 4899452"/>
              <a:gd name="connsiteY2-240" fmla="*/ 81887 h 3741653"/>
              <a:gd name="connsiteX3-241" fmla="*/ 4899452 w 4899452"/>
              <a:gd name="connsiteY3-242" fmla="*/ 1206498 h 3741653"/>
              <a:gd name="connsiteX4-243" fmla="*/ 4803917 w 4899452"/>
              <a:gd name="connsiteY4-244" fmla="*/ 3176599 h 3741653"/>
              <a:gd name="connsiteX5-245" fmla="*/ 4170625 w 4899452"/>
              <a:gd name="connsiteY5-246" fmla="*/ 3741653 h 3741653"/>
              <a:gd name="connsiteX6-247" fmla="*/ 1075950 w 4899452"/>
              <a:gd name="connsiteY6-248" fmla="*/ 3700710 h 3741653"/>
              <a:gd name="connsiteX7-249" fmla="*/ 210646 w 4899452"/>
              <a:gd name="connsiteY7-250" fmla="*/ 3476850 h 3741653"/>
              <a:gd name="connsiteX8-251" fmla="*/ 210646 w 4899452"/>
              <a:gd name="connsiteY8-252" fmla="*/ 633292 h 3741653"/>
              <a:gd name="connsiteX0-253" fmla="*/ 210646 w 4899452"/>
              <a:gd name="connsiteY0-254" fmla="*/ 633292 h 3837188"/>
              <a:gd name="connsiteX1-255" fmla="*/ 1553622 w 4899452"/>
              <a:gd name="connsiteY1-256" fmla="*/ 0 h 3837188"/>
              <a:gd name="connsiteX2-257" fmla="*/ 4061443 w 4899452"/>
              <a:gd name="connsiteY2-258" fmla="*/ 81887 h 3837188"/>
              <a:gd name="connsiteX3-259" fmla="*/ 4899452 w 4899452"/>
              <a:gd name="connsiteY3-260" fmla="*/ 1206498 h 3837188"/>
              <a:gd name="connsiteX4-261" fmla="*/ 4803917 w 4899452"/>
              <a:gd name="connsiteY4-262" fmla="*/ 3176599 h 3837188"/>
              <a:gd name="connsiteX5-263" fmla="*/ 4034148 w 4899452"/>
              <a:gd name="connsiteY5-264" fmla="*/ 3837188 h 3837188"/>
              <a:gd name="connsiteX6-265" fmla="*/ 1075950 w 4899452"/>
              <a:gd name="connsiteY6-266" fmla="*/ 3700710 h 3837188"/>
              <a:gd name="connsiteX7-267" fmla="*/ 210646 w 4899452"/>
              <a:gd name="connsiteY7-268" fmla="*/ 3476850 h 3837188"/>
              <a:gd name="connsiteX8-269" fmla="*/ 210646 w 4899452"/>
              <a:gd name="connsiteY8-270" fmla="*/ 633292 h 3837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899452" h="3837188">
                <a:moveTo>
                  <a:pt x="210646" y="633292"/>
                </a:moveTo>
                <a:cubicBezTo>
                  <a:pt x="210646" y="524733"/>
                  <a:pt x="1445063" y="0"/>
                  <a:pt x="1553622" y="0"/>
                </a:cubicBezTo>
                <a:cubicBezTo>
                  <a:pt x="2930924" y="313899"/>
                  <a:pt x="2711436" y="-136477"/>
                  <a:pt x="4061443" y="81887"/>
                </a:cubicBezTo>
                <a:cubicBezTo>
                  <a:pt x="4170002" y="81887"/>
                  <a:pt x="4722031" y="606619"/>
                  <a:pt x="4899452" y="1206498"/>
                </a:cubicBezTo>
                <a:lnTo>
                  <a:pt x="4803917" y="3176599"/>
                </a:lnTo>
                <a:cubicBezTo>
                  <a:pt x="4762973" y="3517170"/>
                  <a:pt x="4142707" y="3837188"/>
                  <a:pt x="4034148" y="3837188"/>
                </a:cubicBezTo>
                <a:lnTo>
                  <a:pt x="1075950" y="3700710"/>
                </a:lnTo>
                <a:cubicBezTo>
                  <a:pt x="967391" y="3700710"/>
                  <a:pt x="688318" y="3762830"/>
                  <a:pt x="210646" y="3476850"/>
                </a:cubicBezTo>
                <a:cubicBezTo>
                  <a:pt x="33225" y="2528997"/>
                  <a:pt x="-157843" y="1526554"/>
                  <a:pt x="210646" y="633292"/>
                </a:cubicBezTo>
                <a:close/>
              </a:path>
            </a:pathLst>
          </a:custGeom>
          <a:solidFill>
            <a:srgbClr val="718CFF"/>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ea"/>
              <a:sym typeface="+mn-lt"/>
            </a:endParaRPr>
          </a:p>
        </p:txBody>
      </p:sp>
      <p:pic>
        <p:nvPicPr>
          <p:cNvPr id="7" name="图片 22">
            <a:extLst>
              <a:ext uri="{FF2B5EF4-FFF2-40B4-BE49-F238E27FC236}">
                <a16:creationId xmlns:a16="http://schemas.microsoft.com/office/drawing/2014/main" xmlns="" id="{54D12583-77B0-4BC2-9344-8F9091A33086}"/>
              </a:ext>
            </a:extLst>
          </p:cNvPr>
          <p:cNvPicPr>
            <a:picLocks noChangeAspect="1"/>
          </p:cNvPicPr>
          <p:nvPr/>
        </p:nvPicPr>
        <p:blipFill>
          <a:blip r:embed="rId4" cstate="print"/>
          <a:stretch>
            <a:fillRect/>
          </a:stretch>
        </p:blipFill>
        <p:spPr>
          <a:xfrm>
            <a:off x="278373" y="1289517"/>
            <a:ext cx="979145" cy="2488499"/>
          </a:xfrm>
          <a:prstGeom prst="rect">
            <a:avLst/>
          </a:prstGeom>
        </p:spPr>
      </p:pic>
      <p:sp>
        <p:nvSpPr>
          <p:cNvPr id="9" name="矩形 23">
            <a:extLst>
              <a:ext uri="{FF2B5EF4-FFF2-40B4-BE49-F238E27FC236}">
                <a16:creationId xmlns:a16="http://schemas.microsoft.com/office/drawing/2014/main" xmlns="" id="{DEC8D76D-44A4-4157-BED3-C69B36729836}"/>
              </a:ext>
            </a:extLst>
          </p:cNvPr>
          <p:cNvSpPr/>
          <p:nvPr/>
        </p:nvSpPr>
        <p:spPr>
          <a:xfrm>
            <a:off x="6020270" y="2025700"/>
            <a:ext cx="2834849" cy="267765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Sau khi lắng nghe</a:t>
            </a:r>
            <a:r>
              <a:rPr kumimoji="0" lang="vi-VN" sz="2800" b="0"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biện pháp mà các nhóm đưa ra, em thích nhất với biện pháp của nhóm nào, vì sao?</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0" name="图片 38">
            <a:extLst>
              <a:ext uri="{FF2B5EF4-FFF2-40B4-BE49-F238E27FC236}">
                <a16:creationId xmlns:a16="http://schemas.microsoft.com/office/drawing/2014/main" xmlns="" id="{783F4B66-B87B-45CD-9E79-B20187092C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2304" y="2921857"/>
            <a:ext cx="3712007" cy="3765540"/>
          </a:xfrm>
          <a:prstGeom prst="rect">
            <a:avLst/>
          </a:prstGeom>
        </p:spPr>
      </p:pic>
    </p:spTree>
    <p:extLst>
      <p:ext uri="{BB962C8B-B14F-4D97-AF65-F5344CB8AC3E}">
        <p14:creationId xmlns:p14="http://schemas.microsoft.com/office/powerpoint/2010/main" val="164701361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片包含 文字, 地图&#10;&#10;已生成极高可信度的说明">
            <a:extLst>
              <a:ext uri="{FF2B5EF4-FFF2-40B4-BE49-F238E27FC236}">
                <a16:creationId xmlns:a16="http://schemas.microsoft.com/office/drawing/2014/main" xmlns="" id="{428AAB2B-75B3-4688-A751-BDC2232DB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2" name="椭圆 11">
            <a:extLst>
              <a:ext uri="{FF2B5EF4-FFF2-40B4-BE49-F238E27FC236}">
                <a16:creationId xmlns:a16="http://schemas.microsoft.com/office/drawing/2014/main" xmlns="" id="{35902F7F-C840-45BB-9893-4CA95E3116B6}"/>
              </a:ext>
            </a:extLst>
          </p:cNvPr>
          <p:cNvSpPr/>
          <p:nvPr/>
        </p:nvSpPr>
        <p:spPr>
          <a:xfrm>
            <a:off x="3665008" y="2192874"/>
            <a:ext cx="1228250" cy="1224056"/>
          </a:xfrm>
          <a:prstGeom prst="ellipse">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4800" noProof="1">
                <a:latin typeface="华文新魏" panose="02010800040101010101" pitchFamily="2" charset="-122"/>
                <a:ea typeface="华文新魏" panose="02010800040101010101" pitchFamily="2" charset="-122"/>
              </a:rPr>
              <a:t>1</a:t>
            </a:r>
            <a:endParaRPr lang="zh-CN" altLang="en-US" sz="4800" noProof="1">
              <a:latin typeface="华文新魏" panose="02010800040101010101" pitchFamily="2" charset="-122"/>
              <a:ea typeface="华文新魏" panose="02010800040101010101" pitchFamily="2" charset="-122"/>
            </a:endParaRPr>
          </a:p>
        </p:txBody>
      </p:sp>
      <p:grpSp>
        <p:nvGrpSpPr>
          <p:cNvPr id="14" name="组合 13">
            <a:extLst>
              <a:ext uri="{FF2B5EF4-FFF2-40B4-BE49-F238E27FC236}">
                <a16:creationId xmlns:a16="http://schemas.microsoft.com/office/drawing/2014/main" xmlns="" id="{81B79954-FDDC-4313-B609-7E0169FA5108}"/>
              </a:ext>
            </a:extLst>
          </p:cNvPr>
          <p:cNvGrpSpPr/>
          <p:nvPr/>
        </p:nvGrpSpPr>
        <p:grpSpPr>
          <a:xfrm>
            <a:off x="5081814" y="1981168"/>
            <a:ext cx="3716890" cy="1846659"/>
            <a:chOff x="4953000" y="1926738"/>
            <a:chExt cx="3716890" cy="1846659"/>
          </a:xfrm>
        </p:grpSpPr>
        <p:sp>
          <p:nvSpPr>
            <p:cNvPr id="15" name="矩形 14">
              <a:extLst>
                <a:ext uri="{FF2B5EF4-FFF2-40B4-BE49-F238E27FC236}">
                  <a16:creationId xmlns:a16="http://schemas.microsoft.com/office/drawing/2014/main" xmlns="" id="{28D5B70A-6960-426C-9156-702F50A3E5F0}"/>
                </a:ext>
              </a:extLst>
            </p:cNvPr>
            <p:cNvSpPr/>
            <p:nvPr/>
          </p:nvSpPr>
          <p:spPr>
            <a:xfrm>
              <a:off x="4953000" y="1926738"/>
              <a:ext cx="3716890" cy="1846659"/>
            </a:xfrm>
            <a:prstGeom prst="rect">
              <a:avLst/>
            </a:prstGeom>
          </p:spPr>
          <p:txBody>
            <a:bodyPr wrap="square" lIns="0" tIns="0" rIns="0" bIns="0">
              <a:spAutoFit/>
            </a:bodyPr>
            <a:lstStyle/>
            <a:p>
              <a:pPr algn="ctr" eaLnBrk="1" hangingPunct="1">
                <a:defRPr/>
              </a:pPr>
              <a:r>
                <a:rPr lang="en-US" altLang="zh-CN" sz="6000" b="1" noProof="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Hoạt động khởi động</a:t>
              </a:r>
              <a:endParaRPr lang="zh-CN" altLang="en-US" sz="6000" b="1" noProof="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cxnSp>
          <p:nvCxnSpPr>
            <p:cNvPr id="16" name="直接连接符 15">
              <a:extLst>
                <a:ext uri="{FF2B5EF4-FFF2-40B4-BE49-F238E27FC236}">
                  <a16:creationId xmlns:a16="http://schemas.microsoft.com/office/drawing/2014/main" xmlns="" id="{6E216360-4BB8-4186-97CB-6A4A363717BB}"/>
                </a:ext>
              </a:extLst>
            </p:cNvPr>
            <p:cNvCxnSpPr>
              <a:cxnSpLocks/>
            </p:cNvCxnSpPr>
            <p:nvPr/>
          </p:nvCxnSpPr>
          <p:spPr>
            <a:xfrm>
              <a:off x="4953000" y="2894312"/>
              <a:ext cx="3314700" cy="0"/>
            </a:xfrm>
            <a:prstGeom prst="line">
              <a:avLst/>
            </a:prstGeom>
            <a:ln w="12700">
              <a:solidFill>
                <a:srgbClr val="36689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0480406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26"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362">
                                          <p:stCondLst>
                                            <p:cond delay="0"/>
                                          </p:stCondLst>
                                        </p:cTn>
                                        <p:tgtEl>
                                          <p:spTgt spid="12"/>
                                        </p:tgtEl>
                                      </p:cBhvr>
                                    </p:animEffect>
                                    <p:anim calcmode="lin" valueType="num">
                                      <p:cBhvr>
                                        <p:cTn id="12" dur="1139"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 dur="415"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4" dur="415" tmFilter="0, 0; 0.125,0.2665; 0.25,0.4; 0.375,0.465; 0.5,0.5;  0.625,0.535; 0.75,0.6; 0.875,0.7335; 1,1">
                                          <p:stCondLst>
                                            <p:cond delay="415"/>
                                          </p:stCondLst>
                                        </p:cTn>
                                        <p:tgtEl>
                                          <p:spTgt spid="12"/>
                                        </p:tgtEl>
                                        <p:attrNameLst>
                                          <p:attrName>ppt_y</p:attrName>
                                        </p:attrNameLst>
                                      </p:cBhvr>
                                      <p:tavLst>
                                        <p:tav tm="0" fmla="#ppt_y-sin(pi*$)/9">
                                          <p:val>
                                            <p:fltVal val="0"/>
                                          </p:val>
                                        </p:tav>
                                        <p:tav tm="100000">
                                          <p:val>
                                            <p:fltVal val="1"/>
                                          </p:val>
                                        </p:tav>
                                      </p:tavLst>
                                    </p:anim>
                                    <p:anim calcmode="lin" valueType="num">
                                      <p:cBhvr>
                                        <p:cTn id="15" dur="207" tmFilter="0, 0; 0.125,0.2665; 0.25,0.4; 0.375,0.465; 0.5,0.5;  0.625,0.535; 0.75,0.6; 0.875,0.7335; 1,1">
                                          <p:stCondLst>
                                            <p:cond delay="828"/>
                                          </p:stCondLst>
                                        </p:cTn>
                                        <p:tgtEl>
                                          <p:spTgt spid="12"/>
                                        </p:tgtEl>
                                        <p:attrNameLst>
                                          <p:attrName>ppt_y</p:attrName>
                                        </p:attrNameLst>
                                      </p:cBhvr>
                                      <p:tavLst>
                                        <p:tav tm="0" fmla="#ppt_y-sin(pi*$)/27">
                                          <p:val>
                                            <p:fltVal val="0"/>
                                          </p:val>
                                        </p:tav>
                                        <p:tav tm="100000">
                                          <p:val>
                                            <p:fltVal val="1"/>
                                          </p:val>
                                        </p:tav>
                                      </p:tavLst>
                                    </p:anim>
                                    <p:anim calcmode="lin" valueType="num">
                                      <p:cBhvr>
                                        <p:cTn id="16" dur="103" tmFilter="0, 0; 0.125,0.2665; 0.25,0.4; 0.375,0.465; 0.5,0.5;  0.625,0.535; 0.75,0.6; 0.875,0.7335; 1,1">
                                          <p:stCondLst>
                                            <p:cond delay="1035"/>
                                          </p:stCondLst>
                                        </p:cTn>
                                        <p:tgtEl>
                                          <p:spTgt spid="12"/>
                                        </p:tgtEl>
                                        <p:attrNameLst>
                                          <p:attrName>ppt_y</p:attrName>
                                        </p:attrNameLst>
                                      </p:cBhvr>
                                      <p:tavLst>
                                        <p:tav tm="0" fmla="#ppt_y-sin(pi*$)/81">
                                          <p:val>
                                            <p:fltVal val="0"/>
                                          </p:val>
                                        </p:tav>
                                        <p:tav tm="100000">
                                          <p:val>
                                            <p:fltVal val="1"/>
                                          </p:val>
                                        </p:tav>
                                      </p:tavLst>
                                    </p:anim>
                                    <p:animScale>
                                      <p:cBhvr>
                                        <p:cTn id="17" dur="16">
                                          <p:stCondLst>
                                            <p:cond delay="406"/>
                                          </p:stCondLst>
                                        </p:cTn>
                                        <p:tgtEl>
                                          <p:spTgt spid="12"/>
                                        </p:tgtEl>
                                      </p:cBhvr>
                                      <p:to x="100000" y="60000"/>
                                    </p:animScale>
                                    <p:animScale>
                                      <p:cBhvr>
                                        <p:cTn id="18" dur="104" decel="50000">
                                          <p:stCondLst>
                                            <p:cond delay="423"/>
                                          </p:stCondLst>
                                        </p:cTn>
                                        <p:tgtEl>
                                          <p:spTgt spid="12"/>
                                        </p:tgtEl>
                                      </p:cBhvr>
                                      <p:to x="100000" y="100000"/>
                                    </p:animScale>
                                    <p:animScale>
                                      <p:cBhvr>
                                        <p:cTn id="19" dur="16">
                                          <p:stCondLst>
                                            <p:cond delay="820"/>
                                          </p:stCondLst>
                                        </p:cTn>
                                        <p:tgtEl>
                                          <p:spTgt spid="12"/>
                                        </p:tgtEl>
                                      </p:cBhvr>
                                      <p:to x="100000" y="80000"/>
                                    </p:animScale>
                                    <p:animScale>
                                      <p:cBhvr>
                                        <p:cTn id="20" dur="104" decel="50000">
                                          <p:stCondLst>
                                            <p:cond delay="836"/>
                                          </p:stCondLst>
                                        </p:cTn>
                                        <p:tgtEl>
                                          <p:spTgt spid="12"/>
                                        </p:tgtEl>
                                      </p:cBhvr>
                                      <p:to x="100000" y="100000"/>
                                    </p:animScale>
                                    <p:animScale>
                                      <p:cBhvr>
                                        <p:cTn id="21" dur="16">
                                          <p:stCondLst>
                                            <p:cond delay="1026"/>
                                          </p:stCondLst>
                                        </p:cTn>
                                        <p:tgtEl>
                                          <p:spTgt spid="12"/>
                                        </p:tgtEl>
                                      </p:cBhvr>
                                      <p:to x="100000" y="90000"/>
                                    </p:animScale>
                                    <p:animScale>
                                      <p:cBhvr>
                                        <p:cTn id="22" dur="104" decel="50000">
                                          <p:stCondLst>
                                            <p:cond delay="1042"/>
                                          </p:stCondLst>
                                        </p:cTn>
                                        <p:tgtEl>
                                          <p:spTgt spid="12"/>
                                        </p:tgtEl>
                                      </p:cBhvr>
                                      <p:to x="100000" y="100000"/>
                                    </p:animScale>
                                    <p:animScale>
                                      <p:cBhvr>
                                        <p:cTn id="23" dur="16">
                                          <p:stCondLst>
                                            <p:cond delay="1130"/>
                                          </p:stCondLst>
                                        </p:cTn>
                                        <p:tgtEl>
                                          <p:spTgt spid="12"/>
                                        </p:tgtEl>
                                      </p:cBhvr>
                                      <p:to x="100000" y="95000"/>
                                    </p:animScale>
                                    <p:animScale>
                                      <p:cBhvr>
                                        <p:cTn id="24" dur="104" decel="50000">
                                          <p:stCondLst>
                                            <p:cond delay="1146"/>
                                          </p:stCondLst>
                                        </p:cTn>
                                        <p:tgtEl>
                                          <p:spTgt spid="12"/>
                                        </p:tgtEl>
                                      </p:cBhvr>
                                      <p:to x="100000" y="100000"/>
                                    </p:animScale>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片包含 文字, 地图&#10;&#10;已生成极高可信度的说明">
            <a:extLst>
              <a:ext uri="{FF2B5EF4-FFF2-40B4-BE49-F238E27FC236}">
                <a16:creationId xmlns:a16="http://schemas.microsoft.com/office/drawing/2014/main" xmlns="" id="{428AAB2B-75B3-4688-A751-BDC2232DB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2" name="椭圆 11">
            <a:extLst>
              <a:ext uri="{FF2B5EF4-FFF2-40B4-BE49-F238E27FC236}">
                <a16:creationId xmlns:a16="http://schemas.microsoft.com/office/drawing/2014/main" xmlns="" id="{35902F7F-C840-45BB-9893-4CA95E3116B6}"/>
              </a:ext>
            </a:extLst>
          </p:cNvPr>
          <p:cNvSpPr/>
          <p:nvPr/>
        </p:nvSpPr>
        <p:spPr>
          <a:xfrm>
            <a:off x="3665008" y="2192874"/>
            <a:ext cx="1228250" cy="1224056"/>
          </a:xfrm>
          <a:prstGeom prst="ellipse">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4800" noProof="1">
                <a:latin typeface="华文新魏" panose="02010800040101010101" pitchFamily="2" charset="-122"/>
                <a:ea typeface="华文新魏" panose="02010800040101010101" pitchFamily="2" charset="-122"/>
              </a:rPr>
              <a:t>4</a:t>
            </a:r>
            <a:endParaRPr lang="zh-CN" altLang="en-US" sz="4800" noProof="1">
              <a:latin typeface="华文新魏" panose="02010800040101010101" pitchFamily="2" charset="-122"/>
              <a:ea typeface="华文新魏" panose="02010800040101010101" pitchFamily="2" charset="-122"/>
            </a:endParaRPr>
          </a:p>
        </p:txBody>
      </p:sp>
      <p:grpSp>
        <p:nvGrpSpPr>
          <p:cNvPr id="14" name="组合 13">
            <a:extLst>
              <a:ext uri="{FF2B5EF4-FFF2-40B4-BE49-F238E27FC236}">
                <a16:creationId xmlns:a16="http://schemas.microsoft.com/office/drawing/2014/main" xmlns="" id="{81B79954-FDDC-4313-B609-7E0169FA5108}"/>
              </a:ext>
            </a:extLst>
          </p:cNvPr>
          <p:cNvGrpSpPr/>
          <p:nvPr/>
        </p:nvGrpSpPr>
        <p:grpSpPr>
          <a:xfrm>
            <a:off x="5081813" y="2054908"/>
            <a:ext cx="4253915" cy="1846659"/>
            <a:chOff x="4952999" y="2000478"/>
            <a:chExt cx="4253915" cy="1846659"/>
          </a:xfrm>
        </p:grpSpPr>
        <p:sp>
          <p:nvSpPr>
            <p:cNvPr id="15" name="矩形 14">
              <a:extLst>
                <a:ext uri="{FF2B5EF4-FFF2-40B4-BE49-F238E27FC236}">
                  <a16:creationId xmlns:a16="http://schemas.microsoft.com/office/drawing/2014/main" xmlns="" id="{28D5B70A-6960-426C-9156-702F50A3E5F0}"/>
                </a:ext>
              </a:extLst>
            </p:cNvPr>
            <p:cNvSpPr/>
            <p:nvPr/>
          </p:nvSpPr>
          <p:spPr>
            <a:xfrm>
              <a:off x="4952999" y="2000478"/>
              <a:ext cx="4253915" cy="1846659"/>
            </a:xfrm>
            <a:prstGeom prst="rect">
              <a:avLst/>
            </a:prstGeom>
          </p:spPr>
          <p:txBody>
            <a:bodyPr wrap="square" lIns="0" tIns="0" rIns="0" bIns="0">
              <a:spAutoFit/>
            </a:bodyPr>
            <a:lstStyle/>
            <a:p>
              <a:pPr algn="ctr" eaLnBrk="1" hangingPunct="1">
                <a:defRPr/>
              </a:pPr>
              <a:r>
                <a:rPr lang="en-US" altLang="zh-CN" sz="6000" b="1" noProof="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Hoạt động vận dụng</a:t>
              </a:r>
              <a:endParaRPr lang="zh-CN" altLang="en-US" sz="6000" b="1" noProof="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cxnSp>
          <p:nvCxnSpPr>
            <p:cNvPr id="16" name="直接连接符 15">
              <a:extLst>
                <a:ext uri="{FF2B5EF4-FFF2-40B4-BE49-F238E27FC236}">
                  <a16:creationId xmlns:a16="http://schemas.microsoft.com/office/drawing/2014/main" xmlns="" id="{6E216360-4BB8-4186-97CB-6A4A363717BB}"/>
                </a:ext>
              </a:extLst>
            </p:cNvPr>
            <p:cNvCxnSpPr>
              <a:cxnSpLocks/>
            </p:cNvCxnSpPr>
            <p:nvPr/>
          </p:nvCxnSpPr>
          <p:spPr>
            <a:xfrm>
              <a:off x="4953000" y="2894312"/>
              <a:ext cx="3314700" cy="0"/>
            </a:xfrm>
            <a:prstGeom prst="line">
              <a:avLst/>
            </a:prstGeom>
            <a:ln w="12700">
              <a:solidFill>
                <a:srgbClr val="36689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2723141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26"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362">
                                          <p:stCondLst>
                                            <p:cond delay="0"/>
                                          </p:stCondLst>
                                        </p:cTn>
                                        <p:tgtEl>
                                          <p:spTgt spid="12"/>
                                        </p:tgtEl>
                                      </p:cBhvr>
                                    </p:animEffect>
                                    <p:anim calcmode="lin" valueType="num">
                                      <p:cBhvr>
                                        <p:cTn id="12" dur="1139"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 dur="415"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4" dur="415" tmFilter="0, 0; 0.125,0.2665; 0.25,0.4; 0.375,0.465; 0.5,0.5;  0.625,0.535; 0.75,0.6; 0.875,0.7335; 1,1">
                                          <p:stCondLst>
                                            <p:cond delay="415"/>
                                          </p:stCondLst>
                                        </p:cTn>
                                        <p:tgtEl>
                                          <p:spTgt spid="12"/>
                                        </p:tgtEl>
                                        <p:attrNameLst>
                                          <p:attrName>ppt_y</p:attrName>
                                        </p:attrNameLst>
                                      </p:cBhvr>
                                      <p:tavLst>
                                        <p:tav tm="0" fmla="#ppt_y-sin(pi*$)/9">
                                          <p:val>
                                            <p:fltVal val="0"/>
                                          </p:val>
                                        </p:tav>
                                        <p:tav tm="100000">
                                          <p:val>
                                            <p:fltVal val="1"/>
                                          </p:val>
                                        </p:tav>
                                      </p:tavLst>
                                    </p:anim>
                                    <p:anim calcmode="lin" valueType="num">
                                      <p:cBhvr>
                                        <p:cTn id="15" dur="207" tmFilter="0, 0; 0.125,0.2665; 0.25,0.4; 0.375,0.465; 0.5,0.5;  0.625,0.535; 0.75,0.6; 0.875,0.7335; 1,1">
                                          <p:stCondLst>
                                            <p:cond delay="828"/>
                                          </p:stCondLst>
                                        </p:cTn>
                                        <p:tgtEl>
                                          <p:spTgt spid="12"/>
                                        </p:tgtEl>
                                        <p:attrNameLst>
                                          <p:attrName>ppt_y</p:attrName>
                                        </p:attrNameLst>
                                      </p:cBhvr>
                                      <p:tavLst>
                                        <p:tav tm="0" fmla="#ppt_y-sin(pi*$)/27">
                                          <p:val>
                                            <p:fltVal val="0"/>
                                          </p:val>
                                        </p:tav>
                                        <p:tav tm="100000">
                                          <p:val>
                                            <p:fltVal val="1"/>
                                          </p:val>
                                        </p:tav>
                                      </p:tavLst>
                                    </p:anim>
                                    <p:anim calcmode="lin" valueType="num">
                                      <p:cBhvr>
                                        <p:cTn id="16" dur="103" tmFilter="0, 0; 0.125,0.2665; 0.25,0.4; 0.375,0.465; 0.5,0.5;  0.625,0.535; 0.75,0.6; 0.875,0.7335; 1,1">
                                          <p:stCondLst>
                                            <p:cond delay="1035"/>
                                          </p:stCondLst>
                                        </p:cTn>
                                        <p:tgtEl>
                                          <p:spTgt spid="12"/>
                                        </p:tgtEl>
                                        <p:attrNameLst>
                                          <p:attrName>ppt_y</p:attrName>
                                        </p:attrNameLst>
                                      </p:cBhvr>
                                      <p:tavLst>
                                        <p:tav tm="0" fmla="#ppt_y-sin(pi*$)/81">
                                          <p:val>
                                            <p:fltVal val="0"/>
                                          </p:val>
                                        </p:tav>
                                        <p:tav tm="100000">
                                          <p:val>
                                            <p:fltVal val="1"/>
                                          </p:val>
                                        </p:tav>
                                      </p:tavLst>
                                    </p:anim>
                                    <p:animScale>
                                      <p:cBhvr>
                                        <p:cTn id="17" dur="16">
                                          <p:stCondLst>
                                            <p:cond delay="406"/>
                                          </p:stCondLst>
                                        </p:cTn>
                                        <p:tgtEl>
                                          <p:spTgt spid="12"/>
                                        </p:tgtEl>
                                      </p:cBhvr>
                                      <p:to x="100000" y="60000"/>
                                    </p:animScale>
                                    <p:animScale>
                                      <p:cBhvr>
                                        <p:cTn id="18" dur="104" decel="50000">
                                          <p:stCondLst>
                                            <p:cond delay="423"/>
                                          </p:stCondLst>
                                        </p:cTn>
                                        <p:tgtEl>
                                          <p:spTgt spid="12"/>
                                        </p:tgtEl>
                                      </p:cBhvr>
                                      <p:to x="100000" y="100000"/>
                                    </p:animScale>
                                    <p:animScale>
                                      <p:cBhvr>
                                        <p:cTn id="19" dur="16">
                                          <p:stCondLst>
                                            <p:cond delay="820"/>
                                          </p:stCondLst>
                                        </p:cTn>
                                        <p:tgtEl>
                                          <p:spTgt spid="12"/>
                                        </p:tgtEl>
                                      </p:cBhvr>
                                      <p:to x="100000" y="80000"/>
                                    </p:animScale>
                                    <p:animScale>
                                      <p:cBhvr>
                                        <p:cTn id="20" dur="104" decel="50000">
                                          <p:stCondLst>
                                            <p:cond delay="836"/>
                                          </p:stCondLst>
                                        </p:cTn>
                                        <p:tgtEl>
                                          <p:spTgt spid="12"/>
                                        </p:tgtEl>
                                      </p:cBhvr>
                                      <p:to x="100000" y="100000"/>
                                    </p:animScale>
                                    <p:animScale>
                                      <p:cBhvr>
                                        <p:cTn id="21" dur="16">
                                          <p:stCondLst>
                                            <p:cond delay="1026"/>
                                          </p:stCondLst>
                                        </p:cTn>
                                        <p:tgtEl>
                                          <p:spTgt spid="12"/>
                                        </p:tgtEl>
                                      </p:cBhvr>
                                      <p:to x="100000" y="90000"/>
                                    </p:animScale>
                                    <p:animScale>
                                      <p:cBhvr>
                                        <p:cTn id="22" dur="104" decel="50000">
                                          <p:stCondLst>
                                            <p:cond delay="1042"/>
                                          </p:stCondLst>
                                        </p:cTn>
                                        <p:tgtEl>
                                          <p:spTgt spid="12"/>
                                        </p:tgtEl>
                                      </p:cBhvr>
                                      <p:to x="100000" y="100000"/>
                                    </p:animScale>
                                    <p:animScale>
                                      <p:cBhvr>
                                        <p:cTn id="23" dur="16">
                                          <p:stCondLst>
                                            <p:cond delay="1130"/>
                                          </p:stCondLst>
                                        </p:cTn>
                                        <p:tgtEl>
                                          <p:spTgt spid="12"/>
                                        </p:tgtEl>
                                      </p:cBhvr>
                                      <p:to x="100000" y="95000"/>
                                    </p:animScale>
                                    <p:animScale>
                                      <p:cBhvr>
                                        <p:cTn id="24" dur="104" decel="50000">
                                          <p:stCondLst>
                                            <p:cond delay="1146"/>
                                          </p:stCondLst>
                                        </p:cTn>
                                        <p:tgtEl>
                                          <p:spTgt spid="12"/>
                                        </p:tgtEl>
                                      </p:cBhvr>
                                      <p:to x="100000" y="100000"/>
                                    </p:animScale>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xmlns="" id="{F0FC0F70-AC76-4EA2-86EB-0B407A4ACBB5}"/>
              </a:ext>
            </a:extLst>
          </p:cNvPr>
          <p:cNvGrpSpPr/>
          <p:nvPr/>
        </p:nvGrpSpPr>
        <p:grpSpPr>
          <a:xfrm>
            <a:off x="0" y="172191"/>
            <a:ext cx="12190413" cy="831105"/>
            <a:chOff x="0" y="545208"/>
            <a:chExt cx="12190413" cy="831105"/>
          </a:xfrm>
        </p:grpSpPr>
        <p:sp>
          <p:nvSpPr>
            <p:cNvPr id="11" name="矩形 10">
              <a:extLst>
                <a:ext uri="{FF2B5EF4-FFF2-40B4-BE49-F238E27FC236}">
                  <a16:creationId xmlns:a16="http://schemas.microsoft.com/office/drawing/2014/main" xmlns=""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xmlns="" id="{E9BB0E5B-E5F4-4490-B3C7-C915B81DF5B6}"/>
                </a:ext>
              </a:extLst>
            </p:cNvPr>
            <p:cNvSpPr txBox="1">
              <a:spLocks noChangeArrowheads="1"/>
            </p:cNvSpPr>
            <p:nvPr/>
          </p:nvSpPr>
          <p:spPr bwMode="auto">
            <a:xfrm>
              <a:off x="1980958" y="545208"/>
              <a:ext cx="822849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Hoạt động vận dụng</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grpSp>
        <p:nvGrpSpPr>
          <p:cNvPr id="5" name="组合 1">
            <a:extLst>
              <a:ext uri="{FF2B5EF4-FFF2-40B4-BE49-F238E27FC236}">
                <a16:creationId xmlns:a16="http://schemas.microsoft.com/office/drawing/2014/main" xmlns="" id="{8AC882FD-D35C-4868-A25D-0E0D76DB783F}"/>
              </a:ext>
            </a:extLst>
          </p:cNvPr>
          <p:cNvGrpSpPr/>
          <p:nvPr/>
        </p:nvGrpSpPr>
        <p:grpSpPr>
          <a:xfrm>
            <a:off x="618797" y="1920057"/>
            <a:ext cx="6326442" cy="4767340"/>
            <a:chOff x="-591423" y="1707337"/>
            <a:chExt cx="7679682" cy="5787085"/>
          </a:xfrm>
        </p:grpSpPr>
        <p:pic>
          <p:nvPicPr>
            <p:cNvPr id="6" name="图片 12">
              <a:extLst>
                <a:ext uri="{FF2B5EF4-FFF2-40B4-BE49-F238E27FC236}">
                  <a16:creationId xmlns:a16="http://schemas.microsoft.com/office/drawing/2014/main" xmlns="" id="{929CD3DA-0332-44ED-8963-261F158933D6}"/>
                </a:ext>
              </a:extLst>
            </p:cNvPr>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7" name="图片 13">
              <a:extLst>
                <a:ext uri="{FF2B5EF4-FFF2-40B4-BE49-F238E27FC236}">
                  <a16:creationId xmlns:a16="http://schemas.microsoft.com/office/drawing/2014/main" xmlns="" id="{AB03F429-FD2A-48D1-92F2-00B7B39F644C}"/>
                </a:ext>
              </a:extLst>
            </p:cNvPr>
            <p:cNvPicPr>
              <a:picLocks noChangeAspect="1"/>
            </p:cNvPicPr>
            <p:nvPr/>
          </p:nvPicPr>
          <p:blipFill rotWithShape="1">
            <a:blip r:embed="rId3">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pic>
        <p:nvPicPr>
          <p:cNvPr id="9" name="图片 11">
            <a:extLst>
              <a:ext uri="{FF2B5EF4-FFF2-40B4-BE49-F238E27FC236}">
                <a16:creationId xmlns:a16="http://schemas.microsoft.com/office/drawing/2014/main" xmlns="" id="{73E101A3-8FC8-4E58-B4F4-7AA0CA81F6CE}"/>
              </a:ext>
            </a:extLst>
          </p:cNvPr>
          <p:cNvPicPr>
            <a:picLocks noChangeAspect="1"/>
          </p:cNvPicPr>
          <p:nvPr/>
        </p:nvPicPr>
        <p:blipFill>
          <a:blip r:embed="rId4" cstate="print"/>
          <a:stretch>
            <a:fillRect/>
          </a:stretch>
        </p:blipFill>
        <p:spPr>
          <a:xfrm>
            <a:off x="6761163" y="480443"/>
            <a:ext cx="5429250" cy="5429250"/>
          </a:xfrm>
          <a:prstGeom prst="rect">
            <a:avLst/>
          </a:prstGeom>
        </p:spPr>
      </p:pic>
      <p:sp>
        <p:nvSpPr>
          <p:cNvPr id="10" name="矩形 13">
            <a:extLst>
              <a:ext uri="{FF2B5EF4-FFF2-40B4-BE49-F238E27FC236}">
                <a16:creationId xmlns:a16="http://schemas.microsoft.com/office/drawing/2014/main" xmlns="" id="{2AAD6343-53F0-47BE-945D-C7BEF9B5178C}"/>
              </a:ext>
            </a:extLst>
          </p:cNvPr>
          <p:cNvSpPr/>
          <p:nvPr/>
        </p:nvSpPr>
        <p:spPr>
          <a:xfrm>
            <a:off x="7709242" y="2268041"/>
            <a:ext cx="3247708" cy="2554545"/>
          </a:xfrm>
          <a:prstGeom prst="rect">
            <a:avLst/>
          </a:prstGeom>
        </p:spPr>
        <p:txBody>
          <a:bodyPr wrap="square">
            <a:spAutoFit/>
          </a:bodyPr>
          <a:lstStyle/>
          <a:p>
            <a:r>
              <a:rPr lang="en-US" sz="3600" i="1">
                <a:latin typeface="Times New Roman" panose="02020603050405020304" pitchFamily="18" charset="0"/>
                <a:cs typeface="Times New Roman" panose="02020603050405020304" pitchFamily="18" charset="0"/>
              </a:rPr>
              <a:t>      </a:t>
            </a:r>
            <a:r>
              <a:rPr lang="en-US" sz="2400" i="1">
                <a:latin typeface="Times New Roman" panose="02020603050405020304" pitchFamily="18" charset="0"/>
                <a:cs typeface="Times New Roman" panose="02020603050405020304" pitchFamily="18" charset="0"/>
              </a:rPr>
              <a:t>Em hãy thực hiện một sản phẩm sáng tạo cho góc truyền thông của lớp hoặc trường với chủ đề: “Tết an vui”</a:t>
            </a:r>
            <a:endParaRPr lang="en-US" sz="24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969260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iterate type="lt">
                                    <p:tmPct val="10000"/>
                                  </p:iterate>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7B43664D-A254-4823-A8D5-315D16EB3A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1" y="-25455"/>
            <a:ext cx="12190413" cy="6857107"/>
          </a:xfrm>
          <a:prstGeom prst="rect">
            <a:avLst/>
          </a:prstGeom>
        </p:spPr>
      </p:pic>
      <p:grpSp>
        <p:nvGrpSpPr>
          <p:cNvPr id="11" name="组合 10">
            <a:extLst>
              <a:ext uri="{FF2B5EF4-FFF2-40B4-BE49-F238E27FC236}">
                <a16:creationId xmlns:a16="http://schemas.microsoft.com/office/drawing/2014/main" xmlns="" id="{F3FAA9F9-176E-4A33-A42E-1663CFB6C200}"/>
              </a:ext>
            </a:extLst>
          </p:cNvPr>
          <p:cNvGrpSpPr/>
          <p:nvPr/>
        </p:nvGrpSpPr>
        <p:grpSpPr>
          <a:xfrm>
            <a:off x="4692266" y="-25454"/>
            <a:ext cx="7486496" cy="4882985"/>
            <a:chOff x="1762543" y="-20073"/>
            <a:chExt cx="8666914" cy="4883621"/>
          </a:xfrm>
        </p:grpSpPr>
        <p:cxnSp>
          <p:nvCxnSpPr>
            <p:cNvPr id="4" name="直接连接符 3">
              <a:extLst>
                <a:ext uri="{FF2B5EF4-FFF2-40B4-BE49-F238E27FC236}">
                  <a16:creationId xmlns:a16="http://schemas.microsoft.com/office/drawing/2014/main" xmlns="" id="{A9D68DB2-4E77-4735-92B3-CD36290CA9E8}"/>
                </a:ext>
              </a:extLst>
            </p:cNvPr>
            <p:cNvCxnSpPr/>
            <p:nvPr/>
          </p:nvCxnSpPr>
          <p:spPr>
            <a:xfrm>
              <a:off x="4015408" y="0"/>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xmlns="" id="{AA3359E1-195F-4E2B-B8D9-0EA7EC87C171}"/>
                </a:ext>
              </a:extLst>
            </p:cNvPr>
            <p:cNvCxnSpPr/>
            <p:nvPr/>
          </p:nvCxnSpPr>
          <p:spPr>
            <a:xfrm>
              <a:off x="8408503" y="-20073"/>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云形 5">
              <a:extLst>
                <a:ext uri="{FF2B5EF4-FFF2-40B4-BE49-F238E27FC236}">
                  <a16:creationId xmlns:a16="http://schemas.microsoft.com/office/drawing/2014/main" xmlns="" id="{A77F814D-1B64-4E8E-BF3F-BDAA536E7D44}"/>
                </a:ext>
              </a:extLst>
            </p:cNvPr>
            <p:cNvSpPr/>
            <p:nvPr/>
          </p:nvSpPr>
          <p:spPr>
            <a:xfrm>
              <a:off x="1762543" y="1285461"/>
              <a:ext cx="8666914" cy="357808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Calibri"/>
                <a:ea typeface="微软雅黑" panose="020B0503020204020204" pitchFamily="34" charset="-122"/>
              </a:endParaRPr>
            </a:p>
          </p:txBody>
        </p:sp>
      </p:grpSp>
      <p:sp>
        <p:nvSpPr>
          <p:cNvPr id="7" name="文本框 6">
            <a:extLst>
              <a:ext uri="{FF2B5EF4-FFF2-40B4-BE49-F238E27FC236}">
                <a16:creationId xmlns:a16="http://schemas.microsoft.com/office/drawing/2014/main" xmlns="" id="{47C7A9C1-0B75-4E2F-86DB-4158930B8937}"/>
              </a:ext>
            </a:extLst>
          </p:cNvPr>
          <p:cNvSpPr txBox="1"/>
          <p:nvPr/>
        </p:nvSpPr>
        <p:spPr>
          <a:xfrm>
            <a:off x="5987497" y="1962645"/>
            <a:ext cx="5391949" cy="1938740"/>
          </a:xfrm>
          <a:prstGeom prst="rect">
            <a:avLst/>
          </a:prstGeom>
          <a:noFill/>
        </p:spPr>
        <p:txBody>
          <a:bodyPr wrap="square" rtlCol="0">
            <a:spAutoFit/>
          </a:bodyPr>
          <a:lstStyle/>
          <a:p>
            <a:pPr algn="ctr" defTabSz="914309"/>
            <a:r>
              <a:rPr lang="en-US" altLang="zh-CN" sz="5999">
                <a:solidFill>
                  <a:prstClr val="black">
                    <a:lumMod val="75000"/>
                    <a:lumOff val="25000"/>
                  </a:prstClr>
                </a:solidFill>
                <a:latin typeface="#9Slide03 Encode SeEx Extrabold" panose="00000905000000000000" pitchFamily="2" charset="0"/>
                <a:ea typeface="字魂27号-布丁体" panose="00000505000000000000" pitchFamily="2" charset="-122"/>
                <a:cs typeface="Times New Roman" panose="02020603050405020304" pitchFamily="18" charset="0"/>
              </a:rPr>
              <a:t>Chúc các em học tập tốt!</a:t>
            </a:r>
            <a:endParaRPr lang="zh-CN" altLang="en-US" sz="5999" dirty="0">
              <a:solidFill>
                <a:prstClr val="black">
                  <a:lumMod val="75000"/>
                  <a:lumOff val="25000"/>
                </a:prstClr>
              </a:solidFill>
              <a:latin typeface="#9Slide03 Encode SeEx Extrabold" panose="00000905000000000000" pitchFamily="2" charset="0"/>
              <a:ea typeface="字魂27号-布丁体" panose="00000505000000000000" pitchFamily="2" charset="-122"/>
              <a:cs typeface="Times New Roman" panose="02020603050405020304" pitchFamily="18" charset="0"/>
            </a:endParaRPr>
          </a:p>
        </p:txBody>
      </p:sp>
      <p:pic>
        <p:nvPicPr>
          <p:cNvPr id="15" name="图片 10">
            <a:extLst>
              <a:ext uri="{FF2B5EF4-FFF2-40B4-BE49-F238E27FC236}">
                <a16:creationId xmlns:a16="http://schemas.microsoft.com/office/drawing/2014/main" xmlns="" id="{AA12D176-F818-42F2-8BAC-9738DA114B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962" y="1314285"/>
            <a:ext cx="4528920" cy="4848609"/>
          </a:xfrm>
          <a:prstGeom prst="rect">
            <a:avLst/>
          </a:prstGeom>
        </p:spPr>
      </p:pic>
    </p:spTree>
    <p:custDataLst>
      <p:tags r:id="rId1"/>
    </p:custDataLst>
    <p:extLst>
      <p:ext uri="{BB962C8B-B14F-4D97-AF65-F5344CB8AC3E}">
        <p14:creationId xmlns:p14="http://schemas.microsoft.com/office/powerpoint/2010/main" val="209312092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xmlns="" id="{F0FC0F70-AC76-4EA2-86EB-0B407A4ACBB5}"/>
              </a:ext>
            </a:extLst>
          </p:cNvPr>
          <p:cNvGrpSpPr/>
          <p:nvPr/>
        </p:nvGrpSpPr>
        <p:grpSpPr>
          <a:xfrm>
            <a:off x="0" y="174832"/>
            <a:ext cx="12190413" cy="828464"/>
            <a:chOff x="0" y="547849"/>
            <a:chExt cx="12190413" cy="828464"/>
          </a:xfrm>
        </p:grpSpPr>
        <p:sp>
          <p:nvSpPr>
            <p:cNvPr id="11" name="矩形 10">
              <a:extLst>
                <a:ext uri="{FF2B5EF4-FFF2-40B4-BE49-F238E27FC236}">
                  <a16:creationId xmlns:a16="http://schemas.microsoft.com/office/drawing/2014/main" xmlns=""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xmlns="" id="{E9BB0E5B-E5F4-4490-B3C7-C915B81DF5B6}"/>
                </a:ext>
              </a:extLst>
            </p:cNvPr>
            <p:cNvSpPr txBox="1">
              <a:spLocks noChangeArrowheads="1"/>
            </p:cNvSpPr>
            <p:nvPr/>
          </p:nvSpPr>
          <p:spPr bwMode="auto">
            <a:xfrm>
              <a:off x="3616502" y="547849"/>
              <a:ext cx="495740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0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Hoạt động khởi động</a:t>
              </a:r>
              <a:endParaRPr lang="zh-CN" altLang="en-US" sz="40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grpSp>
        <p:nvGrpSpPr>
          <p:cNvPr id="19" name="组合 11">
            <a:extLst>
              <a:ext uri="{FF2B5EF4-FFF2-40B4-BE49-F238E27FC236}">
                <a16:creationId xmlns:a16="http://schemas.microsoft.com/office/drawing/2014/main" xmlns="" id="{B80DD645-6506-4295-BE01-6C4EF075A604}"/>
              </a:ext>
            </a:extLst>
          </p:cNvPr>
          <p:cNvGrpSpPr/>
          <p:nvPr/>
        </p:nvGrpSpPr>
        <p:grpSpPr>
          <a:xfrm>
            <a:off x="6242466" y="1987543"/>
            <a:ext cx="1091423" cy="1232181"/>
            <a:chOff x="115079" y="968971"/>
            <a:chExt cx="1091423" cy="1232181"/>
          </a:xfrm>
        </p:grpSpPr>
        <p:pic>
          <p:nvPicPr>
            <p:cNvPr id="20" name="图片 9">
              <a:extLst>
                <a:ext uri="{FF2B5EF4-FFF2-40B4-BE49-F238E27FC236}">
                  <a16:creationId xmlns:a16="http://schemas.microsoft.com/office/drawing/2014/main" xmlns="" id="{303B6036-C51D-48C1-A09B-8554594D88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21" name="图片 10">
              <a:extLst>
                <a:ext uri="{FF2B5EF4-FFF2-40B4-BE49-F238E27FC236}">
                  <a16:creationId xmlns:a16="http://schemas.microsoft.com/office/drawing/2014/main" xmlns="" id="{AB6DFA70-4D9C-42F1-8DEC-791370E47B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grpSp>
        <p:nvGrpSpPr>
          <p:cNvPr id="22" name="组合 2">
            <a:extLst>
              <a:ext uri="{FF2B5EF4-FFF2-40B4-BE49-F238E27FC236}">
                <a16:creationId xmlns:a16="http://schemas.microsoft.com/office/drawing/2014/main" xmlns="" id="{A5F7EEA6-32E3-4B33-A27D-D7C1CD425A64}"/>
              </a:ext>
            </a:extLst>
          </p:cNvPr>
          <p:cNvGrpSpPr/>
          <p:nvPr/>
        </p:nvGrpSpPr>
        <p:grpSpPr>
          <a:xfrm>
            <a:off x="1260149" y="1767679"/>
            <a:ext cx="4439186" cy="4752540"/>
            <a:chOff x="3963397" y="1589167"/>
            <a:chExt cx="3565106" cy="3816760"/>
          </a:xfrm>
        </p:grpSpPr>
        <p:sp>
          <p:nvSpPr>
            <p:cNvPr id="23" name="矩形 1">
              <a:extLst>
                <a:ext uri="{FF2B5EF4-FFF2-40B4-BE49-F238E27FC236}">
                  <a16:creationId xmlns:a16="http://schemas.microsoft.com/office/drawing/2014/main" xmlns="" id="{59E5EFD0-EAC2-4920-B7CA-492170D1E290}"/>
                </a:ext>
              </a:extLst>
            </p:cNvPr>
            <p:cNvSpPr/>
            <p:nvPr/>
          </p:nvSpPr>
          <p:spPr>
            <a:xfrm>
              <a:off x="4861367" y="2118167"/>
              <a:ext cx="1990846" cy="2812648"/>
            </a:xfrm>
            <a:prstGeom prst="rect">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12">
              <a:extLst>
                <a:ext uri="{FF2B5EF4-FFF2-40B4-BE49-F238E27FC236}">
                  <a16:creationId xmlns:a16="http://schemas.microsoft.com/office/drawing/2014/main" xmlns="" id="{BD3509A5-A548-4566-81B7-5C1B21381B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3397" y="1589167"/>
              <a:ext cx="3565106" cy="3816760"/>
            </a:xfrm>
            <a:prstGeom prst="rect">
              <a:avLst/>
            </a:prstGeom>
          </p:spPr>
        </p:pic>
      </p:grpSp>
      <p:grpSp>
        <p:nvGrpSpPr>
          <p:cNvPr id="25" name="组合 13">
            <a:extLst>
              <a:ext uri="{FF2B5EF4-FFF2-40B4-BE49-F238E27FC236}">
                <a16:creationId xmlns:a16="http://schemas.microsoft.com/office/drawing/2014/main" xmlns="" id="{19CE7B0C-E022-4055-B30E-E962EB124053}"/>
              </a:ext>
            </a:extLst>
          </p:cNvPr>
          <p:cNvGrpSpPr/>
          <p:nvPr/>
        </p:nvGrpSpPr>
        <p:grpSpPr>
          <a:xfrm>
            <a:off x="8076991" y="1502602"/>
            <a:ext cx="3177163" cy="3192489"/>
            <a:chOff x="1180618" y="1351544"/>
            <a:chExt cx="2257063" cy="2630148"/>
          </a:xfrm>
        </p:grpSpPr>
        <p:sp>
          <p:nvSpPr>
            <p:cNvPr id="26" name="矩形: 圆角 1">
              <a:extLst>
                <a:ext uri="{FF2B5EF4-FFF2-40B4-BE49-F238E27FC236}">
                  <a16:creationId xmlns:a16="http://schemas.microsoft.com/office/drawing/2014/main" xmlns="" id="{5FFC98E1-C30B-40D9-BF06-A6AFAB00BBC0}"/>
                </a:ext>
              </a:extLst>
            </p:cNvPr>
            <p:cNvSpPr/>
            <p:nvPr/>
          </p:nvSpPr>
          <p:spPr>
            <a:xfrm>
              <a:off x="1180618" y="1666756"/>
              <a:ext cx="2257063" cy="2314936"/>
            </a:xfrm>
            <a:prstGeom prst="roundRect">
              <a:avLst/>
            </a:prstGeom>
            <a:solidFill>
              <a:schemeClr val="bg1"/>
            </a:solidFill>
            <a:ln w="25400">
              <a:solidFill>
                <a:srgbClr val="49D99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
              <a:extLst>
                <a:ext uri="{FF2B5EF4-FFF2-40B4-BE49-F238E27FC236}">
                  <a16:creationId xmlns:a16="http://schemas.microsoft.com/office/drawing/2014/main" xmlns="" id="{EEC35A89-E711-4AF6-A0B6-6C5589095D95}"/>
                </a:ext>
              </a:extLst>
            </p:cNvPr>
            <p:cNvSpPr/>
            <p:nvPr/>
          </p:nvSpPr>
          <p:spPr>
            <a:xfrm>
              <a:off x="1993937" y="1351544"/>
              <a:ext cx="630424" cy="630424"/>
            </a:xfrm>
            <a:prstGeom prst="ellipse">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12">
              <a:extLst>
                <a:ext uri="{FF2B5EF4-FFF2-40B4-BE49-F238E27FC236}">
                  <a16:creationId xmlns:a16="http://schemas.microsoft.com/office/drawing/2014/main" xmlns="" id="{159F2331-4BB5-4680-9D15-A199CE47BC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01829" y="1481758"/>
              <a:ext cx="369996" cy="369996"/>
            </a:xfrm>
            <a:prstGeom prst="rect">
              <a:avLst/>
            </a:prstGeom>
          </p:spPr>
        </p:pic>
        <p:sp>
          <p:nvSpPr>
            <p:cNvPr id="29" name="矩形 3">
              <a:extLst>
                <a:ext uri="{FF2B5EF4-FFF2-40B4-BE49-F238E27FC236}">
                  <a16:creationId xmlns:a16="http://schemas.microsoft.com/office/drawing/2014/main" xmlns="" id="{A9BBAF30-90E9-46D7-AE2F-27E8EB455975}"/>
                </a:ext>
              </a:extLst>
            </p:cNvPr>
            <p:cNvSpPr/>
            <p:nvPr/>
          </p:nvSpPr>
          <p:spPr>
            <a:xfrm>
              <a:off x="1465869" y="2201133"/>
              <a:ext cx="1686560" cy="1496023"/>
            </a:xfrm>
            <a:prstGeom prst="rect">
              <a:avLst/>
            </a:prstGeom>
          </p:spPr>
          <p:txBody>
            <a:bodyPr wrap="square">
              <a:spAutoFit/>
            </a:bodyPr>
            <a:lstStyle/>
            <a:p>
              <a:pPr algn="just"/>
              <a:r>
                <a:rPr lang="en-US" sz="2800" i="1">
                  <a:latin typeface="Times New Roman" panose="02020603050405020304" pitchFamily="18" charset="0"/>
                  <a:cs typeface="Times New Roman" panose="02020603050405020304" pitchFamily="18" charset="0"/>
                </a:rPr>
                <a:t>Trong trường học của, em thích nhất ở vị trí nào?</a:t>
              </a:r>
              <a:endParaRPr lang="en-US" sz="280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38509575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xmlns="" id="{F0FC0F70-AC76-4EA2-86EB-0B407A4ACBB5}"/>
              </a:ext>
            </a:extLst>
          </p:cNvPr>
          <p:cNvGrpSpPr/>
          <p:nvPr/>
        </p:nvGrpSpPr>
        <p:grpSpPr>
          <a:xfrm>
            <a:off x="0" y="174832"/>
            <a:ext cx="12190413" cy="828464"/>
            <a:chOff x="0" y="547849"/>
            <a:chExt cx="12190413" cy="828464"/>
          </a:xfrm>
        </p:grpSpPr>
        <p:sp>
          <p:nvSpPr>
            <p:cNvPr id="11" name="矩形 10">
              <a:extLst>
                <a:ext uri="{FF2B5EF4-FFF2-40B4-BE49-F238E27FC236}">
                  <a16:creationId xmlns:a16="http://schemas.microsoft.com/office/drawing/2014/main" xmlns=""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xmlns="" id="{E9BB0E5B-E5F4-4490-B3C7-C915B81DF5B6}"/>
                </a:ext>
              </a:extLst>
            </p:cNvPr>
            <p:cNvSpPr txBox="1">
              <a:spLocks noChangeArrowheads="1"/>
            </p:cNvSpPr>
            <p:nvPr/>
          </p:nvSpPr>
          <p:spPr bwMode="auto">
            <a:xfrm>
              <a:off x="3616502" y="547849"/>
              <a:ext cx="495740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0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Hoạt động khởi động</a:t>
              </a:r>
              <a:endParaRPr lang="zh-CN" altLang="en-US" sz="40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5" name="图片 5">
            <a:extLst>
              <a:ext uri="{FF2B5EF4-FFF2-40B4-BE49-F238E27FC236}">
                <a16:creationId xmlns:a16="http://schemas.microsoft.com/office/drawing/2014/main" xmlns="" id="{AE28513C-FB90-4767-9D9D-C2B1AC65B1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127"/>
          <a:stretch/>
        </p:blipFill>
        <p:spPr>
          <a:xfrm>
            <a:off x="3244116" y="3660498"/>
            <a:ext cx="5329794" cy="3199090"/>
          </a:xfrm>
          <a:prstGeom prst="rect">
            <a:avLst/>
          </a:prstGeom>
        </p:spPr>
      </p:pic>
      <p:pic>
        <p:nvPicPr>
          <p:cNvPr id="6" name="图片 4">
            <a:extLst>
              <a:ext uri="{FF2B5EF4-FFF2-40B4-BE49-F238E27FC236}">
                <a16:creationId xmlns:a16="http://schemas.microsoft.com/office/drawing/2014/main" xmlns="" id="{56B6575A-D31E-4A1D-A44D-F602F8715A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0506" y="1641211"/>
            <a:ext cx="6117464" cy="2019288"/>
          </a:xfrm>
          <a:prstGeom prst="rect">
            <a:avLst/>
          </a:prstGeom>
        </p:spPr>
      </p:pic>
      <p:sp>
        <p:nvSpPr>
          <p:cNvPr id="7" name="TextBox 9">
            <a:extLst>
              <a:ext uri="{FF2B5EF4-FFF2-40B4-BE49-F238E27FC236}">
                <a16:creationId xmlns:a16="http://schemas.microsoft.com/office/drawing/2014/main" xmlns="" id="{B68CB9CF-94EE-4C97-A750-D812E6AD1906}"/>
              </a:ext>
            </a:extLst>
          </p:cNvPr>
          <p:cNvSpPr txBox="1">
            <a:spLocks/>
          </p:cNvSpPr>
          <p:nvPr/>
        </p:nvSpPr>
        <p:spPr>
          <a:xfrm>
            <a:off x="3684560" y="3012641"/>
            <a:ext cx="4623345" cy="181146"/>
          </a:xfrm>
          <a:prstGeom prst="rect">
            <a:avLst/>
          </a:prstGeom>
        </p:spPr>
        <p:txBody>
          <a:bodyPr vert="horz" wrap="square" lIns="480000" tIns="0" rIns="0" bIns="0" anchor="ctr" anchorCtr="0">
            <a:noAutofit/>
          </a:bodyPr>
          <a:lstStyle/>
          <a:p>
            <a:r>
              <a:rPr lang="en-US" sz="2800">
                <a:latin typeface="Times New Roman" panose="02020603050405020304" pitchFamily="18" charset="0"/>
                <a:cs typeface="Times New Roman" panose="02020603050405020304" pitchFamily="18" charset="0"/>
              </a:rPr>
              <a:t>Mỗi ngày đến trường là một niềm vui, với bản thân em, đó là những niềm vui gì?</a:t>
            </a:r>
          </a:p>
          <a:p>
            <a:pPr algn="ctr">
              <a:lnSpc>
                <a:spcPct val="150000"/>
              </a:lnSpc>
              <a:buClr>
                <a:schemeClr val="tx1">
                  <a:lumMod val="50000"/>
                  <a:lumOff val="50000"/>
                </a:schemeClr>
              </a:buClr>
            </a:pPr>
            <a:endParaRPr lang="zh-CN" altLang="en-US" sz="54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图片 5">
            <a:extLst>
              <a:ext uri="{FF2B5EF4-FFF2-40B4-BE49-F238E27FC236}">
                <a16:creationId xmlns:a16="http://schemas.microsoft.com/office/drawing/2014/main" xmlns="" id="{E9E4ACB7-327B-496B-9B80-BB848E9615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3926" y="4137031"/>
            <a:ext cx="572088" cy="422075"/>
          </a:xfrm>
          <a:prstGeom prst="rect">
            <a:avLst/>
          </a:prstGeom>
        </p:spPr>
      </p:pic>
      <p:pic>
        <p:nvPicPr>
          <p:cNvPr id="10" name="图片 6">
            <a:extLst>
              <a:ext uri="{FF2B5EF4-FFF2-40B4-BE49-F238E27FC236}">
                <a16:creationId xmlns:a16="http://schemas.microsoft.com/office/drawing/2014/main" xmlns="" id="{62463E10-89EB-49FC-B5F4-12A269BB906E}"/>
              </a:ext>
            </a:extLst>
          </p:cNvPr>
          <p:cNvPicPr>
            <a:picLocks noChangeAspect="1"/>
          </p:cNvPicPr>
          <p:nvPr/>
        </p:nvPicPr>
        <p:blipFill rotWithShape="1">
          <a:blip r:embed="rId6">
            <a:extLst>
              <a:ext uri="{28A0092B-C50C-407E-A947-70E740481C1C}">
                <a14:useLocalDpi xmlns:a14="http://schemas.microsoft.com/office/drawing/2010/main" val="0"/>
              </a:ext>
            </a:extLst>
          </a:blip>
          <a:srcRect r="80689" b="55653"/>
          <a:stretch/>
        </p:blipFill>
        <p:spPr>
          <a:xfrm>
            <a:off x="2932883" y="1325502"/>
            <a:ext cx="1171920" cy="756878"/>
          </a:xfrm>
          <a:prstGeom prst="rect">
            <a:avLst/>
          </a:prstGeom>
        </p:spPr>
      </p:pic>
      <p:pic>
        <p:nvPicPr>
          <p:cNvPr id="13" name="图片 9">
            <a:extLst>
              <a:ext uri="{FF2B5EF4-FFF2-40B4-BE49-F238E27FC236}">
                <a16:creationId xmlns:a16="http://schemas.microsoft.com/office/drawing/2014/main" xmlns="" id="{D13FAA4E-8A99-4A34-BCFE-CFEB129AD9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00918" y="4859676"/>
            <a:ext cx="836146" cy="639016"/>
          </a:xfrm>
          <a:prstGeom prst="rect">
            <a:avLst/>
          </a:prstGeom>
        </p:spPr>
      </p:pic>
      <p:pic>
        <p:nvPicPr>
          <p:cNvPr id="14" name="图片 10">
            <a:extLst>
              <a:ext uri="{FF2B5EF4-FFF2-40B4-BE49-F238E27FC236}">
                <a16:creationId xmlns:a16="http://schemas.microsoft.com/office/drawing/2014/main" xmlns="" id="{1ECC0472-6DAF-4088-B08A-1EF20647F5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00918" y="784100"/>
            <a:ext cx="704146" cy="874305"/>
          </a:xfrm>
          <a:prstGeom prst="rect">
            <a:avLst/>
          </a:prstGeom>
        </p:spPr>
      </p:pic>
      <p:pic>
        <p:nvPicPr>
          <p:cNvPr id="15" name="图片 11">
            <a:extLst>
              <a:ext uri="{FF2B5EF4-FFF2-40B4-BE49-F238E27FC236}">
                <a16:creationId xmlns:a16="http://schemas.microsoft.com/office/drawing/2014/main" xmlns="" id="{757B4668-C239-47E6-B3B4-1241565AC5F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32883" y="2596189"/>
            <a:ext cx="926219" cy="1014050"/>
          </a:xfrm>
          <a:prstGeom prst="rect">
            <a:avLst/>
          </a:prstGeom>
        </p:spPr>
      </p:pic>
      <p:pic>
        <p:nvPicPr>
          <p:cNvPr id="16" name="图片 7">
            <a:extLst>
              <a:ext uri="{FF2B5EF4-FFF2-40B4-BE49-F238E27FC236}">
                <a16:creationId xmlns:a16="http://schemas.microsoft.com/office/drawing/2014/main" xmlns="" id="{7E05B53C-3080-4442-BDD9-061F1BB00FE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1221252"/>
            <a:ext cx="2290833" cy="1875769"/>
          </a:xfrm>
          <a:prstGeom prst="rect">
            <a:avLst/>
          </a:prstGeom>
        </p:spPr>
      </p:pic>
    </p:spTree>
    <p:extLst>
      <p:ext uri="{BB962C8B-B14F-4D97-AF65-F5344CB8AC3E}">
        <p14:creationId xmlns:p14="http://schemas.microsoft.com/office/powerpoint/2010/main" val="73433866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42" presetClass="entr" presetSubtype="0" fill="hold" nodeType="withEffect">
                                  <p:stCondLst>
                                    <p:cond delay="2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par>
                                <p:cTn id="13" presetID="14" presetClass="entr" presetSubtype="10" fill="hold" nodeType="withEffect">
                                  <p:stCondLst>
                                    <p:cond delay="25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2" presetClass="entr" presetSubtype="4" fill="hold" nodeType="withEffect">
                                  <p:stCondLst>
                                    <p:cond delay="50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par>
                                <p:cTn id="20" presetID="26" presetClass="entr" presetSubtype="0" fill="hold" nodeType="withEffect">
                                  <p:stCondLst>
                                    <p:cond delay="50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80">
                                          <p:stCondLst>
                                            <p:cond delay="0"/>
                                          </p:stCondLst>
                                        </p:cTn>
                                        <p:tgtEl>
                                          <p:spTgt spid="10"/>
                                        </p:tgtEl>
                                      </p:cBhvr>
                                    </p:animEffect>
                                    <p:anim calcmode="lin" valueType="num">
                                      <p:cBhvr>
                                        <p:cTn id="2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8" dur="26">
                                          <p:stCondLst>
                                            <p:cond delay="650"/>
                                          </p:stCondLst>
                                        </p:cTn>
                                        <p:tgtEl>
                                          <p:spTgt spid="10"/>
                                        </p:tgtEl>
                                      </p:cBhvr>
                                      <p:to x="100000" y="60000"/>
                                    </p:animScale>
                                    <p:animScale>
                                      <p:cBhvr>
                                        <p:cTn id="29" dur="166" decel="50000">
                                          <p:stCondLst>
                                            <p:cond delay="676"/>
                                          </p:stCondLst>
                                        </p:cTn>
                                        <p:tgtEl>
                                          <p:spTgt spid="10"/>
                                        </p:tgtEl>
                                      </p:cBhvr>
                                      <p:to x="100000" y="100000"/>
                                    </p:animScale>
                                    <p:animScale>
                                      <p:cBhvr>
                                        <p:cTn id="30" dur="26">
                                          <p:stCondLst>
                                            <p:cond delay="1312"/>
                                          </p:stCondLst>
                                        </p:cTn>
                                        <p:tgtEl>
                                          <p:spTgt spid="10"/>
                                        </p:tgtEl>
                                      </p:cBhvr>
                                      <p:to x="100000" y="80000"/>
                                    </p:animScale>
                                    <p:animScale>
                                      <p:cBhvr>
                                        <p:cTn id="31" dur="166" decel="50000">
                                          <p:stCondLst>
                                            <p:cond delay="1338"/>
                                          </p:stCondLst>
                                        </p:cTn>
                                        <p:tgtEl>
                                          <p:spTgt spid="10"/>
                                        </p:tgtEl>
                                      </p:cBhvr>
                                      <p:to x="100000" y="100000"/>
                                    </p:animScale>
                                    <p:animScale>
                                      <p:cBhvr>
                                        <p:cTn id="32" dur="26">
                                          <p:stCondLst>
                                            <p:cond delay="1642"/>
                                          </p:stCondLst>
                                        </p:cTn>
                                        <p:tgtEl>
                                          <p:spTgt spid="10"/>
                                        </p:tgtEl>
                                      </p:cBhvr>
                                      <p:to x="100000" y="90000"/>
                                    </p:animScale>
                                    <p:animScale>
                                      <p:cBhvr>
                                        <p:cTn id="33" dur="166" decel="50000">
                                          <p:stCondLst>
                                            <p:cond delay="1668"/>
                                          </p:stCondLst>
                                        </p:cTn>
                                        <p:tgtEl>
                                          <p:spTgt spid="10"/>
                                        </p:tgtEl>
                                      </p:cBhvr>
                                      <p:to x="100000" y="100000"/>
                                    </p:animScale>
                                    <p:animScale>
                                      <p:cBhvr>
                                        <p:cTn id="34" dur="26">
                                          <p:stCondLst>
                                            <p:cond delay="1808"/>
                                          </p:stCondLst>
                                        </p:cTn>
                                        <p:tgtEl>
                                          <p:spTgt spid="10"/>
                                        </p:tgtEl>
                                      </p:cBhvr>
                                      <p:to x="100000" y="95000"/>
                                    </p:animScale>
                                    <p:animScale>
                                      <p:cBhvr>
                                        <p:cTn id="35" dur="166" decel="50000">
                                          <p:stCondLst>
                                            <p:cond delay="1834"/>
                                          </p:stCondLst>
                                        </p:cTn>
                                        <p:tgtEl>
                                          <p:spTgt spid="10"/>
                                        </p:tgtEl>
                                      </p:cBhvr>
                                      <p:to x="100000" y="100000"/>
                                    </p:animScale>
                                  </p:childTnLst>
                                </p:cTn>
                              </p:par>
                              <p:par>
                                <p:cTn id="36" presetID="14" presetClass="entr" presetSubtype="10" fill="hold" nodeType="withEffect">
                                  <p:stCondLst>
                                    <p:cond delay="1000"/>
                                  </p:stCondLst>
                                  <p:childTnLst>
                                    <p:set>
                                      <p:cBhvr>
                                        <p:cTn id="37" dur="1" fill="hold">
                                          <p:stCondLst>
                                            <p:cond delay="0"/>
                                          </p:stCondLst>
                                        </p:cTn>
                                        <p:tgtEl>
                                          <p:spTgt spid="14"/>
                                        </p:tgtEl>
                                        <p:attrNameLst>
                                          <p:attrName>style.visibility</p:attrName>
                                        </p:attrNameLst>
                                      </p:cBhvr>
                                      <p:to>
                                        <p:strVal val="visible"/>
                                      </p:to>
                                    </p:set>
                                    <p:animEffect transition="in" filter="randombar(horizontal)">
                                      <p:cBhvr>
                                        <p:cTn id="38" dur="500"/>
                                        <p:tgtEl>
                                          <p:spTgt spid="14"/>
                                        </p:tgtEl>
                                      </p:cBhvr>
                                    </p:animEffect>
                                  </p:childTnLst>
                                </p:cTn>
                              </p:par>
                              <p:par>
                                <p:cTn id="39" presetID="14" presetClass="entr" presetSubtype="10" fill="hold" nodeType="withEffect">
                                  <p:stCondLst>
                                    <p:cond delay="1000"/>
                                  </p:stCondLst>
                                  <p:childTnLst>
                                    <p:set>
                                      <p:cBhvr>
                                        <p:cTn id="40" dur="1" fill="hold">
                                          <p:stCondLst>
                                            <p:cond delay="0"/>
                                          </p:stCondLst>
                                        </p:cTn>
                                        <p:tgtEl>
                                          <p:spTgt spid="13"/>
                                        </p:tgtEl>
                                        <p:attrNameLst>
                                          <p:attrName>style.visibility</p:attrName>
                                        </p:attrNameLst>
                                      </p:cBhvr>
                                      <p:to>
                                        <p:strVal val="visible"/>
                                      </p:to>
                                    </p:set>
                                    <p:animEffect transition="in" filter="randombar(horizontal)">
                                      <p:cBhvr>
                                        <p:cTn id="41" dur="500"/>
                                        <p:tgtEl>
                                          <p:spTgt spid="13"/>
                                        </p:tgtEl>
                                      </p:cBhvr>
                                    </p:animEffect>
                                  </p:childTnLst>
                                </p:cTn>
                              </p:par>
                              <p:par>
                                <p:cTn id="42" presetID="42" presetClass="entr" presetSubtype="0" fill="hold" nodeType="withEffect">
                                  <p:stCondLst>
                                    <p:cond delay="50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1000"/>
                                        <p:tgtEl>
                                          <p:spTgt spid="7"/>
                                        </p:tgtEl>
                                      </p:cBhvr>
                                    </p:animEffect>
                                    <p:anim calcmode="lin" valueType="num">
                                      <p:cBhvr>
                                        <p:cTn id="52" dur="1000" fill="hold"/>
                                        <p:tgtEl>
                                          <p:spTgt spid="7"/>
                                        </p:tgtEl>
                                        <p:attrNameLst>
                                          <p:attrName>ppt_x</p:attrName>
                                        </p:attrNameLst>
                                      </p:cBhvr>
                                      <p:tavLst>
                                        <p:tav tm="0">
                                          <p:val>
                                            <p:strVal val="#ppt_x"/>
                                          </p:val>
                                        </p:tav>
                                        <p:tav tm="100000">
                                          <p:val>
                                            <p:strVal val="#ppt_x"/>
                                          </p:val>
                                        </p:tav>
                                      </p:tavLst>
                                    </p:anim>
                                    <p:anim calcmode="lin" valueType="num">
                                      <p:cBhvr>
                                        <p:cTn id="53" dur="1000" fill="hold"/>
                                        <p:tgtEl>
                                          <p:spTgt spid="7"/>
                                        </p:tgtEl>
                                        <p:attrNameLst>
                                          <p:attrName>ppt_y</p:attrName>
                                        </p:attrNameLst>
                                      </p:cBhvr>
                                      <p:tavLst>
                                        <p:tav tm="0">
                                          <p:val>
                                            <p:strVal val="#ppt_y+.1"/>
                                          </p:val>
                                        </p:tav>
                                        <p:tav tm="100000">
                                          <p:val>
                                            <p:strVal val="#ppt_y"/>
                                          </p:val>
                                        </p:tav>
                                      </p:tavLst>
                                    </p:anim>
                                  </p:childTnLst>
                                </p:cTn>
                              </p:par>
                              <p:par>
                                <p:cTn id="54" presetID="2" presetClass="entr" presetSubtype="12"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additive="base">
                                        <p:cTn id="56" dur="500" fill="hold"/>
                                        <p:tgtEl>
                                          <p:spTgt spid="16"/>
                                        </p:tgtEl>
                                        <p:attrNameLst>
                                          <p:attrName>ppt_x</p:attrName>
                                        </p:attrNameLst>
                                      </p:cBhvr>
                                      <p:tavLst>
                                        <p:tav tm="0">
                                          <p:val>
                                            <p:strVal val="0-#ppt_w/2"/>
                                          </p:val>
                                        </p:tav>
                                        <p:tav tm="100000">
                                          <p:val>
                                            <p:strVal val="#ppt_x"/>
                                          </p:val>
                                        </p:tav>
                                      </p:tavLst>
                                    </p:anim>
                                    <p:anim calcmode="lin" valueType="num">
                                      <p:cBhvr additive="base">
                                        <p:cTn id="5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xmlns="" id="{F0FC0F70-AC76-4EA2-86EB-0B407A4ACBB5}"/>
              </a:ext>
            </a:extLst>
          </p:cNvPr>
          <p:cNvGrpSpPr/>
          <p:nvPr/>
        </p:nvGrpSpPr>
        <p:grpSpPr>
          <a:xfrm>
            <a:off x="0" y="174832"/>
            <a:ext cx="12190413" cy="828464"/>
            <a:chOff x="0" y="547849"/>
            <a:chExt cx="12190413" cy="828464"/>
          </a:xfrm>
        </p:grpSpPr>
        <p:sp>
          <p:nvSpPr>
            <p:cNvPr id="11" name="矩形 10">
              <a:extLst>
                <a:ext uri="{FF2B5EF4-FFF2-40B4-BE49-F238E27FC236}">
                  <a16:creationId xmlns:a16="http://schemas.microsoft.com/office/drawing/2014/main" xmlns=""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xmlns="" id="{E9BB0E5B-E5F4-4490-B3C7-C915B81DF5B6}"/>
                </a:ext>
              </a:extLst>
            </p:cNvPr>
            <p:cNvSpPr txBox="1">
              <a:spLocks noChangeArrowheads="1"/>
            </p:cNvSpPr>
            <p:nvPr/>
          </p:nvSpPr>
          <p:spPr bwMode="auto">
            <a:xfrm>
              <a:off x="3616502" y="547849"/>
              <a:ext cx="495740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0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Hoạt động khởi động</a:t>
              </a:r>
              <a:endParaRPr lang="zh-CN" altLang="en-US" sz="40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5" name="图片 23">
            <a:extLst>
              <a:ext uri="{FF2B5EF4-FFF2-40B4-BE49-F238E27FC236}">
                <a16:creationId xmlns:a16="http://schemas.microsoft.com/office/drawing/2014/main" xmlns="" id="{6BB479CA-2689-4B73-9A76-C8A6196057C4}"/>
              </a:ext>
            </a:extLst>
          </p:cNvPr>
          <p:cNvPicPr>
            <a:picLocks noChangeAspect="1"/>
          </p:cNvPicPr>
          <p:nvPr/>
        </p:nvPicPr>
        <p:blipFill rotWithShape="1">
          <a:blip r:embed="rId3">
            <a:extLst>
              <a:ext uri="{28A0092B-C50C-407E-A947-70E740481C1C}">
                <a14:useLocalDpi xmlns:a14="http://schemas.microsoft.com/office/drawing/2010/main" val="0"/>
              </a:ext>
            </a:extLst>
          </a:blip>
          <a:srcRect l="3522" t="72885" r="51708" b="5978"/>
          <a:stretch/>
        </p:blipFill>
        <p:spPr>
          <a:xfrm>
            <a:off x="1589886" y="3128060"/>
            <a:ext cx="5635036" cy="3556696"/>
          </a:xfrm>
          <a:prstGeom prst="rect">
            <a:avLst/>
          </a:prstGeom>
        </p:spPr>
      </p:pic>
      <p:grpSp>
        <p:nvGrpSpPr>
          <p:cNvPr id="6" name="组合 21">
            <a:extLst>
              <a:ext uri="{FF2B5EF4-FFF2-40B4-BE49-F238E27FC236}">
                <a16:creationId xmlns:a16="http://schemas.microsoft.com/office/drawing/2014/main" xmlns="" id="{0B9FCAE3-0DDB-4E3F-BEE0-BC6C4F95EC4B}"/>
              </a:ext>
            </a:extLst>
          </p:cNvPr>
          <p:cNvGrpSpPr/>
          <p:nvPr/>
        </p:nvGrpSpPr>
        <p:grpSpPr>
          <a:xfrm>
            <a:off x="7324689" y="1315607"/>
            <a:ext cx="3816923" cy="3870945"/>
            <a:chOff x="924325" y="2017508"/>
            <a:chExt cx="2758245" cy="3870945"/>
          </a:xfrm>
        </p:grpSpPr>
        <p:sp>
          <p:nvSpPr>
            <p:cNvPr id="7" name="矩形: 圆角 16">
              <a:extLst>
                <a:ext uri="{FF2B5EF4-FFF2-40B4-BE49-F238E27FC236}">
                  <a16:creationId xmlns:a16="http://schemas.microsoft.com/office/drawing/2014/main" xmlns="" id="{B057105E-3520-4A91-B885-B2AA5079460D}"/>
                </a:ext>
              </a:extLst>
            </p:cNvPr>
            <p:cNvSpPr/>
            <p:nvPr/>
          </p:nvSpPr>
          <p:spPr>
            <a:xfrm>
              <a:off x="924325" y="2215064"/>
              <a:ext cx="2758245" cy="3665057"/>
            </a:xfrm>
            <a:prstGeom prst="roundRect">
              <a:avLst/>
            </a:prstGeom>
            <a:solidFill>
              <a:schemeClr val="bg1"/>
            </a:solidFill>
            <a:ln w="25400">
              <a:solidFill>
                <a:srgbClr val="FFE2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17">
              <a:extLst>
                <a:ext uri="{FF2B5EF4-FFF2-40B4-BE49-F238E27FC236}">
                  <a16:creationId xmlns:a16="http://schemas.microsoft.com/office/drawing/2014/main" xmlns="" id="{F6AFD088-9EA1-4040-84FD-AD826132DE3D}"/>
                </a:ext>
              </a:extLst>
            </p:cNvPr>
            <p:cNvSpPr/>
            <p:nvPr/>
          </p:nvSpPr>
          <p:spPr>
            <a:xfrm>
              <a:off x="1566421" y="2017508"/>
              <a:ext cx="1474055" cy="395113"/>
            </a:xfrm>
            <a:prstGeom prst="roundRect">
              <a:avLst>
                <a:gd name="adj" fmla="val 50000"/>
              </a:avLst>
            </a:prstGeom>
            <a:solidFill>
              <a:srgbClr val="FFE272"/>
            </a:solidFill>
            <a:ln w="25400">
              <a:solidFill>
                <a:srgbClr val="FFE2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rgbClr val="A53731"/>
                </a:solidFill>
                <a:latin typeface="字魂70号-灵悦黑体" panose="00000500000000000000" pitchFamily="2" charset="-122"/>
                <a:ea typeface="字魂70号-灵悦黑体" panose="00000500000000000000" pitchFamily="2" charset="-122"/>
              </a:endParaRPr>
            </a:p>
          </p:txBody>
        </p:sp>
        <p:sp>
          <p:nvSpPr>
            <p:cNvPr id="14" name="矩形 20">
              <a:extLst>
                <a:ext uri="{FF2B5EF4-FFF2-40B4-BE49-F238E27FC236}">
                  <a16:creationId xmlns:a16="http://schemas.microsoft.com/office/drawing/2014/main" xmlns="" id="{AEF2243A-6172-41B1-94F3-6C245D38410E}"/>
                </a:ext>
              </a:extLst>
            </p:cNvPr>
            <p:cNvSpPr/>
            <p:nvPr/>
          </p:nvSpPr>
          <p:spPr>
            <a:xfrm>
              <a:off x="1025770" y="2472133"/>
              <a:ext cx="2605971" cy="3416320"/>
            </a:xfrm>
            <a:prstGeom prst="rect">
              <a:avLst/>
            </a:prstGeom>
          </p:spPr>
          <p:txBody>
            <a:bodyPr wrap="square">
              <a:spAutoFit/>
            </a:bodyPr>
            <a:lstStyle/>
            <a:p>
              <a:pPr algn="just"/>
              <a:r>
                <a:rPr lang="en-US" sz="2400">
                  <a:latin typeface="Times New Roman" panose="02020603050405020304" pitchFamily="18" charset="0"/>
                  <a:cs typeface="Times New Roman" panose="02020603050405020304" pitchFamily="18" charset="0"/>
                </a:rPr>
                <a:t>Mỗi ngày đến trường là một niềm vui. Niềm vui ấy đến từ bạn bè, thầy cô, đến từ những bài giảng, những hoạt động bổ ích. Niềm vui ấy cũng có thể đến từ chính chúng ta, bằng cách sáng tạo ra sản phẩm cho góc truyền thông của trường…</a:t>
              </a:r>
              <a:endParaRPr lang="zh-CN" altLang="en-US" sz="1600" spc="3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Tree>
    <p:extLst>
      <p:ext uri="{BB962C8B-B14F-4D97-AF65-F5344CB8AC3E}">
        <p14:creationId xmlns:p14="http://schemas.microsoft.com/office/powerpoint/2010/main" val="65239717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片包含 文字, 地图&#10;&#10;已生成极高可信度的说明">
            <a:extLst>
              <a:ext uri="{FF2B5EF4-FFF2-40B4-BE49-F238E27FC236}">
                <a16:creationId xmlns:a16="http://schemas.microsoft.com/office/drawing/2014/main" xmlns="" id="{428AAB2B-75B3-4688-A751-BDC2232DB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2" name="椭圆 11">
            <a:extLst>
              <a:ext uri="{FF2B5EF4-FFF2-40B4-BE49-F238E27FC236}">
                <a16:creationId xmlns:a16="http://schemas.microsoft.com/office/drawing/2014/main" xmlns="" id="{35902F7F-C840-45BB-9893-4CA95E3116B6}"/>
              </a:ext>
            </a:extLst>
          </p:cNvPr>
          <p:cNvSpPr/>
          <p:nvPr/>
        </p:nvSpPr>
        <p:spPr>
          <a:xfrm>
            <a:off x="3665008" y="2192874"/>
            <a:ext cx="1228250" cy="1224056"/>
          </a:xfrm>
          <a:prstGeom prst="ellipse">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4800" noProof="1">
                <a:latin typeface="华文新魏" panose="02010800040101010101" pitchFamily="2" charset="-122"/>
                <a:ea typeface="华文新魏" panose="02010800040101010101" pitchFamily="2" charset="-122"/>
              </a:rPr>
              <a:t>2</a:t>
            </a:r>
            <a:endParaRPr lang="zh-CN" altLang="en-US" sz="4800" noProof="1">
              <a:latin typeface="华文新魏" panose="02010800040101010101" pitchFamily="2" charset="-122"/>
              <a:ea typeface="华文新魏" panose="02010800040101010101" pitchFamily="2" charset="-122"/>
            </a:endParaRPr>
          </a:p>
        </p:txBody>
      </p:sp>
      <p:grpSp>
        <p:nvGrpSpPr>
          <p:cNvPr id="14" name="组合 13">
            <a:extLst>
              <a:ext uri="{FF2B5EF4-FFF2-40B4-BE49-F238E27FC236}">
                <a16:creationId xmlns:a16="http://schemas.microsoft.com/office/drawing/2014/main" xmlns="" id="{81B79954-FDDC-4313-B609-7E0169FA5108}"/>
              </a:ext>
            </a:extLst>
          </p:cNvPr>
          <p:cNvGrpSpPr/>
          <p:nvPr/>
        </p:nvGrpSpPr>
        <p:grpSpPr>
          <a:xfrm>
            <a:off x="5081813" y="2054908"/>
            <a:ext cx="4253915" cy="1846659"/>
            <a:chOff x="4952999" y="2000478"/>
            <a:chExt cx="4253915" cy="1846659"/>
          </a:xfrm>
        </p:grpSpPr>
        <p:sp>
          <p:nvSpPr>
            <p:cNvPr id="15" name="矩形 14">
              <a:extLst>
                <a:ext uri="{FF2B5EF4-FFF2-40B4-BE49-F238E27FC236}">
                  <a16:creationId xmlns:a16="http://schemas.microsoft.com/office/drawing/2014/main" xmlns="" id="{28D5B70A-6960-426C-9156-702F50A3E5F0}"/>
                </a:ext>
              </a:extLst>
            </p:cNvPr>
            <p:cNvSpPr/>
            <p:nvPr/>
          </p:nvSpPr>
          <p:spPr>
            <a:xfrm>
              <a:off x="4952999" y="2000478"/>
              <a:ext cx="4253915" cy="1846659"/>
            </a:xfrm>
            <a:prstGeom prst="rect">
              <a:avLst/>
            </a:prstGeom>
          </p:spPr>
          <p:txBody>
            <a:bodyPr wrap="square" lIns="0" tIns="0" rIns="0" bIns="0">
              <a:spAutoFit/>
            </a:bodyPr>
            <a:lstStyle/>
            <a:p>
              <a:pPr algn="ctr" eaLnBrk="1" hangingPunct="1">
                <a:defRPr/>
              </a:pPr>
              <a:r>
                <a:rPr lang="en-US" altLang="zh-CN" sz="6000" b="1" noProof="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Hình thành kiến thức</a:t>
              </a:r>
              <a:endParaRPr lang="zh-CN" altLang="en-US" sz="6000" b="1" noProof="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cxnSp>
          <p:nvCxnSpPr>
            <p:cNvPr id="16" name="直接连接符 15">
              <a:extLst>
                <a:ext uri="{FF2B5EF4-FFF2-40B4-BE49-F238E27FC236}">
                  <a16:creationId xmlns:a16="http://schemas.microsoft.com/office/drawing/2014/main" xmlns="" id="{6E216360-4BB8-4186-97CB-6A4A363717BB}"/>
                </a:ext>
              </a:extLst>
            </p:cNvPr>
            <p:cNvCxnSpPr>
              <a:cxnSpLocks/>
            </p:cNvCxnSpPr>
            <p:nvPr/>
          </p:nvCxnSpPr>
          <p:spPr>
            <a:xfrm>
              <a:off x="4953000" y="2894312"/>
              <a:ext cx="3314700" cy="0"/>
            </a:xfrm>
            <a:prstGeom prst="line">
              <a:avLst/>
            </a:prstGeom>
            <a:ln w="12700">
              <a:solidFill>
                <a:srgbClr val="36689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1917342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26"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362">
                                          <p:stCondLst>
                                            <p:cond delay="0"/>
                                          </p:stCondLst>
                                        </p:cTn>
                                        <p:tgtEl>
                                          <p:spTgt spid="12"/>
                                        </p:tgtEl>
                                      </p:cBhvr>
                                    </p:animEffect>
                                    <p:anim calcmode="lin" valueType="num">
                                      <p:cBhvr>
                                        <p:cTn id="12" dur="1139"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 dur="415"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4" dur="415" tmFilter="0, 0; 0.125,0.2665; 0.25,0.4; 0.375,0.465; 0.5,0.5;  0.625,0.535; 0.75,0.6; 0.875,0.7335; 1,1">
                                          <p:stCondLst>
                                            <p:cond delay="415"/>
                                          </p:stCondLst>
                                        </p:cTn>
                                        <p:tgtEl>
                                          <p:spTgt spid="12"/>
                                        </p:tgtEl>
                                        <p:attrNameLst>
                                          <p:attrName>ppt_y</p:attrName>
                                        </p:attrNameLst>
                                      </p:cBhvr>
                                      <p:tavLst>
                                        <p:tav tm="0" fmla="#ppt_y-sin(pi*$)/9">
                                          <p:val>
                                            <p:fltVal val="0"/>
                                          </p:val>
                                        </p:tav>
                                        <p:tav tm="100000">
                                          <p:val>
                                            <p:fltVal val="1"/>
                                          </p:val>
                                        </p:tav>
                                      </p:tavLst>
                                    </p:anim>
                                    <p:anim calcmode="lin" valueType="num">
                                      <p:cBhvr>
                                        <p:cTn id="15" dur="207" tmFilter="0, 0; 0.125,0.2665; 0.25,0.4; 0.375,0.465; 0.5,0.5;  0.625,0.535; 0.75,0.6; 0.875,0.7335; 1,1">
                                          <p:stCondLst>
                                            <p:cond delay="828"/>
                                          </p:stCondLst>
                                        </p:cTn>
                                        <p:tgtEl>
                                          <p:spTgt spid="12"/>
                                        </p:tgtEl>
                                        <p:attrNameLst>
                                          <p:attrName>ppt_y</p:attrName>
                                        </p:attrNameLst>
                                      </p:cBhvr>
                                      <p:tavLst>
                                        <p:tav tm="0" fmla="#ppt_y-sin(pi*$)/27">
                                          <p:val>
                                            <p:fltVal val="0"/>
                                          </p:val>
                                        </p:tav>
                                        <p:tav tm="100000">
                                          <p:val>
                                            <p:fltVal val="1"/>
                                          </p:val>
                                        </p:tav>
                                      </p:tavLst>
                                    </p:anim>
                                    <p:anim calcmode="lin" valueType="num">
                                      <p:cBhvr>
                                        <p:cTn id="16" dur="103" tmFilter="0, 0; 0.125,0.2665; 0.25,0.4; 0.375,0.465; 0.5,0.5;  0.625,0.535; 0.75,0.6; 0.875,0.7335; 1,1">
                                          <p:stCondLst>
                                            <p:cond delay="1035"/>
                                          </p:stCondLst>
                                        </p:cTn>
                                        <p:tgtEl>
                                          <p:spTgt spid="12"/>
                                        </p:tgtEl>
                                        <p:attrNameLst>
                                          <p:attrName>ppt_y</p:attrName>
                                        </p:attrNameLst>
                                      </p:cBhvr>
                                      <p:tavLst>
                                        <p:tav tm="0" fmla="#ppt_y-sin(pi*$)/81">
                                          <p:val>
                                            <p:fltVal val="0"/>
                                          </p:val>
                                        </p:tav>
                                        <p:tav tm="100000">
                                          <p:val>
                                            <p:fltVal val="1"/>
                                          </p:val>
                                        </p:tav>
                                      </p:tavLst>
                                    </p:anim>
                                    <p:animScale>
                                      <p:cBhvr>
                                        <p:cTn id="17" dur="16">
                                          <p:stCondLst>
                                            <p:cond delay="406"/>
                                          </p:stCondLst>
                                        </p:cTn>
                                        <p:tgtEl>
                                          <p:spTgt spid="12"/>
                                        </p:tgtEl>
                                      </p:cBhvr>
                                      <p:to x="100000" y="60000"/>
                                    </p:animScale>
                                    <p:animScale>
                                      <p:cBhvr>
                                        <p:cTn id="18" dur="104" decel="50000">
                                          <p:stCondLst>
                                            <p:cond delay="423"/>
                                          </p:stCondLst>
                                        </p:cTn>
                                        <p:tgtEl>
                                          <p:spTgt spid="12"/>
                                        </p:tgtEl>
                                      </p:cBhvr>
                                      <p:to x="100000" y="100000"/>
                                    </p:animScale>
                                    <p:animScale>
                                      <p:cBhvr>
                                        <p:cTn id="19" dur="16">
                                          <p:stCondLst>
                                            <p:cond delay="820"/>
                                          </p:stCondLst>
                                        </p:cTn>
                                        <p:tgtEl>
                                          <p:spTgt spid="12"/>
                                        </p:tgtEl>
                                      </p:cBhvr>
                                      <p:to x="100000" y="80000"/>
                                    </p:animScale>
                                    <p:animScale>
                                      <p:cBhvr>
                                        <p:cTn id="20" dur="104" decel="50000">
                                          <p:stCondLst>
                                            <p:cond delay="836"/>
                                          </p:stCondLst>
                                        </p:cTn>
                                        <p:tgtEl>
                                          <p:spTgt spid="12"/>
                                        </p:tgtEl>
                                      </p:cBhvr>
                                      <p:to x="100000" y="100000"/>
                                    </p:animScale>
                                    <p:animScale>
                                      <p:cBhvr>
                                        <p:cTn id="21" dur="16">
                                          <p:stCondLst>
                                            <p:cond delay="1026"/>
                                          </p:stCondLst>
                                        </p:cTn>
                                        <p:tgtEl>
                                          <p:spTgt spid="12"/>
                                        </p:tgtEl>
                                      </p:cBhvr>
                                      <p:to x="100000" y="90000"/>
                                    </p:animScale>
                                    <p:animScale>
                                      <p:cBhvr>
                                        <p:cTn id="22" dur="104" decel="50000">
                                          <p:stCondLst>
                                            <p:cond delay="1042"/>
                                          </p:stCondLst>
                                        </p:cTn>
                                        <p:tgtEl>
                                          <p:spTgt spid="12"/>
                                        </p:tgtEl>
                                      </p:cBhvr>
                                      <p:to x="100000" y="100000"/>
                                    </p:animScale>
                                    <p:animScale>
                                      <p:cBhvr>
                                        <p:cTn id="23" dur="16">
                                          <p:stCondLst>
                                            <p:cond delay="1130"/>
                                          </p:stCondLst>
                                        </p:cTn>
                                        <p:tgtEl>
                                          <p:spTgt spid="12"/>
                                        </p:tgtEl>
                                      </p:cBhvr>
                                      <p:to x="100000" y="95000"/>
                                    </p:animScale>
                                    <p:animScale>
                                      <p:cBhvr>
                                        <p:cTn id="24" dur="104" decel="50000">
                                          <p:stCondLst>
                                            <p:cond delay="1146"/>
                                          </p:stCondLst>
                                        </p:cTn>
                                        <p:tgtEl>
                                          <p:spTgt spid="12"/>
                                        </p:tgtEl>
                                      </p:cBhvr>
                                      <p:to x="100000" y="100000"/>
                                    </p:animScale>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xmlns="" id="{F0FC0F70-AC76-4EA2-86EB-0B407A4ACBB5}"/>
              </a:ext>
            </a:extLst>
          </p:cNvPr>
          <p:cNvGrpSpPr/>
          <p:nvPr/>
        </p:nvGrpSpPr>
        <p:grpSpPr>
          <a:xfrm>
            <a:off x="0" y="144055"/>
            <a:ext cx="12190413" cy="859241"/>
            <a:chOff x="0" y="517072"/>
            <a:chExt cx="12190413" cy="859241"/>
          </a:xfrm>
        </p:grpSpPr>
        <p:sp>
          <p:nvSpPr>
            <p:cNvPr id="11" name="矩形 10">
              <a:extLst>
                <a:ext uri="{FF2B5EF4-FFF2-40B4-BE49-F238E27FC236}">
                  <a16:creationId xmlns:a16="http://schemas.microsoft.com/office/drawing/2014/main" xmlns=""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xmlns="" id="{E9BB0E5B-E5F4-4490-B3C7-C915B81DF5B6}"/>
                </a:ext>
              </a:extLst>
            </p:cNvPr>
            <p:cNvSpPr txBox="1">
              <a:spLocks noChangeArrowheads="1"/>
            </p:cNvSpPr>
            <p:nvPr/>
          </p:nvSpPr>
          <p:spPr bwMode="auto">
            <a:xfrm>
              <a:off x="3616502" y="517072"/>
              <a:ext cx="4957408"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1. Đọc văn bản</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5" name="图片 8">
            <a:extLst>
              <a:ext uri="{FF2B5EF4-FFF2-40B4-BE49-F238E27FC236}">
                <a16:creationId xmlns:a16="http://schemas.microsoft.com/office/drawing/2014/main" xmlns="" id="{141DC8B0-998F-4A20-9865-C0382175D8F4}"/>
              </a:ext>
            </a:extLst>
          </p:cNvPr>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p:blipFill>
        <p:spPr>
          <a:xfrm>
            <a:off x="916304" y="2479671"/>
            <a:ext cx="3670373" cy="4551262"/>
          </a:xfrm>
          <a:prstGeom prst="rect">
            <a:avLst/>
          </a:prstGeom>
        </p:spPr>
      </p:pic>
      <p:pic>
        <p:nvPicPr>
          <p:cNvPr id="6" name="图片 9">
            <a:extLst>
              <a:ext uri="{FF2B5EF4-FFF2-40B4-BE49-F238E27FC236}">
                <a16:creationId xmlns:a16="http://schemas.microsoft.com/office/drawing/2014/main" xmlns="" id="{386C5E71-B145-4230-B3AF-A3FC903EB8FB}"/>
              </a:ext>
            </a:extLst>
          </p:cNvPr>
          <p:cNvPicPr>
            <a:picLocks noChangeAspect="1"/>
          </p:cNvPicPr>
          <p:nvPr/>
        </p:nvPicPr>
        <p:blipFill rotWithShape="1">
          <a:blip r:embed="rId3">
            <a:extLst>
              <a:ext uri="{28A0092B-C50C-407E-A947-70E740481C1C}">
                <a14:useLocalDpi xmlns:a14="http://schemas.microsoft.com/office/drawing/2010/main" val="0"/>
              </a:ext>
            </a:extLst>
          </a:blip>
          <a:srcRect l="56471" t="36973" r="10977" b="32834"/>
          <a:stretch/>
        </p:blipFill>
        <p:spPr>
          <a:xfrm>
            <a:off x="3616502" y="2745430"/>
            <a:ext cx="3700697" cy="4551262"/>
          </a:xfrm>
          <a:prstGeom prst="rect">
            <a:avLst/>
          </a:prstGeom>
        </p:spPr>
      </p:pic>
      <p:pic>
        <p:nvPicPr>
          <p:cNvPr id="7" name="图片 11">
            <a:extLst>
              <a:ext uri="{FF2B5EF4-FFF2-40B4-BE49-F238E27FC236}">
                <a16:creationId xmlns:a16="http://schemas.microsoft.com/office/drawing/2014/main" xmlns="" id="{F34240D3-AE5E-4F96-A118-C55C7402CBC8}"/>
              </a:ext>
            </a:extLst>
          </p:cNvPr>
          <p:cNvPicPr>
            <a:picLocks noChangeAspect="1"/>
          </p:cNvPicPr>
          <p:nvPr/>
        </p:nvPicPr>
        <p:blipFill>
          <a:blip r:embed="rId4" cstate="print"/>
          <a:stretch>
            <a:fillRect/>
          </a:stretch>
        </p:blipFill>
        <p:spPr>
          <a:xfrm>
            <a:off x="6494690" y="144055"/>
            <a:ext cx="5429250" cy="5429250"/>
          </a:xfrm>
          <a:prstGeom prst="rect">
            <a:avLst/>
          </a:prstGeom>
        </p:spPr>
      </p:pic>
      <p:sp>
        <p:nvSpPr>
          <p:cNvPr id="9" name="矩形 13">
            <a:extLst>
              <a:ext uri="{FF2B5EF4-FFF2-40B4-BE49-F238E27FC236}">
                <a16:creationId xmlns:a16="http://schemas.microsoft.com/office/drawing/2014/main" xmlns="" id="{9B7E15FA-475E-4B71-B4EB-C054DDB8324B}"/>
              </a:ext>
            </a:extLst>
          </p:cNvPr>
          <p:cNvSpPr/>
          <p:nvPr/>
        </p:nvSpPr>
        <p:spPr>
          <a:xfrm>
            <a:off x="7403612" y="2083139"/>
            <a:ext cx="3247708" cy="1692771"/>
          </a:xfrm>
          <a:prstGeom prst="rect">
            <a:avLst/>
          </a:prstGeom>
        </p:spPr>
        <p:txBody>
          <a:bodyPr wrap="square">
            <a:spAutoFit/>
          </a:bodyPr>
          <a:lstStyle/>
          <a:p>
            <a:pPr algn="ctr"/>
            <a:r>
              <a:rPr lang="en-US" sz="3200" i="1">
                <a:latin typeface="Times New Roman" panose="02020603050405020304" pitchFamily="18" charset="0"/>
                <a:cs typeface="Times New Roman" panose="02020603050405020304" pitchFamily="18" charset="0"/>
              </a:rPr>
              <a:t>      </a:t>
            </a:r>
            <a:r>
              <a:rPr lang="vi-VN" sz="2400" i="1">
                <a:latin typeface="Times New Roman" panose="02020603050405020304" pitchFamily="18" charset="0"/>
                <a:cs typeface="Times New Roman" panose="02020603050405020304" pitchFamily="18" charset="0"/>
              </a:rPr>
              <a:t>HS đọc, lời văn thể hiện được sự băn khoăn của người viết về vấn đề khó khăn đang gặp phải</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309402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iterate type="lt">
                                    <p:tmPct val="10000"/>
                                  </p:iterate>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xmlns="" id="{F0FC0F70-AC76-4EA2-86EB-0B407A4ACBB5}"/>
              </a:ext>
            </a:extLst>
          </p:cNvPr>
          <p:cNvGrpSpPr/>
          <p:nvPr/>
        </p:nvGrpSpPr>
        <p:grpSpPr>
          <a:xfrm>
            <a:off x="0" y="174832"/>
            <a:ext cx="12190413" cy="828464"/>
            <a:chOff x="0" y="547849"/>
            <a:chExt cx="12190413" cy="828464"/>
          </a:xfrm>
        </p:grpSpPr>
        <p:sp>
          <p:nvSpPr>
            <p:cNvPr id="11" name="矩形 10">
              <a:extLst>
                <a:ext uri="{FF2B5EF4-FFF2-40B4-BE49-F238E27FC236}">
                  <a16:creationId xmlns:a16="http://schemas.microsoft.com/office/drawing/2014/main" xmlns=""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xmlns="" id="{E9BB0E5B-E5F4-4490-B3C7-C915B81DF5B6}"/>
                </a:ext>
              </a:extLst>
            </p:cNvPr>
            <p:cNvSpPr txBox="1">
              <a:spLocks noChangeArrowheads="1"/>
            </p:cNvSpPr>
            <p:nvPr/>
          </p:nvSpPr>
          <p:spPr bwMode="auto">
            <a:xfrm>
              <a:off x="3616502" y="547849"/>
              <a:ext cx="542902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0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2. Giải quyết tình huống</a:t>
              </a:r>
              <a:endParaRPr lang="zh-CN" altLang="en-US" sz="40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5" name="图片 6">
            <a:extLst>
              <a:ext uri="{FF2B5EF4-FFF2-40B4-BE49-F238E27FC236}">
                <a16:creationId xmlns:a16="http://schemas.microsoft.com/office/drawing/2014/main" xmlns="" id="{3B2C45F8-C9AD-40EB-94FC-EF81AB5723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4408" y="411279"/>
            <a:ext cx="6448309" cy="6448309"/>
          </a:xfrm>
          <a:prstGeom prst="rect">
            <a:avLst/>
          </a:prstGeom>
        </p:spPr>
      </p:pic>
      <p:sp>
        <p:nvSpPr>
          <p:cNvPr id="6" name="云形 10">
            <a:extLst>
              <a:ext uri="{FF2B5EF4-FFF2-40B4-BE49-F238E27FC236}">
                <a16:creationId xmlns:a16="http://schemas.microsoft.com/office/drawing/2014/main" xmlns="" id="{70746441-F99A-444C-A6B1-662209FB043B}"/>
              </a:ext>
            </a:extLst>
          </p:cNvPr>
          <p:cNvSpPr/>
          <p:nvPr/>
        </p:nvSpPr>
        <p:spPr>
          <a:xfrm>
            <a:off x="863279" y="1797767"/>
            <a:ext cx="991078" cy="734531"/>
          </a:xfrm>
          <a:prstGeom prst="cloud">
            <a:avLst/>
          </a:prstGeom>
          <a:solidFill>
            <a:srgbClr val="FF8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800" b="1">
                <a:latin typeface="Times New Roman" panose="02020603050405020304" pitchFamily="18" charset="0"/>
                <a:ea typeface="仓耳今楷05-6763 W05" panose="02020400000000000000" pitchFamily="18" charset="-122"/>
                <a:cs typeface="Times New Roman" panose="02020603050405020304" pitchFamily="18" charset="0"/>
              </a:rPr>
              <a:t>1.</a:t>
            </a:r>
            <a:endParaRPr lang="zh-CN" altLang="en-US" sz="2800" b="1" dirty="0">
              <a:latin typeface="Times New Roman" panose="02020603050405020304" pitchFamily="18" charset="0"/>
              <a:ea typeface="仓耳今楷05-6763 W05" panose="02020400000000000000" pitchFamily="18" charset="-122"/>
              <a:cs typeface="Times New Roman" panose="02020603050405020304" pitchFamily="18" charset="0"/>
            </a:endParaRPr>
          </a:p>
        </p:txBody>
      </p:sp>
      <p:sp>
        <p:nvSpPr>
          <p:cNvPr id="7" name="云形 11">
            <a:extLst>
              <a:ext uri="{FF2B5EF4-FFF2-40B4-BE49-F238E27FC236}">
                <a16:creationId xmlns:a16="http://schemas.microsoft.com/office/drawing/2014/main" xmlns="" id="{BDBEBDE3-8DFE-491D-B932-F00085435DD9}"/>
              </a:ext>
            </a:extLst>
          </p:cNvPr>
          <p:cNvSpPr/>
          <p:nvPr/>
        </p:nvSpPr>
        <p:spPr>
          <a:xfrm>
            <a:off x="863278" y="3394861"/>
            <a:ext cx="991078" cy="734531"/>
          </a:xfrm>
          <a:prstGeom prst="cloud">
            <a:avLst/>
          </a:prstGeom>
          <a:solidFill>
            <a:srgbClr val="FF8B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800" b="1">
                <a:latin typeface="Times New Roman" panose="02020603050405020304" pitchFamily="18" charset="0"/>
                <a:ea typeface="仓耳今楷05-6763 W05" panose="02020400000000000000" pitchFamily="18" charset="-122"/>
                <a:cs typeface="Times New Roman" panose="02020603050405020304" pitchFamily="18" charset="0"/>
              </a:rPr>
              <a:t>2.</a:t>
            </a:r>
            <a:endParaRPr lang="zh-CN" altLang="en-US" sz="2800" b="1" dirty="0">
              <a:latin typeface="Times New Roman" panose="02020603050405020304" pitchFamily="18" charset="0"/>
              <a:ea typeface="仓耳今楷05-6763 W05" panose="02020400000000000000" pitchFamily="18" charset="-122"/>
              <a:cs typeface="Times New Roman" panose="02020603050405020304" pitchFamily="18" charset="0"/>
            </a:endParaRPr>
          </a:p>
        </p:txBody>
      </p:sp>
      <p:sp>
        <p:nvSpPr>
          <p:cNvPr id="9" name="文本框 12">
            <a:extLst>
              <a:ext uri="{FF2B5EF4-FFF2-40B4-BE49-F238E27FC236}">
                <a16:creationId xmlns:a16="http://schemas.microsoft.com/office/drawing/2014/main" xmlns="" id="{CC608C0A-92D4-464E-9FB6-E0A9F99CEFEE}"/>
              </a:ext>
            </a:extLst>
          </p:cNvPr>
          <p:cNvSpPr txBox="1"/>
          <p:nvPr/>
        </p:nvSpPr>
        <p:spPr>
          <a:xfrm>
            <a:off x="2268112" y="1797767"/>
            <a:ext cx="3326296" cy="107721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3200" b="1" i="1">
                <a:latin typeface="Times New Roman" panose="02020603050405020304" pitchFamily="18" charset="0"/>
                <a:cs typeface="Times New Roman" panose="02020603050405020304" pitchFamily="18" charset="0"/>
              </a:rPr>
              <a:t>Xác định vấn đề cần giải quyết</a:t>
            </a:r>
            <a:endParaRPr lang="en-US" sz="3200">
              <a:latin typeface="Times New Roman" panose="02020603050405020304" pitchFamily="18" charset="0"/>
              <a:cs typeface="Times New Roman" panose="02020603050405020304" pitchFamily="18" charset="0"/>
            </a:endParaRPr>
          </a:p>
        </p:txBody>
      </p:sp>
      <p:sp>
        <p:nvSpPr>
          <p:cNvPr id="10" name="文本框 14">
            <a:extLst>
              <a:ext uri="{FF2B5EF4-FFF2-40B4-BE49-F238E27FC236}">
                <a16:creationId xmlns:a16="http://schemas.microsoft.com/office/drawing/2014/main" xmlns="" id="{10E237E9-7040-4EB5-A8E7-B64DFAC59045}"/>
              </a:ext>
            </a:extLst>
          </p:cNvPr>
          <p:cNvSpPr txBox="1"/>
          <p:nvPr/>
        </p:nvSpPr>
        <p:spPr>
          <a:xfrm>
            <a:off x="2268112" y="3372658"/>
            <a:ext cx="3326296" cy="107721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3200" b="1" i="1">
                <a:latin typeface="Times New Roman" panose="02020603050405020304" pitchFamily="18" charset="0"/>
                <a:cs typeface="Times New Roman" panose="02020603050405020304" pitchFamily="18" charset="0"/>
              </a:rPr>
              <a:t>Tìm kiếm và lựa chọn giải pháp</a:t>
            </a:r>
            <a:endParaRPr lang="en-US" sz="3200">
              <a:latin typeface="Times New Roman" panose="02020603050405020304" pitchFamily="18" charset="0"/>
              <a:cs typeface="Times New Roman" panose="02020603050405020304" pitchFamily="18" charset="0"/>
            </a:endParaRPr>
          </a:p>
        </p:txBody>
      </p:sp>
      <p:sp>
        <p:nvSpPr>
          <p:cNvPr id="13" name="云形 11">
            <a:extLst>
              <a:ext uri="{FF2B5EF4-FFF2-40B4-BE49-F238E27FC236}">
                <a16:creationId xmlns:a16="http://schemas.microsoft.com/office/drawing/2014/main" xmlns="" id="{49A90C18-33B5-4D0D-9436-D24C06FF2815}"/>
              </a:ext>
            </a:extLst>
          </p:cNvPr>
          <p:cNvSpPr/>
          <p:nvPr/>
        </p:nvSpPr>
        <p:spPr>
          <a:xfrm>
            <a:off x="863278" y="4969752"/>
            <a:ext cx="991078" cy="734531"/>
          </a:xfrm>
          <a:prstGeom prst="cloud">
            <a:avLst/>
          </a:prstGeom>
          <a:solidFill>
            <a:srgbClr val="FF8B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800" b="1">
                <a:latin typeface="Times New Roman" panose="02020603050405020304" pitchFamily="18" charset="0"/>
                <a:ea typeface="仓耳今楷05-6763 W05" panose="02020400000000000000" pitchFamily="18" charset="-122"/>
                <a:cs typeface="Times New Roman" panose="02020603050405020304" pitchFamily="18" charset="0"/>
              </a:rPr>
              <a:t>3.</a:t>
            </a:r>
            <a:endParaRPr lang="zh-CN" altLang="en-US" sz="2800" b="1" dirty="0">
              <a:latin typeface="Times New Roman" panose="02020603050405020304" pitchFamily="18" charset="0"/>
              <a:ea typeface="仓耳今楷05-6763 W05" panose="02020400000000000000" pitchFamily="18" charset="-122"/>
              <a:cs typeface="Times New Roman" panose="02020603050405020304" pitchFamily="18" charset="0"/>
            </a:endParaRPr>
          </a:p>
        </p:txBody>
      </p:sp>
      <p:sp>
        <p:nvSpPr>
          <p:cNvPr id="14" name="文本框 14">
            <a:extLst>
              <a:ext uri="{FF2B5EF4-FFF2-40B4-BE49-F238E27FC236}">
                <a16:creationId xmlns:a16="http://schemas.microsoft.com/office/drawing/2014/main" xmlns="" id="{1718FE8C-7D22-44AC-A1E7-44524F3960E9}"/>
              </a:ext>
            </a:extLst>
          </p:cNvPr>
          <p:cNvSpPr txBox="1"/>
          <p:nvPr/>
        </p:nvSpPr>
        <p:spPr>
          <a:xfrm>
            <a:off x="2268112" y="4947549"/>
            <a:ext cx="3326296" cy="107721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i="1">
                <a:latin typeface="Times New Roman" panose="02020603050405020304" pitchFamily="18" charset="0"/>
                <a:cs typeface="Times New Roman" panose="02020603050405020304" pitchFamily="18" charset="0"/>
              </a:rPr>
              <a:t>Trình bày giải pháp và sản phẩm</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952345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P spid="13"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xmlns="" id="{F0FC0F70-AC76-4EA2-86EB-0B407A4ACBB5}"/>
              </a:ext>
            </a:extLst>
          </p:cNvPr>
          <p:cNvGrpSpPr/>
          <p:nvPr/>
        </p:nvGrpSpPr>
        <p:grpSpPr>
          <a:xfrm>
            <a:off x="0" y="161522"/>
            <a:ext cx="12190413" cy="841774"/>
            <a:chOff x="0" y="534539"/>
            <a:chExt cx="12190413" cy="841774"/>
          </a:xfrm>
        </p:grpSpPr>
        <p:sp>
          <p:nvSpPr>
            <p:cNvPr id="11" name="矩形 10">
              <a:extLst>
                <a:ext uri="{FF2B5EF4-FFF2-40B4-BE49-F238E27FC236}">
                  <a16:creationId xmlns:a16="http://schemas.microsoft.com/office/drawing/2014/main" xmlns=""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xmlns="" id="{E9BB0E5B-E5F4-4490-B3C7-C915B81DF5B6}"/>
                </a:ext>
              </a:extLst>
            </p:cNvPr>
            <p:cNvSpPr txBox="1">
              <a:spLocks noChangeArrowheads="1"/>
            </p:cNvSpPr>
            <p:nvPr/>
          </p:nvSpPr>
          <p:spPr bwMode="auto">
            <a:xfrm>
              <a:off x="1541892" y="534539"/>
              <a:ext cx="8467646"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a. Xác định vấn đề cần giải quyết</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10" name="图片 23">
            <a:extLst>
              <a:ext uri="{FF2B5EF4-FFF2-40B4-BE49-F238E27FC236}">
                <a16:creationId xmlns:a16="http://schemas.microsoft.com/office/drawing/2014/main" xmlns="" id="{50220700-9D39-43AC-A489-1E29562CC696}"/>
              </a:ext>
            </a:extLst>
          </p:cNvPr>
          <p:cNvPicPr>
            <a:picLocks noChangeAspect="1"/>
          </p:cNvPicPr>
          <p:nvPr/>
        </p:nvPicPr>
        <p:blipFill rotWithShape="1">
          <a:blip r:embed="rId3">
            <a:extLst>
              <a:ext uri="{28A0092B-C50C-407E-A947-70E740481C1C}">
                <a14:useLocalDpi xmlns:a14="http://schemas.microsoft.com/office/drawing/2010/main" val="0"/>
              </a:ext>
            </a:extLst>
          </a:blip>
          <a:srcRect l="3522" t="72885" r="51708" b="5978"/>
          <a:stretch/>
        </p:blipFill>
        <p:spPr>
          <a:xfrm>
            <a:off x="633403" y="2345315"/>
            <a:ext cx="5635036" cy="3556696"/>
          </a:xfrm>
          <a:prstGeom prst="rect">
            <a:avLst/>
          </a:prstGeom>
        </p:spPr>
      </p:pic>
      <p:pic>
        <p:nvPicPr>
          <p:cNvPr id="13" name="图片 11">
            <a:extLst>
              <a:ext uri="{FF2B5EF4-FFF2-40B4-BE49-F238E27FC236}">
                <a16:creationId xmlns:a16="http://schemas.microsoft.com/office/drawing/2014/main" xmlns="" id="{82DC73FB-6249-4CC2-96C2-AD5A8DCC0FBB}"/>
              </a:ext>
            </a:extLst>
          </p:cNvPr>
          <p:cNvPicPr>
            <a:picLocks noChangeAspect="1"/>
          </p:cNvPicPr>
          <p:nvPr/>
        </p:nvPicPr>
        <p:blipFill>
          <a:blip r:embed="rId4" cstate="print"/>
          <a:stretch>
            <a:fillRect/>
          </a:stretch>
        </p:blipFill>
        <p:spPr>
          <a:xfrm>
            <a:off x="6268439" y="262514"/>
            <a:ext cx="5429250" cy="5429250"/>
          </a:xfrm>
          <a:prstGeom prst="rect">
            <a:avLst/>
          </a:prstGeom>
        </p:spPr>
      </p:pic>
      <p:sp>
        <p:nvSpPr>
          <p:cNvPr id="14" name="矩形 13">
            <a:extLst>
              <a:ext uri="{FF2B5EF4-FFF2-40B4-BE49-F238E27FC236}">
                <a16:creationId xmlns:a16="http://schemas.microsoft.com/office/drawing/2014/main" xmlns="" id="{0042B732-99B7-4AD1-B372-44555CECC9AB}"/>
              </a:ext>
            </a:extLst>
          </p:cNvPr>
          <p:cNvSpPr/>
          <p:nvPr/>
        </p:nvSpPr>
        <p:spPr>
          <a:xfrm>
            <a:off x="7177361" y="2201598"/>
            <a:ext cx="3247708" cy="206210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i="1">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HS đọc hiểu tình huống, trả lời các câu hỏi trang 104:</a:t>
            </a:r>
            <a:endParaRPr lang="en-US" sz="4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067381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Lst>
</file>

<file path=ppt/tags/tag2.xml><?xml version="1.0" encoding="utf-8"?>
<p:tagLst xmlns:a="http://schemas.openxmlformats.org/drawingml/2006/main" xmlns:r="http://schemas.openxmlformats.org/officeDocument/2006/relationships" xmlns:p="http://schemas.openxmlformats.org/presentationml/2006/main">
  <p:tag name="TIMING" val="|0.5|0.6|0.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5137</TotalTime>
  <Words>814</Words>
  <Application>Microsoft Office PowerPoint</Application>
  <PresentationFormat>Custom</PresentationFormat>
  <Paragraphs>96</Paragraphs>
  <Slides>22</Slides>
  <Notes>22</Notes>
  <HiddenSlides>0</HiddenSlides>
  <MMClips>0</MMClips>
  <ScaleCrop>false</ScaleCrop>
  <HeadingPairs>
    <vt:vector size="4" baseType="variant">
      <vt:variant>
        <vt:lpstr>Theme</vt:lpstr>
      </vt:variant>
      <vt:variant>
        <vt:i4>11</vt:i4>
      </vt:variant>
      <vt:variant>
        <vt:lpstr>Slide Titles</vt:lpstr>
      </vt:variant>
      <vt:variant>
        <vt:i4>22</vt:i4>
      </vt:variant>
    </vt:vector>
  </HeadingPairs>
  <TitlesOfParts>
    <vt:vector size="33" baseType="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商务ppt</dc:title>
  <dc:creator>lzj</dc:creator>
  <cp:lastModifiedBy>Admin</cp:lastModifiedBy>
  <cp:revision>3181</cp:revision>
  <dcterms:created xsi:type="dcterms:W3CDTF">2015-12-01T09:06:39Z</dcterms:created>
  <dcterms:modified xsi:type="dcterms:W3CDTF">2025-04-11T10:00:05Z</dcterms:modified>
</cp:coreProperties>
</file>