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5"/>
  </p:notesMasterIdLst>
  <p:sldIdLst>
    <p:sldId id="256" r:id="rId2"/>
    <p:sldId id="259" r:id="rId3"/>
    <p:sldId id="257" r:id="rId4"/>
    <p:sldId id="283" r:id="rId5"/>
    <p:sldId id="281" r:id="rId6"/>
    <p:sldId id="282" r:id="rId7"/>
    <p:sldId id="284" r:id="rId8"/>
    <p:sldId id="285" r:id="rId9"/>
    <p:sldId id="260" r:id="rId10"/>
    <p:sldId id="287" r:id="rId11"/>
    <p:sldId id="290" r:id="rId12"/>
    <p:sldId id="289" r:id="rId13"/>
    <p:sldId id="292" r:id="rId14"/>
    <p:sldId id="291" r:id="rId15"/>
    <p:sldId id="293" r:id="rId16"/>
    <p:sldId id="294" r:id="rId17"/>
    <p:sldId id="295" r:id="rId18"/>
    <p:sldId id="296" r:id="rId19"/>
    <p:sldId id="297" r:id="rId20"/>
    <p:sldId id="300" r:id="rId21"/>
    <p:sldId id="298" r:id="rId22"/>
    <p:sldId id="264" r:id="rId23"/>
    <p:sldId id="301" r:id="rId24"/>
  </p:sldIdLst>
  <p:sldSz cx="12192000" cy="6858000"/>
  <p:notesSz cx="6858000" cy="9144000"/>
  <p:embeddedFontLst>
    <p:embeddedFont>
      <p:font typeface="等线" panose="02010600030101010101" pitchFamily="2" charset="-122"/>
      <p:regular r:id="rId26"/>
      <p:bold r:id="rId27"/>
    </p:embeddedFont>
    <p:embeddedFont>
      <p:font typeface="#9Slide03 Encode SeEx Extrabold" panose="00000905000000000000" pitchFamily="2" charset="0"/>
      <p:bold r:id="rId28"/>
    </p:embeddedFont>
    <p:embeddedFont>
      <p:font typeface="Calibri" panose="020F0502020204030204" pitchFamily="34" charset="0"/>
      <p:regular r:id="rId29"/>
      <p:bold r:id="rId30"/>
      <p:italic r:id="rId31"/>
      <p:boldItalic r:id="rId32"/>
    </p:embeddedFont>
  </p:embeddedFontLst>
  <p:custDataLst>
    <p:tags r:id="rId3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enovo" initials="l" lastIdx="1" clrIdx="0">
    <p:extLst>
      <p:ext uri="{19B8F6BF-5375-455C-9EA6-DF929625EA0E}">
        <p15:presenceInfo xmlns:p15="http://schemas.microsoft.com/office/powerpoint/2012/main" userId="lenovo"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8B3F"/>
    <a:srgbClr val="D9465F"/>
    <a:srgbClr val="C32A20"/>
    <a:srgbClr val="F67B32"/>
    <a:srgbClr val="D4722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72" d="100"/>
          <a:sy n="72" d="100"/>
        </p:scale>
        <p:origin x="6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21" Type="http://schemas.openxmlformats.org/officeDocument/2006/relationships/slide" Target="slides/slide20.xml"/><Relationship Id="rId34"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tags" Target="tags/tag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7.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1FF380-3BAC-4C57-9430-E0CDF7205ABD}" type="datetimeFigureOut">
              <a:rPr lang="zh-CN" altLang="en-US" smtClean="0"/>
              <a:t>2022/1/30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B4585C-58E6-489B-9E65-6D3DA6CF3BD5}" type="slidenum">
              <a:rPr lang="zh-CN" altLang="en-US" smtClean="0"/>
              <a:t>‹#›</a:t>
            </a:fld>
            <a:endParaRPr lang="zh-CN" altLang="en-US"/>
          </a:p>
        </p:txBody>
      </p:sp>
    </p:spTree>
    <p:extLst>
      <p:ext uri="{BB962C8B-B14F-4D97-AF65-F5344CB8AC3E}">
        <p14:creationId xmlns:p14="http://schemas.microsoft.com/office/powerpoint/2010/main" val="36182712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AB4585C-58E6-489B-9E65-6D3DA6CF3BD5}" type="slidenum">
              <a:rPr lang="zh-CN" altLang="en-US" smtClean="0"/>
              <a:t>1</a:t>
            </a:fld>
            <a:endParaRPr lang="zh-CN" altLang="en-US"/>
          </a:p>
        </p:txBody>
      </p:sp>
    </p:spTree>
    <p:extLst>
      <p:ext uri="{BB962C8B-B14F-4D97-AF65-F5344CB8AC3E}">
        <p14:creationId xmlns:p14="http://schemas.microsoft.com/office/powerpoint/2010/main" val="10539099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AB4585C-58E6-489B-9E65-6D3DA6CF3BD5}" type="slidenum">
              <a:rPr lang="zh-CN" altLang="en-US" smtClean="0"/>
              <a:t>10</a:t>
            </a:fld>
            <a:endParaRPr lang="zh-CN" altLang="en-US"/>
          </a:p>
        </p:txBody>
      </p:sp>
    </p:spTree>
    <p:extLst>
      <p:ext uri="{BB962C8B-B14F-4D97-AF65-F5344CB8AC3E}">
        <p14:creationId xmlns:p14="http://schemas.microsoft.com/office/powerpoint/2010/main" val="33558813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AB4585C-58E6-489B-9E65-6D3DA6CF3BD5}" type="slidenum">
              <a:rPr lang="zh-CN" altLang="en-US" smtClean="0"/>
              <a:t>11</a:t>
            </a:fld>
            <a:endParaRPr lang="zh-CN" altLang="en-US"/>
          </a:p>
        </p:txBody>
      </p:sp>
    </p:spTree>
    <p:extLst>
      <p:ext uri="{BB962C8B-B14F-4D97-AF65-F5344CB8AC3E}">
        <p14:creationId xmlns:p14="http://schemas.microsoft.com/office/powerpoint/2010/main" val="6093069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AB4585C-58E6-489B-9E65-6D3DA6CF3BD5}" type="slidenum">
              <a:rPr lang="zh-CN" altLang="en-US" smtClean="0"/>
              <a:t>12</a:t>
            </a:fld>
            <a:endParaRPr lang="zh-CN" altLang="en-US"/>
          </a:p>
        </p:txBody>
      </p:sp>
    </p:spTree>
    <p:extLst>
      <p:ext uri="{BB962C8B-B14F-4D97-AF65-F5344CB8AC3E}">
        <p14:creationId xmlns:p14="http://schemas.microsoft.com/office/powerpoint/2010/main" val="15147274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AB4585C-58E6-489B-9E65-6D3DA6CF3BD5}" type="slidenum">
              <a:rPr lang="zh-CN" altLang="en-US" smtClean="0"/>
              <a:t>13</a:t>
            </a:fld>
            <a:endParaRPr lang="zh-CN" altLang="en-US"/>
          </a:p>
        </p:txBody>
      </p:sp>
    </p:spTree>
    <p:extLst>
      <p:ext uri="{BB962C8B-B14F-4D97-AF65-F5344CB8AC3E}">
        <p14:creationId xmlns:p14="http://schemas.microsoft.com/office/powerpoint/2010/main" val="23756045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AB4585C-58E6-489B-9E65-6D3DA6CF3BD5}" type="slidenum">
              <a:rPr lang="zh-CN" altLang="en-US" smtClean="0"/>
              <a:t>14</a:t>
            </a:fld>
            <a:endParaRPr lang="zh-CN" altLang="en-US"/>
          </a:p>
        </p:txBody>
      </p:sp>
    </p:spTree>
    <p:extLst>
      <p:ext uri="{BB962C8B-B14F-4D97-AF65-F5344CB8AC3E}">
        <p14:creationId xmlns:p14="http://schemas.microsoft.com/office/powerpoint/2010/main" val="22123290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AB4585C-58E6-489B-9E65-6D3DA6CF3BD5}" type="slidenum">
              <a:rPr lang="zh-CN" altLang="en-US" smtClean="0"/>
              <a:t>15</a:t>
            </a:fld>
            <a:endParaRPr lang="zh-CN" altLang="en-US"/>
          </a:p>
        </p:txBody>
      </p:sp>
    </p:spTree>
    <p:extLst>
      <p:ext uri="{BB962C8B-B14F-4D97-AF65-F5344CB8AC3E}">
        <p14:creationId xmlns:p14="http://schemas.microsoft.com/office/powerpoint/2010/main" val="24333070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AB4585C-58E6-489B-9E65-6D3DA6CF3BD5}" type="slidenum">
              <a:rPr lang="zh-CN" altLang="en-US" smtClean="0"/>
              <a:t>16</a:t>
            </a:fld>
            <a:endParaRPr lang="zh-CN" altLang="en-US"/>
          </a:p>
        </p:txBody>
      </p:sp>
    </p:spTree>
    <p:extLst>
      <p:ext uri="{BB962C8B-B14F-4D97-AF65-F5344CB8AC3E}">
        <p14:creationId xmlns:p14="http://schemas.microsoft.com/office/powerpoint/2010/main" val="39822460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AB4585C-58E6-489B-9E65-6D3DA6CF3BD5}" type="slidenum">
              <a:rPr lang="zh-CN" altLang="en-US" smtClean="0"/>
              <a:t>17</a:t>
            </a:fld>
            <a:endParaRPr lang="zh-CN" altLang="en-US"/>
          </a:p>
        </p:txBody>
      </p:sp>
    </p:spTree>
    <p:extLst>
      <p:ext uri="{BB962C8B-B14F-4D97-AF65-F5344CB8AC3E}">
        <p14:creationId xmlns:p14="http://schemas.microsoft.com/office/powerpoint/2010/main" val="3583682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AB4585C-58E6-489B-9E65-6D3DA6CF3BD5}" type="slidenum">
              <a:rPr lang="zh-CN" altLang="en-US" smtClean="0"/>
              <a:t>18</a:t>
            </a:fld>
            <a:endParaRPr lang="zh-CN" altLang="en-US"/>
          </a:p>
        </p:txBody>
      </p:sp>
    </p:spTree>
    <p:extLst>
      <p:ext uri="{BB962C8B-B14F-4D97-AF65-F5344CB8AC3E}">
        <p14:creationId xmlns:p14="http://schemas.microsoft.com/office/powerpoint/2010/main" val="31784348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AB4585C-58E6-489B-9E65-6D3DA6CF3BD5}" type="slidenum">
              <a:rPr lang="zh-CN" altLang="en-US" smtClean="0"/>
              <a:t>19</a:t>
            </a:fld>
            <a:endParaRPr lang="zh-CN" altLang="en-US"/>
          </a:p>
        </p:txBody>
      </p:sp>
    </p:spTree>
    <p:extLst>
      <p:ext uri="{BB962C8B-B14F-4D97-AF65-F5344CB8AC3E}">
        <p14:creationId xmlns:p14="http://schemas.microsoft.com/office/powerpoint/2010/main" val="22172959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AB4585C-58E6-489B-9E65-6D3DA6CF3BD5}" type="slidenum">
              <a:rPr lang="zh-CN" altLang="en-US" smtClean="0"/>
              <a:t>2</a:t>
            </a:fld>
            <a:endParaRPr lang="zh-CN" altLang="en-US"/>
          </a:p>
        </p:txBody>
      </p:sp>
    </p:spTree>
    <p:extLst>
      <p:ext uri="{BB962C8B-B14F-4D97-AF65-F5344CB8AC3E}">
        <p14:creationId xmlns:p14="http://schemas.microsoft.com/office/powerpoint/2010/main" val="5549436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AB4585C-58E6-489B-9E65-6D3DA6CF3BD5}" type="slidenum">
              <a:rPr lang="zh-CN" altLang="en-US" smtClean="0"/>
              <a:t>20</a:t>
            </a:fld>
            <a:endParaRPr lang="zh-CN" altLang="en-US"/>
          </a:p>
        </p:txBody>
      </p:sp>
    </p:spTree>
    <p:extLst>
      <p:ext uri="{BB962C8B-B14F-4D97-AF65-F5344CB8AC3E}">
        <p14:creationId xmlns:p14="http://schemas.microsoft.com/office/powerpoint/2010/main" val="23189607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AB4585C-58E6-489B-9E65-6D3DA6CF3BD5}" type="slidenum">
              <a:rPr lang="zh-CN" altLang="en-US" smtClean="0"/>
              <a:t>21</a:t>
            </a:fld>
            <a:endParaRPr lang="zh-CN" altLang="en-US"/>
          </a:p>
        </p:txBody>
      </p:sp>
    </p:spTree>
    <p:extLst>
      <p:ext uri="{BB962C8B-B14F-4D97-AF65-F5344CB8AC3E}">
        <p14:creationId xmlns:p14="http://schemas.microsoft.com/office/powerpoint/2010/main" val="28376091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AB4585C-58E6-489B-9E65-6D3DA6CF3BD5}" type="slidenum">
              <a:rPr lang="zh-CN" altLang="en-US" smtClean="0"/>
              <a:t>22</a:t>
            </a:fld>
            <a:endParaRPr lang="zh-CN" altLang="en-US"/>
          </a:p>
        </p:txBody>
      </p:sp>
    </p:spTree>
    <p:extLst>
      <p:ext uri="{BB962C8B-B14F-4D97-AF65-F5344CB8AC3E}">
        <p14:creationId xmlns:p14="http://schemas.microsoft.com/office/powerpoint/2010/main" val="22286424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AB4585C-58E6-489B-9E65-6D3DA6CF3BD5}" type="slidenum">
              <a:rPr lang="zh-CN" altLang="en-US" smtClean="0"/>
              <a:t>23</a:t>
            </a:fld>
            <a:endParaRPr lang="zh-CN" altLang="en-US"/>
          </a:p>
        </p:txBody>
      </p:sp>
    </p:spTree>
    <p:extLst>
      <p:ext uri="{BB962C8B-B14F-4D97-AF65-F5344CB8AC3E}">
        <p14:creationId xmlns:p14="http://schemas.microsoft.com/office/powerpoint/2010/main" val="33845190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AB4585C-58E6-489B-9E65-6D3DA6CF3BD5}" type="slidenum">
              <a:rPr lang="zh-CN" altLang="en-US" smtClean="0"/>
              <a:t>3</a:t>
            </a:fld>
            <a:endParaRPr lang="zh-CN" altLang="en-US"/>
          </a:p>
        </p:txBody>
      </p:sp>
    </p:spTree>
    <p:extLst>
      <p:ext uri="{BB962C8B-B14F-4D97-AF65-F5344CB8AC3E}">
        <p14:creationId xmlns:p14="http://schemas.microsoft.com/office/powerpoint/2010/main" val="1691760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AB4585C-58E6-489B-9E65-6D3DA6CF3BD5}" type="slidenum">
              <a:rPr lang="zh-CN" altLang="en-US" smtClean="0"/>
              <a:t>4</a:t>
            </a:fld>
            <a:endParaRPr lang="zh-CN" altLang="en-US"/>
          </a:p>
        </p:txBody>
      </p:sp>
    </p:spTree>
    <p:extLst>
      <p:ext uri="{BB962C8B-B14F-4D97-AF65-F5344CB8AC3E}">
        <p14:creationId xmlns:p14="http://schemas.microsoft.com/office/powerpoint/2010/main" val="28688663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AB4585C-58E6-489B-9E65-6D3DA6CF3BD5}" type="slidenum">
              <a:rPr lang="zh-CN" altLang="en-US" smtClean="0"/>
              <a:t>5</a:t>
            </a:fld>
            <a:endParaRPr lang="zh-CN" altLang="en-US"/>
          </a:p>
        </p:txBody>
      </p:sp>
    </p:spTree>
    <p:extLst>
      <p:ext uri="{BB962C8B-B14F-4D97-AF65-F5344CB8AC3E}">
        <p14:creationId xmlns:p14="http://schemas.microsoft.com/office/powerpoint/2010/main" val="2954536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AB4585C-58E6-489B-9E65-6D3DA6CF3BD5}" type="slidenum">
              <a:rPr lang="zh-CN" altLang="en-US" smtClean="0"/>
              <a:t>6</a:t>
            </a:fld>
            <a:endParaRPr lang="zh-CN" altLang="en-US"/>
          </a:p>
        </p:txBody>
      </p:sp>
    </p:spTree>
    <p:extLst>
      <p:ext uri="{BB962C8B-B14F-4D97-AF65-F5344CB8AC3E}">
        <p14:creationId xmlns:p14="http://schemas.microsoft.com/office/powerpoint/2010/main" val="23702649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AB4585C-58E6-489B-9E65-6D3DA6CF3BD5}" type="slidenum">
              <a:rPr lang="zh-CN" altLang="en-US" smtClean="0"/>
              <a:t>7</a:t>
            </a:fld>
            <a:endParaRPr lang="zh-CN" altLang="en-US"/>
          </a:p>
        </p:txBody>
      </p:sp>
    </p:spTree>
    <p:extLst>
      <p:ext uri="{BB962C8B-B14F-4D97-AF65-F5344CB8AC3E}">
        <p14:creationId xmlns:p14="http://schemas.microsoft.com/office/powerpoint/2010/main" val="26907105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AB4585C-58E6-489B-9E65-6D3DA6CF3BD5}" type="slidenum">
              <a:rPr lang="zh-CN" altLang="en-US" smtClean="0"/>
              <a:t>8</a:t>
            </a:fld>
            <a:endParaRPr lang="zh-CN" altLang="en-US"/>
          </a:p>
        </p:txBody>
      </p:sp>
    </p:spTree>
    <p:extLst>
      <p:ext uri="{BB962C8B-B14F-4D97-AF65-F5344CB8AC3E}">
        <p14:creationId xmlns:p14="http://schemas.microsoft.com/office/powerpoint/2010/main" val="23336459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AB4585C-58E6-489B-9E65-6D3DA6CF3BD5}" type="slidenum">
              <a:rPr lang="zh-CN" altLang="en-US" smtClean="0"/>
              <a:t>9</a:t>
            </a:fld>
            <a:endParaRPr lang="zh-CN" altLang="en-US"/>
          </a:p>
        </p:txBody>
      </p:sp>
    </p:spTree>
    <p:extLst>
      <p:ext uri="{BB962C8B-B14F-4D97-AF65-F5344CB8AC3E}">
        <p14:creationId xmlns:p14="http://schemas.microsoft.com/office/powerpoint/2010/main" val="12214303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51827620"/>
      </p:ext>
    </p:extLst>
  </p:cSld>
  <p:clrMapOvr>
    <a:masterClrMapping/>
  </p:clrMapOvr>
  <p:transition spd="slow" advTm="0">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88717747"/>
      </p:ext>
    </p:extLst>
  </p:cSld>
  <p:clrMapOvr>
    <a:masterClrMapping/>
  </p:clrMapOvr>
  <p:transition spd="slow" advTm="0">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25501431"/>
      </p:ext>
    </p:extLst>
  </p:cSld>
  <p:clrMapOvr>
    <a:masterClrMapping/>
  </p:clrMapOvr>
  <p:transition spd="slow" advTm="0">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98653943"/>
      </p:ext>
    </p:extLst>
  </p:cSld>
  <p:clrMapOvr>
    <a:masterClrMapping/>
  </p:clrMapOvr>
  <p:transition spd="slow" advTm="0">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12184157"/>
      </p:ext>
    </p:extLst>
  </p:cSld>
  <p:clrMapOvr>
    <a:masterClrMapping/>
  </p:clrMapOvr>
  <p:transition spd="slow" advTm="0">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2022/1/30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05825717"/>
      </p:ext>
    </p:extLst>
  </p:cSld>
  <p:clrMapOvr>
    <a:masterClrMapping/>
  </p:clrMapOvr>
  <p:transition spd="slow" advTm="0">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2022/1/30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8117047"/>
      </p:ext>
    </p:extLst>
  </p:cSld>
  <p:clrMapOvr>
    <a:masterClrMapping/>
  </p:clrMapOvr>
  <p:transition spd="slow" advTm="0">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2022/1/30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64406021"/>
      </p:ext>
    </p:extLst>
  </p:cSld>
  <p:clrMapOvr>
    <a:masterClrMapping/>
  </p:clrMapOvr>
  <p:transition spd="slow" advTm="0">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2022/1/30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6523006"/>
      </p:ext>
    </p:extLst>
  </p:cSld>
  <p:clrMapOvr>
    <a:masterClrMapping/>
  </p:clrMapOvr>
  <p:transition spd="slow" advTm="0">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2022/1/30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94758376"/>
      </p:ext>
    </p:extLst>
  </p:cSld>
  <p:clrMapOvr>
    <a:masterClrMapping/>
  </p:clrMapOvr>
  <p:transition spd="slow" advTm="0">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2022/1/30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77805659"/>
      </p:ext>
    </p:extLst>
  </p:cSld>
  <p:clrMapOvr>
    <a:masterClrMapping/>
  </p:clrMapOvr>
  <p:transition spd="slow" advTm="0">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2022/1/30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030940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advTm="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ags" Target="../tags/tag11.xml"/><Relationship Id="rId6" Type="http://schemas.openxmlformats.org/officeDocument/2006/relationships/image" Target="../media/image19.png"/><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ags" Target="../tags/tag12.xml"/><Relationship Id="rId6" Type="http://schemas.openxmlformats.org/officeDocument/2006/relationships/image" Target="../media/image20.png"/><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tags" Target="../tags/tag13.xml"/><Relationship Id="rId6" Type="http://schemas.openxmlformats.org/officeDocument/2006/relationships/image" Target="../media/image13.png"/><Relationship Id="rId5" Type="http://schemas.openxmlformats.org/officeDocument/2006/relationships/image" Target="../media/image1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18.png"/><Relationship Id="rId2" Type="http://schemas.openxmlformats.org/officeDocument/2006/relationships/slideLayout" Target="../slideLayouts/slideLayout7.xml"/><Relationship Id="rId1" Type="http://schemas.openxmlformats.org/officeDocument/2006/relationships/tags" Target="../tags/tag14.xml"/><Relationship Id="rId6" Type="http://schemas.openxmlformats.org/officeDocument/2006/relationships/image" Target="../media/image21.png"/><Relationship Id="rId5" Type="http://schemas.openxmlformats.org/officeDocument/2006/relationships/image" Target="../media/image17.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7" Type="http://schemas.openxmlformats.org/officeDocument/2006/relationships/image" Target="../media/image22.png"/><Relationship Id="rId2" Type="http://schemas.openxmlformats.org/officeDocument/2006/relationships/slideLayout" Target="../slideLayouts/slideLayout7.xml"/><Relationship Id="rId1" Type="http://schemas.openxmlformats.org/officeDocument/2006/relationships/tags" Target="../tags/tag15.xml"/><Relationship Id="rId6" Type="http://schemas.openxmlformats.org/officeDocument/2006/relationships/image" Target="../media/image5.png"/><Relationship Id="rId5" Type="http://schemas.openxmlformats.org/officeDocument/2006/relationships/image" Target="../media/image17.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notesSlide" Target="../notesSlides/notesSlide15.xml"/><Relationship Id="rId7" Type="http://schemas.openxmlformats.org/officeDocument/2006/relationships/image" Target="../media/image24.png"/><Relationship Id="rId2" Type="http://schemas.openxmlformats.org/officeDocument/2006/relationships/slideLayout" Target="../slideLayouts/slideLayout7.xml"/><Relationship Id="rId1" Type="http://schemas.openxmlformats.org/officeDocument/2006/relationships/tags" Target="../tags/tag16.xml"/><Relationship Id="rId6"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7.png"/><Relationship Id="rId4" Type="http://schemas.openxmlformats.org/officeDocument/2006/relationships/image" Target="../media/image16.png"/><Relationship Id="rId9"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tags" Target="../tags/tag17.xml"/><Relationship Id="rId6" Type="http://schemas.openxmlformats.org/officeDocument/2006/relationships/image" Target="../media/image5.png"/><Relationship Id="rId5" Type="http://schemas.openxmlformats.org/officeDocument/2006/relationships/image" Target="../media/image17.pn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notesSlide" Target="../notesSlides/notesSlide17.xml"/><Relationship Id="rId7" Type="http://schemas.openxmlformats.org/officeDocument/2006/relationships/image" Target="../media/image29.png"/><Relationship Id="rId2" Type="http://schemas.openxmlformats.org/officeDocument/2006/relationships/slideLayout" Target="../slideLayouts/slideLayout7.xml"/><Relationship Id="rId1" Type="http://schemas.openxmlformats.org/officeDocument/2006/relationships/tags" Target="../tags/tag18.xml"/><Relationship Id="rId6" Type="http://schemas.openxmlformats.org/officeDocument/2006/relationships/image" Target="../media/image28.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tags" Target="../tags/tag19.xml"/><Relationship Id="rId6" Type="http://schemas.openxmlformats.org/officeDocument/2006/relationships/image" Target="../media/image5.png"/><Relationship Id="rId5" Type="http://schemas.openxmlformats.org/officeDocument/2006/relationships/image" Target="../media/image17.png"/><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tags" Target="../tags/tag20.xml"/><Relationship Id="rId5" Type="http://schemas.openxmlformats.org/officeDocument/2006/relationships/image" Target="../media/image30.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3.xml"/><Relationship Id="rId5" Type="http://schemas.openxmlformats.org/officeDocument/2006/relationships/image" Target="../media/image5.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15.png"/><Relationship Id="rId2" Type="http://schemas.openxmlformats.org/officeDocument/2006/relationships/slideLayout" Target="../slideLayouts/slideLayout7.xml"/><Relationship Id="rId1" Type="http://schemas.openxmlformats.org/officeDocument/2006/relationships/tags" Target="../tags/tag21.xml"/><Relationship Id="rId6" Type="http://schemas.openxmlformats.org/officeDocument/2006/relationships/image" Target="../media/image14.png"/><Relationship Id="rId5" Type="http://schemas.openxmlformats.org/officeDocument/2006/relationships/image" Target="../media/image31.png"/><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tags" Target="../tags/tag22.xml"/><Relationship Id="rId5" Type="http://schemas.openxmlformats.org/officeDocument/2006/relationships/image" Target="../media/image5.pn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7.xml"/><Relationship Id="rId1" Type="http://schemas.openxmlformats.org/officeDocument/2006/relationships/tags" Target="../tags/tag23.xml"/><Relationship Id="rId6" Type="http://schemas.openxmlformats.org/officeDocument/2006/relationships/image" Target="../media/image31.png"/><Relationship Id="rId5" Type="http://schemas.openxmlformats.org/officeDocument/2006/relationships/image" Target="../media/image20.png"/><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7.xml"/><Relationship Id="rId1" Type="http://schemas.openxmlformats.org/officeDocument/2006/relationships/tags" Target="../tags/tag24.xml"/><Relationship Id="rId5" Type="http://schemas.openxmlformats.org/officeDocument/2006/relationships/image" Target="../media/image30.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notesSlide" Target="../notesSlides/notesSlide3.xml"/><Relationship Id="rId7" Type="http://schemas.openxmlformats.org/officeDocument/2006/relationships/image" Target="../media/image8.png"/><Relationship Id="rId2" Type="http://schemas.openxmlformats.org/officeDocument/2006/relationships/slideLayout" Target="../slideLayouts/slideLayout7.xml"/><Relationship Id="rId1" Type="http://schemas.openxmlformats.org/officeDocument/2006/relationships/tags" Target="../tags/tag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2.png"/><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5.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5.xml"/><Relationship Id="rId7" Type="http://schemas.openxmlformats.org/officeDocument/2006/relationships/image" Target="../media/image9.png"/><Relationship Id="rId2" Type="http://schemas.openxmlformats.org/officeDocument/2006/relationships/slideLayout" Target="../slideLayouts/slideLayout7.xml"/><Relationship Id="rId1" Type="http://schemas.openxmlformats.org/officeDocument/2006/relationships/tags" Target="../tags/tag6.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2.png"/><Relationship Id="rId9"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ags" Target="../tags/tag7.xml"/><Relationship Id="rId6" Type="http://schemas.openxmlformats.org/officeDocument/2006/relationships/image" Target="../media/image5.png"/><Relationship Id="rId5" Type="http://schemas.openxmlformats.org/officeDocument/2006/relationships/image" Target="../media/image13.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ags" Target="../tags/tag8.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ags" Target="../tags/tag9.xml"/><Relationship Id="rId5" Type="http://schemas.openxmlformats.org/officeDocument/2006/relationships/image" Target="../media/image5.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18.png"/><Relationship Id="rId2" Type="http://schemas.openxmlformats.org/officeDocument/2006/relationships/slideLayout" Target="../slideLayouts/slideLayout7.xml"/><Relationship Id="rId1" Type="http://schemas.openxmlformats.org/officeDocument/2006/relationships/tags" Target="../tags/tag10.xml"/><Relationship Id="rId6" Type="http://schemas.openxmlformats.org/officeDocument/2006/relationships/image" Target="../media/image5.png"/><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6034C50-7C8D-4519-803F-66AA313EC1A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562" t="-389" r="5562" b="389"/>
          <a:stretch/>
        </p:blipFill>
        <p:spPr>
          <a:xfrm>
            <a:off x="0" y="0"/>
            <a:ext cx="12192000" cy="6858000"/>
          </a:xfrm>
          <a:prstGeom prst="rect">
            <a:avLst/>
          </a:prstGeom>
        </p:spPr>
      </p:pic>
      <p:pic>
        <p:nvPicPr>
          <p:cNvPr id="7" name="图片 6">
            <a:extLst>
              <a:ext uri="{FF2B5EF4-FFF2-40B4-BE49-F238E27FC236}">
                <a16:creationId xmlns:a16="http://schemas.microsoft.com/office/drawing/2014/main" id="{1DC8232B-42F2-402C-8EBE-E7EB0FB4FED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524" r="85714" b="67138"/>
          <a:stretch/>
        </p:blipFill>
        <p:spPr>
          <a:xfrm>
            <a:off x="551543" y="0"/>
            <a:ext cx="1527650" cy="2570922"/>
          </a:xfrm>
          <a:prstGeom prst="rect">
            <a:avLst/>
          </a:prstGeom>
        </p:spPr>
      </p:pic>
      <p:pic>
        <p:nvPicPr>
          <p:cNvPr id="9" name="图片 8">
            <a:extLst>
              <a:ext uri="{FF2B5EF4-FFF2-40B4-BE49-F238E27FC236}">
                <a16:creationId xmlns:a16="http://schemas.microsoft.com/office/drawing/2014/main" id="{9D0E71C1-B204-4EBF-B148-EC66DEDB444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3095" b="71729"/>
          <a:stretch/>
        </p:blipFill>
        <p:spPr>
          <a:xfrm>
            <a:off x="10130970" y="0"/>
            <a:ext cx="2061030" cy="1723141"/>
          </a:xfrm>
          <a:prstGeom prst="rect">
            <a:avLst/>
          </a:prstGeom>
        </p:spPr>
      </p:pic>
      <p:pic>
        <p:nvPicPr>
          <p:cNvPr id="13" name="图片 12">
            <a:extLst>
              <a:ext uri="{FF2B5EF4-FFF2-40B4-BE49-F238E27FC236}">
                <a16:creationId xmlns:a16="http://schemas.microsoft.com/office/drawing/2014/main" id="{3C4FF9AD-299F-4752-A67F-57C891EDCB2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7500" t="56318" r="66191" b="19340"/>
          <a:stretch/>
        </p:blipFill>
        <p:spPr>
          <a:xfrm>
            <a:off x="1084963" y="2862847"/>
            <a:ext cx="2361725" cy="1762161"/>
          </a:xfrm>
          <a:prstGeom prst="rect">
            <a:avLst/>
          </a:prstGeom>
        </p:spPr>
      </p:pic>
      <p:pic>
        <p:nvPicPr>
          <p:cNvPr id="15" name="图片 14">
            <a:extLst>
              <a:ext uri="{FF2B5EF4-FFF2-40B4-BE49-F238E27FC236}">
                <a16:creationId xmlns:a16="http://schemas.microsoft.com/office/drawing/2014/main" id="{B417DA94-DD0A-46E4-BC5D-916CAF1F67B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2143" t="47797" r="14286"/>
          <a:stretch/>
        </p:blipFill>
        <p:spPr>
          <a:xfrm>
            <a:off x="8839199" y="2200970"/>
            <a:ext cx="2981739" cy="4661090"/>
          </a:xfrm>
          <a:prstGeom prst="rect">
            <a:avLst/>
          </a:prstGeom>
        </p:spPr>
      </p:pic>
      <p:sp>
        <p:nvSpPr>
          <p:cNvPr id="27" name="文本框 26">
            <a:extLst>
              <a:ext uri="{FF2B5EF4-FFF2-40B4-BE49-F238E27FC236}">
                <a16:creationId xmlns:a16="http://schemas.microsoft.com/office/drawing/2014/main" id="{8290980D-E79A-4D06-A429-0F5F3718FEC7}"/>
              </a:ext>
            </a:extLst>
          </p:cNvPr>
          <p:cNvSpPr txBox="1"/>
          <p:nvPr/>
        </p:nvSpPr>
        <p:spPr>
          <a:xfrm>
            <a:off x="1429639" y="1033753"/>
            <a:ext cx="8900429" cy="2862322"/>
          </a:xfrm>
          <a:prstGeom prst="rect">
            <a:avLst/>
          </a:prstGeom>
          <a:noFill/>
        </p:spPr>
        <p:txBody>
          <a:bodyPr wrap="square" rtlCol="0">
            <a:spAutoFit/>
          </a:bodyPr>
          <a:lstStyle/>
          <a:p>
            <a:pPr algn="ctr"/>
            <a:r>
              <a:rPr lang="en-US" altLang="zh-CN" sz="6000">
                <a:solidFill>
                  <a:schemeClr val="bg1"/>
                </a:solidFill>
                <a:latin typeface="#9Slide03 Encode SeEx Extrabold" panose="00000905000000000000" pitchFamily="2" charset="0"/>
                <a:ea typeface="字魂27号-布丁体" panose="00000505000000000000" pitchFamily="2" charset="-122"/>
                <a:cs typeface="Times New Roman" panose="02020603050405020304" pitchFamily="18" charset="0"/>
              </a:rPr>
              <a:t>Làm thế nào để </a:t>
            </a:r>
          </a:p>
          <a:p>
            <a:pPr algn="ctr"/>
            <a:r>
              <a:rPr lang="en-US" altLang="zh-CN" sz="6000">
                <a:solidFill>
                  <a:schemeClr val="bg1"/>
                </a:solidFill>
                <a:latin typeface="#9Slide03 Encode SeEx Extrabold" panose="00000905000000000000" pitchFamily="2" charset="0"/>
                <a:ea typeface="字魂27号-布丁体" panose="00000505000000000000" pitchFamily="2" charset="-122"/>
                <a:cs typeface="Times New Roman" panose="02020603050405020304" pitchFamily="18" charset="0"/>
              </a:rPr>
              <a:t>giúp cô bé rắc rối</a:t>
            </a:r>
          </a:p>
          <a:p>
            <a:pPr algn="ctr"/>
            <a:r>
              <a:rPr lang="en-US" altLang="zh-CN" sz="6000">
                <a:solidFill>
                  <a:schemeClr val="bg1"/>
                </a:solidFill>
                <a:latin typeface="#9Slide03 Encode SeEx Extrabold" panose="00000905000000000000" pitchFamily="2" charset="0"/>
                <a:ea typeface="字魂27号-布丁体" panose="00000505000000000000" pitchFamily="2" charset="-122"/>
                <a:cs typeface="Times New Roman" panose="02020603050405020304" pitchFamily="18" charset="0"/>
              </a:rPr>
              <a:t> lựa chọn sách </a:t>
            </a:r>
            <a:endParaRPr lang="zh-CN" altLang="en-US" sz="6000" dirty="0">
              <a:solidFill>
                <a:schemeClr val="bg1"/>
              </a:solidFill>
              <a:latin typeface="#9Slide03 Encode SeEx Extrabold" panose="00000905000000000000" pitchFamily="2" charset="0"/>
              <a:ea typeface="字魂27号-布丁体" panose="00000505000000000000" pitchFamily="2" charset="-122"/>
              <a:cs typeface="Times New Roman" panose="02020603050405020304" pitchFamily="18" charset="0"/>
            </a:endParaRPr>
          </a:p>
        </p:txBody>
      </p:sp>
      <p:sp>
        <p:nvSpPr>
          <p:cNvPr id="8" name="Google Shape;621;p43">
            <a:extLst>
              <a:ext uri="{FF2B5EF4-FFF2-40B4-BE49-F238E27FC236}">
                <a16:creationId xmlns:a16="http://schemas.microsoft.com/office/drawing/2014/main" id="{332616A2-906D-4C4E-A49E-E3EA7FD787BB}"/>
              </a:ext>
            </a:extLst>
          </p:cNvPr>
          <p:cNvSpPr/>
          <p:nvPr/>
        </p:nvSpPr>
        <p:spPr>
          <a:xfrm>
            <a:off x="4128922" y="283627"/>
            <a:ext cx="3709576" cy="466500"/>
          </a:xfrm>
          <a:prstGeom prst="roundRect">
            <a:avLst>
              <a:gd name="adj" fmla="val 50000"/>
            </a:avLst>
          </a:prstGeom>
          <a:solidFill>
            <a:srgbClr val="00B0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622;p43">
            <a:extLst>
              <a:ext uri="{FF2B5EF4-FFF2-40B4-BE49-F238E27FC236}">
                <a16:creationId xmlns:a16="http://schemas.microsoft.com/office/drawing/2014/main" id="{F441425F-6312-4E4E-82DC-123C24341715}"/>
              </a:ext>
            </a:extLst>
          </p:cNvPr>
          <p:cNvSpPr txBox="1">
            <a:spLocks noGrp="1"/>
          </p:cNvSpPr>
          <p:nvPr>
            <p:ph type="subTitle" idx="1"/>
          </p:nvPr>
        </p:nvSpPr>
        <p:spPr>
          <a:xfrm>
            <a:off x="4200939" y="346470"/>
            <a:ext cx="3539038" cy="409500"/>
          </a:xfrm>
          <a:prstGeom prst="rect">
            <a:avLst/>
          </a:prstGeom>
          <a:noFill/>
        </p:spPr>
        <p:txBody>
          <a:bodyPr spcFirstLastPara="1" wrap="square" lIns="91425" tIns="91425" rIns="91425" bIns="91425" anchor="ctr" anchorCtr="0">
            <a:noAutofit/>
          </a:bodyPr>
          <a:lstStyle/>
          <a:p>
            <a:pPr marL="0" lvl="0" indent="0" algn="ctr" rtl="0">
              <a:spcBef>
                <a:spcPts val="0"/>
              </a:spcBef>
              <a:spcAft>
                <a:spcPts val="0"/>
              </a:spcAft>
              <a:buNone/>
            </a:pPr>
            <a:r>
              <a:rPr lang="en-US" sz="3200" b="1">
                <a:solidFill>
                  <a:schemeClr val="bg1"/>
                </a:solidFill>
                <a:latin typeface="Times New Roman" panose="02020603050405020304" pitchFamily="18" charset="0"/>
                <a:cs typeface="Times New Roman" panose="02020603050405020304" pitchFamily="18" charset="0"/>
              </a:rPr>
              <a:t>Tình  huống 1</a:t>
            </a:r>
            <a:endParaRPr sz="3200" b="1">
              <a:solidFill>
                <a:schemeClr val="bg1"/>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140466534"/>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ppt_y</p:attrName>
                                        </p:attrNameLst>
                                      </p:cBhvr>
                                      <p:tavLst>
                                        <p:tav tm="0">
                                          <p:val>
                                            <p:strVal val="#ppt_y-#ppt_h*1.125000"/>
                                          </p:val>
                                        </p:tav>
                                        <p:tav tm="100000">
                                          <p:val>
                                            <p:strVal val="#ppt_y"/>
                                          </p:val>
                                        </p:tav>
                                      </p:tavLst>
                                    </p:anim>
                                    <p:animEffect transition="in" filter="wipe(down)">
                                      <p:cBhvr>
                                        <p:cTn id="8" dur="500"/>
                                        <p:tgtEl>
                                          <p:spTgt spid="7"/>
                                        </p:tgtEl>
                                      </p:cBhvr>
                                    </p:animEffect>
                                  </p:childTnLst>
                                </p:cTn>
                              </p:par>
                              <p:par>
                                <p:cTn id="9" presetID="12" presetClass="entr" presetSubtype="1"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p:tgtEl>
                                          <p:spTgt spid="9"/>
                                        </p:tgtEl>
                                        <p:attrNameLst>
                                          <p:attrName>ppt_y</p:attrName>
                                        </p:attrNameLst>
                                      </p:cBhvr>
                                      <p:tavLst>
                                        <p:tav tm="0">
                                          <p:val>
                                            <p:strVal val="#ppt_y-#ppt_h*1.125000"/>
                                          </p:val>
                                        </p:tav>
                                        <p:tav tm="100000">
                                          <p:val>
                                            <p:strVal val="#ppt_y"/>
                                          </p:val>
                                        </p:tav>
                                      </p:tavLst>
                                    </p:anim>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6"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1000" fill="hold"/>
                                        <p:tgtEl>
                                          <p:spTgt spid="13"/>
                                        </p:tgtEl>
                                        <p:attrNameLst>
                                          <p:attrName>ppt_x</p:attrName>
                                        </p:attrNameLst>
                                      </p:cBhvr>
                                      <p:tavLst>
                                        <p:tav tm="0">
                                          <p:val>
                                            <p:strVal val="1+#ppt_w/2"/>
                                          </p:val>
                                        </p:tav>
                                        <p:tav tm="100000">
                                          <p:val>
                                            <p:strVal val="#ppt_x"/>
                                          </p:val>
                                        </p:tav>
                                      </p:tavLst>
                                    </p:anim>
                                    <p:anim calcmode="lin" valueType="num">
                                      <p:cBhvr additive="base">
                                        <p:cTn id="18"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down)">
                                      <p:cBhvr>
                                        <p:cTn id="23" dur="500"/>
                                        <p:tgtEl>
                                          <p:spTgt spid="15"/>
                                        </p:tgtEl>
                                      </p:cBhvr>
                                    </p:animEffect>
                                  </p:childTnLst>
                                </p:cTn>
                              </p:par>
                              <p:par>
                                <p:cTn id="24" presetID="2" presetClass="entr" presetSubtype="4" fill="hold" grpId="0" nodeType="withEffect">
                                  <p:stCondLst>
                                    <p:cond delay="0"/>
                                  </p:stCondLst>
                                  <p:childTnLst>
                                    <p:set>
                                      <p:cBhvr>
                                        <p:cTn id="25" dur="1" fill="hold">
                                          <p:stCondLst>
                                            <p:cond delay="0"/>
                                          </p:stCondLst>
                                        </p:cTn>
                                        <p:tgtEl>
                                          <p:spTgt spid="10">
                                            <p:bg/>
                                          </p:spTgt>
                                        </p:tgtEl>
                                        <p:attrNameLst>
                                          <p:attrName>style.visibility</p:attrName>
                                        </p:attrNameLst>
                                      </p:cBhvr>
                                      <p:to>
                                        <p:strVal val="visible"/>
                                      </p:to>
                                    </p:set>
                                    <p:anim calcmode="lin" valueType="num">
                                      <p:cBhvr additive="base">
                                        <p:cTn id="26" dur="500" fill="hold"/>
                                        <p:tgtEl>
                                          <p:spTgt spid="10">
                                            <p:bg/>
                                          </p:spTgt>
                                        </p:tgtEl>
                                        <p:attrNameLst>
                                          <p:attrName>ppt_x</p:attrName>
                                        </p:attrNameLst>
                                      </p:cBhvr>
                                      <p:tavLst>
                                        <p:tav tm="0">
                                          <p:val>
                                            <p:strVal val="#ppt_x"/>
                                          </p:val>
                                        </p:tav>
                                        <p:tav tm="100000">
                                          <p:val>
                                            <p:strVal val="#ppt_x"/>
                                          </p:val>
                                        </p:tav>
                                      </p:tavLst>
                                    </p:anim>
                                    <p:anim calcmode="lin" valueType="num">
                                      <p:cBhvr additive="base">
                                        <p:cTn id="27" dur="500" fill="hold"/>
                                        <p:tgtEl>
                                          <p:spTgt spid="10">
                                            <p:bg/>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10">
                                            <p:txEl>
                                              <p:pRg st="0" end="0"/>
                                            </p:txEl>
                                          </p:spTgt>
                                        </p:tgtEl>
                                        <p:attrNameLst>
                                          <p:attrName>style.visibility</p:attrName>
                                        </p:attrNameLst>
                                      </p:cBhvr>
                                      <p:to>
                                        <p:strVal val="visible"/>
                                      </p:to>
                                    </p:set>
                                    <p:anim calcmode="lin" valueType="num">
                                      <p:cBhvr additive="base">
                                        <p:cTn id="32"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fade">
                                      <p:cBhvr>
                                        <p:cTn id="38" dur="1000"/>
                                        <p:tgtEl>
                                          <p:spTgt spid="27"/>
                                        </p:tgtEl>
                                      </p:cBhvr>
                                    </p:animEffect>
                                    <p:anim calcmode="lin" valueType="num">
                                      <p:cBhvr>
                                        <p:cTn id="39" dur="1000" fill="hold"/>
                                        <p:tgtEl>
                                          <p:spTgt spid="27"/>
                                        </p:tgtEl>
                                        <p:attrNameLst>
                                          <p:attrName>ppt_x</p:attrName>
                                        </p:attrNameLst>
                                      </p:cBhvr>
                                      <p:tavLst>
                                        <p:tav tm="0">
                                          <p:val>
                                            <p:strVal val="#ppt_x"/>
                                          </p:val>
                                        </p:tav>
                                        <p:tav tm="100000">
                                          <p:val>
                                            <p:strVal val="#ppt_x"/>
                                          </p:val>
                                        </p:tav>
                                      </p:tavLst>
                                    </p:anim>
                                    <p:anim calcmode="lin" valueType="num">
                                      <p:cBhvr>
                                        <p:cTn id="40"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10" grpId="0" build="p" animBg="1"/>
    </p:bldLst>
  </p:timing>
  <p:extLst>
    <p:ext uri="{E180D4A7-C9FB-4DFB-919C-405C955672EB}">
      <p14:showEvtLst xmlns:p14="http://schemas.microsoft.com/office/powerpoint/2010/main">
        <p14:playEvt time="962" objId="30"/>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D42DABF5-7DAE-45D8-BEBC-8E7468B3059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562" t="-389" r="5562" b="389"/>
          <a:stretch/>
        </p:blipFill>
        <p:spPr>
          <a:xfrm>
            <a:off x="0" y="-26700"/>
            <a:ext cx="12192000" cy="6884699"/>
          </a:xfrm>
          <a:prstGeom prst="rect">
            <a:avLst/>
          </a:prstGeom>
        </p:spPr>
      </p:pic>
      <p:sp>
        <p:nvSpPr>
          <p:cNvPr id="7" name="矩形: 圆角 6">
            <a:extLst>
              <a:ext uri="{FF2B5EF4-FFF2-40B4-BE49-F238E27FC236}">
                <a16:creationId xmlns:a16="http://schemas.microsoft.com/office/drawing/2014/main" id="{C31D337C-C82C-43BA-948F-4F5B8D16DF0C}"/>
              </a:ext>
            </a:extLst>
          </p:cNvPr>
          <p:cNvSpPr/>
          <p:nvPr/>
        </p:nvSpPr>
        <p:spPr>
          <a:xfrm>
            <a:off x="702469" y="1066294"/>
            <a:ext cx="10787063" cy="467201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a:extLst>
              <a:ext uri="{FF2B5EF4-FFF2-40B4-BE49-F238E27FC236}">
                <a16:creationId xmlns:a16="http://schemas.microsoft.com/office/drawing/2014/main" id="{A845B373-54D0-459D-9952-910A6185332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6018" t="15373" r="59036" b="55183"/>
          <a:stretch/>
        </p:blipFill>
        <p:spPr>
          <a:xfrm>
            <a:off x="2927910" y="209421"/>
            <a:ext cx="762406" cy="636339"/>
          </a:xfrm>
          <a:prstGeom prst="rect">
            <a:avLst/>
          </a:prstGeom>
        </p:spPr>
      </p:pic>
      <p:sp>
        <p:nvSpPr>
          <p:cNvPr id="9" name="矩形 8">
            <a:extLst>
              <a:ext uri="{FF2B5EF4-FFF2-40B4-BE49-F238E27FC236}">
                <a16:creationId xmlns:a16="http://schemas.microsoft.com/office/drawing/2014/main" id="{3080B10A-623D-47B6-AB97-4FE37B06124A}"/>
              </a:ext>
            </a:extLst>
          </p:cNvPr>
          <p:cNvSpPr/>
          <p:nvPr/>
        </p:nvSpPr>
        <p:spPr>
          <a:xfrm>
            <a:off x="3690316" y="169141"/>
            <a:ext cx="5731056" cy="707886"/>
          </a:xfrm>
          <a:prstGeom prst="rect">
            <a:avLst/>
          </a:prstGeom>
        </p:spPr>
        <p:txBody>
          <a:bodyPr wrap="none">
            <a:spAutoFit/>
          </a:bodyPr>
          <a:lstStyle/>
          <a:p>
            <a:pPr algn="dist"/>
            <a:r>
              <a:rPr lang="en-US" altLang="zh-CN" sz="4000" b="1" i="1">
                <a:solidFill>
                  <a:schemeClr val="bg1"/>
                </a:solidFill>
                <a:latin typeface="Times New Roman" panose="02020603050405020304" pitchFamily="18" charset="0"/>
                <a:ea typeface="字魂7号-温暖童稚体" panose="00000500000000000000" pitchFamily="2" charset="-122"/>
                <a:cs typeface="Times New Roman" panose="02020603050405020304" pitchFamily="18" charset="0"/>
              </a:rPr>
              <a:t>II. Suy  ngẫm và phản hồi</a:t>
            </a:r>
            <a:endParaRPr lang="zh-CN" altLang="en-US" sz="4000" b="1" i="1" dirty="0">
              <a:solidFill>
                <a:schemeClr val="bg1"/>
              </a:solidFill>
              <a:latin typeface="Times New Roman" panose="02020603050405020304" pitchFamily="18" charset="0"/>
              <a:ea typeface="字魂7号-温暖童稚体" panose="00000500000000000000" pitchFamily="2" charset="-122"/>
              <a:cs typeface="Times New Roman" panose="02020603050405020304" pitchFamily="18" charset="0"/>
            </a:endParaRPr>
          </a:p>
        </p:txBody>
      </p:sp>
      <p:sp>
        <p:nvSpPr>
          <p:cNvPr id="15" name="云形 14">
            <a:extLst>
              <a:ext uri="{FF2B5EF4-FFF2-40B4-BE49-F238E27FC236}">
                <a16:creationId xmlns:a16="http://schemas.microsoft.com/office/drawing/2014/main" id="{46AA5044-5A94-4C84-A941-E59EF14A8779}"/>
              </a:ext>
            </a:extLst>
          </p:cNvPr>
          <p:cNvSpPr/>
          <p:nvPr/>
        </p:nvSpPr>
        <p:spPr>
          <a:xfrm>
            <a:off x="5654648" y="1878878"/>
            <a:ext cx="994799" cy="685868"/>
          </a:xfrm>
          <a:prstGeom prst="cloud">
            <a:avLst/>
          </a:prstGeom>
          <a:solidFill>
            <a:srgbClr val="FF8B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latin typeface="Times New Roman" panose="02020603050405020304" pitchFamily="18" charset="0"/>
                <a:ea typeface="仓耳今楷05-6763 W05" panose="02020400000000000000" pitchFamily="18" charset="-122"/>
                <a:cs typeface="Times New Roman" panose="02020603050405020304" pitchFamily="18" charset="0"/>
              </a:rPr>
              <a:t>01</a:t>
            </a:r>
            <a:endParaRPr lang="zh-CN" altLang="en-US" sz="3200" b="1" dirty="0">
              <a:latin typeface="Times New Roman" panose="02020603050405020304" pitchFamily="18" charset="0"/>
              <a:ea typeface="仓耳今楷05-6763 W05" panose="02020400000000000000" pitchFamily="18" charset="-122"/>
              <a:cs typeface="Times New Roman" panose="02020603050405020304" pitchFamily="18" charset="0"/>
            </a:endParaRPr>
          </a:p>
        </p:txBody>
      </p:sp>
      <p:sp>
        <p:nvSpPr>
          <p:cNvPr id="16" name="云形 15">
            <a:extLst>
              <a:ext uri="{FF2B5EF4-FFF2-40B4-BE49-F238E27FC236}">
                <a16:creationId xmlns:a16="http://schemas.microsoft.com/office/drawing/2014/main" id="{2C44D9B1-E6F7-4B42-B6E5-BF984F2683C3}"/>
              </a:ext>
            </a:extLst>
          </p:cNvPr>
          <p:cNvSpPr/>
          <p:nvPr/>
        </p:nvSpPr>
        <p:spPr>
          <a:xfrm>
            <a:off x="5654647" y="3736940"/>
            <a:ext cx="994799" cy="685868"/>
          </a:xfrm>
          <a:prstGeom prst="cloud">
            <a:avLst/>
          </a:prstGeom>
          <a:solidFill>
            <a:srgbClr val="FF8B3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3200" b="1" dirty="0">
                <a:latin typeface="Times New Roman" panose="02020603050405020304" pitchFamily="18" charset="0"/>
                <a:ea typeface="仓耳今楷05-6763 W05" panose="02020400000000000000" pitchFamily="18" charset="-122"/>
                <a:cs typeface="Times New Roman" panose="02020603050405020304" pitchFamily="18" charset="0"/>
              </a:rPr>
              <a:t>02</a:t>
            </a:r>
            <a:endParaRPr lang="zh-CN" altLang="en-US" sz="3200" b="1" dirty="0">
              <a:latin typeface="Times New Roman" panose="02020603050405020304" pitchFamily="18" charset="0"/>
              <a:ea typeface="仓耳今楷05-6763 W05" panose="02020400000000000000" pitchFamily="18" charset="-122"/>
              <a:cs typeface="Times New Roman" panose="02020603050405020304" pitchFamily="18" charset="0"/>
            </a:endParaRPr>
          </a:p>
        </p:txBody>
      </p:sp>
      <p:sp>
        <p:nvSpPr>
          <p:cNvPr id="17" name="文本框 16">
            <a:extLst>
              <a:ext uri="{FF2B5EF4-FFF2-40B4-BE49-F238E27FC236}">
                <a16:creationId xmlns:a16="http://schemas.microsoft.com/office/drawing/2014/main" id="{5E0AB31F-ED43-4964-A850-BEA4FEC89D0C}"/>
              </a:ext>
            </a:extLst>
          </p:cNvPr>
          <p:cNvSpPr txBox="1"/>
          <p:nvPr/>
        </p:nvSpPr>
        <p:spPr>
          <a:xfrm>
            <a:off x="6811566" y="1674837"/>
            <a:ext cx="4677965" cy="2062103"/>
          </a:xfrm>
          <a:prstGeom prst="rect">
            <a:avLst/>
          </a:prstGeom>
          <a:noFill/>
        </p:spPr>
        <p:txBody>
          <a:bodyPr wrap="square" rtlCol="0">
            <a:spAutoFit/>
          </a:bodyPr>
          <a:lstStyle/>
          <a:p>
            <a:pPr algn="just"/>
            <a:r>
              <a:rPr lang="vi-VN" sz="2400" b="1">
                <a:latin typeface="Times New Roman" panose="02020603050405020304" pitchFamily="18" charset="0"/>
                <a:cs typeface="Times New Roman" panose="02020603050405020304" pitchFamily="18" charset="0"/>
              </a:rPr>
              <a:t>Giải quyết tình huống</a:t>
            </a:r>
            <a:endParaRPr lang="en-US" sz="2400">
              <a:latin typeface="Times New Roman" panose="02020603050405020304" pitchFamily="18" charset="0"/>
              <a:cs typeface="Times New Roman" panose="02020603050405020304" pitchFamily="18" charset="0"/>
            </a:endParaRPr>
          </a:p>
          <a:p>
            <a:pPr algn="just"/>
            <a:r>
              <a:rPr lang="en-US" sz="2400" b="1" i="1">
                <a:latin typeface="Times New Roman" panose="02020603050405020304" pitchFamily="18" charset="0"/>
                <a:cs typeface="Times New Roman" panose="02020603050405020304" pitchFamily="18" charset="0"/>
              </a:rPr>
              <a:t>+ </a:t>
            </a:r>
            <a:r>
              <a:rPr lang="vi-VN" sz="2400" b="1" i="1">
                <a:latin typeface="Times New Roman" panose="02020603050405020304" pitchFamily="18" charset="0"/>
                <a:cs typeface="Times New Roman" panose="02020603050405020304" pitchFamily="18" charset="0"/>
              </a:rPr>
              <a:t>Xác định vấn đề cần giải quyết</a:t>
            </a:r>
            <a:endParaRPr lang="en-US" sz="2400" b="1" i="1">
              <a:latin typeface="Times New Roman" panose="02020603050405020304" pitchFamily="18" charset="0"/>
              <a:cs typeface="Times New Roman" panose="02020603050405020304" pitchFamily="18" charset="0"/>
            </a:endParaRPr>
          </a:p>
          <a:p>
            <a:pPr algn="just"/>
            <a:r>
              <a:rPr lang="en-US" sz="2400" b="1" i="1">
                <a:latin typeface="Times New Roman" panose="02020603050405020304" pitchFamily="18" charset="0"/>
                <a:cs typeface="Times New Roman" panose="02020603050405020304" pitchFamily="18" charset="0"/>
              </a:rPr>
              <a:t>+ </a:t>
            </a:r>
            <a:r>
              <a:rPr lang="vi-VN" sz="2400" b="1" i="1">
                <a:latin typeface="Times New Roman" panose="02020603050405020304" pitchFamily="18" charset="0"/>
                <a:cs typeface="Times New Roman" panose="02020603050405020304" pitchFamily="18" charset="0"/>
              </a:rPr>
              <a:t>Tìm kiếm và lựa chọn giải pháp</a:t>
            </a:r>
            <a:endParaRPr lang="en-US" sz="2400" i="1">
              <a:latin typeface="Times New Roman" panose="02020603050405020304" pitchFamily="18" charset="0"/>
              <a:cs typeface="Times New Roman" panose="02020603050405020304" pitchFamily="18" charset="0"/>
            </a:endParaRPr>
          </a:p>
          <a:p>
            <a:pPr algn="just"/>
            <a:endParaRPr lang="en-US" sz="2400">
              <a:latin typeface="Times New Roman" panose="02020603050405020304" pitchFamily="18" charset="0"/>
              <a:cs typeface="Times New Roman" panose="02020603050405020304" pitchFamily="18" charset="0"/>
            </a:endParaRPr>
          </a:p>
          <a:p>
            <a:pPr algn="just"/>
            <a:endParaRPr lang="zh-CN" altLang="en-US" sz="3200" dirty="0">
              <a:solidFill>
                <a:schemeClr val="tx1">
                  <a:lumMod val="75000"/>
                  <a:lumOff val="25000"/>
                </a:schemeClr>
              </a:solidFill>
              <a:latin typeface="Times New Roman" panose="02020603050405020304" pitchFamily="18" charset="0"/>
              <a:ea typeface="字魂27号-布丁体" panose="00000505000000000000" pitchFamily="2" charset="-122"/>
              <a:cs typeface="Times New Roman" panose="02020603050405020304" pitchFamily="18" charset="0"/>
            </a:endParaRPr>
          </a:p>
        </p:txBody>
      </p:sp>
      <p:sp>
        <p:nvSpPr>
          <p:cNvPr id="19" name="文本框 18">
            <a:extLst>
              <a:ext uri="{FF2B5EF4-FFF2-40B4-BE49-F238E27FC236}">
                <a16:creationId xmlns:a16="http://schemas.microsoft.com/office/drawing/2014/main" id="{29CDEBF3-8750-46C0-A2D5-9328EACA23E2}"/>
              </a:ext>
            </a:extLst>
          </p:cNvPr>
          <p:cNvSpPr txBox="1"/>
          <p:nvPr/>
        </p:nvSpPr>
        <p:spPr>
          <a:xfrm>
            <a:off x="6867614" y="3740251"/>
            <a:ext cx="3326296" cy="830997"/>
          </a:xfrm>
          <a:prstGeom prst="rect">
            <a:avLst/>
          </a:prstGeom>
          <a:noFill/>
        </p:spPr>
        <p:txBody>
          <a:bodyPr wrap="square" rtlCol="0">
            <a:spAutoFit/>
          </a:bodyPr>
          <a:lstStyle/>
          <a:p>
            <a:pPr algn="just"/>
            <a:r>
              <a:rPr lang="en-US" sz="2400" b="1">
                <a:latin typeface="Times New Roman" panose="02020603050405020304" pitchFamily="18" charset="0"/>
                <a:cs typeface="Times New Roman" panose="02020603050405020304" pitchFamily="18" charset="0"/>
              </a:rPr>
              <a:t>Trình bày giải</a:t>
            </a:r>
            <a:r>
              <a:rPr lang="vi-VN" sz="2400" b="1">
                <a:latin typeface="Times New Roman" panose="02020603050405020304" pitchFamily="18" charset="0"/>
                <a:cs typeface="Times New Roman" panose="02020603050405020304" pitchFamily="18" charset="0"/>
              </a:rPr>
              <a:t> pháp và sản phẩm</a:t>
            </a:r>
            <a:endParaRPr lang="en-US" sz="2400">
              <a:latin typeface="Times New Roman" panose="02020603050405020304" pitchFamily="18" charset="0"/>
              <a:cs typeface="Times New Roman" panose="02020603050405020304" pitchFamily="18" charset="0"/>
            </a:endParaRPr>
          </a:p>
        </p:txBody>
      </p:sp>
      <p:pic>
        <p:nvPicPr>
          <p:cNvPr id="13" name="图片 14">
            <a:extLst>
              <a:ext uri="{FF2B5EF4-FFF2-40B4-BE49-F238E27FC236}">
                <a16:creationId xmlns:a16="http://schemas.microsoft.com/office/drawing/2014/main" id="{B7BB0EAB-B973-4C3F-B572-094D29D5103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7070" t="2576" r="18861" b="3401"/>
          <a:stretch/>
        </p:blipFill>
        <p:spPr>
          <a:xfrm>
            <a:off x="1542018" y="2312955"/>
            <a:ext cx="3217032" cy="3334017"/>
          </a:xfrm>
          <a:prstGeom prst="rect">
            <a:avLst/>
          </a:prstGeom>
        </p:spPr>
      </p:pic>
    </p:spTree>
    <p:custDataLst>
      <p:tags r:id="rId1"/>
    </p:custDataLst>
    <p:extLst>
      <p:ext uri="{BB962C8B-B14F-4D97-AF65-F5344CB8AC3E}">
        <p14:creationId xmlns:p14="http://schemas.microsoft.com/office/powerpoint/2010/main" val="2189990422"/>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500" fill="hold"/>
                                        <p:tgtEl>
                                          <p:spTgt spid="13"/>
                                        </p:tgtEl>
                                        <p:attrNameLst>
                                          <p:attrName>ppt_w</p:attrName>
                                        </p:attrNameLst>
                                      </p:cBhvr>
                                      <p:tavLst>
                                        <p:tav tm="0">
                                          <p:val>
                                            <p:fltVal val="0"/>
                                          </p:val>
                                        </p:tav>
                                        <p:tav tm="100000">
                                          <p:val>
                                            <p:strVal val="#ppt_w"/>
                                          </p:val>
                                        </p:tav>
                                      </p:tavLst>
                                    </p:anim>
                                    <p:anim calcmode="lin" valueType="num">
                                      <p:cBhvr>
                                        <p:cTn id="15" dur="500" fill="hold"/>
                                        <p:tgtEl>
                                          <p:spTgt spid="13"/>
                                        </p:tgtEl>
                                        <p:attrNameLst>
                                          <p:attrName>ppt_h</p:attrName>
                                        </p:attrNameLst>
                                      </p:cBhvr>
                                      <p:tavLst>
                                        <p:tav tm="0">
                                          <p:val>
                                            <p:fltVal val="0"/>
                                          </p:val>
                                        </p:tav>
                                        <p:tav tm="100000">
                                          <p:val>
                                            <p:strVal val="#ppt_h"/>
                                          </p:val>
                                        </p:tav>
                                      </p:tavLst>
                                    </p:anim>
                                    <p:animEffect transition="in" filter="fade">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circle(in)">
                                      <p:cBhvr>
                                        <p:cTn id="21" dur="10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wipe(right)">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circle(in)">
                                      <p:cBhvr>
                                        <p:cTn id="31" dur="10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2" fill="hold" grpId="0" nodeType="click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wipe(right)">
                                      <p:cBhvr>
                                        <p:cTn id="3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p:bldP spid="1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D42DABF5-7DAE-45D8-BEBC-8E7468B3059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562" t="-389" r="5562" b="389"/>
          <a:stretch/>
        </p:blipFill>
        <p:spPr>
          <a:xfrm>
            <a:off x="0" y="-26700"/>
            <a:ext cx="12192000" cy="6884699"/>
          </a:xfrm>
          <a:prstGeom prst="rect">
            <a:avLst/>
          </a:prstGeom>
        </p:spPr>
      </p:pic>
      <p:sp>
        <p:nvSpPr>
          <p:cNvPr id="7" name="矩形: 圆角 6">
            <a:extLst>
              <a:ext uri="{FF2B5EF4-FFF2-40B4-BE49-F238E27FC236}">
                <a16:creationId xmlns:a16="http://schemas.microsoft.com/office/drawing/2014/main" id="{C31D337C-C82C-43BA-948F-4F5B8D16DF0C}"/>
              </a:ext>
            </a:extLst>
          </p:cNvPr>
          <p:cNvSpPr/>
          <p:nvPr/>
        </p:nvSpPr>
        <p:spPr>
          <a:xfrm>
            <a:off x="702469" y="1066294"/>
            <a:ext cx="10787063" cy="467201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a:extLst>
              <a:ext uri="{FF2B5EF4-FFF2-40B4-BE49-F238E27FC236}">
                <a16:creationId xmlns:a16="http://schemas.microsoft.com/office/drawing/2014/main" id="{A845B373-54D0-459D-9952-910A6185332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6018" t="15373" r="59036" b="55183"/>
          <a:stretch/>
        </p:blipFill>
        <p:spPr>
          <a:xfrm>
            <a:off x="2680616" y="266863"/>
            <a:ext cx="762406" cy="636339"/>
          </a:xfrm>
          <a:prstGeom prst="rect">
            <a:avLst/>
          </a:prstGeom>
        </p:spPr>
      </p:pic>
      <p:sp>
        <p:nvSpPr>
          <p:cNvPr id="9" name="矩形 8">
            <a:extLst>
              <a:ext uri="{FF2B5EF4-FFF2-40B4-BE49-F238E27FC236}">
                <a16:creationId xmlns:a16="http://schemas.microsoft.com/office/drawing/2014/main" id="{3080B10A-623D-47B6-AB97-4FE37B06124A}"/>
              </a:ext>
            </a:extLst>
          </p:cNvPr>
          <p:cNvSpPr/>
          <p:nvPr/>
        </p:nvSpPr>
        <p:spPr>
          <a:xfrm>
            <a:off x="3443022" y="231090"/>
            <a:ext cx="5359159" cy="707886"/>
          </a:xfrm>
          <a:prstGeom prst="rect">
            <a:avLst/>
          </a:prstGeom>
        </p:spPr>
        <p:txBody>
          <a:bodyPr wrap="none">
            <a:spAutoFit/>
          </a:bodyPr>
          <a:lstStyle/>
          <a:p>
            <a:pPr algn="dist"/>
            <a:r>
              <a:rPr lang="en-US" altLang="zh-CN" sz="4000" b="1" i="1">
                <a:solidFill>
                  <a:schemeClr val="bg1"/>
                </a:solidFill>
                <a:latin typeface="Times New Roman" panose="02020603050405020304" pitchFamily="18" charset="0"/>
                <a:ea typeface="字魂7号-温暖童稚体" panose="00000500000000000000" pitchFamily="2" charset="-122"/>
                <a:cs typeface="Times New Roman" panose="02020603050405020304" pitchFamily="18" charset="0"/>
              </a:rPr>
              <a:t>2. Giải quyết tình huống</a:t>
            </a:r>
            <a:endParaRPr lang="zh-CN" altLang="en-US" sz="4000" b="1" i="1" dirty="0">
              <a:solidFill>
                <a:schemeClr val="bg1"/>
              </a:solidFill>
              <a:latin typeface="Times New Roman" panose="02020603050405020304" pitchFamily="18" charset="0"/>
              <a:ea typeface="字魂7号-温暖童稚体" panose="00000500000000000000" pitchFamily="2" charset="-122"/>
              <a:cs typeface="Times New Roman" panose="02020603050405020304" pitchFamily="18" charset="0"/>
            </a:endParaRPr>
          </a:p>
        </p:txBody>
      </p:sp>
      <p:pic>
        <p:nvPicPr>
          <p:cNvPr id="11" name="图片 7">
            <a:extLst>
              <a:ext uri="{FF2B5EF4-FFF2-40B4-BE49-F238E27FC236}">
                <a16:creationId xmlns:a16="http://schemas.microsoft.com/office/drawing/2014/main" id="{FA3E2F5D-B937-479C-9F1B-BE3C570C8AE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8423" y="1519543"/>
            <a:ext cx="5397563" cy="3818914"/>
          </a:xfrm>
          <a:prstGeom prst="rect">
            <a:avLst/>
          </a:prstGeom>
        </p:spPr>
      </p:pic>
      <p:cxnSp>
        <p:nvCxnSpPr>
          <p:cNvPr id="12" name="直接连接符 9">
            <a:extLst>
              <a:ext uri="{FF2B5EF4-FFF2-40B4-BE49-F238E27FC236}">
                <a16:creationId xmlns:a16="http://schemas.microsoft.com/office/drawing/2014/main" id="{9743D28B-C946-4EA8-8903-588A904E4952}"/>
              </a:ext>
            </a:extLst>
          </p:cNvPr>
          <p:cNvCxnSpPr/>
          <p:nvPr/>
        </p:nvCxnSpPr>
        <p:spPr>
          <a:xfrm flipH="1">
            <a:off x="6096000" y="1066294"/>
            <a:ext cx="1" cy="4672013"/>
          </a:xfrm>
          <a:prstGeom prst="line">
            <a:avLst/>
          </a:prstGeom>
          <a:ln w="2222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4" name="云形 10">
            <a:extLst>
              <a:ext uri="{FF2B5EF4-FFF2-40B4-BE49-F238E27FC236}">
                <a16:creationId xmlns:a16="http://schemas.microsoft.com/office/drawing/2014/main" id="{70969D24-6202-4445-9A7A-4D126916D58C}"/>
              </a:ext>
            </a:extLst>
          </p:cNvPr>
          <p:cNvSpPr/>
          <p:nvPr/>
        </p:nvSpPr>
        <p:spPr>
          <a:xfrm>
            <a:off x="6522906" y="1740868"/>
            <a:ext cx="991078" cy="734531"/>
          </a:xfrm>
          <a:prstGeom prst="cloud">
            <a:avLst/>
          </a:prstGeom>
          <a:solidFill>
            <a:srgbClr val="FF8B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a:latin typeface="Times New Roman" panose="02020603050405020304" pitchFamily="18" charset="0"/>
                <a:ea typeface="仓耳今楷05-6763 W05" panose="02020400000000000000" pitchFamily="18" charset="-122"/>
                <a:cs typeface="Times New Roman" panose="02020603050405020304" pitchFamily="18" charset="0"/>
              </a:rPr>
              <a:t>a.</a:t>
            </a:r>
            <a:endParaRPr lang="zh-CN" altLang="en-US" sz="2800" b="1" dirty="0">
              <a:latin typeface="Times New Roman" panose="02020603050405020304" pitchFamily="18" charset="0"/>
              <a:ea typeface="仓耳今楷05-6763 W05" panose="02020400000000000000" pitchFamily="18" charset="-122"/>
              <a:cs typeface="Times New Roman" panose="02020603050405020304" pitchFamily="18" charset="0"/>
            </a:endParaRPr>
          </a:p>
        </p:txBody>
      </p:sp>
      <p:sp>
        <p:nvSpPr>
          <p:cNvPr id="18" name="云形 11">
            <a:extLst>
              <a:ext uri="{FF2B5EF4-FFF2-40B4-BE49-F238E27FC236}">
                <a16:creationId xmlns:a16="http://schemas.microsoft.com/office/drawing/2014/main" id="{4467A7EA-98F5-4F9C-9BF9-02806E668846}"/>
              </a:ext>
            </a:extLst>
          </p:cNvPr>
          <p:cNvSpPr/>
          <p:nvPr/>
        </p:nvSpPr>
        <p:spPr>
          <a:xfrm>
            <a:off x="6522905" y="3598930"/>
            <a:ext cx="991078" cy="734531"/>
          </a:xfrm>
          <a:prstGeom prst="cloud">
            <a:avLst/>
          </a:prstGeom>
          <a:solidFill>
            <a:srgbClr val="FF8B3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2800" b="1">
                <a:latin typeface="Times New Roman" panose="02020603050405020304" pitchFamily="18" charset="0"/>
                <a:ea typeface="仓耳今楷05-6763 W05" panose="02020400000000000000" pitchFamily="18" charset="-122"/>
                <a:cs typeface="Times New Roman" panose="02020603050405020304" pitchFamily="18" charset="0"/>
              </a:rPr>
              <a:t>b.</a:t>
            </a:r>
            <a:endParaRPr lang="zh-CN" altLang="en-US" sz="2800" b="1" dirty="0">
              <a:latin typeface="Times New Roman" panose="02020603050405020304" pitchFamily="18" charset="0"/>
              <a:ea typeface="仓耳今楷05-6763 W05" panose="02020400000000000000" pitchFamily="18" charset="-122"/>
              <a:cs typeface="Times New Roman" panose="02020603050405020304" pitchFamily="18" charset="0"/>
            </a:endParaRPr>
          </a:p>
        </p:txBody>
      </p:sp>
      <p:sp>
        <p:nvSpPr>
          <p:cNvPr id="20" name="文本框 12">
            <a:extLst>
              <a:ext uri="{FF2B5EF4-FFF2-40B4-BE49-F238E27FC236}">
                <a16:creationId xmlns:a16="http://schemas.microsoft.com/office/drawing/2014/main" id="{B0713877-1269-4F30-B147-55C6BBB785F0}"/>
              </a:ext>
            </a:extLst>
          </p:cNvPr>
          <p:cNvSpPr txBox="1"/>
          <p:nvPr/>
        </p:nvSpPr>
        <p:spPr>
          <a:xfrm>
            <a:off x="7927739" y="1740868"/>
            <a:ext cx="3326296" cy="954107"/>
          </a:xfrm>
          <a:prstGeom prst="rect">
            <a:avLst/>
          </a:prstGeom>
          <a:noFill/>
        </p:spPr>
        <p:txBody>
          <a:bodyPr wrap="square" rtlCol="0">
            <a:spAutoFit/>
          </a:bodyPr>
          <a:lstStyle/>
          <a:p>
            <a:r>
              <a:rPr lang="vi-VN" sz="2800" b="1" i="1">
                <a:latin typeface="+mj-lt"/>
              </a:rPr>
              <a:t>Xác định vấn đề cần giải quyết</a:t>
            </a:r>
            <a:endParaRPr lang="en-US" sz="2800">
              <a:latin typeface="+mj-lt"/>
            </a:endParaRPr>
          </a:p>
        </p:txBody>
      </p:sp>
      <p:sp>
        <p:nvSpPr>
          <p:cNvPr id="21" name="文本框 14">
            <a:extLst>
              <a:ext uri="{FF2B5EF4-FFF2-40B4-BE49-F238E27FC236}">
                <a16:creationId xmlns:a16="http://schemas.microsoft.com/office/drawing/2014/main" id="{5A3EC304-BC41-4B52-BC7E-0B6E7F594E69}"/>
              </a:ext>
            </a:extLst>
          </p:cNvPr>
          <p:cNvSpPr txBox="1"/>
          <p:nvPr/>
        </p:nvSpPr>
        <p:spPr>
          <a:xfrm>
            <a:off x="7927739" y="3576727"/>
            <a:ext cx="3326296" cy="954107"/>
          </a:xfrm>
          <a:prstGeom prst="rect">
            <a:avLst/>
          </a:prstGeom>
          <a:noFill/>
        </p:spPr>
        <p:txBody>
          <a:bodyPr wrap="square" rtlCol="0">
            <a:spAutoFit/>
          </a:bodyPr>
          <a:lstStyle/>
          <a:p>
            <a:r>
              <a:rPr lang="vi-VN" sz="2800" b="1" i="1">
                <a:latin typeface="+mj-lt"/>
              </a:rPr>
              <a:t>Tìm kiếm và lựa chọn giải pháp</a:t>
            </a:r>
            <a:endParaRPr lang="en-US" sz="2800">
              <a:latin typeface="+mj-lt"/>
            </a:endParaRPr>
          </a:p>
        </p:txBody>
      </p:sp>
    </p:spTree>
    <p:custDataLst>
      <p:tags r:id="rId1"/>
    </p:custDataLst>
    <p:extLst>
      <p:ext uri="{BB962C8B-B14F-4D97-AF65-F5344CB8AC3E}">
        <p14:creationId xmlns:p14="http://schemas.microsoft.com/office/powerpoint/2010/main" val="1715737826"/>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42"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outHorizontal)">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left)">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circle(in)">
                                      <p:cBhvr>
                                        <p:cTn id="29" dur="10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2" fill="hold" grpId="0"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wipe(right)">
                                      <p:cBhvr>
                                        <p:cTn id="34" dur="500"/>
                                        <p:tgtEl>
                                          <p:spTgt spid="20"/>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circle(in)">
                                      <p:cBhvr>
                                        <p:cTn id="39" dur="1000"/>
                                        <p:tgtEl>
                                          <p:spTgt spid="18"/>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2" fill="hold" grpId="0" nodeType="click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wipe(right)">
                                      <p:cBhvr>
                                        <p:cTn id="4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animBg="1"/>
      <p:bldP spid="18" grpId="0" animBg="1"/>
      <p:bldP spid="20" grpId="0"/>
      <p:bldP spid="2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D42DABF5-7DAE-45D8-BEBC-8E7468B3059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562" t="-389" r="5562" b="389"/>
          <a:stretch/>
        </p:blipFill>
        <p:spPr>
          <a:xfrm>
            <a:off x="0" y="-26700"/>
            <a:ext cx="12192000" cy="6884699"/>
          </a:xfrm>
          <a:prstGeom prst="rect">
            <a:avLst/>
          </a:prstGeom>
        </p:spPr>
      </p:pic>
      <p:sp>
        <p:nvSpPr>
          <p:cNvPr id="7" name="矩形: 圆角 6">
            <a:extLst>
              <a:ext uri="{FF2B5EF4-FFF2-40B4-BE49-F238E27FC236}">
                <a16:creationId xmlns:a16="http://schemas.microsoft.com/office/drawing/2014/main" id="{C31D337C-C82C-43BA-948F-4F5B8D16DF0C}"/>
              </a:ext>
            </a:extLst>
          </p:cNvPr>
          <p:cNvSpPr/>
          <p:nvPr/>
        </p:nvSpPr>
        <p:spPr>
          <a:xfrm>
            <a:off x="702469" y="1066294"/>
            <a:ext cx="10787063" cy="467201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a:extLst>
              <a:ext uri="{FF2B5EF4-FFF2-40B4-BE49-F238E27FC236}">
                <a16:creationId xmlns:a16="http://schemas.microsoft.com/office/drawing/2014/main" id="{A845B373-54D0-459D-9952-910A6185332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6018" t="15373" r="59036" b="55183"/>
          <a:stretch/>
        </p:blipFill>
        <p:spPr>
          <a:xfrm>
            <a:off x="1941342" y="201628"/>
            <a:ext cx="762406" cy="636339"/>
          </a:xfrm>
          <a:prstGeom prst="rect">
            <a:avLst/>
          </a:prstGeom>
        </p:spPr>
      </p:pic>
      <p:sp>
        <p:nvSpPr>
          <p:cNvPr id="9" name="矩形 8">
            <a:extLst>
              <a:ext uri="{FF2B5EF4-FFF2-40B4-BE49-F238E27FC236}">
                <a16:creationId xmlns:a16="http://schemas.microsoft.com/office/drawing/2014/main" id="{3080B10A-623D-47B6-AB97-4FE37B06124A}"/>
              </a:ext>
            </a:extLst>
          </p:cNvPr>
          <p:cNvSpPr/>
          <p:nvPr/>
        </p:nvSpPr>
        <p:spPr>
          <a:xfrm>
            <a:off x="2902730" y="179841"/>
            <a:ext cx="7479933" cy="1323439"/>
          </a:xfrm>
          <a:prstGeom prst="rect">
            <a:avLst/>
          </a:prstGeom>
        </p:spPr>
        <p:txBody>
          <a:bodyPr wrap="none">
            <a:spAutoFit/>
          </a:bodyPr>
          <a:lstStyle/>
          <a:p>
            <a:pPr algn="dist"/>
            <a:r>
              <a:rPr lang="en-US" altLang="zh-CN" sz="4000" b="1" i="1">
                <a:solidFill>
                  <a:schemeClr val="bg1"/>
                </a:solidFill>
                <a:latin typeface="Times New Roman" panose="02020603050405020304" pitchFamily="18" charset="0"/>
                <a:ea typeface="字魂7号-温暖童稚体" panose="00000500000000000000" pitchFamily="2" charset="-122"/>
                <a:cs typeface="Times New Roman" panose="02020603050405020304" pitchFamily="18" charset="0"/>
              </a:rPr>
              <a:t>a. Xác định vấn đề cần giải quyết</a:t>
            </a:r>
            <a:endParaRPr lang="zh-CN" altLang="en-US" sz="4000" b="1" i="1">
              <a:solidFill>
                <a:schemeClr val="bg1"/>
              </a:solidFill>
              <a:latin typeface="Times New Roman" panose="02020603050405020304" pitchFamily="18" charset="0"/>
              <a:ea typeface="字魂7号-温暖童稚体" panose="00000500000000000000" pitchFamily="2" charset="-122"/>
              <a:cs typeface="Times New Roman" panose="02020603050405020304" pitchFamily="18" charset="0"/>
            </a:endParaRPr>
          </a:p>
          <a:p>
            <a:pPr algn="dist"/>
            <a:endParaRPr lang="zh-CN" altLang="en-US" sz="4000" b="1" i="1" dirty="0">
              <a:solidFill>
                <a:schemeClr val="bg1"/>
              </a:solidFill>
              <a:latin typeface="Times New Roman" panose="02020603050405020304" pitchFamily="18" charset="0"/>
              <a:ea typeface="字魂7号-温暖童稚体" panose="00000500000000000000" pitchFamily="2" charset="-122"/>
              <a:cs typeface="Times New Roman" panose="02020603050405020304" pitchFamily="18" charset="0"/>
            </a:endParaRPr>
          </a:p>
        </p:txBody>
      </p:sp>
      <p:sp>
        <p:nvSpPr>
          <p:cNvPr id="22" name="PA-简单70">
            <a:extLst>
              <a:ext uri="{FF2B5EF4-FFF2-40B4-BE49-F238E27FC236}">
                <a16:creationId xmlns:a16="http://schemas.microsoft.com/office/drawing/2014/main" id="{7B16467E-BD91-4C26-88DB-9A4094D19014}"/>
              </a:ext>
            </a:extLst>
          </p:cNvPr>
          <p:cNvSpPr/>
          <p:nvPr/>
        </p:nvSpPr>
        <p:spPr>
          <a:xfrm>
            <a:off x="1094922" y="3713850"/>
            <a:ext cx="2332282" cy="1968686"/>
          </a:xfrm>
          <a:prstGeom prst="rect">
            <a:avLst/>
          </a:prstGeom>
        </p:spPr>
        <p:txBody>
          <a:bodyPr wrap="square" lIns="120846" tIns="60423" rIns="120846" bIns="60423">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vi-VN" sz="2000" i="1">
                <a:latin typeface="+mj-lt"/>
              </a:rPr>
              <a:t>Cô bé trong bức thư tên gì, học lớp mấy? Thông tin về tên gọi, khối lớp giúp em hiểu gì về đối tượng cần hỗ trợ?</a:t>
            </a:r>
            <a:endParaRPr lang="en-US" sz="2000">
              <a:latin typeface="+mj-lt"/>
            </a:endParaRPr>
          </a:p>
        </p:txBody>
      </p:sp>
      <p:sp>
        <p:nvSpPr>
          <p:cNvPr id="23" name="PA-简单71">
            <a:extLst>
              <a:ext uri="{FF2B5EF4-FFF2-40B4-BE49-F238E27FC236}">
                <a16:creationId xmlns:a16="http://schemas.microsoft.com/office/drawing/2014/main" id="{C130811B-D5E1-46CE-97FF-AA335C02607F}"/>
              </a:ext>
            </a:extLst>
          </p:cNvPr>
          <p:cNvSpPr/>
          <p:nvPr/>
        </p:nvSpPr>
        <p:spPr>
          <a:xfrm>
            <a:off x="3837748" y="3769621"/>
            <a:ext cx="2373047" cy="1968686"/>
          </a:xfrm>
          <a:prstGeom prst="rect">
            <a:avLst/>
          </a:prstGeom>
        </p:spPr>
        <p:txBody>
          <a:bodyPr wrap="square" lIns="120846" tIns="60423" rIns="120846" bIns="60423">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just">
              <a:defRPr/>
            </a:pPr>
            <a:r>
              <a:rPr lang="vi-VN" sz="2000" i="1">
                <a:latin typeface="+mj-lt"/>
              </a:rPr>
              <a:t>Cô bé nghĩ như thế nào về chơi game, lướt web và đọc sách? Suy nghĩ của cô bé khác suy nghĩ của mẹ như thế nào?</a:t>
            </a:r>
            <a:endParaRPr kumimoji="0" lang="en-US" sz="1050" i="0" u="none" strike="noStrike" kern="1200" cap="none" spc="0" normalizeH="0" baseline="0" noProof="0" dirty="0">
              <a:ln>
                <a:noFill/>
              </a:ln>
              <a:solidFill>
                <a:srgbClr val="262626"/>
              </a:solidFill>
              <a:effectLst/>
              <a:uLnTx/>
              <a:uFillTx/>
              <a:latin typeface="+mj-lt"/>
              <a:ea typeface="字魂100号-方方先锋体" panose="00000500000000000000" pitchFamily="2" charset="-122"/>
              <a:cs typeface="+mn-cs"/>
            </a:endParaRPr>
          </a:p>
        </p:txBody>
      </p:sp>
      <p:sp>
        <p:nvSpPr>
          <p:cNvPr id="24" name="PA-简单72">
            <a:extLst>
              <a:ext uri="{FF2B5EF4-FFF2-40B4-BE49-F238E27FC236}">
                <a16:creationId xmlns:a16="http://schemas.microsoft.com/office/drawing/2014/main" id="{9639C90E-0C5E-4BDF-99AB-67D84FAF6599}"/>
              </a:ext>
            </a:extLst>
          </p:cNvPr>
          <p:cNvSpPr/>
          <p:nvPr/>
        </p:nvSpPr>
        <p:spPr>
          <a:xfrm>
            <a:off x="6509278" y="3657327"/>
            <a:ext cx="2223239" cy="1968686"/>
          </a:xfrm>
          <a:prstGeom prst="rect">
            <a:avLst/>
          </a:prstGeom>
        </p:spPr>
        <p:txBody>
          <a:bodyPr wrap="square" lIns="120846" tIns="60423" rIns="120846" bIns="60423">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vi-VN" sz="2000" i="1">
                <a:latin typeface="+mj-lt"/>
              </a:rPr>
              <a:t>Khi lớn lên cô bé thích làm gì, c</a:t>
            </a:r>
            <a:r>
              <a:rPr lang="en-US" sz="2000" i="1">
                <a:latin typeface="+mj-lt"/>
              </a:rPr>
              <a:t>ô</a:t>
            </a:r>
            <a:r>
              <a:rPr lang="vi-VN" sz="2000" i="1">
                <a:latin typeface="+mj-lt"/>
              </a:rPr>
              <a:t> bé băn khoăn về điều gi khi nghĩ đến công việc mình sẽ làm sa</a:t>
            </a:r>
            <a:r>
              <a:rPr lang="en-US" sz="2000" i="1">
                <a:latin typeface="+mj-lt"/>
              </a:rPr>
              <a:t>u</a:t>
            </a:r>
            <a:r>
              <a:rPr lang="vi-VN" sz="2000" i="1">
                <a:latin typeface="+mj-lt"/>
              </a:rPr>
              <a:t> này?</a:t>
            </a:r>
            <a:endParaRPr lang="en-US" sz="2000">
              <a:latin typeface="+mj-lt"/>
            </a:endParaRPr>
          </a:p>
        </p:txBody>
      </p:sp>
      <p:sp>
        <p:nvSpPr>
          <p:cNvPr id="25" name="PA-简单73">
            <a:extLst>
              <a:ext uri="{FF2B5EF4-FFF2-40B4-BE49-F238E27FC236}">
                <a16:creationId xmlns:a16="http://schemas.microsoft.com/office/drawing/2014/main" id="{66AB50CE-5207-40EA-846C-B9F248C7415D}"/>
              </a:ext>
            </a:extLst>
          </p:cNvPr>
          <p:cNvSpPr/>
          <p:nvPr/>
        </p:nvSpPr>
        <p:spPr>
          <a:xfrm>
            <a:off x="9259424" y="3810848"/>
            <a:ext cx="2054545" cy="1203733"/>
          </a:xfrm>
          <a:prstGeom prst="rect">
            <a:avLst/>
          </a:prstGeom>
        </p:spPr>
        <p:txBody>
          <a:bodyPr wrap="square" lIns="120846" tIns="60423" rIns="120846" bIns="60423">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just">
              <a:lnSpc>
                <a:spcPct val="120000"/>
              </a:lnSpc>
              <a:defRPr/>
            </a:pPr>
            <a:r>
              <a:rPr lang="vi-VN" sz="2000" i="1">
                <a:latin typeface="+mj-lt"/>
              </a:rPr>
              <a:t>Em hiểu như thế nào là “biết cách đọc sách”?</a:t>
            </a:r>
            <a:endParaRPr kumimoji="0" lang="en-US" sz="1050" i="0" u="none" strike="noStrike" kern="1200" cap="none" spc="0" normalizeH="0" baseline="0" noProof="0" dirty="0">
              <a:ln>
                <a:noFill/>
              </a:ln>
              <a:solidFill>
                <a:srgbClr val="262626"/>
              </a:solidFill>
              <a:effectLst/>
              <a:uLnTx/>
              <a:uFillTx/>
              <a:latin typeface="+mj-lt"/>
              <a:ea typeface="字魂100号-方方先锋体" panose="00000500000000000000" pitchFamily="2" charset="-122"/>
              <a:cs typeface="+mn-cs"/>
            </a:endParaRPr>
          </a:p>
        </p:txBody>
      </p:sp>
      <p:sp>
        <p:nvSpPr>
          <p:cNvPr id="26" name="PA-简单74">
            <a:extLst>
              <a:ext uri="{FF2B5EF4-FFF2-40B4-BE49-F238E27FC236}">
                <a16:creationId xmlns:a16="http://schemas.microsoft.com/office/drawing/2014/main" id="{221C6F54-4624-4177-869C-E2E13325615B}"/>
              </a:ext>
            </a:extLst>
          </p:cNvPr>
          <p:cNvSpPr/>
          <p:nvPr/>
        </p:nvSpPr>
        <p:spPr>
          <a:xfrm>
            <a:off x="1212783" y="1654676"/>
            <a:ext cx="2339989" cy="1774324"/>
          </a:xfrm>
          <a:prstGeom prst="rect">
            <a:avLst/>
          </a:prstGeom>
          <a:solidFill>
            <a:schemeClr val="bg1">
              <a:lumMod val="95000"/>
            </a:schemeClr>
          </a:solidFill>
          <a:ln>
            <a:noFill/>
          </a:ln>
        </p:spPr>
        <p:style>
          <a:lnRef idx="2">
            <a:schemeClr val="dk1"/>
          </a:lnRef>
          <a:fillRef idx="1">
            <a:schemeClr val="lt1"/>
          </a:fillRef>
          <a:effectRef idx="0">
            <a:schemeClr val="dk1"/>
          </a:effectRef>
          <a:fontRef idx="minor">
            <a:schemeClr val="dk1"/>
          </a:fontRef>
        </p:style>
        <p:txBody>
          <a:bodyPr lIns="0" tIns="17143" rIns="0" bIns="17143" rtlCol="0" anchor="ctr"/>
          <a:lstStyle>
            <a:defPPr>
              <a:defRPr lang="zh-CN"/>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3299" b="0" i="0" u="none" strike="noStrike" kern="0" cap="none" spc="0" normalizeH="0" baseline="0" noProof="0" dirty="0">
              <a:ln>
                <a:noFill/>
              </a:ln>
              <a:solidFill>
                <a:srgbClr val="FFFFFF"/>
              </a:solidFill>
              <a:effectLst/>
              <a:uLnTx/>
              <a:uFillTx/>
              <a:latin typeface="字魂100号-方方先锋体" panose="00000500000000000000" pitchFamily="2" charset="-122"/>
              <a:ea typeface="字魂100号-方方先锋体" panose="00000500000000000000" pitchFamily="2" charset="-122"/>
              <a:cs typeface="+mn-cs"/>
            </a:endParaRPr>
          </a:p>
        </p:txBody>
      </p:sp>
      <p:sp>
        <p:nvSpPr>
          <p:cNvPr id="27" name="PA-简单75">
            <a:extLst>
              <a:ext uri="{FF2B5EF4-FFF2-40B4-BE49-F238E27FC236}">
                <a16:creationId xmlns:a16="http://schemas.microsoft.com/office/drawing/2014/main" id="{62B2C4CA-480C-4D8F-AF12-47CD32C853E2}"/>
              </a:ext>
            </a:extLst>
          </p:cNvPr>
          <p:cNvSpPr/>
          <p:nvPr/>
        </p:nvSpPr>
        <p:spPr>
          <a:xfrm>
            <a:off x="3817798" y="1654676"/>
            <a:ext cx="2339989" cy="1774324"/>
          </a:xfrm>
          <a:prstGeom prst="rect">
            <a:avLst/>
          </a:prstGeom>
          <a:solidFill>
            <a:schemeClr val="bg1">
              <a:lumMod val="95000"/>
            </a:schemeClr>
          </a:solidFill>
          <a:ln>
            <a:noFill/>
          </a:ln>
        </p:spPr>
        <p:style>
          <a:lnRef idx="2">
            <a:schemeClr val="dk1"/>
          </a:lnRef>
          <a:fillRef idx="1">
            <a:schemeClr val="lt1"/>
          </a:fillRef>
          <a:effectRef idx="0">
            <a:schemeClr val="dk1"/>
          </a:effectRef>
          <a:fontRef idx="minor">
            <a:schemeClr val="dk1"/>
          </a:fontRef>
        </p:style>
        <p:txBody>
          <a:bodyPr lIns="0" tIns="17143" rIns="0" bIns="17143" rtlCol="0" anchor="ctr"/>
          <a:lstStyle>
            <a:defPPr>
              <a:defRPr lang="zh-CN"/>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3299" b="0" i="0" u="none" strike="noStrike" kern="0" cap="none" spc="150" normalizeH="0" baseline="0" noProof="0" dirty="0">
              <a:ln>
                <a:noFill/>
              </a:ln>
              <a:solidFill>
                <a:srgbClr val="FFFFFF"/>
              </a:solidFill>
              <a:effectLst/>
              <a:uLnTx/>
              <a:uFillTx/>
              <a:latin typeface="字魂100号-方方先锋体" panose="00000500000000000000" pitchFamily="2" charset="-122"/>
              <a:ea typeface="字魂100号-方方先锋体" panose="00000500000000000000" pitchFamily="2" charset="-122"/>
              <a:cs typeface="+mn-cs"/>
            </a:endParaRPr>
          </a:p>
        </p:txBody>
      </p:sp>
      <p:sp>
        <p:nvSpPr>
          <p:cNvPr id="28" name="PA-简单76">
            <a:extLst>
              <a:ext uri="{FF2B5EF4-FFF2-40B4-BE49-F238E27FC236}">
                <a16:creationId xmlns:a16="http://schemas.microsoft.com/office/drawing/2014/main" id="{876455CC-380F-44ED-ACAE-140401596E69}"/>
              </a:ext>
            </a:extLst>
          </p:cNvPr>
          <p:cNvSpPr/>
          <p:nvPr/>
        </p:nvSpPr>
        <p:spPr>
          <a:xfrm>
            <a:off x="6422812" y="1654676"/>
            <a:ext cx="2339989" cy="1774324"/>
          </a:xfrm>
          <a:prstGeom prst="rect">
            <a:avLst/>
          </a:prstGeom>
          <a:solidFill>
            <a:schemeClr val="bg1">
              <a:lumMod val="95000"/>
            </a:schemeClr>
          </a:solidFill>
          <a:ln>
            <a:noFill/>
          </a:ln>
        </p:spPr>
        <p:style>
          <a:lnRef idx="2">
            <a:schemeClr val="dk1"/>
          </a:lnRef>
          <a:fillRef idx="1">
            <a:schemeClr val="lt1"/>
          </a:fillRef>
          <a:effectRef idx="0">
            <a:schemeClr val="dk1"/>
          </a:effectRef>
          <a:fontRef idx="minor">
            <a:schemeClr val="dk1"/>
          </a:fontRef>
        </p:style>
        <p:txBody>
          <a:bodyPr lIns="0" tIns="17143" rIns="0" bIns="17143" rtlCol="0" anchor="ctr"/>
          <a:lstStyle>
            <a:defPPr>
              <a:defRPr lang="zh-CN"/>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3299" b="0" i="0" u="none" strike="noStrike" kern="0" cap="none" spc="150" normalizeH="0" baseline="0" noProof="0" dirty="0">
              <a:ln>
                <a:noFill/>
              </a:ln>
              <a:solidFill>
                <a:srgbClr val="FFFFFF"/>
              </a:solidFill>
              <a:effectLst/>
              <a:uLnTx/>
              <a:uFillTx/>
              <a:latin typeface="字魂100号-方方先锋体" panose="00000500000000000000" pitchFamily="2" charset="-122"/>
              <a:ea typeface="字魂100号-方方先锋体" panose="00000500000000000000" pitchFamily="2" charset="-122"/>
              <a:cs typeface="+mn-cs"/>
            </a:endParaRPr>
          </a:p>
        </p:txBody>
      </p:sp>
      <p:sp>
        <p:nvSpPr>
          <p:cNvPr id="29" name="PA-简单77">
            <a:extLst>
              <a:ext uri="{FF2B5EF4-FFF2-40B4-BE49-F238E27FC236}">
                <a16:creationId xmlns:a16="http://schemas.microsoft.com/office/drawing/2014/main" id="{BC391D46-7C65-41FE-A552-D78D3665E6A7}"/>
              </a:ext>
            </a:extLst>
          </p:cNvPr>
          <p:cNvSpPr/>
          <p:nvPr/>
        </p:nvSpPr>
        <p:spPr>
          <a:xfrm>
            <a:off x="9035535" y="1654676"/>
            <a:ext cx="2339989" cy="1774324"/>
          </a:xfrm>
          <a:prstGeom prst="rect">
            <a:avLst/>
          </a:prstGeom>
          <a:solidFill>
            <a:schemeClr val="bg1">
              <a:lumMod val="95000"/>
            </a:schemeClr>
          </a:solidFill>
          <a:ln>
            <a:noFill/>
          </a:ln>
        </p:spPr>
        <p:style>
          <a:lnRef idx="2">
            <a:schemeClr val="dk1"/>
          </a:lnRef>
          <a:fillRef idx="1">
            <a:schemeClr val="lt1"/>
          </a:fillRef>
          <a:effectRef idx="0">
            <a:schemeClr val="dk1"/>
          </a:effectRef>
          <a:fontRef idx="minor">
            <a:schemeClr val="dk1"/>
          </a:fontRef>
        </p:style>
        <p:txBody>
          <a:bodyPr lIns="0" tIns="17143" rIns="0" bIns="17143" rtlCol="0" anchor="ctr"/>
          <a:lstStyle>
            <a:defPPr>
              <a:defRPr lang="zh-CN"/>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3299" b="0" i="0" u="none" strike="noStrike" kern="0" cap="none" spc="150" normalizeH="0" baseline="0" noProof="0" dirty="0">
              <a:ln>
                <a:noFill/>
              </a:ln>
              <a:solidFill>
                <a:srgbClr val="FFFFFF"/>
              </a:solidFill>
              <a:effectLst/>
              <a:uLnTx/>
              <a:uFillTx/>
              <a:latin typeface="字魂100号-方方先锋体" panose="00000500000000000000" pitchFamily="2" charset="-122"/>
              <a:ea typeface="字魂100号-方方先锋体" panose="00000500000000000000" pitchFamily="2" charset="-122"/>
              <a:cs typeface="+mn-cs"/>
            </a:endParaRPr>
          </a:p>
        </p:txBody>
      </p:sp>
      <p:sp>
        <p:nvSpPr>
          <p:cNvPr id="30" name="PA-简单78">
            <a:extLst>
              <a:ext uri="{FF2B5EF4-FFF2-40B4-BE49-F238E27FC236}">
                <a16:creationId xmlns:a16="http://schemas.microsoft.com/office/drawing/2014/main" id="{BA78196B-4C57-471C-9BD5-6CCF1A45ADF6}"/>
              </a:ext>
            </a:extLst>
          </p:cNvPr>
          <p:cNvSpPr>
            <a:spLocks noChangeAspect="1"/>
          </p:cNvSpPr>
          <p:nvPr/>
        </p:nvSpPr>
        <p:spPr bwMode="auto">
          <a:xfrm>
            <a:off x="1069195" y="1336226"/>
            <a:ext cx="628362" cy="628362"/>
          </a:xfrm>
          <a:prstGeom prst="ellipse">
            <a:avLst/>
          </a:prstGeom>
          <a:solidFill>
            <a:srgbClr val="F3C900"/>
          </a:solidFill>
          <a:ln w="19050">
            <a:solidFill>
              <a:schemeClr val="tx1">
                <a:lumMod val="65000"/>
                <a:lumOff val="35000"/>
              </a:schemeClr>
            </a:solidFill>
          </a:ln>
        </p:spPr>
        <p:txBody>
          <a:bodyPr lIns="0" tIns="53994" rIns="0" bIns="0"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SV" sz="2200" b="0" i="0" u="none" strike="noStrike" kern="0" cap="none" spc="0" normalizeH="0" baseline="0" noProof="0" dirty="0">
                <a:ln>
                  <a:noFill/>
                </a:ln>
                <a:solidFill>
                  <a:srgbClr val="FFFFFF"/>
                </a:solidFill>
                <a:effectLst/>
                <a:uLnTx/>
                <a:uFillTx/>
                <a:latin typeface="字魂100号-方方先锋体" panose="00000500000000000000" pitchFamily="2" charset="-122"/>
                <a:ea typeface="字魂100号-方方先锋体" panose="00000500000000000000" pitchFamily="2" charset="-122"/>
                <a:cs typeface="FontAwesome" panose="020B0604020202020204" charset="0"/>
              </a:rPr>
              <a:t>01</a:t>
            </a:r>
            <a:endParaRPr kumimoji="0" lang="es-ES" sz="2200" b="0" i="0" u="none" strike="noStrike" kern="0" cap="none" spc="0" normalizeH="0" baseline="0" noProof="0" dirty="0">
              <a:ln>
                <a:noFill/>
              </a:ln>
              <a:solidFill>
                <a:srgbClr val="FFFFFF"/>
              </a:solidFill>
              <a:effectLst/>
              <a:uLnTx/>
              <a:uFillTx/>
              <a:latin typeface="字魂100号-方方先锋体" panose="00000500000000000000" pitchFamily="2" charset="-122"/>
              <a:ea typeface="字魂100号-方方先锋体" panose="00000500000000000000" pitchFamily="2" charset="-122"/>
              <a:cs typeface="+mn-cs"/>
            </a:endParaRPr>
          </a:p>
        </p:txBody>
      </p:sp>
      <p:sp>
        <p:nvSpPr>
          <p:cNvPr id="31" name="PA-简单79">
            <a:extLst>
              <a:ext uri="{FF2B5EF4-FFF2-40B4-BE49-F238E27FC236}">
                <a16:creationId xmlns:a16="http://schemas.microsoft.com/office/drawing/2014/main" id="{163B8B5B-B9D1-4BA5-83CB-F52E0C811A05}"/>
              </a:ext>
            </a:extLst>
          </p:cNvPr>
          <p:cNvSpPr>
            <a:spLocks noChangeAspect="1"/>
          </p:cNvSpPr>
          <p:nvPr/>
        </p:nvSpPr>
        <p:spPr bwMode="auto">
          <a:xfrm>
            <a:off x="3716682" y="1336226"/>
            <a:ext cx="628362" cy="628362"/>
          </a:xfrm>
          <a:prstGeom prst="ellipse">
            <a:avLst/>
          </a:prstGeom>
          <a:solidFill>
            <a:srgbClr val="B9C9E7"/>
          </a:solidFill>
          <a:ln w="19050">
            <a:solidFill>
              <a:schemeClr val="tx1">
                <a:lumMod val="65000"/>
                <a:lumOff val="35000"/>
              </a:schemeClr>
            </a:solidFill>
          </a:ln>
        </p:spPr>
        <p:txBody>
          <a:bodyPr lIns="0" tIns="53994" rIns="0" bIns="0"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SV" sz="2200" b="0" i="0" u="none" strike="noStrike" kern="0" cap="none" spc="0" normalizeH="0" baseline="0" noProof="0" dirty="0">
                <a:ln>
                  <a:noFill/>
                </a:ln>
                <a:solidFill>
                  <a:srgbClr val="FFFFFF"/>
                </a:solidFill>
                <a:effectLst/>
                <a:uLnTx/>
                <a:uFillTx/>
                <a:latin typeface="字魂100号-方方先锋体" panose="00000500000000000000" pitchFamily="2" charset="-122"/>
                <a:ea typeface="字魂100号-方方先锋体" panose="00000500000000000000" pitchFamily="2" charset="-122"/>
                <a:cs typeface="FontAwesome" panose="020B0604020202020204" charset="0"/>
              </a:rPr>
              <a:t>02</a:t>
            </a:r>
            <a:endParaRPr kumimoji="0" lang="es-ES" sz="2200" b="0" i="0" u="none" strike="noStrike" kern="0" cap="none" spc="0" normalizeH="0" baseline="0" noProof="0" dirty="0">
              <a:ln>
                <a:noFill/>
              </a:ln>
              <a:solidFill>
                <a:srgbClr val="FFFFFF"/>
              </a:solidFill>
              <a:effectLst/>
              <a:uLnTx/>
              <a:uFillTx/>
              <a:latin typeface="字魂100号-方方先锋体" panose="00000500000000000000" pitchFamily="2" charset="-122"/>
              <a:ea typeface="字魂100号-方方先锋体" panose="00000500000000000000" pitchFamily="2" charset="-122"/>
              <a:cs typeface="+mn-cs"/>
            </a:endParaRPr>
          </a:p>
        </p:txBody>
      </p:sp>
      <p:sp>
        <p:nvSpPr>
          <p:cNvPr id="32" name="PA-简单80">
            <a:extLst>
              <a:ext uri="{FF2B5EF4-FFF2-40B4-BE49-F238E27FC236}">
                <a16:creationId xmlns:a16="http://schemas.microsoft.com/office/drawing/2014/main" id="{8BF411C8-E29B-45D1-AD84-8176B9A05B9A}"/>
              </a:ext>
            </a:extLst>
          </p:cNvPr>
          <p:cNvSpPr>
            <a:spLocks noChangeAspect="1"/>
          </p:cNvSpPr>
          <p:nvPr/>
        </p:nvSpPr>
        <p:spPr bwMode="auto">
          <a:xfrm>
            <a:off x="6364170" y="1336226"/>
            <a:ext cx="628362" cy="628362"/>
          </a:xfrm>
          <a:prstGeom prst="ellipse">
            <a:avLst/>
          </a:prstGeom>
          <a:solidFill>
            <a:srgbClr val="F3C900"/>
          </a:solidFill>
          <a:ln w="19050">
            <a:solidFill>
              <a:schemeClr val="tx1">
                <a:lumMod val="65000"/>
                <a:lumOff val="35000"/>
              </a:schemeClr>
            </a:solidFill>
          </a:ln>
        </p:spPr>
        <p:txBody>
          <a:bodyPr lIns="0" tIns="53994" rIns="0" bIns="0"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SV" sz="2200" kern="0" dirty="0">
                <a:solidFill>
                  <a:srgbClr val="FFFFFF"/>
                </a:solidFill>
                <a:latin typeface="字魂100号-方方先锋体" panose="00000500000000000000" pitchFamily="2" charset="-122"/>
                <a:ea typeface="字魂100号-方方先锋体" panose="00000500000000000000" pitchFamily="2" charset="-122"/>
              </a:rPr>
              <a:t>03</a:t>
            </a:r>
            <a:endParaRPr lang="es-ES" sz="2200" kern="0" dirty="0">
              <a:solidFill>
                <a:srgbClr val="FFFFFF"/>
              </a:solidFill>
              <a:latin typeface="字魂100号-方方先锋体" panose="00000500000000000000" pitchFamily="2" charset="-122"/>
              <a:ea typeface="字魂100号-方方先锋体" panose="00000500000000000000" pitchFamily="2" charset="-122"/>
            </a:endParaRPr>
          </a:p>
        </p:txBody>
      </p:sp>
      <p:sp>
        <p:nvSpPr>
          <p:cNvPr id="33" name="PA-简单81">
            <a:extLst>
              <a:ext uri="{FF2B5EF4-FFF2-40B4-BE49-F238E27FC236}">
                <a16:creationId xmlns:a16="http://schemas.microsoft.com/office/drawing/2014/main" id="{AB34DA6A-9569-4E6B-82A1-C9CEC088D7E5}"/>
              </a:ext>
            </a:extLst>
          </p:cNvPr>
          <p:cNvSpPr>
            <a:spLocks noChangeAspect="1"/>
          </p:cNvSpPr>
          <p:nvPr/>
        </p:nvSpPr>
        <p:spPr bwMode="auto">
          <a:xfrm>
            <a:off x="9011658" y="1336226"/>
            <a:ext cx="628362" cy="628362"/>
          </a:xfrm>
          <a:prstGeom prst="ellipse">
            <a:avLst/>
          </a:prstGeom>
          <a:solidFill>
            <a:srgbClr val="B9C9E7"/>
          </a:solidFill>
          <a:ln w="19050">
            <a:solidFill>
              <a:schemeClr val="tx1">
                <a:lumMod val="65000"/>
                <a:lumOff val="35000"/>
              </a:schemeClr>
            </a:solidFill>
          </a:ln>
        </p:spPr>
        <p:txBody>
          <a:bodyPr lIns="0" tIns="53994" rIns="0" bIns="0"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SV" sz="2200" b="0" i="0" u="none" strike="noStrike" kern="0" cap="none" spc="0" normalizeH="0" baseline="0" noProof="0" dirty="0">
                <a:ln>
                  <a:noFill/>
                </a:ln>
                <a:solidFill>
                  <a:srgbClr val="FFFFFF"/>
                </a:solidFill>
                <a:effectLst/>
                <a:uLnTx/>
                <a:uFillTx/>
                <a:latin typeface="字魂100号-方方先锋体" panose="00000500000000000000" pitchFamily="2" charset="-122"/>
                <a:ea typeface="字魂100号-方方先锋体" panose="00000500000000000000" pitchFamily="2" charset="-122"/>
                <a:cs typeface="FontAwesome" panose="020B0604020202020204" charset="0"/>
              </a:rPr>
              <a:t>04</a:t>
            </a:r>
            <a:endParaRPr kumimoji="0" lang="es-ES" sz="2200" b="0" i="0" u="none" strike="noStrike" kern="0" cap="none" spc="0" normalizeH="0" baseline="0" noProof="0" dirty="0">
              <a:ln>
                <a:noFill/>
              </a:ln>
              <a:solidFill>
                <a:srgbClr val="FFFFFF"/>
              </a:solidFill>
              <a:effectLst/>
              <a:uLnTx/>
              <a:uFillTx/>
              <a:latin typeface="字魂100号-方方先锋体" panose="00000500000000000000" pitchFamily="2" charset="-122"/>
              <a:ea typeface="字魂100号-方方先锋体" panose="00000500000000000000" pitchFamily="2" charset="-122"/>
              <a:cs typeface="+mn-cs"/>
            </a:endParaRPr>
          </a:p>
        </p:txBody>
      </p:sp>
      <p:sp>
        <p:nvSpPr>
          <p:cNvPr id="34" name="PA-简单82">
            <a:extLst>
              <a:ext uri="{FF2B5EF4-FFF2-40B4-BE49-F238E27FC236}">
                <a16:creationId xmlns:a16="http://schemas.microsoft.com/office/drawing/2014/main" id="{4EA96F1A-44E4-4194-B03B-1A512A7FF3AD}"/>
              </a:ext>
            </a:extLst>
          </p:cNvPr>
          <p:cNvSpPr/>
          <p:nvPr/>
        </p:nvSpPr>
        <p:spPr>
          <a:xfrm>
            <a:off x="1212783" y="3429000"/>
            <a:ext cx="2332281" cy="229080"/>
          </a:xfrm>
          <a:prstGeom prst="rect">
            <a:avLst/>
          </a:prstGeom>
          <a:solidFill>
            <a:srgbClr val="F3C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100号-方方先锋体" panose="00000500000000000000" pitchFamily="2" charset="-122"/>
              <a:ea typeface="字魂100号-方方先锋体" panose="00000500000000000000" pitchFamily="2" charset="-122"/>
              <a:cs typeface="+mn-cs"/>
            </a:endParaRPr>
          </a:p>
        </p:txBody>
      </p:sp>
      <p:sp>
        <p:nvSpPr>
          <p:cNvPr id="35" name="PA-简单83">
            <a:extLst>
              <a:ext uri="{FF2B5EF4-FFF2-40B4-BE49-F238E27FC236}">
                <a16:creationId xmlns:a16="http://schemas.microsoft.com/office/drawing/2014/main" id="{6BC337BC-C000-4729-905D-6D84F46FE9A7}"/>
              </a:ext>
            </a:extLst>
          </p:cNvPr>
          <p:cNvSpPr/>
          <p:nvPr/>
        </p:nvSpPr>
        <p:spPr>
          <a:xfrm>
            <a:off x="3825506" y="3429000"/>
            <a:ext cx="2332281" cy="229080"/>
          </a:xfrm>
          <a:prstGeom prst="rect">
            <a:avLst/>
          </a:prstGeom>
          <a:solidFill>
            <a:srgbClr val="B9C9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100号-方方先锋体" panose="00000500000000000000" pitchFamily="2" charset="-122"/>
              <a:ea typeface="字魂100号-方方先锋体" panose="00000500000000000000" pitchFamily="2" charset="-122"/>
              <a:cs typeface="+mn-cs"/>
            </a:endParaRPr>
          </a:p>
        </p:txBody>
      </p:sp>
      <p:sp>
        <p:nvSpPr>
          <p:cNvPr id="36" name="PA-简单84">
            <a:extLst>
              <a:ext uri="{FF2B5EF4-FFF2-40B4-BE49-F238E27FC236}">
                <a16:creationId xmlns:a16="http://schemas.microsoft.com/office/drawing/2014/main" id="{85DAFBA7-B40D-42BC-92EC-854FB3454874}"/>
              </a:ext>
            </a:extLst>
          </p:cNvPr>
          <p:cNvSpPr/>
          <p:nvPr/>
        </p:nvSpPr>
        <p:spPr>
          <a:xfrm>
            <a:off x="6430520" y="3429000"/>
            <a:ext cx="2332281" cy="229080"/>
          </a:xfrm>
          <a:prstGeom prst="rect">
            <a:avLst/>
          </a:prstGeom>
          <a:solidFill>
            <a:srgbClr val="F3C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100号-方方先锋体" panose="00000500000000000000" pitchFamily="2" charset="-122"/>
              <a:ea typeface="字魂100号-方方先锋体" panose="00000500000000000000" pitchFamily="2" charset="-122"/>
              <a:cs typeface="+mn-cs"/>
            </a:endParaRPr>
          </a:p>
        </p:txBody>
      </p:sp>
      <p:sp>
        <p:nvSpPr>
          <p:cNvPr id="37" name="PA-简单85">
            <a:extLst>
              <a:ext uri="{FF2B5EF4-FFF2-40B4-BE49-F238E27FC236}">
                <a16:creationId xmlns:a16="http://schemas.microsoft.com/office/drawing/2014/main" id="{215B7139-FAAE-46BF-A469-B6A01F290F4C}"/>
              </a:ext>
            </a:extLst>
          </p:cNvPr>
          <p:cNvSpPr/>
          <p:nvPr/>
        </p:nvSpPr>
        <p:spPr>
          <a:xfrm>
            <a:off x="9043243" y="3429000"/>
            <a:ext cx="2332281" cy="229080"/>
          </a:xfrm>
          <a:prstGeom prst="rect">
            <a:avLst/>
          </a:prstGeom>
          <a:solidFill>
            <a:srgbClr val="B9C9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100号-方方先锋体" panose="00000500000000000000" pitchFamily="2" charset="-122"/>
              <a:ea typeface="字魂100号-方方先锋体" panose="00000500000000000000" pitchFamily="2" charset="-122"/>
              <a:cs typeface="+mn-cs"/>
            </a:endParaRPr>
          </a:p>
        </p:txBody>
      </p:sp>
      <p:pic>
        <p:nvPicPr>
          <p:cNvPr id="38" name="图片 45">
            <a:extLst>
              <a:ext uri="{FF2B5EF4-FFF2-40B4-BE49-F238E27FC236}">
                <a16:creationId xmlns:a16="http://schemas.microsoft.com/office/drawing/2014/main" id="{F6F320F9-13D6-4F7E-9BEE-2668E8F34EF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8517" t="34667" r="7219" b="36444"/>
          <a:stretch/>
        </p:blipFill>
        <p:spPr>
          <a:xfrm>
            <a:off x="1697556" y="1681918"/>
            <a:ext cx="1499939" cy="1690683"/>
          </a:xfrm>
          <a:prstGeom prst="rect">
            <a:avLst/>
          </a:prstGeom>
        </p:spPr>
      </p:pic>
      <p:pic>
        <p:nvPicPr>
          <p:cNvPr id="39" name="图片 46">
            <a:extLst>
              <a:ext uri="{FF2B5EF4-FFF2-40B4-BE49-F238E27FC236}">
                <a16:creationId xmlns:a16="http://schemas.microsoft.com/office/drawing/2014/main" id="{351F7895-9F41-48DB-9525-56DDFF06603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8517" t="34667" r="7219" b="36444"/>
          <a:stretch/>
        </p:blipFill>
        <p:spPr>
          <a:xfrm>
            <a:off x="4274303" y="1681918"/>
            <a:ext cx="1499939" cy="1690683"/>
          </a:xfrm>
          <a:prstGeom prst="rect">
            <a:avLst/>
          </a:prstGeom>
        </p:spPr>
      </p:pic>
      <p:pic>
        <p:nvPicPr>
          <p:cNvPr id="40" name="图片 47">
            <a:extLst>
              <a:ext uri="{FF2B5EF4-FFF2-40B4-BE49-F238E27FC236}">
                <a16:creationId xmlns:a16="http://schemas.microsoft.com/office/drawing/2014/main" id="{09A93887-0B7F-45BB-9581-EDEAAD02A39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8517" t="34667" r="7219" b="36444"/>
          <a:stretch/>
        </p:blipFill>
        <p:spPr>
          <a:xfrm>
            <a:off x="6992532" y="1681918"/>
            <a:ext cx="1499939" cy="1690683"/>
          </a:xfrm>
          <a:prstGeom prst="rect">
            <a:avLst/>
          </a:prstGeom>
        </p:spPr>
      </p:pic>
      <p:pic>
        <p:nvPicPr>
          <p:cNvPr id="41" name="图片 48">
            <a:extLst>
              <a:ext uri="{FF2B5EF4-FFF2-40B4-BE49-F238E27FC236}">
                <a16:creationId xmlns:a16="http://schemas.microsoft.com/office/drawing/2014/main" id="{CE2F0BB5-E8C8-4B68-8790-891DB98455B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8517" t="34667" r="7219" b="36444"/>
          <a:stretch/>
        </p:blipFill>
        <p:spPr>
          <a:xfrm>
            <a:off x="9590213" y="1681918"/>
            <a:ext cx="1499939" cy="1690683"/>
          </a:xfrm>
          <a:prstGeom prst="rect">
            <a:avLst/>
          </a:prstGeom>
        </p:spPr>
      </p:pic>
    </p:spTree>
    <p:custDataLst>
      <p:tags r:id="rId1"/>
    </p:custDataLst>
    <p:extLst>
      <p:ext uri="{BB962C8B-B14F-4D97-AF65-F5344CB8AC3E}">
        <p14:creationId xmlns:p14="http://schemas.microsoft.com/office/powerpoint/2010/main" val="1197148126"/>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1000"/>
                                        <p:tgtEl>
                                          <p:spTgt spid="26"/>
                                        </p:tgtEl>
                                      </p:cBhvr>
                                    </p:animEffect>
                                    <p:anim calcmode="lin" valueType="num">
                                      <p:cBhvr>
                                        <p:cTn id="20" dur="1000" fill="hold"/>
                                        <p:tgtEl>
                                          <p:spTgt spid="26"/>
                                        </p:tgtEl>
                                        <p:attrNameLst>
                                          <p:attrName>ppt_x</p:attrName>
                                        </p:attrNameLst>
                                      </p:cBhvr>
                                      <p:tavLst>
                                        <p:tav tm="0">
                                          <p:val>
                                            <p:strVal val="#ppt_x"/>
                                          </p:val>
                                        </p:tav>
                                        <p:tav tm="100000">
                                          <p:val>
                                            <p:strVal val="#ppt_x"/>
                                          </p:val>
                                        </p:tav>
                                      </p:tavLst>
                                    </p:anim>
                                    <p:anim calcmode="lin" valueType="num">
                                      <p:cBhvr>
                                        <p:cTn id="21" dur="1000" fill="hold"/>
                                        <p:tgtEl>
                                          <p:spTgt spid="26"/>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1000"/>
                                        <p:tgtEl>
                                          <p:spTgt spid="27"/>
                                        </p:tgtEl>
                                      </p:cBhvr>
                                    </p:animEffect>
                                    <p:anim calcmode="lin" valueType="num">
                                      <p:cBhvr>
                                        <p:cTn id="25" dur="1000" fill="hold"/>
                                        <p:tgtEl>
                                          <p:spTgt spid="27"/>
                                        </p:tgtEl>
                                        <p:attrNameLst>
                                          <p:attrName>ppt_x</p:attrName>
                                        </p:attrNameLst>
                                      </p:cBhvr>
                                      <p:tavLst>
                                        <p:tav tm="0">
                                          <p:val>
                                            <p:strVal val="#ppt_x"/>
                                          </p:val>
                                        </p:tav>
                                        <p:tav tm="100000">
                                          <p:val>
                                            <p:strVal val="#ppt_x"/>
                                          </p:val>
                                        </p:tav>
                                      </p:tavLst>
                                    </p:anim>
                                    <p:anim calcmode="lin" valueType="num">
                                      <p:cBhvr>
                                        <p:cTn id="26" dur="1000" fill="hold"/>
                                        <p:tgtEl>
                                          <p:spTgt spid="27"/>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fade">
                                      <p:cBhvr>
                                        <p:cTn id="29" dur="1000"/>
                                        <p:tgtEl>
                                          <p:spTgt spid="28"/>
                                        </p:tgtEl>
                                      </p:cBhvr>
                                    </p:animEffect>
                                    <p:anim calcmode="lin" valueType="num">
                                      <p:cBhvr>
                                        <p:cTn id="30" dur="1000" fill="hold"/>
                                        <p:tgtEl>
                                          <p:spTgt spid="28"/>
                                        </p:tgtEl>
                                        <p:attrNameLst>
                                          <p:attrName>ppt_x</p:attrName>
                                        </p:attrNameLst>
                                      </p:cBhvr>
                                      <p:tavLst>
                                        <p:tav tm="0">
                                          <p:val>
                                            <p:strVal val="#ppt_x"/>
                                          </p:val>
                                        </p:tav>
                                        <p:tav tm="100000">
                                          <p:val>
                                            <p:strVal val="#ppt_x"/>
                                          </p:val>
                                        </p:tav>
                                      </p:tavLst>
                                    </p:anim>
                                    <p:anim calcmode="lin" valueType="num">
                                      <p:cBhvr>
                                        <p:cTn id="31" dur="1000" fill="hold"/>
                                        <p:tgtEl>
                                          <p:spTgt spid="28"/>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fade">
                                      <p:cBhvr>
                                        <p:cTn id="34" dur="1000"/>
                                        <p:tgtEl>
                                          <p:spTgt spid="29"/>
                                        </p:tgtEl>
                                      </p:cBhvr>
                                    </p:animEffect>
                                    <p:anim calcmode="lin" valueType="num">
                                      <p:cBhvr>
                                        <p:cTn id="35" dur="1000" fill="hold"/>
                                        <p:tgtEl>
                                          <p:spTgt spid="29"/>
                                        </p:tgtEl>
                                        <p:attrNameLst>
                                          <p:attrName>ppt_x</p:attrName>
                                        </p:attrNameLst>
                                      </p:cBhvr>
                                      <p:tavLst>
                                        <p:tav tm="0">
                                          <p:val>
                                            <p:strVal val="#ppt_x"/>
                                          </p:val>
                                        </p:tav>
                                        <p:tav tm="100000">
                                          <p:val>
                                            <p:strVal val="#ppt_x"/>
                                          </p:val>
                                        </p:tav>
                                      </p:tavLst>
                                    </p:anim>
                                    <p:anim calcmode="lin" valueType="num">
                                      <p:cBhvr>
                                        <p:cTn id="36" dur="1000" fill="hold"/>
                                        <p:tgtEl>
                                          <p:spTgt spid="29"/>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fade">
                                      <p:cBhvr>
                                        <p:cTn id="39" dur="1000"/>
                                        <p:tgtEl>
                                          <p:spTgt spid="30"/>
                                        </p:tgtEl>
                                      </p:cBhvr>
                                    </p:animEffect>
                                    <p:anim calcmode="lin" valueType="num">
                                      <p:cBhvr>
                                        <p:cTn id="40" dur="1000" fill="hold"/>
                                        <p:tgtEl>
                                          <p:spTgt spid="30"/>
                                        </p:tgtEl>
                                        <p:attrNameLst>
                                          <p:attrName>ppt_x</p:attrName>
                                        </p:attrNameLst>
                                      </p:cBhvr>
                                      <p:tavLst>
                                        <p:tav tm="0">
                                          <p:val>
                                            <p:strVal val="#ppt_x"/>
                                          </p:val>
                                        </p:tav>
                                        <p:tav tm="100000">
                                          <p:val>
                                            <p:strVal val="#ppt_x"/>
                                          </p:val>
                                        </p:tav>
                                      </p:tavLst>
                                    </p:anim>
                                    <p:anim calcmode="lin" valueType="num">
                                      <p:cBhvr>
                                        <p:cTn id="41" dur="1000" fill="hold"/>
                                        <p:tgtEl>
                                          <p:spTgt spid="30"/>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31"/>
                                        </p:tgtEl>
                                        <p:attrNameLst>
                                          <p:attrName>style.visibility</p:attrName>
                                        </p:attrNameLst>
                                      </p:cBhvr>
                                      <p:to>
                                        <p:strVal val="visible"/>
                                      </p:to>
                                    </p:set>
                                    <p:animEffect transition="in" filter="fade">
                                      <p:cBhvr>
                                        <p:cTn id="44" dur="1000"/>
                                        <p:tgtEl>
                                          <p:spTgt spid="31"/>
                                        </p:tgtEl>
                                      </p:cBhvr>
                                    </p:animEffect>
                                    <p:anim calcmode="lin" valueType="num">
                                      <p:cBhvr>
                                        <p:cTn id="45" dur="1000" fill="hold"/>
                                        <p:tgtEl>
                                          <p:spTgt spid="31"/>
                                        </p:tgtEl>
                                        <p:attrNameLst>
                                          <p:attrName>ppt_x</p:attrName>
                                        </p:attrNameLst>
                                      </p:cBhvr>
                                      <p:tavLst>
                                        <p:tav tm="0">
                                          <p:val>
                                            <p:strVal val="#ppt_x"/>
                                          </p:val>
                                        </p:tav>
                                        <p:tav tm="100000">
                                          <p:val>
                                            <p:strVal val="#ppt_x"/>
                                          </p:val>
                                        </p:tav>
                                      </p:tavLst>
                                    </p:anim>
                                    <p:anim calcmode="lin" valueType="num">
                                      <p:cBhvr>
                                        <p:cTn id="46" dur="1000" fill="hold"/>
                                        <p:tgtEl>
                                          <p:spTgt spid="31"/>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32"/>
                                        </p:tgtEl>
                                        <p:attrNameLst>
                                          <p:attrName>style.visibility</p:attrName>
                                        </p:attrNameLst>
                                      </p:cBhvr>
                                      <p:to>
                                        <p:strVal val="visible"/>
                                      </p:to>
                                    </p:set>
                                    <p:animEffect transition="in" filter="fade">
                                      <p:cBhvr>
                                        <p:cTn id="49" dur="1000"/>
                                        <p:tgtEl>
                                          <p:spTgt spid="32"/>
                                        </p:tgtEl>
                                      </p:cBhvr>
                                    </p:animEffect>
                                    <p:anim calcmode="lin" valueType="num">
                                      <p:cBhvr>
                                        <p:cTn id="50" dur="1000" fill="hold"/>
                                        <p:tgtEl>
                                          <p:spTgt spid="32"/>
                                        </p:tgtEl>
                                        <p:attrNameLst>
                                          <p:attrName>ppt_x</p:attrName>
                                        </p:attrNameLst>
                                      </p:cBhvr>
                                      <p:tavLst>
                                        <p:tav tm="0">
                                          <p:val>
                                            <p:strVal val="#ppt_x"/>
                                          </p:val>
                                        </p:tav>
                                        <p:tav tm="100000">
                                          <p:val>
                                            <p:strVal val="#ppt_x"/>
                                          </p:val>
                                        </p:tav>
                                      </p:tavLst>
                                    </p:anim>
                                    <p:anim calcmode="lin" valueType="num">
                                      <p:cBhvr>
                                        <p:cTn id="51" dur="1000" fill="hold"/>
                                        <p:tgtEl>
                                          <p:spTgt spid="32"/>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33"/>
                                        </p:tgtEl>
                                        <p:attrNameLst>
                                          <p:attrName>style.visibility</p:attrName>
                                        </p:attrNameLst>
                                      </p:cBhvr>
                                      <p:to>
                                        <p:strVal val="visible"/>
                                      </p:to>
                                    </p:set>
                                    <p:animEffect transition="in" filter="fade">
                                      <p:cBhvr>
                                        <p:cTn id="54" dur="1000"/>
                                        <p:tgtEl>
                                          <p:spTgt spid="33"/>
                                        </p:tgtEl>
                                      </p:cBhvr>
                                    </p:animEffect>
                                    <p:anim calcmode="lin" valueType="num">
                                      <p:cBhvr>
                                        <p:cTn id="55" dur="1000" fill="hold"/>
                                        <p:tgtEl>
                                          <p:spTgt spid="33"/>
                                        </p:tgtEl>
                                        <p:attrNameLst>
                                          <p:attrName>ppt_x</p:attrName>
                                        </p:attrNameLst>
                                      </p:cBhvr>
                                      <p:tavLst>
                                        <p:tav tm="0">
                                          <p:val>
                                            <p:strVal val="#ppt_x"/>
                                          </p:val>
                                        </p:tav>
                                        <p:tav tm="100000">
                                          <p:val>
                                            <p:strVal val="#ppt_x"/>
                                          </p:val>
                                        </p:tav>
                                      </p:tavLst>
                                    </p:anim>
                                    <p:anim calcmode="lin" valueType="num">
                                      <p:cBhvr>
                                        <p:cTn id="56" dur="1000" fill="hold"/>
                                        <p:tgtEl>
                                          <p:spTgt spid="33"/>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34"/>
                                        </p:tgtEl>
                                        <p:attrNameLst>
                                          <p:attrName>style.visibility</p:attrName>
                                        </p:attrNameLst>
                                      </p:cBhvr>
                                      <p:to>
                                        <p:strVal val="visible"/>
                                      </p:to>
                                    </p:set>
                                    <p:animEffect transition="in" filter="fade">
                                      <p:cBhvr>
                                        <p:cTn id="59" dur="1000"/>
                                        <p:tgtEl>
                                          <p:spTgt spid="34"/>
                                        </p:tgtEl>
                                      </p:cBhvr>
                                    </p:animEffect>
                                    <p:anim calcmode="lin" valueType="num">
                                      <p:cBhvr>
                                        <p:cTn id="60" dur="1000" fill="hold"/>
                                        <p:tgtEl>
                                          <p:spTgt spid="34"/>
                                        </p:tgtEl>
                                        <p:attrNameLst>
                                          <p:attrName>ppt_x</p:attrName>
                                        </p:attrNameLst>
                                      </p:cBhvr>
                                      <p:tavLst>
                                        <p:tav tm="0">
                                          <p:val>
                                            <p:strVal val="#ppt_x"/>
                                          </p:val>
                                        </p:tav>
                                        <p:tav tm="100000">
                                          <p:val>
                                            <p:strVal val="#ppt_x"/>
                                          </p:val>
                                        </p:tav>
                                      </p:tavLst>
                                    </p:anim>
                                    <p:anim calcmode="lin" valueType="num">
                                      <p:cBhvr>
                                        <p:cTn id="61" dur="1000" fill="hold"/>
                                        <p:tgtEl>
                                          <p:spTgt spid="34"/>
                                        </p:tgtEl>
                                        <p:attrNameLst>
                                          <p:attrName>ppt_y</p:attrName>
                                        </p:attrNameLst>
                                      </p:cBhvr>
                                      <p:tavLst>
                                        <p:tav tm="0">
                                          <p:val>
                                            <p:strVal val="#ppt_y+.1"/>
                                          </p:val>
                                        </p:tav>
                                        <p:tav tm="100000">
                                          <p:val>
                                            <p:strVal val="#ppt_y"/>
                                          </p:val>
                                        </p:tav>
                                      </p:tavLst>
                                    </p:anim>
                                  </p:childTnLst>
                                </p:cTn>
                              </p:par>
                              <p:par>
                                <p:cTn id="62" presetID="42" presetClass="entr" presetSubtype="0" fill="hold" grpId="0" nodeType="withEffect">
                                  <p:stCondLst>
                                    <p:cond delay="0"/>
                                  </p:stCondLst>
                                  <p:childTnLst>
                                    <p:set>
                                      <p:cBhvr>
                                        <p:cTn id="63" dur="1" fill="hold">
                                          <p:stCondLst>
                                            <p:cond delay="0"/>
                                          </p:stCondLst>
                                        </p:cTn>
                                        <p:tgtEl>
                                          <p:spTgt spid="35"/>
                                        </p:tgtEl>
                                        <p:attrNameLst>
                                          <p:attrName>style.visibility</p:attrName>
                                        </p:attrNameLst>
                                      </p:cBhvr>
                                      <p:to>
                                        <p:strVal val="visible"/>
                                      </p:to>
                                    </p:set>
                                    <p:animEffect transition="in" filter="fade">
                                      <p:cBhvr>
                                        <p:cTn id="64" dur="1000"/>
                                        <p:tgtEl>
                                          <p:spTgt spid="35"/>
                                        </p:tgtEl>
                                      </p:cBhvr>
                                    </p:animEffect>
                                    <p:anim calcmode="lin" valueType="num">
                                      <p:cBhvr>
                                        <p:cTn id="65" dur="1000" fill="hold"/>
                                        <p:tgtEl>
                                          <p:spTgt spid="35"/>
                                        </p:tgtEl>
                                        <p:attrNameLst>
                                          <p:attrName>ppt_x</p:attrName>
                                        </p:attrNameLst>
                                      </p:cBhvr>
                                      <p:tavLst>
                                        <p:tav tm="0">
                                          <p:val>
                                            <p:strVal val="#ppt_x"/>
                                          </p:val>
                                        </p:tav>
                                        <p:tav tm="100000">
                                          <p:val>
                                            <p:strVal val="#ppt_x"/>
                                          </p:val>
                                        </p:tav>
                                      </p:tavLst>
                                    </p:anim>
                                    <p:anim calcmode="lin" valueType="num">
                                      <p:cBhvr>
                                        <p:cTn id="66" dur="1000" fill="hold"/>
                                        <p:tgtEl>
                                          <p:spTgt spid="35"/>
                                        </p:tgtEl>
                                        <p:attrNameLst>
                                          <p:attrName>ppt_y</p:attrName>
                                        </p:attrNameLst>
                                      </p:cBhvr>
                                      <p:tavLst>
                                        <p:tav tm="0">
                                          <p:val>
                                            <p:strVal val="#ppt_y+.1"/>
                                          </p:val>
                                        </p:tav>
                                        <p:tav tm="100000">
                                          <p:val>
                                            <p:strVal val="#ppt_y"/>
                                          </p:val>
                                        </p:tav>
                                      </p:tavLst>
                                    </p:anim>
                                  </p:childTnLst>
                                </p:cTn>
                              </p:par>
                              <p:par>
                                <p:cTn id="67" presetID="42" presetClass="entr" presetSubtype="0" fill="hold" grpId="0" nodeType="withEffect">
                                  <p:stCondLst>
                                    <p:cond delay="0"/>
                                  </p:stCondLst>
                                  <p:childTnLst>
                                    <p:set>
                                      <p:cBhvr>
                                        <p:cTn id="68" dur="1" fill="hold">
                                          <p:stCondLst>
                                            <p:cond delay="0"/>
                                          </p:stCondLst>
                                        </p:cTn>
                                        <p:tgtEl>
                                          <p:spTgt spid="36"/>
                                        </p:tgtEl>
                                        <p:attrNameLst>
                                          <p:attrName>style.visibility</p:attrName>
                                        </p:attrNameLst>
                                      </p:cBhvr>
                                      <p:to>
                                        <p:strVal val="visible"/>
                                      </p:to>
                                    </p:set>
                                    <p:animEffect transition="in" filter="fade">
                                      <p:cBhvr>
                                        <p:cTn id="69" dur="1000"/>
                                        <p:tgtEl>
                                          <p:spTgt spid="36"/>
                                        </p:tgtEl>
                                      </p:cBhvr>
                                    </p:animEffect>
                                    <p:anim calcmode="lin" valueType="num">
                                      <p:cBhvr>
                                        <p:cTn id="70" dur="1000" fill="hold"/>
                                        <p:tgtEl>
                                          <p:spTgt spid="36"/>
                                        </p:tgtEl>
                                        <p:attrNameLst>
                                          <p:attrName>ppt_x</p:attrName>
                                        </p:attrNameLst>
                                      </p:cBhvr>
                                      <p:tavLst>
                                        <p:tav tm="0">
                                          <p:val>
                                            <p:strVal val="#ppt_x"/>
                                          </p:val>
                                        </p:tav>
                                        <p:tav tm="100000">
                                          <p:val>
                                            <p:strVal val="#ppt_x"/>
                                          </p:val>
                                        </p:tav>
                                      </p:tavLst>
                                    </p:anim>
                                    <p:anim calcmode="lin" valueType="num">
                                      <p:cBhvr>
                                        <p:cTn id="71" dur="1000" fill="hold"/>
                                        <p:tgtEl>
                                          <p:spTgt spid="36"/>
                                        </p:tgtEl>
                                        <p:attrNameLst>
                                          <p:attrName>ppt_y</p:attrName>
                                        </p:attrNameLst>
                                      </p:cBhvr>
                                      <p:tavLst>
                                        <p:tav tm="0">
                                          <p:val>
                                            <p:strVal val="#ppt_y+.1"/>
                                          </p:val>
                                        </p:tav>
                                        <p:tav tm="100000">
                                          <p:val>
                                            <p:strVal val="#ppt_y"/>
                                          </p:val>
                                        </p:tav>
                                      </p:tavLst>
                                    </p:anim>
                                  </p:childTnLst>
                                </p:cTn>
                              </p:par>
                              <p:par>
                                <p:cTn id="72" presetID="42" presetClass="entr" presetSubtype="0" fill="hold" grpId="0" nodeType="withEffect">
                                  <p:stCondLst>
                                    <p:cond delay="0"/>
                                  </p:stCondLst>
                                  <p:childTnLst>
                                    <p:set>
                                      <p:cBhvr>
                                        <p:cTn id="73" dur="1" fill="hold">
                                          <p:stCondLst>
                                            <p:cond delay="0"/>
                                          </p:stCondLst>
                                        </p:cTn>
                                        <p:tgtEl>
                                          <p:spTgt spid="37"/>
                                        </p:tgtEl>
                                        <p:attrNameLst>
                                          <p:attrName>style.visibility</p:attrName>
                                        </p:attrNameLst>
                                      </p:cBhvr>
                                      <p:to>
                                        <p:strVal val="visible"/>
                                      </p:to>
                                    </p:set>
                                    <p:animEffect transition="in" filter="fade">
                                      <p:cBhvr>
                                        <p:cTn id="74" dur="1000"/>
                                        <p:tgtEl>
                                          <p:spTgt spid="37"/>
                                        </p:tgtEl>
                                      </p:cBhvr>
                                    </p:animEffect>
                                    <p:anim calcmode="lin" valueType="num">
                                      <p:cBhvr>
                                        <p:cTn id="75" dur="1000" fill="hold"/>
                                        <p:tgtEl>
                                          <p:spTgt spid="37"/>
                                        </p:tgtEl>
                                        <p:attrNameLst>
                                          <p:attrName>ppt_x</p:attrName>
                                        </p:attrNameLst>
                                      </p:cBhvr>
                                      <p:tavLst>
                                        <p:tav tm="0">
                                          <p:val>
                                            <p:strVal val="#ppt_x"/>
                                          </p:val>
                                        </p:tav>
                                        <p:tav tm="100000">
                                          <p:val>
                                            <p:strVal val="#ppt_x"/>
                                          </p:val>
                                        </p:tav>
                                      </p:tavLst>
                                    </p:anim>
                                    <p:anim calcmode="lin" valueType="num">
                                      <p:cBhvr>
                                        <p:cTn id="76" dur="1000" fill="hold"/>
                                        <p:tgtEl>
                                          <p:spTgt spid="37"/>
                                        </p:tgtEl>
                                        <p:attrNameLst>
                                          <p:attrName>ppt_y</p:attrName>
                                        </p:attrNameLst>
                                      </p:cBhvr>
                                      <p:tavLst>
                                        <p:tav tm="0">
                                          <p:val>
                                            <p:strVal val="#ppt_y+.1"/>
                                          </p:val>
                                        </p:tav>
                                        <p:tav tm="100000">
                                          <p:val>
                                            <p:strVal val="#ppt_y"/>
                                          </p:val>
                                        </p:tav>
                                      </p:tavLst>
                                    </p:anim>
                                  </p:childTnLst>
                                </p:cTn>
                              </p:par>
                              <p:par>
                                <p:cTn id="77" presetID="42" presetClass="entr" presetSubtype="0" fill="hold" nodeType="withEffect">
                                  <p:stCondLst>
                                    <p:cond delay="0"/>
                                  </p:stCondLst>
                                  <p:childTnLst>
                                    <p:set>
                                      <p:cBhvr>
                                        <p:cTn id="78" dur="1" fill="hold">
                                          <p:stCondLst>
                                            <p:cond delay="0"/>
                                          </p:stCondLst>
                                        </p:cTn>
                                        <p:tgtEl>
                                          <p:spTgt spid="38"/>
                                        </p:tgtEl>
                                        <p:attrNameLst>
                                          <p:attrName>style.visibility</p:attrName>
                                        </p:attrNameLst>
                                      </p:cBhvr>
                                      <p:to>
                                        <p:strVal val="visible"/>
                                      </p:to>
                                    </p:set>
                                    <p:animEffect transition="in" filter="fade">
                                      <p:cBhvr>
                                        <p:cTn id="79" dur="1000"/>
                                        <p:tgtEl>
                                          <p:spTgt spid="38"/>
                                        </p:tgtEl>
                                      </p:cBhvr>
                                    </p:animEffect>
                                    <p:anim calcmode="lin" valueType="num">
                                      <p:cBhvr>
                                        <p:cTn id="80" dur="1000" fill="hold"/>
                                        <p:tgtEl>
                                          <p:spTgt spid="38"/>
                                        </p:tgtEl>
                                        <p:attrNameLst>
                                          <p:attrName>ppt_x</p:attrName>
                                        </p:attrNameLst>
                                      </p:cBhvr>
                                      <p:tavLst>
                                        <p:tav tm="0">
                                          <p:val>
                                            <p:strVal val="#ppt_x"/>
                                          </p:val>
                                        </p:tav>
                                        <p:tav tm="100000">
                                          <p:val>
                                            <p:strVal val="#ppt_x"/>
                                          </p:val>
                                        </p:tav>
                                      </p:tavLst>
                                    </p:anim>
                                    <p:anim calcmode="lin" valueType="num">
                                      <p:cBhvr>
                                        <p:cTn id="81" dur="1000" fill="hold"/>
                                        <p:tgtEl>
                                          <p:spTgt spid="38"/>
                                        </p:tgtEl>
                                        <p:attrNameLst>
                                          <p:attrName>ppt_y</p:attrName>
                                        </p:attrNameLst>
                                      </p:cBhvr>
                                      <p:tavLst>
                                        <p:tav tm="0">
                                          <p:val>
                                            <p:strVal val="#ppt_y+.1"/>
                                          </p:val>
                                        </p:tav>
                                        <p:tav tm="100000">
                                          <p:val>
                                            <p:strVal val="#ppt_y"/>
                                          </p:val>
                                        </p:tav>
                                      </p:tavLst>
                                    </p:anim>
                                  </p:childTnLst>
                                </p:cTn>
                              </p:par>
                              <p:par>
                                <p:cTn id="82" presetID="42" presetClass="entr" presetSubtype="0" fill="hold" nodeType="withEffect">
                                  <p:stCondLst>
                                    <p:cond delay="0"/>
                                  </p:stCondLst>
                                  <p:childTnLst>
                                    <p:set>
                                      <p:cBhvr>
                                        <p:cTn id="83" dur="1" fill="hold">
                                          <p:stCondLst>
                                            <p:cond delay="0"/>
                                          </p:stCondLst>
                                        </p:cTn>
                                        <p:tgtEl>
                                          <p:spTgt spid="39"/>
                                        </p:tgtEl>
                                        <p:attrNameLst>
                                          <p:attrName>style.visibility</p:attrName>
                                        </p:attrNameLst>
                                      </p:cBhvr>
                                      <p:to>
                                        <p:strVal val="visible"/>
                                      </p:to>
                                    </p:set>
                                    <p:animEffect transition="in" filter="fade">
                                      <p:cBhvr>
                                        <p:cTn id="84" dur="1000"/>
                                        <p:tgtEl>
                                          <p:spTgt spid="39"/>
                                        </p:tgtEl>
                                      </p:cBhvr>
                                    </p:animEffect>
                                    <p:anim calcmode="lin" valueType="num">
                                      <p:cBhvr>
                                        <p:cTn id="85" dur="1000" fill="hold"/>
                                        <p:tgtEl>
                                          <p:spTgt spid="39"/>
                                        </p:tgtEl>
                                        <p:attrNameLst>
                                          <p:attrName>ppt_x</p:attrName>
                                        </p:attrNameLst>
                                      </p:cBhvr>
                                      <p:tavLst>
                                        <p:tav tm="0">
                                          <p:val>
                                            <p:strVal val="#ppt_x"/>
                                          </p:val>
                                        </p:tav>
                                        <p:tav tm="100000">
                                          <p:val>
                                            <p:strVal val="#ppt_x"/>
                                          </p:val>
                                        </p:tav>
                                      </p:tavLst>
                                    </p:anim>
                                    <p:anim calcmode="lin" valueType="num">
                                      <p:cBhvr>
                                        <p:cTn id="86" dur="1000" fill="hold"/>
                                        <p:tgtEl>
                                          <p:spTgt spid="39"/>
                                        </p:tgtEl>
                                        <p:attrNameLst>
                                          <p:attrName>ppt_y</p:attrName>
                                        </p:attrNameLst>
                                      </p:cBhvr>
                                      <p:tavLst>
                                        <p:tav tm="0">
                                          <p:val>
                                            <p:strVal val="#ppt_y+.1"/>
                                          </p:val>
                                        </p:tav>
                                        <p:tav tm="100000">
                                          <p:val>
                                            <p:strVal val="#ppt_y"/>
                                          </p:val>
                                        </p:tav>
                                      </p:tavLst>
                                    </p:anim>
                                  </p:childTnLst>
                                </p:cTn>
                              </p:par>
                              <p:par>
                                <p:cTn id="87" presetID="42" presetClass="entr" presetSubtype="0" fill="hold" nodeType="withEffect">
                                  <p:stCondLst>
                                    <p:cond delay="0"/>
                                  </p:stCondLst>
                                  <p:childTnLst>
                                    <p:set>
                                      <p:cBhvr>
                                        <p:cTn id="88" dur="1" fill="hold">
                                          <p:stCondLst>
                                            <p:cond delay="0"/>
                                          </p:stCondLst>
                                        </p:cTn>
                                        <p:tgtEl>
                                          <p:spTgt spid="40"/>
                                        </p:tgtEl>
                                        <p:attrNameLst>
                                          <p:attrName>style.visibility</p:attrName>
                                        </p:attrNameLst>
                                      </p:cBhvr>
                                      <p:to>
                                        <p:strVal val="visible"/>
                                      </p:to>
                                    </p:set>
                                    <p:animEffect transition="in" filter="fade">
                                      <p:cBhvr>
                                        <p:cTn id="89" dur="1000"/>
                                        <p:tgtEl>
                                          <p:spTgt spid="40"/>
                                        </p:tgtEl>
                                      </p:cBhvr>
                                    </p:animEffect>
                                    <p:anim calcmode="lin" valueType="num">
                                      <p:cBhvr>
                                        <p:cTn id="90" dur="1000" fill="hold"/>
                                        <p:tgtEl>
                                          <p:spTgt spid="40"/>
                                        </p:tgtEl>
                                        <p:attrNameLst>
                                          <p:attrName>ppt_x</p:attrName>
                                        </p:attrNameLst>
                                      </p:cBhvr>
                                      <p:tavLst>
                                        <p:tav tm="0">
                                          <p:val>
                                            <p:strVal val="#ppt_x"/>
                                          </p:val>
                                        </p:tav>
                                        <p:tav tm="100000">
                                          <p:val>
                                            <p:strVal val="#ppt_x"/>
                                          </p:val>
                                        </p:tav>
                                      </p:tavLst>
                                    </p:anim>
                                    <p:anim calcmode="lin" valueType="num">
                                      <p:cBhvr>
                                        <p:cTn id="91" dur="1000" fill="hold"/>
                                        <p:tgtEl>
                                          <p:spTgt spid="40"/>
                                        </p:tgtEl>
                                        <p:attrNameLst>
                                          <p:attrName>ppt_y</p:attrName>
                                        </p:attrNameLst>
                                      </p:cBhvr>
                                      <p:tavLst>
                                        <p:tav tm="0">
                                          <p:val>
                                            <p:strVal val="#ppt_y+.1"/>
                                          </p:val>
                                        </p:tav>
                                        <p:tav tm="100000">
                                          <p:val>
                                            <p:strVal val="#ppt_y"/>
                                          </p:val>
                                        </p:tav>
                                      </p:tavLst>
                                    </p:anim>
                                  </p:childTnLst>
                                </p:cTn>
                              </p:par>
                              <p:par>
                                <p:cTn id="92" presetID="42" presetClass="entr" presetSubtype="0" fill="hold" nodeType="withEffect">
                                  <p:stCondLst>
                                    <p:cond delay="0"/>
                                  </p:stCondLst>
                                  <p:childTnLst>
                                    <p:set>
                                      <p:cBhvr>
                                        <p:cTn id="93" dur="1" fill="hold">
                                          <p:stCondLst>
                                            <p:cond delay="0"/>
                                          </p:stCondLst>
                                        </p:cTn>
                                        <p:tgtEl>
                                          <p:spTgt spid="41"/>
                                        </p:tgtEl>
                                        <p:attrNameLst>
                                          <p:attrName>style.visibility</p:attrName>
                                        </p:attrNameLst>
                                      </p:cBhvr>
                                      <p:to>
                                        <p:strVal val="visible"/>
                                      </p:to>
                                    </p:set>
                                    <p:animEffect transition="in" filter="fade">
                                      <p:cBhvr>
                                        <p:cTn id="94" dur="1000"/>
                                        <p:tgtEl>
                                          <p:spTgt spid="41"/>
                                        </p:tgtEl>
                                      </p:cBhvr>
                                    </p:animEffect>
                                    <p:anim calcmode="lin" valueType="num">
                                      <p:cBhvr>
                                        <p:cTn id="95" dur="1000" fill="hold"/>
                                        <p:tgtEl>
                                          <p:spTgt spid="41"/>
                                        </p:tgtEl>
                                        <p:attrNameLst>
                                          <p:attrName>ppt_x</p:attrName>
                                        </p:attrNameLst>
                                      </p:cBhvr>
                                      <p:tavLst>
                                        <p:tav tm="0">
                                          <p:val>
                                            <p:strVal val="#ppt_x"/>
                                          </p:val>
                                        </p:tav>
                                        <p:tav tm="100000">
                                          <p:val>
                                            <p:strVal val="#ppt_x"/>
                                          </p:val>
                                        </p:tav>
                                      </p:tavLst>
                                    </p:anim>
                                    <p:anim calcmode="lin" valueType="num">
                                      <p:cBhvr>
                                        <p:cTn id="96"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42" presetClass="entr" presetSubtype="0" fill="hold" grpId="0" nodeType="clickEffect">
                                  <p:stCondLst>
                                    <p:cond delay="0"/>
                                  </p:stCondLst>
                                  <p:childTnLst>
                                    <p:set>
                                      <p:cBhvr>
                                        <p:cTn id="100" dur="1" fill="hold">
                                          <p:stCondLst>
                                            <p:cond delay="0"/>
                                          </p:stCondLst>
                                        </p:cTn>
                                        <p:tgtEl>
                                          <p:spTgt spid="22"/>
                                        </p:tgtEl>
                                        <p:attrNameLst>
                                          <p:attrName>style.visibility</p:attrName>
                                        </p:attrNameLst>
                                      </p:cBhvr>
                                      <p:to>
                                        <p:strVal val="visible"/>
                                      </p:to>
                                    </p:set>
                                    <p:animEffect transition="in" filter="fade">
                                      <p:cBhvr>
                                        <p:cTn id="101" dur="1000"/>
                                        <p:tgtEl>
                                          <p:spTgt spid="22"/>
                                        </p:tgtEl>
                                      </p:cBhvr>
                                    </p:animEffect>
                                    <p:anim calcmode="lin" valueType="num">
                                      <p:cBhvr>
                                        <p:cTn id="102" dur="1000" fill="hold"/>
                                        <p:tgtEl>
                                          <p:spTgt spid="22"/>
                                        </p:tgtEl>
                                        <p:attrNameLst>
                                          <p:attrName>ppt_x</p:attrName>
                                        </p:attrNameLst>
                                      </p:cBhvr>
                                      <p:tavLst>
                                        <p:tav tm="0">
                                          <p:val>
                                            <p:strVal val="#ppt_x"/>
                                          </p:val>
                                        </p:tav>
                                        <p:tav tm="100000">
                                          <p:val>
                                            <p:strVal val="#ppt_x"/>
                                          </p:val>
                                        </p:tav>
                                      </p:tavLst>
                                    </p:anim>
                                    <p:anim calcmode="lin" valueType="num">
                                      <p:cBhvr>
                                        <p:cTn id="10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4" fill="hold">
                      <p:stCondLst>
                        <p:cond delay="indefinite"/>
                      </p:stCondLst>
                      <p:childTnLst>
                        <p:par>
                          <p:cTn id="105" fill="hold">
                            <p:stCondLst>
                              <p:cond delay="0"/>
                            </p:stCondLst>
                            <p:childTnLst>
                              <p:par>
                                <p:cTn id="106" presetID="42" presetClass="entr" presetSubtype="0" fill="hold" grpId="0" nodeType="clickEffect">
                                  <p:stCondLst>
                                    <p:cond delay="0"/>
                                  </p:stCondLst>
                                  <p:childTnLst>
                                    <p:set>
                                      <p:cBhvr>
                                        <p:cTn id="107" dur="1" fill="hold">
                                          <p:stCondLst>
                                            <p:cond delay="0"/>
                                          </p:stCondLst>
                                        </p:cTn>
                                        <p:tgtEl>
                                          <p:spTgt spid="23"/>
                                        </p:tgtEl>
                                        <p:attrNameLst>
                                          <p:attrName>style.visibility</p:attrName>
                                        </p:attrNameLst>
                                      </p:cBhvr>
                                      <p:to>
                                        <p:strVal val="visible"/>
                                      </p:to>
                                    </p:set>
                                    <p:animEffect transition="in" filter="fade">
                                      <p:cBhvr>
                                        <p:cTn id="108" dur="1000"/>
                                        <p:tgtEl>
                                          <p:spTgt spid="23"/>
                                        </p:tgtEl>
                                      </p:cBhvr>
                                    </p:animEffect>
                                    <p:anim calcmode="lin" valueType="num">
                                      <p:cBhvr>
                                        <p:cTn id="109" dur="1000" fill="hold"/>
                                        <p:tgtEl>
                                          <p:spTgt spid="23"/>
                                        </p:tgtEl>
                                        <p:attrNameLst>
                                          <p:attrName>ppt_x</p:attrName>
                                        </p:attrNameLst>
                                      </p:cBhvr>
                                      <p:tavLst>
                                        <p:tav tm="0">
                                          <p:val>
                                            <p:strVal val="#ppt_x"/>
                                          </p:val>
                                        </p:tav>
                                        <p:tav tm="100000">
                                          <p:val>
                                            <p:strVal val="#ppt_x"/>
                                          </p:val>
                                        </p:tav>
                                      </p:tavLst>
                                    </p:anim>
                                    <p:anim calcmode="lin" valueType="num">
                                      <p:cBhvr>
                                        <p:cTn id="110"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42" presetClass="entr" presetSubtype="0" fill="hold" grpId="0" nodeType="clickEffect">
                                  <p:stCondLst>
                                    <p:cond delay="0"/>
                                  </p:stCondLst>
                                  <p:childTnLst>
                                    <p:set>
                                      <p:cBhvr>
                                        <p:cTn id="114" dur="1" fill="hold">
                                          <p:stCondLst>
                                            <p:cond delay="0"/>
                                          </p:stCondLst>
                                        </p:cTn>
                                        <p:tgtEl>
                                          <p:spTgt spid="24"/>
                                        </p:tgtEl>
                                        <p:attrNameLst>
                                          <p:attrName>style.visibility</p:attrName>
                                        </p:attrNameLst>
                                      </p:cBhvr>
                                      <p:to>
                                        <p:strVal val="visible"/>
                                      </p:to>
                                    </p:set>
                                    <p:animEffect transition="in" filter="fade">
                                      <p:cBhvr>
                                        <p:cTn id="115" dur="1000"/>
                                        <p:tgtEl>
                                          <p:spTgt spid="24"/>
                                        </p:tgtEl>
                                      </p:cBhvr>
                                    </p:animEffect>
                                    <p:anim calcmode="lin" valueType="num">
                                      <p:cBhvr>
                                        <p:cTn id="116" dur="1000" fill="hold"/>
                                        <p:tgtEl>
                                          <p:spTgt spid="24"/>
                                        </p:tgtEl>
                                        <p:attrNameLst>
                                          <p:attrName>ppt_x</p:attrName>
                                        </p:attrNameLst>
                                      </p:cBhvr>
                                      <p:tavLst>
                                        <p:tav tm="0">
                                          <p:val>
                                            <p:strVal val="#ppt_x"/>
                                          </p:val>
                                        </p:tav>
                                        <p:tav tm="100000">
                                          <p:val>
                                            <p:strVal val="#ppt_x"/>
                                          </p:val>
                                        </p:tav>
                                      </p:tavLst>
                                    </p:anim>
                                    <p:anim calcmode="lin" valueType="num">
                                      <p:cBhvr>
                                        <p:cTn id="117"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18" fill="hold">
                      <p:stCondLst>
                        <p:cond delay="indefinite"/>
                      </p:stCondLst>
                      <p:childTnLst>
                        <p:par>
                          <p:cTn id="119" fill="hold">
                            <p:stCondLst>
                              <p:cond delay="0"/>
                            </p:stCondLst>
                            <p:childTnLst>
                              <p:par>
                                <p:cTn id="120" presetID="42" presetClass="entr" presetSubtype="0" fill="hold" grpId="0" nodeType="clickEffect">
                                  <p:stCondLst>
                                    <p:cond delay="0"/>
                                  </p:stCondLst>
                                  <p:childTnLst>
                                    <p:set>
                                      <p:cBhvr>
                                        <p:cTn id="121" dur="1" fill="hold">
                                          <p:stCondLst>
                                            <p:cond delay="0"/>
                                          </p:stCondLst>
                                        </p:cTn>
                                        <p:tgtEl>
                                          <p:spTgt spid="25"/>
                                        </p:tgtEl>
                                        <p:attrNameLst>
                                          <p:attrName>style.visibility</p:attrName>
                                        </p:attrNameLst>
                                      </p:cBhvr>
                                      <p:to>
                                        <p:strVal val="visible"/>
                                      </p:to>
                                    </p:set>
                                    <p:animEffect transition="in" filter="fade">
                                      <p:cBhvr>
                                        <p:cTn id="122" dur="1000"/>
                                        <p:tgtEl>
                                          <p:spTgt spid="25"/>
                                        </p:tgtEl>
                                      </p:cBhvr>
                                    </p:animEffect>
                                    <p:anim calcmode="lin" valueType="num">
                                      <p:cBhvr>
                                        <p:cTn id="123" dur="1000" fill="hold"/>
                                        <p:tgtEl>
                                          <p:spTgt spid="25"/>
                                        </p:tgtEl>
                                        <p:attrNameLst>
                                          <p:attrName>ppt_x</p:attrName>
                                        </p:attrNameLst>
                                      </p:cBhvr>
                                      <p:tavLst>
                                        <p:tav tm="0">
                                          <p:val>
                                            <p:strVal val="#ppt_x"/>
                                          </p:val>
                                        </p:tav>
                                        <p:tav tm="100000">
                                          <p:val>
                                            <p:strVal val="#ppt_x"/>
                                          </p:val>
                                        </p:tav>
                                      </p:tavLst>
                                    </p:anim>
                                    <p:anim calcmode="lin" valueType="num">
                                      <p:cBhvr>
                                        <p:cTn id="12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2" grpId="0"/>
      <p:bldP spid="23" grpId="0"/>
      <p:bldP spid="24" grpId="0"/>
      <p:bldP spid="25" grpId="0"/>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D42DABF5-7DAE-45D8-BEBC-8E7468B3059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562" t="-389" r="5562" b="389"/>
          <a:stretch/>
        </p:blipFill>
        <p:spPr>
          <a:xfrm>
            <a:off x="0" y="-26700"/>
            <a:ext cx="12192000" cy="6884699"/>
          </a:xfrm>
          <a:prstGeom prst="rect">
            <a:avLst/>
          </a:prstGeom>
        </p:spPr>
      </p:pic>
      <p:sp>
        <p:nvSpPr>
          <p:cNvPr id="7" name="矩形: 圆角 6">
            <a:extLst>
              <a:ext uri="{FF2B5EF4-FFF2-40B4-BE49-F238E27FC236}">
                <a16:creationId xmlns:a16="http://schemas.microsoft.com/office/drawing/2014/main" id="{C31D337C-C82C-43BA-948F-4F5B8D16DF0C}"/>
              </a:ext>
            </a:extLst>
          </p:cNvPr>
          <p:cNvSpPr/>
          <p:nvPr/>
        </p:nvSpPr>
        <p:spPr>
          <a:xfrm>
            <a:off x="702469" y="1066294"/>
            <a:ext cx="10787063" cy="467201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a:extLst>
              <a:ext uri="{FF2B5EF4-FFF2-40B4-BE49-F238E27FC236}">
                <a16:creationId xmlns:a16="http://schemas.microsoft.com/office/drawing/2014/main" id="{A845B373-54D0-459D-9952-910A6185332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6018" t="15373" r="59036" b="55183"/>
          <a:stretch/>
        </p:blipFill>
        <p:spPr>
          <a:xfrm>
            <a:off x="1941342" y="201628"/>
            <a:ext cx="762406" cy="636339"/>
          </a:xfrm>
          <a:prstGeom prst="rect">
            <a:avLst/>
          </a:prstGeom>
        </p:spPr>
      </p:pic>
      <p:sp>
        <p:nvSpPr>
          <p:cNvPr id="9" name="矩形 8">
            <a:extLst>
              <a:ext uri="{FF2B5EF4-FFF2-40B4-BE49-F238E27FC236}">
                <a16:creationId xmlns:a16="http://schemas.microsoft.com/office/drawing/2014/main" id="{3080B10A-623D-47B6-AB97-4FE37B06124A}"/>
              </a:ext>
            </a:extLst>
          </p:cNvPr>
          <p:cNvSpPr/>
          <p:nvPr/>
        </p:nvSpPr>
        <p:spPr>
          <a:xfrm>
            <a:off x="2902730" y="179841"/>
            <a:ext cx="7479933" cy="1323439"/>
          </a:xfrm>
          <a:prstGeom prst="rect">
            <a:avLst/>
          </a:prstGeom>
        </p:spPr>
        <p:txBody>
          <a:bodyPr wrap="none">
            <a:spAutoFit/>
          </a:bodyPr>
          <a:lstStyle/>
          <a:p>
            <a:pPr algn="dist"/>
            <a:r>
              <a:rPr lang="en-US" altLang="zh-CN" sz="4000" b="1" i="1">
                <a:solidFill>
                  <a:schemeClr val="bg1"/>
                </a:solidFill>
                <a:latin typeface="Times New Roman" panose="02020603050405020304" pitchFamily="18" charset="0"/>
                <a:ea typeface="字魂7号-温暖童稚体" panose="00000500000000000000" pitchFamily="2" charset="-122"/>
                <a:cs typeface="Times New Roman" panose="02020603050405020304" pitchFamily="18" charset="0"/>
              </a:rPr>
              <a:t>a. Xác định vấn đề cần giải quyết</a:t>
            </a:r>
            <a:endParaRPr lang="zh-CN" altLang="en-US" sz="4000" b="1" i="1">
              <a:solidFill>
                <a:schemeClr val="bg1"/>
              </a:solidFill>
              <a:latin typeface="Times New Roman" panose="02020603050405020304" pitchFamily="18" charset="0"/>
              <a:ea typeface="字魂7号-温暖童稚体" panose="00000500000000000000" pitchFamily="2" charset="-122"/>
              <a:cs typeface="Times New Roman" panose="02020603050405020304" pitchFamily="18" charset="0"/>
            </a:endParaRPr>
          </a:p>
          <a:p>
            <a:pPr algn="dist"/>
            <a:endParaRPr lang="zh-CN" altLang="en-US" sz="4000" b="1" i="1" dirty="0">
              <a:solidFill>
                <a:schemeClr val="bg1"/>
              </a:solidFill>
              <a:latin typeface="Times New Roman" panose="02020603050405020304" pitchFamily="18" charset="0"/>
              <a:ea typeface="字魂7号-温暖童稚体" panose="00000500000000000000" pitchFamily="2" charset="-122"/>
              <a:cs typeface="Times New Roman" panose="02020603050405020304" pitchFamily="18" charset="0"/>
            </a:endParaRPr>
          </a:p>
        </p:txBody>
      </p:sp>
      <p:pic>
        <p:nvPicPr>
          <p:cNvPr id="11" name="图片 1">
            <a:extLst>
              <a:ext uri="{FF2B5EF4-FFF2-40B4-BE49-F238E27FC236}">
                <a16:creationId xmlns:a16="http://schemas.microsoft.com/office/drawing/2014/main" id="{43BEA364-710D-4AC7-BD78-B8E67FCC254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23605" y="2208237"/>
            <a:ext cx="3859058" cy="3108991"/>
          </a:xfrm>
          <a:prstGeom prst="rect">
            <a:avLst/>
          </a:prstGeom>
        </p:spPr>
      </p:pic>
      <p:pic>
        <p:nvPicPr>
          <p:cNvPr id="12" name="图片 11">
            <a:extLst>
              <a:ext uri="{FF2B5EF4-FFF2-40B4-BE49-F238E27FC236}">
                <a16:creationId xmlns:a16="http://schemas.microsoft.com/office/drawing/2014/main" id="{DCE742BE-096C-416A-80B2-555444B93C0B}"/>
              </a:ext>
            </a:extLst>
          </p:cNvPr>
          <p:cNvPicPr>
            <a:picLocks noChangeAspect="1"/>
          </p:cNvPicPr>
          <p:nvPr/>
        </p:nvPicPr>
        <p:blipFill>
          <a:blip r:embed="rId7" cstate="print"/>
          <a:stretch>
            <a:fillRect/>
          </a:stretch>
        </p:blipFill>
        <p:spPr>
          <a:xfrm>
            <a:off x="931567" y="201628"/>
            <a:ext cx="5429250" cy="5429250"/>
          </a:xfrm>
          <a:prstGeom prst="rect">
            <a:avLst/>
          </a:prstGeom>
        </p:spPr>
      </p:pic>
      <p:sp>
        <p:nvSpPr>
          <p:cNvPr id="13" name="矩形 13">
            <a:extLst>
              <a:ext uri="{FF2B5EF4-FFF2-40B4-BE49-F238E27FC236}">
                <a16:creationId xmlns:a16="http://schemas.microsoft.com/office/drawing/2014/main" id="{CF1D53BF-925C-4140-8E08-3BF28D592C60}"/>
              </a:ext>
            </a:extLst>
          </p:cNvPr>
          <p:cNvSpPr/>
          <p:nvPr/>
        </p:nvSpPr>
        <p:spPr>
          <a:xfrm>
            <a:off x="1879646" y="1989226"/>
            <a:ext cx="3247708" cy="2062103"/>
          </a:xfrm>
          <a:prstGeom prst="rect">
            <a:avLst/>
          </a:prstGeom>
        </p:spPr>
        <p:txBody>
          <a:bodyPr wrap="square">
            <a:spAutoFit/>
          </a:bodyPr>
          <a:lstStyle/>
          <a:p>
            <a:r>
              <a:rPr lang="en-US" sz="3200" i="1">
                <a:latin typeface="Times New Roman" panose="02020603050405020304" pitchFamily="18" charset="0"/>
                <a:cs typeface="Times New Roman" panose="02020603050405020304" pitchFamily="18" charset="0"/>
              </a:rPr>
              <a:t>      </a:t>
            </a:r>
            <a:r>
              <a:rPr lang="vi-VN" sz="2400">
                <a:latin typeface="Times New Roman" panose="02020603050405020304" pitchFamily="18" charset="0"/>
                <a:cs typeface="Times New Roman" panose="02020603050405020304" pitchFamily="18" charset="0"/>
              </a:rPr>
              <a:t>HS xác định được vấn đề trọng tâm của tình huống? Dựa trên căn cứ nào để xác định vấn đề trọng tâm?</a:t>
            </a:r>
            <a:endParaRPr lang="en-US" sz="2400">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791868004"/>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14" presetClass="entr" presetSubtype="10" fill="hold" nodeType="withEffect">
                                  <p:stCondLst>
                                    <p:cond delay="75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3" presetClass="entr" presetSubtype="16" fill="hold" grpId="0" nodeType="clickEffect">
                                  <p:stCondLst>
                                    <p:cond delay="0"/>
                                  </p:stCondLst>
                                  <p:iterate type="lt">
                                    <p:tmPct val="10000"/>
                                  </p:iterate>
                                  <p:childTnLst>
                                    <p:set>
                                      <p:cBhvr>
                                        <p:cTn id="23" dur="1" fill="hold">
                                          <p:stCondLst>
                                            <p:cond delay="0"/>
                                          </p:stCondLst>
                                        </p:cTn>
                                        <p:tgtEl>
                                          <p:spTgt spid="13"/>
                                        </p:tgtEl>
                                        <p:attrNameLst>
                                          <p:attrName>style.visibility</p:attrName>
                                        </p:attrNameLst>
                                      </p:cBhvr>
                                      <p:to>
                                        <p:strVal val="visible"/>
                                      </p:to>
                                    </p:set>
                                    <p:anim calcmode="lin" valueType="num">
                                      <p:cBhvr>
                                        <p:cTn id="24" dur="500" fill="hold"/>
                                        <p:tgtEl>
                                          <p:spTgt spid="13"/>
                                        </p:tgtEl>
                                        <p:attrNameLst>
                                          <p:attrName>ppt_w</p:attrName>
                                        </p:attrNameLst>
                                      </p:cBhvr>
                                      <p:tavLst>
                                        <p:tav tm="0">
                                          <p:val>
                                            <p:fltVal val="0"/>
                                          </p:val>
                                        </p:tav>
                                        <p:tav tm="100000">
                                          <p:val>
                                            <p:strVal val="#ppt_w"/>
                                          </p:val>
                                        </p:tav>
                                      </p:tavLst>
                                    </p:anim>
                                    <p:anim calcmode="lin" valueType="num">
                                      <p:cBhvr>
                                        <p:cTn id="25" dur="500" fill="hold"/>
                                        <p:tgtEl>
                                          <p:spTgt spid="1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D42DABF5-7DAE-45D8-BEBC-8E7468B3059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562" t="-389" r="5562" b="389"/>
          <a:stretch/>
        </p:blipFill>
        <p:spPr>
          <a:xfrm>
            <a:off x="0" y="-26700"/>
            <a:ext cx="12192000" cy="6884699"/>
          </a:xfrm>
          <a:prstGeom prst="rect">
            <a:avLst/>
          </a:prstGeom>
        </p:spPr>
      </p:pic>
      <p:sp>
        <p:nvSpPr>
          <p:cNvPr id="7" name="矩形: 圆角 6">
            <a:extLst>
              <a:ext uri="{FF2B5EF4-FFF2-40B4-BE49-F238E27FC236}">
                <a16:creationId xmlns:a16="http://schemas.microsoft.com/office/drawing/2014/main" id="{C31D337C-C82C-43BA-948F-4F5B8D16DF0C}"/>
              </a:ext>
            </a:extLst>
          </p:cNvPr>
          <p:cNvSpPr/>
          <p:nvPr/>
        </p:nvSpPr>
        <p:spPr>
          <a:xfrm>
            <a:off x="702469" y="1066294"/>
            <a:ext cx="10787063" cy="467201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a:extLst>
              <a:ext uri="{FF2B5EF4-FFF2-40B4-BE49-F238E27FC236}">
                <a16:creationId xmlns:a16="http://schemas.microsoft.com/office/drawing/2014/main" id="{A845B373-54D0-459D-9952-910A6185332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6018" t="15373" r="59036" b="55183"/>
          <a:stretch/>
        </p:blipFill>
        <p:spPr>
          <a:xfrm>
            <a:off x="1941342" y="201628"/>
            <a:ext cx="762406" cy="636339"/>
          </a:xfrm>
          <a:prstGeom prst="rect">
            <a:avLst/>
          </a:prstGeom>
        </p:spPr>
      </p:pic>
      <p:sp>
        <p:nvSpPr>
          <p:cNvPr id="9" name="矩形 8">
            <a:extLst>
              <a:ext uri="{FF2B5EF4-FFF2-40B4-BE49-F238E27FC236}">
                <a16:creationId xmlns:a16="http://schemas.microsoft.com/office/drawing/2014/main" id="{3080B10A-623D-47B6-AB97-4FE37B06124A}"/>
              </a:ext>
            </a:extLst>
          </p:cNvPr>
          <p:cNvSpPr/>
          <p:nvPr/>
        </p:nvSpPr>
        <p:spPr>
          <a:xfrm>
            <a:off x="2902730" y="179841"/>
            <a:ext cx="7479933" cy="1323439"/>
          </a:xfrm>
          <a:prstGeom prst="rect">
            <a:avLst/>
          </a:prstGeom>
        </p:spPr>
        <p:txBody>
          <a:bodyPr wrap="none">
            <a:spAutoFit/>
          </a:bodyPr>
          <a:lstStyle/>
          <a:p>
            <a:pPr algn="dist"/>
            <a:r>
              <a:rPr lang="en-US" altLang="zh-CN" sz="4000" b="1" i="1">
                <a:solidFill>
                  <a:schemeClr val="bg1"/>
                </a:solidFill>
                <a:latin typeface="Times New Roman" panose="02020603050405020304" pitchFamily="18" charset="0"/>
                <a:ea typeface="字魂7号-温暖童稚体" panose="00000500000000000000" pitchFamily="2" charset="-122"/>
                <a:cs typeface="Times New Roman" panose="02020603050405020304" pitchFamily="18" charset="0"/>
              </a:rPr>
              <a:t>a. Xác định vấn đề cần giải quyết</a:t>
            </a:r>
            <a:endParaRPr lang="zh-CN" altLang="en-US" sz="4000" b="1" i="1">
              <a:solidFill>
                <a:schemeClr val="bg1"/>
              </a:solidFill>
              <a:latin typeface="Times New Roman" panose="02020603050405020304" pitchFamily="18" charset="0"/>
              <a:ea typeface="字魂7号-温暖童稚体" panose="00000500000000000000" pitchFamily="2" charset="-122"/>
              <a:cs typeface="Times New Roman" panose="02020603050405020304" pitchFamily="18" charset="0"/>
            </a:endParaRPr>
          </a:p>
          <a:p>
            <a:pPr algn="dist"/>
            <a:endParaRPr lang="zh-CN" altLang="en-US" sz="4000" b="1" i="1" dirty="0">
              <a:solidFill>
                <a:schemeClr val="bg1"/>
              </a:solidFill>
              <a:latin typeface="Times New Roman" panose="02020603050405020304" pitchFamily="18" charset="0"/>
              <a:ea typeface="字魂7号-温暖童稚体" panose="00000500000000000000" pitchFamily="2" charset="-122"/>
              <a:cs typeface="Times New Roman" panose="02020603050405020304" pitchFamily="18" charset="0"/>
            </a:endParaRPr>
          </a:p>
        </p:txBody>
      </p:sp>
      <p:grpSp>
        <p:nvGrpSpPr>
          <p:cNvPr id="42" name="组合 44">
            <a:extLst>
              <a:ext uri="{FF2B5EF4-FFF2-40B4-BE49-F238E27FC236}">
                <a16:creationId xmlns:a16="http://schemas.microsoft.com/office/drawing/2014/main" id="{4146BA11-8C10-465B-A5DA-B854097ECC3A}"/>
              </a:ext>
            </a:extLst>
          </p:cNvPr>
          <p:cNvGrpSpPr/>
          <p:nvPr/>
        </p:nvGrpSpPr>
        <p:grpSpPr>
          <a:xfrm>
            <a:off x="444944" y="1709821"/>
            <a:ext cx="4517607" cy="3922895"/>
            <a:chOff x="112128" y="1630522"/>
            <a:chExt cx="5291239" cy="4666895"/>
          </a:xfrm>
        </p:grpSpPr>
        <p:sp>
          <p:nvSpPr>
            <p:cNvPr id="43" name="椭圆 45">
              <a:extLst>
                <a:ext uri="{FF2B5EF4-FFF2-40B4-BE49-F238E27FC236}">
                  <a16:creationId xmlns:a16="http://schemas.microsoft.com/office/drawing/2014/main" id="{2BEC7898-027F-442A-966B-67315872BFAE}"/>
                </a:ext>
              </a:extLst>
            </p:cNvPr>
            <p:cNvSpPr/>
            <p:nvPr/>
          </p:nvSpPr>
          <p:spPr>
            <a:xfrm>
              <a:off x="954040" y="2096149"/>
              <a:ext cx="3552296" cy="3552296"/>
            </a:xfrm>
            <a:prstGeom prst="ellipse">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4" name="图片 46">
              <a:extLst>
                <a:ext uri="{FF2B5EF4-FFF2-40B4-BE49-F238E27FC236}">
                  <a16:creationId xmlns:a16="http://schemas.microsoft.com/office/drawing/2014/main" id="{8107D5BD-9A54-4BE8-86BF-8513696085F4}"/>
                </a:ext>
              </a:extLst>
            </p:cNvPr>
            <p:cNvPicPr>
              <a:picLocks noChangeAspect="1"/>
            </p:cNvPicPr>
            <p:nvPr/>
          </p:nvPicPr>
          <p:blipFill rotWithShape="1">
            <a:blip r:embed="rId6">
              <a:extLst>
                <a:ext uri="{28A0092B-C50C-407E-A947-70E740481C1C}">
                  <a14:useLocalDpi xmlns:a14="http://schemas.microsoft.com/office/drawing/2010/main" val="0"/>
                </a:ext>
              </a:extLst>
            </a:blip>
            <a:srcRect r="52843" b="68889"/>
            <a:stretch/>
          </p:blipFill>
          <p:spPr>
            <a:xfrm>
              <a:off x="112128" y="1630522"/>
              <a:ext cx="5291239" cy="4666895"/>
            </a:xfrm>
            <a:prstGeom prst="rect">
              <a:avLst/>
            </a:prstGeom>
          </p:spPr>
        </p:pic>
      </p:grpSp>
      <p:pic>
        <p:nvPicPr>
          <p:cNvPr id="45" name="图片 12">
            <a:extLst>
              <a:ext uri="{FF2B5EF4-FFF2-40B4-BE49-F238E27FC236}">
                <a16:creationId xmlns:a16="http://schemas.microsoft.com/office/drawing/2014/main" id="{124E00BE-923B-4698-9E76-D6DCE102AF4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21659" y="778279"/>
            <a:ext cx="5045124" cy="5486502"/>
          </a:xfrm>
          <a:prstGeom prst="rect">
            <a:avLst/>
          </a:prstGeom>
        </p:spPr>
      </p:pic>
      <p:sp>
        <p:nvSpPr>
          <p:cNvPr id="46" name="文本框 13">
            <a:extLst>
              <a:ext uri="{FF2B5EF4-FFF2-40B4-BE49-F238E27FC236}">
                <a16:creationId xmlns:a16="http://schemas.microsoft.com/office/drawing/2014/main" id="{3A03FD9E-8DE1-4626-87E3-03229E566AD9}"/>
              </a:ext>
            </a:extLst>
          </p:cNvPr>
          <p:cNvSpPr txBox="1"/>
          <p:nvPr/>
        </p:nvSpPr>
        <p:spPr>
          <a:xfrm>
            <a:off x="6642696" y="2018432"/>
            <a:ext cx="3510294" cy="2677656"/>
          </a:xfrm>
          <a:prstGeom prst="rect">
            <a:avLst/>
          </a:prstGeom>
          <a:noFill/>
          <a:extLst>
            <a:ext uri="{909E8E84-426E-40DD-AFC4-6F175D3DCCD1}">
              <a14:hiddenFill xmlns:a14="http://schemas.microsoft.com/office/drawing/2010/main">
                <a:solidFill>
                  <a:srgbClr val="E84C53"/>
                </a:solidFill>
              </a14:hiddenFill>
            </a:ext>
          </a:extLst>
        </p:spPr>
        <p:txBody>
          <a:bodyPr wrap="square" rtlCol="0">
            <a:spAutoFit/>
          </a:bodyPr>
          <a:lstStyle/>
          <a:p>
            <a:pPr algn="just"/>
            <a:r>
              <a:rPr lang="vi-VN" sz="2400">
                <a:latin typeface="+mj-lt"/>
              </a:rPr>
              <a:t>Tình huống đặt ra là mối liên hệ giữa”cách lựa chọn sách và cách đọc sách” với tâm lí lứa tuổi, định hướng nghề nghiệp, các phương tiện công nghệ hiện đại, kĩ năng và phương pháp đọc.</a:t>
            </a:r>
            <a:endParaRPr lang="en-US" sz="2400">
              <a:latin typeface="+mj-lt"/>
            </a:endParaRPr>
          </a:p>
        </p:txBody>
      </p:sp>
    </p:spTree>
    <p:custDataLst>
      <p:tags r:id="rId1"/>
    </p:custDataLst>
    <p:extLst>
      <p:ext uri="{BB962C8B-B14F-4D97-AF65-F5344CB8AC3E}">
        <p14:creationId xmlns:p14="http://schemas.microsoft.com/office/powerpoint/2010/main" val="510907584"/>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2"/>
                                        </p:tgtEl>
                                        <p:attrNameLst>
                                          <p:attrName>style.visibility</p:attrName>
                                        </p:attrNameLst>
                                      </p:cBhvr>
                                      <p:to>
                                        <p:strVal val="visible"/>
                                      </p:to>
                                    </p:set>
                                    <p:animEffect transition="in" filter="fade">
                                      <p:cBhvr>
                                        <p:cTn id="19" dur="500"/>
                                        <p:tgtEl>
                                          <p:spTgt spid="42"/>
                                        </p:tgtEl>
                                      </p:cBhvr>
                                    </p:animEffect>
                                  </p:childTnLst>
                                </p:cTn>
                              </p:par>
                              <p:par>
                                <p:cTn id="20" presetID="14" presetClass="entr" presetSubtype="10" fill="hold" nodeType="withEffect">
                                  <p:stCondLst>
                                    <p:cond delay="0"/>
                                  </p:stCondLst>
                                  <p:childTnLst>
                                    <p:set>
                                      <p:cBhvr>
                                        <p:cTn id="21" dur="1" fill="hold">
                                          <p:stCondLst>
                                            <p:cond delay="0"/>
                                          </p:stCondLst>
                                        </p:cTn>
                                        <p:tgtEl>
                                          <p:spTgt spid="45"/>
                                        </p:tgtEl>
                                        <p:attrNameLst>
                                          <p:attrName>style.visibility</p:attrName>
                                        </p:attrNameLst>
                                      </p:cBhvr>
                                      <p:to>
                                        <p:strVal val="visible"/>
                                      </p:to>
                                    </p:set>
                                    <p:animEffect transition="in" filter="randombar(horizontal)">
                                      <p:cBhvr>
                                        <p:cTn id="22" dur="500"/>
                                        <p:tgtEl>
                                          <p:spTgt spid="4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6"/>
                                        </p:tgtEl>
                                        <p:attrNameLst>
                                          <p:attrName>style.visibility</p:attrName>
                                        </p:attrNameLst>
                                      </p:cBhvr>
                                      <p:to>
                                        <p:strVal val="visible"/>
                                      </p:to>
                                    </p:set>
                                    <p:animEffect transition="in" filter="barn(inVertical)">
                                      <p:cBhvr>
                                        <p:cTn id="27"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D42DABF5-7DAE-45D8-BEBC-8E7468B3059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562" t="-389" r="5562" b="389"/>
          <a:stretch/>
        </p:blipFill>
        <p:spPr>
          <a:xfrm>
            <a:off x="0" y="-26700"/>
            <a:ext cx="12192000" cy="6884699"/>
          </a:xfrm>
          <a:prstGeom prst="rect">
            <a:avLst/>
          </a:prstGeom>
        </p:spPr>
      </p:pic>
      <p:sp>
        <p:nvSpPr>
          <p:cNvPr id="7" name="矩形: 圆角 6">
            <a:extLst>
              <a:ext uri="{FF2B5EF4-FFF2-40B4-BE49-F238E27FC236}">
                <a16:creationId xmlns:a16="http://schemas.microsoft.com/office/drawing/2014/main" id="{C31D337C-C82C-43BA-948F-4F5B8D16DF0C}"/>
              </a:ext>
            </a:extLst>
          </p:cNvPr>
          <p:cNvSpPr/>
          <p:nvPr/>
        </p:nvSpPr>
        <p:spPr>
          <a:xfrm>
            <a:off x="702469" y="1066294"/>
            <a:ext cx="10787063" cy="467201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a:extLst>
              <a:ext uri="{FF2B5EF4-FFF2-40B4-BE49-F238E27FC236}">
                <a16:creationId xmlns:a16="http://schemas.microsoft.com/office/drawing/2014/main" id="{A845B373-54D0-459D-9952-910A6185332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6018" t="15373" r="59036" b="55183"/>
          <a:stretch/>
        </p:blipFill>
        <p:spPr>
          <a:xfrm>
            <a:off x="1941342" y="201628"/>
            <a:ext cx="762406" cy="636339"/>
          </a:xfrm>
          <a:prstGeom prst="rect">
            <a:avLst/>
          </a:prstGeom>
        </p:spPr>
      </p:pic>
      <p:sp>
        <p:nvSpPr>
          <p:cNvPr id="9" name="矩形 8">
            <a:extLst>
              <a:ext uri="{FF2B5EF4-FFF2-40B4-BE49-F238E27FC236}">
                <a16:creationId xmlns:a16="http://schemas.microsoft.com/office/drawing/2014/main" id="{3080B10A-623D-47B6-AB97-4FE37B06124A}"/>
              </a:ext>
            </a:extLst>
          </p:cNvPr>
          <p:cNvSpPr/>
          <p:nvPr/>
        </p:nvSpPr>
        <p:spPr>
          <a:xfrm>
            <a:off x="2919568" y="179841"/>
            <a:ext cx="7446269" cy="1323439"/>
          </a:xfrm>
          <a:prstGeom prst="rect">
            <a:avLst/>
          </a:prstGeom>
        </p:spPr>
        <p:txBody>
          <a:bodyPr wrap="none">
            <a:spAutoFit/>
          </a:bodyPr>
          <a:lstStyle/>
          <a:p>
            <a:pPr algn="dist"/>
            <a:r>
              <a:rPr lang="en-US" altLang="zh-CN" sz="4000" b="1" i="1">
                <a:solidFill>
                  <a:schemeClr val="bg1"/>
                </a:solidFill>
                <a:latin typeface="Times New Roman" panose="02020603050405020304" pitchFamily="18" charset="0"/>
                <a:ea typeface="字魂7号-温暖童稚体" panose="00000500000000000000" pitchFamily="2" charset="-122"/>
                <a:cs typeface="Times New Roman" panose="02020603050405020304" pitchFamily="18" charset="0"/>
              </a:rPr>
              <a:t>b. Tìm kiếm và lựa chọn giải pháp</a:t>
            </a:r>
            <a:endParaRPr lang="zh-CN" altLang="en-US" sz="4000" b="1" i="1">
              <a:solidFill>
                <a:schemeClr val="bg1"/>
              </a:solidFill>
              <a:latin typeface="Times New Roman" panose="02020603050405020304" pitchFamily="18" charset="0"/>
              <a:ea typeface="字魂7号-温暖童稚体" panose="00000500000000000000" pitchFamily="2" charset="-122"/>
              <a:cs typeface="Times New Roman" panose="02020603050405020304" pitchFamily="18" charset="0"/>
            </a:endParaRPr>
          </a:p>
          <a:p>
            <a:pPr algn="dist"/>
            <a:endParaRPr lang="zh-CN" altLang="en-US" sz="4000" b="1" i="1" dirty="0">
              <a:solidFill>
                <a:schemeClr val="bg1"/>
              </a:solidFill>
              <a:latin typeface="Times New Roman" panose="02020603050405020304" pitchFamily="18" charset="0"/>
              <a:ea typeface="字魂7号-温暖童稚体" panose="00000500000000000000" pitchFamily="2" charset="-122"/>
              <a:cs typeface="Times New Roman" panose="02020603050405020304" pitchFamily="18" charset="0"/>
            </a:endParaRPr>
          </a:p>
        </p:txBody>
      </p:sp>
      <p:grpSp>
        <p:nvGrpSpPr>
          <p:cNvPr id="11" name="组合 7">
            <a:extLst>
              <a:ext uri="{FF2B5EF4-FFF2-40B4-BE49-F238E27FC236}">
                <a16:creationId xmlns:a16="http://schemas.microsoft.com/office/drawing/2014/main" id="{07472962-6EF3-44B1-B767-C7271AAE2184}"/>
              </a:ext>
            </a:extLst>
          </p:cNvPr>
          <p:cNvGrpSpPr/>
          <p:nvPr/>
        </p:nvGrpSpPr>
        <p:grpSpPr>
          <a:xfrm>
            <a:off x="770083" y="2135842"/>
            <a:ext cx="3752849" cy="2513701"/>
            <a:chOff x="1104901" y="1744692"/>
            <a:chExt cx="3752849" cy="2513701"/>
          </a:xfrm>
        </p:grpSpPr>
        <p:pic>
          <p:nvPicPr>
            <p:cNvPr id="12" name="图片 4">
              <a:extLst>
                <a:ext uri="{FF2B5EF4-FFF2-40B4-BE49-F238E27FC236}">
                  <a16:creationId xmlns:a16="http://schemas.microsoft.com/office/drawing/2014/main" id="{20D41B45-176B-47EB-B9DC-3232416638C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334" t="11667" r="8334" b="9444"/>
            <a:stretch/>
          </p:blipFill>
          <p:spPr>
            <a:xfrm>
              <a:off x="1104901" y="1744692"/>
              <a:ext cx="3752849" cy="2513701"/>
            </a:xfrm>
            <a:prstGeom prst="rect">
              <a:avLst/>
            </a:prstGeom>
          </p:spPr>
        </p:pic>
        <p:sp>
          <p:nvSpPr>
            <p:cNvPr id="13" name="文本框 6">
              <a:extLst>
                <a:ext uri="{FF2B5EF4-FFF2-40B4-BE49-F238E27FC236}">
                  <a16:creationId xmlns:a16="http://schemas.microsoft.com/office/drawing/2014/main" id="{26910564-6410-4A5D-9909-B5D5C4A54CC0}"/>
                </a:ext>
              </a:extLst>
            </p:cNvPr>
            <p:cNvSpPr txBox="1"/>
            <p:nvPr/>
          </p:nvSpPr>
          <p:spPr>
            <a:xfrm>
              <a:off x="1762783" y="2604708"/>
              <a:ext cx="2457450" cy="707886"/>
            </a:xfrm>
            <a:prstGeom prst="rect">
              <a:avLst/>
            </a:prstGeom>
            <a:noFill/>
          </p:spPr>
          <p:txBody>
            <a:bodyPr wrap="square" rtlCol="0">
              <a:spAutoFit/>
            </a:bodyPr>
            <a:lstStyle/>
            <a:p>
              <a:pPr algn="ctr"/>
              <a:r>
                <a:rPr lang="en-US" altLang="zh-CN" sz="4000" b="1">
                  <a:solidFill>
                    <a:srgbClr val="D47222"/>
                  </a:solidFill>
                  <a:latin typeface="Times New Roman" panose="02020603050405020304" pitchFamily="18" charset="0"/>
                  <a:ea typeface="字魂27号-布丁体" panose="00000505000000000000" pitchFamily="2" charset="-122"/>
                  <a:cs typeface="Times New Roman" panose="02020603050405020304" pitchFamily="18" charset="0"/>
                </a:rPr>
                <a:t>Nhiệm vụ</a:t>
              </a:r>
              <a:endParaRPr lang="zh-CN" altLang="en-US" sz="4000" b="1" dirty="0">
                <a:solidFill>
                  <a:srgbClr val="D47222"/>
                </a:solidFill>
                <a:latin typeface="Times New Roman" panose="02020603050405020304" pitchFamily="18" charset="0"/>
                <a:ea typeface="字魂27号-布丁体" panose="00000505000000000000" pitchFamily="2" charset="-122"/>
                <a:cs typeface="Times New Roman" panose="02020603050405020304" pitchFamily="18" charset="0"/>
              </a:endParaRPr>
            </a:p>
          </p:txBody>
        </p:sp>
      </p:grpSp>
      <p:pic>
        <p:nvPicPr>
          <p:cNvPr id="14" name="图片 9">
            <a:extLst>
              <a:ext uri="{FF2B5EF4-FFF2-40B4-BE49-F238E27FC236}">
                <a16:creationId xmlns:a16="http://schemas.microsoft.com/office/drawing/2014/main" id="{F9CAD1A5-26AA-42F9-B832-0BC81B0BFAD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6018" t="15373" r="59036" b="55183"/>
          <a:stretch/>
        </p:blipFill>
        <p:spPr>
          <a:xfrm>
            <a:off x="4831160" y="1625750"/>
            <a:ext cx="570601" cy="476250"/>
          </a:xfrm>
          <a:prstGeom prst="rect">
            <a:avLst/>
          </a:prstGeom>
        </p:spPr>
      </p:pic>
      <p:pic>
        <p:nvPicPr>
          <p:cNvPr id="15" name="图片 11">
            <a:extLst>
              <a:ext uri="{FF2B5EF4-FFF2-40B4-BE49-F238E27FC236}">
                <a16:creationId xmlns:a16="http://schemas.microsoft.com/office/drawing/2014/main" id="{60C97607-A615-4017-8A24-A689008BC25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8537" t="12083" r="25093" b="51263"/>
          <a:stretch/>
        </p:blipFill>
        <p:spPr>
          <a:xfrm>
            <a:off x="4905773" y="2655850"/>
            <a:ext cx="464244" cy="456300"/>
          </a:xfrm>
          <a:prstGeom prst="rect">
            <a:avLst/>
          </a:prstGeom>
        </p:spPr>
      </p:pic>
      <p:pic>
        <p:nvPicPr>
          <p:cNvPr id="16" name="图片 13">
            <a:extLst>
              <a:ext uri="{FF2B5EF4-FFF2-40B4-BE49-F238E27FC236}">
                <a16:creationId xmlns:a16="http://schemas.microsoft.com/office/drawing/2014/main" id="{7032A667-61D4-4176-8503-9F184B2E25D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7640" t="55416" r="48155" b="13750"/>
          <a:stretch/>
        </p:blipFill>
        <p:spPr>
          <a:xfrm>
            <a:off x="4904331" y="3718201"/>
            <a:ext cx="528638" cy="336957"/>
          </a:xfrm>
          <a:prstGeom prst="rect">
            <a:avLst/>
          </a:prstGeom>
        </p:spPr>
      </p:pic>
      <p:pic>
        <p:nvPicPr>
          <p:cNvPr id="17" name="图片 15">
            <a:extLst>
              <a:ext uri="{FF2B5EF4-FFF2-40B4-BE49-F238E27FC236}">
                <a16:creationId xmlns:a16="http://schemas.microsoft.com/office/drawing/2014/main" id="{5B9714B9-0130-44BF-B589-F275B083ABFB}"/>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54912" t="51015" r="8112" b="21875"/>
          <a:stretch/>
        </p:blipFill>
        <p:spPr>
          <a:xfrm>
            <a:off x="4868612" y="4728351"/>
            <a:ext cx="600075" cy="311096"/>
          </a:xfrm>
          <a:prstGeom prst="rect">
            <a:avLst/>
          </a:prstGeom>
        </p:spPr>
      </p:pic>
      <p:sp>
        <p:nvSpPr>
          <p:cNvPr id="19" name="文本框 16">
            <a:extLst>
              <a:ext uri="{FF2B5EF4-FFF2-40B4-BE49-F238E27FC236}">
                <a16:creationId xmlns:a16="http://schemas.microsoft.com/office/drawing/2014/main" id="{39D7CF6D-0895-4BEF-9F55-9148C307397D}"/>
              </a:ext>
            </a:extLst>
          </p:cNvPr>
          <p:cNvSpPr txBox="1"/>
          <p:nvPr/>
        </p:nvSpPr>
        <p:spPr>
          <a:xfrm>
            <a:off x="5504406" y="1340228"/>
            <a:ext cx="5756330" cy="1015663"/>
          </a:xfrm>
          <a:prstGeom prst="rect">
            <a:avLst/>
          </a:prstGeom>
          <a:noFill/>
        </p:spPr>
        <p:txBody>
          <a:bodyPr wrap="square" rtlCol="0">
            <a:spAutoFit/>
          </a:bodyPr>
          <a:lstStyle/>
          <a:p>
            <a:pPr algn="just"/>
            <a:r>
              <a:rPr lang="vi-VN" sz="2000" i="1">
                <a:latin typeface="Times New Roman" panose="02020603050405020304" pitchFamily="18" charset="0"/>
                <a:cs typeface="Times New Roman" panose="02020603050405020304" pitchFamily="18" charset="0"/>
              </a:rPr>
              <a:t>HS huy động kiến thức, thu thập thông tin, tìm kiếm ý tưởng bằng cách trả lời các câu hỏi hoặc thực hiện các yêu cầu cụ thể trong SGK.</a:t>
            </a:r>
            <a:endParaRPr lang="en-US" sz="2000">
              <a:latin typeface="Times New Roman" panose="02020603050405020304" pitchFamily="18" charset="0"/>
              <a:cs typeface="Times New Roman" panose="02020603050405020304" pitchFamily="18" charset="0"/>
            </a:endParaRPr>
          </a:p>
        </p:txBody>
      </p:sp>
      <p:sp>
        <p:nvSpPr>
          <p:cNvPr id="22" name="文本框 19">
            <a:extLst>
              <a:ext uri="{FF2B5EF4-FFF2-40B4-BE49-F238E27FC236}">
                <a16:creationId xmlns:a16="http://schemas.microsoft.com/office/drawing/2014/main" id="{14C71A3A-EED6-4FDE-94FF-0E2B96400143}"/>
              </a:ext>
            </a:extLst>
          </p:cNvPr>
          <p:cNvSpPr txBox="1"/>
          <p:nvPr/>
        </p:nvSpPr>
        <p:spPr>
          <a:xfrm>
            <a:off x="5645027" y="2596633"/>
            <a:ext cx="5329520" cy="707886"/>
          </a:xfrm>
          <a:prstGeom prst="rect">
            <a:avLst/>
          </a:prstGeom>
          <a:noFill/>
        </p:spPr>
        <p:txBody>
          <a:bodyPr wrap="square" rtlCol="0">
            <a:spAutoFit/>
          </a:bodyPr>
          <a:lstStyle>
            <a:defPPr>
              <a:defRPr lang="zh-CN"/>
            </a:defPPr>
            <a:lvl1pPr algn="dist">
              <a:defRPr sz="2800">
                <a:solidFill>
                  <a:schemeClr val="tx1">
                    <a:lumMod val="75000"/>
                    <a:lumOff val="25000"/>
                  </a:schemeClr>
                </a:solidFill>
                <a:latin typeface="字魂7号-温暖童稚体" panose="00000500000000000000" pitchFamily="2" charset="-122"/>
                <a:ea typeface="字魂7号-温暖童稚体" panose="00000500000000000000" pitchFamily="2" charset="-122"/>
              </a:defRPr>
            </a:lvl1pPr>
          </a:lstStyle>
          <a:p>
            <a:pPr algn="just"/>
            <a:r>
              <a:rPr lang="vi-VN" sz="2000" i="1">
                <a:latin typeface="Times New Roman" panose="02020603050405020304" pitchFamily="18" charset="0"/>
                <a:cs typeface="Times New Roman" panose="02020603050405020304" pitchFamily="18" charset="0"/>
              </a:rPr>
              <a:t>HS lựa chọn giải pháp phù hợp theo các gợi ý trong SGK hoặc đề xuất giải pháp riêng.</a:t>
            </a:r>
            <a:endParaRPr lang="en-US" sz="2000">
              <a:latin typeface="Times New Roman" panose="02020603050405020304" pitchFamily="18" charset="0"/>
              <a:cs typeface="Times New Roman" panose="02020603050405020304" pitchFamily="18" charset="0"/>
            </a:endParaRPr>
          </a:p>
        </p:txBody>
      </p:sp>
      <p:sp>
        <p:nvSpPr>
          <p:cNvPr id="25" name="文本框 22">
            <a:extLst>
              <a:ext uri="{FF2B5EF4-FFF2-40B4-BE49-F238E27FC236}">
                <a16:creationId xmlns:a16="http://schemas.microsoft.com/office/drawing/2014/main" id="{1AB533C2-DA2A-4421-8684-9DFC3D92909C}"/>
              </a:ext>
            </a:extLst>
          </p:cNvPr>
          <p:cNvSpPr txBox="1"/>
          <p:nvPr/>
        </p:nvSpPr>
        <p:spPr>
          <a:xfrm>
            <a:off x="5654065" y="3700915"/>
            <a:ext cx="3592656" cy="400110"/>
          </a:xfrm>
          <a:prstGeom prst="rect">
            <a:avLst/>
          </a:prstGeom>
          <a:noFill/>
        </p:spPr>
        <p:txBody>
          <a:bodyPr wrap="square" rtlCol="0">
            <a:spAutoFit/>
          </a:bodyPr>
          <a:lstStyle>
            <a:defPPr>
              <a:defRPr lang="zh-CN"/>
            </a:defPPr>
            <a:lvl1pPr algn="dist">
              <a:defRPr sz="2800">
                <a:solidFill>
                  <a:schemeClr val="tx1">
                    <a:lumMod val="75000"/>
                    <a:lumOff val="25000"/>
                  </a:schemeClr>
                </a:solidFill>
                <a:latin typeface="字魂7号-温暖童稚体" panose="00000500000000000000" pitchFamily="2" charset="-122"/>
                <a:ea typeface="字魂7号-温暖童稚体" panose="00000500000000000000" pitchFamily="2" charset="-122"/>
              </a:defRPr>
            </a:lvl1pPr>
          </a:lstStyle>
          <a:p>
            <a:pPr algn="just"/>
            <a:r>
              <a:rPr lang="vi-VN" sz="2000" i="1">
                <a:latin typeface="Times New Roman" panose="02020603050405020304" pitchFamily="18" charset="0"/>
                <a:cs typeface="Times New Roman" panose="02020603050405020304" pitchFamily="18" charset="0"/>
              </a:rPr>
              <a:t>HS cân nhắc lựa chọn giải pháp.</a:t>
            </a:r>
            <a:endParaRPr lang="zh-CN" altLang="en-US" sz="2000" dirty="0">
              <a:latin typeface="Times New Roman" panose="02020603050405020304" pitchFamily="18" charset="0"/>
              <a:cs typeface="Times New Roman" panose="02020603050405020304" pitchFamily="18" charset="0"/>
            </a:endParaRPr>
          </a:p>
        </p:txBody>
      </p:sp>
      <p:sp>
        <p:nvSpPr>
          <p:cNvPr id="28" name="文本框 25">
            <a:extLst>
              <a:ext uri="{FF2B5EF4-FFF2-40B4-BE49-F238E27FC236}">
                <a16:creationId xmlns:a16="http://schemas.microsoft.com/office/drawing/2014/main" id="{D45E942B-C65E-4E6B-A1C6-7C7E4AB9EDB1}"/>
              </a:ext>
            </a:extLst>
          </p:cNvPr>
          <p:cNvSpPr txBox="1"/>
          <p:nvPr/>
        </p:nvSpPr>
        <p:spPr>
          <a:xfrm>
            <a:off x="5645027" y="4649543"/>
            <a:ext cx="5756330" cy="707886"/>
          </a:xfrm>
          <a:prstGeom prst="rect">
            <a:avLst/>
          </a:prstGeom>
          <a:noFill/>
        </p:spPr>
        <p:txBody>
          <a:bodyPr wrap="square" rtlCol="0">
            <a:spAutoFit/>
          </a:bodyPr>
          <a:lstStyle>
            <a:defPPr>
              <a:defRPr lang="zh-CN"/>
            </a:defPPr>
            <a:lvl1pPr algn="dist">
              <a:defRPr sz="2800">
                <a:solidFill>
                  <a:schemeClr val="tx1">
                    <a:lumMod val="75000"/>
                    <a:lumOff val="25000"/>
                  </a:schemeClr>
                </a:solidFill>
                <a:latin typeface="字魂7号-温暖童稚体" panose="00000500000000000000" pitchFamily="2" charset="-122"/>
                <a:ea typeface="字魂7号-温暖童稚体" panose="00000500000000000000" pitchFamily="2" charset="-122"/>
              </a:defRPr>
            </a:lvl1pPr>
          </a:lstStyle>
          <a:p>
            <a:pPr algn="just"/>
            <a:r>
              <a:rPr lang="vi-VN" sz="2000" i="1">
                <a:latin typeface="Times New Roman" panose="02020603050405020304" pitchFamily="18" charset="0"/>
                <a:cs typeface="Times New Roman" panose="02020603050405020304" pitchFamily="18" charset="0"/>
              </a:rPr>
              <a:t>HS ghi chép hoặc vẽ sơ đồ tư duy để liệt kê một cách có hệ thống các bước, các việc cần thực hiện.</a:t>
            </a:r>
            <a:endParaRPr lang="en-US" sz="2000">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794167161"/>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1000" fill="hold"/>
                                        <p:tgtEl>
                                          <p:spTgt spid="11"/>
                                        </p:tgtEl>
                                        <p:attrNameLst>
                                          <p:attrName>ppt_w</p:attrName>
                                        </p:attrNameLst>
                                      </p:cBhvr>
                                      <p:tavLst>
                                        <p:tav tm="0">
                                          <p:val>
                                            <p:fltVal val="0"/>
                                          </p:val>
                                        </p:tav>
                                        <p:tav tm="100000">
                                          <p:val>
                                            <p:strVal val="#ppt_w"/>
                                          </p:val>
                                        </p:tav>
                                      </p:tavLst>
                                    </p:anim>
                                    <p:anim calcmode="lin" valueType="num">
                                      <p:cBhvr>
                                        <p:cTn id="20" dur="1000" fill="hold"/>
                                        <p:tgtEl>
                                          <p:spTgt spid="11"/>
                                        </p:tgtEl>
                                        <p:attrNameLst>
                                          <p:attrName>ppt_h</p:attrName>
                                        </p:attrNameLst>
                                      </p:cBhvr>
                                      <p:tavLst>
                                        <p:tav tm="0">
                                          <p:val>
                                            <p:fltVal val="0"/>
                                          </p:val>
                                        </p:tav>
                                        <p:tav tm="100000">
                                          <p:val>
                                            <p:strVal val="#ppt_h"/>
                                          </p:val>
                                        </p:tav>
                                      </p:tavLst>
                                    </p:anim>
                                    <p:anim calcmode="lin" valueType="num">
                                      <p:cBhvr>
                                        <p:cTn id="21" dur="1000" fill="hold"/>
                                        <p:tgtEl>
                                          <p:spTgt spid="11"/>
                                        </p:tgtEl>
                                        <p:attrNameLst>
                                          <p:attrName>style.rotation</p:attrName>
                                        </p:attrNameLst>
                                      </p:cBhvr>
                                      <p:tavLst>
                                        <p:tav tm="0">
                                          <p:val>
                                            <p:fltVal val="90"/>
                                          </p:val>
                                        </p:tav>
                                        <p:tav tm="100000">
                                          <p:val>
                                            <p:fltVal val="0"/>
                                          </p:val>
                                        </p:tav>
                                      </p:tavLst>
                                    </p:anim>
                                    <p:animEffect transition="in" filter="fade">
                                      <p:cBhvr>
                                        <p:cTn id="22" dur="10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500" fill="hold"/>
                                        <p:tgtEl>
                                          <p:spTgt spid="14"/>
                                        </p:tgtEl>
                                        <p:attrNameLst>
                                          <p:attrName>ppt_w</p:attrName>
                                        </p:attrNameLst>
                                      </p:cBhvr>
                                      <p:tavLst>
                                        <p:tav tm="0">
                                          <p:val>
                                            <p:fltVal val="0"/>
                                          </p:val>
                                        </p:tav>
                                        <p:tav tm="100000">
                                          <p:val>
                                            <p:strVal val="#ppt_w"/>
                                          </p:val>
                                        </p:tav>
                                      </p:tavLst>
                                    </p:anim>
                                    <p:anim calcmode="lin" valueType="num">
                                      <p:cBhvr>
                                        <p:cTn id="28" dur="500" fill="hold"/>
                                        <p:tgtEl>
                                          <p:spTgt spid="14"/>
                                        </p:tgtEl>
                                        <p:attrNameLst>
                                          <p:attrName>ppt_h</p:attrName>
                                        </p:attrNameLst>
                                      </p:cBhvr>
                                      <p:tavLst>
                                        <p:tav tm="0">
                                          <p:val>
                                            <p:fltVal val="0"/>
                                          </p:val>
                                        </p:tav>
                                        <p:tav tm="100000">
                                          <p:val>
                                            <p:strVal val="#ppt_h"/>
                                          </p:val>
                                        </p:tav>
                                      </p:tavLst>
                                    </p:anim>
                                    <p:animEffect transition="in" filter="fade">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 calcmode="lin" valueType="num">
                                      <p:cBhvr>
                                        <p:cTn id="34" dur="500" fill="hold"/>
                                        <p:tgtEl>
                                          <p:spTgt spid="15"/>
                                        </p:tgtEl>
                                        <p:attrNameLst>
                                          <p:attrName>ppt_w</p:attrName>
                                        </p:attrNameLst>
                                      </p:cBhvr>
                                      <p:tavLst>
                                        <p:tav tm="0">
                                          <p:val>
                                            <p:fltVal val="0"/>
                                          </p:val>
                                        </p:tav>
                                        <p:tav tm="100000">
                                          <p:val>
                                            <p:strVal val="#ppt_w"/>
                                          </p:val>
                                        </p:tav>
                                      </p:tavLst>
                                    </p:anim>
                                    <p:anim calcmode="lin" valueType="num">
                                      <p:cBhvr>
                                        <p:cTn id="35" dur="500" fill="hold"/>
                                        <p:tgtEl>
                                          <p:spTgt spid="15"/>
                                        </p:tgtEl>
                                        <p:attrNameLst>
                                          <p:attrName>ppt_h</p:attrName>
                                        </p:attrNameLst>
                                      </p:cBhvr>
                                      <p:tavLst>
                                        <p:tav tm="0">
                                          <p:val>
                                            <p:fltVal val="0"/>
                                          </p:val>
                                        </p:tav>
                                        <p:tav tm="100000">
                                          <p:val>
                                            <p:strVal val="#ppt_h"/>
                                          </p:val>
                                        </p:tav>
                                      </p:tavLst>
                                    </p:anim>
                                    <p:animEffect transition="in" filter="fade">
                                      <p:cBhvr>
                                        <p:cTn id="36" dur="500"/>
                                        <p:tgtEl>
                                          <p:spTgt spid="15"/>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p:cTn id="41" dur="500" fill="hold"/>
                                        <p:tgtEl>
                                          <p:spTgt spid="16"/>
                                        </p:tgtEl>
                                        <p:attrNameLst>
                                          <p:attrName>ppt_w</p:attrName>
                                        </p:attrNameLst>
                                      </p:cBhvr>
                                      <p:tavLst>
                                        <p:tav tm="0">
                                          <p:val>
                                            <p:fltVal val="0"/>
                                          </p:val>
                                        </p:tav>
                                        <p:tav tm="100000">
                                          <p:val>
                                            <p:strVal val="#ppt_w"/>
                                          </p:val>
                                        </p:tav>
                                      </p:tavLst>
                                    </p:anim>
                                    <p:anim calcmode="lin" valueType="num">
                                      <p:cBhvr>
                                        <p:cTn id="42" dur="500" fill="hold"/>
                                        <p:tgtEl>
                                          <p:spTgt spid="16"/>
                                        </p:tgtEl>
                                        <p:attrNameLst>
                                          <p:attrName>ppt_h</p:attrName>
                                        </p:attrNameLst>
                                      </p:cBhvr>
                                      <p:tavLst>
                                        <p:tav tm="0">
                                          <p:val>
                                            <p:fltVal val="0"/>
                                          </p:val>
                                        </p:tav>
                                        <p:tav tm="100000">
                                          <p:val>
                                            <p:strVal val="#ppt_h"/>
                                          </p:val>
                                        </p:tav>
                                      </p:tavLst>
                                    </p:anim>
                                    <p:animEffect transition="in" filter="fade">
                                      <p:cBhvr>
                                        <p:cTn id="43" dur="500"/>
                                        <p:tgtEl>
                                          <p:spTgt spid="16"/>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nodeType="clickEffect">
                                  <p:stCondLst>
                                    <p:cond delay="0"/>
                                  </p:stCondLst>
                                  <p:childTnLst>
                                    <p:set>
                                      <p:cBhvr>
                                        <p:cTn id="47" dur="1" fill="hold">
                                          <p:stCondLst>
                                            <p:cond delay="0"/>
                                          </p:stCondLst>
                                        </p:cTn>
                                        <p:tgtEl>
                                          <p:spTgt spid="17"/>
                                        </p:tgtEl>
                                        <p:attrNameLst>
                                          <p:attrName>style.visibility</p:attrName>
                                        </p:attrNameLst>
                                      </p:cBhvr>
                                      <p:to>
                                        <p:strVal val="visible"/>
                                      </p:to>
                                    </p:set>
                                    <p:anim calcmode="lin" valueType="num">
                                      <p:cBhvr>
                                        <p:cTn id="48" dur="500" fill="hold"/>
                                        <p:tgtEl>
                                          <p:spTgt spid="17"/>
                                        </p:tgtEl>
                                        <p:attrNameLst>
                                          <p:attrName>ppt_w</p:attrName>
                                        </p:attrNameLst>
                                      </p:cBhvr>
                                      <p:tavLst>
                                        <p:tav tm="0">
                                          <p:val>
                                            <p:fltVal val="0"/>
                                          </p:val>
                                        </p:tav>
                                        <p:tav tm="100000">
                                          <p:val>
                                            <p:strVal val="#ppt_w"/>
                                          </p:val>
                                        </p:tav>
                                      </p:tavLst>
                                    </p:anim>
                                    <p:anim calcmode="lin" valueType="num">
                                      <p:cBhvr>
                                        <p:cTn id="49" dur="500" fill="hold"/>
                                        <p:tgtEl>
                                          <p:spTgt spid="17"/>
                                        </p:tgtEl>
                                        <p:attrNameLst>
                                          <p:attrName>ppt_h</p:attrName>
                                        </p:attrNameLst>
                                      </p:cBhvr>
                                      <p:tavLst>
                                        <p:tav tm="0">
                                          <p:val>
                                            <p:fltVal val="0"/>
                                          </p:val>
                                        </p:tav>
                                        <p:tav tm="100000">
                                          <p:val>
                                            <p:strVal val="#ppt_h"/>
                                          </p:val>
                                        </p:tav>
                                      </p:tavLst>
                                    </p:anim>
                                    <p:animEffect transition="in" filter="fade">
                                      <p:cBhvr>
                                        <p:cTn id="50" dur="500"/>
                                        <p:tgtEl>
                                          <p:spTgt spid="17"/>
                                        </p:tgtEl>
                                      </p:cBhvr>
                                    </p:animEffect>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9"/>
                                        </p:tgtEl>
                                        <p:attrNameLst>
                                          <p:attrName>style.visibility</p:attrName>
                                        </p:attrNameLst>
                                      </p:cBhvr>
                                      <p:to>
                                        <p:strVal val="visible"/>
                                      </p:to>
                                    </p:set>
                                    <p:anim calcmode="lin" valueType="num">
                                      <p:cBhvr additive="base">
                                        <p:cTn id="55" dur="500" fill="hold"/>
                                        <p:tgtEl>
                                          <p:spTgt spid="19"/>
                                        </p:tgtEl>
                                        <p:attrNameLst>
                                          <p:attrName>ppt_x</p:attrName>
                                        </p:attrNameLst>
                                      </p:cBhvr>
                                      <p:tavLst>
                                        <p:tav tm="0">
                                          <p:val>
                                            <p:strVal val="#ppt_x"/>
                                          </p:val>
                                        </p:tav>
                                        <p:tav tm="100000">
                                          <p:val>
                                            <p:strVal val="#ppt_x"/>
                                          </p:val>
                                        </p:tav>
                                      </p:tavLst>
                                    </p:anim>
                                    <p:anim calcmode="lin" valueType="num">
                                      <p:cBhvr additive="base">
                                        <p:cTn id="5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22"/>
                                        </p:tgtEl>
                                        <p:attrNameLst>
                                          <p:attrName>style.visibility</p:attrName>
                                        </p:attrNameLst>
                                      </p:cBhvr>
                                      <p:to>
                                        <p:strVal val="visible"/>
                                      </p:to>
                                    </p:set>
                                    <p:anim calcmode="lin" valueType="num">
                                      <p:cBhvr additive="base">
                                        <p:cTn id="61" dur="500" fill="hold"/>
                                        <p:tgtEl>
                                          <p:spTgt spid="22"/>
                                        </p:tgtEl>
                                        <p:attrNameLst>
                                          <p:attrName>ppt_x</p:attrName>
                                        </p:attrNameLst>
                                      </p:cBhvr>
                                      <p:tavLst>
                                        <p:tav tm="0">
                                          <p:val>
                                            <p:strVal val="#ppt_x"/>
                                          </p:val>
                                        </p:tav>
                                        <p:tav tm="100000">
                                          <p:val>
                                            <p:strVal val="#ppt_x"/>
                                          </p:val>
                                        </p:tav>
                                      </p:tavLst>
                                    </p:anim>
                                    <p:anim calcmode="lin" valueType="num">
                                      <p:cBhvr additive="base">
                                        <p:cTn id="6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25"/>
                                        </p:tgtEl>
                                        <p:attrNameLst>
                                          <p:attrName>style.visibility</p:attrName>
                                        </p:attrNameLst>
                                      </p:cBhvr>
                                      <p:to>
                                        <p:strVal val="visible"/>
                                      </p:to>
                                    </p:set>
                                    <p:anim calcmode="lin" valueType="num">
                                      <p:cBhvr additive="base">
                                        <p:cTn id="67" dur="500" fill="hold"/>
                                        <p:tgtEl>
                                          <p:spTgt spid="25"/>
                                        </p:tgtEl>
                                        <p:attrNameLst>
                                          <p:attrName>ppt_x</p:attrName>
                                        </p:attrNameLst>
                                      </p:cBhvr>
                                      <p:tavLst>
                                        <p:tav tm="0">
                                          <p:val>
                                            <p:strVal val="#ppt_x"/>
                                          </p:val>
                                        </p:tav>
                                        <p:tav tm="100000">
                                          <p:val>
                                            <p:strVal val="#ppt_x"/>
                                          </p:val>
                                        </p:tav>
                                      </p:tavLst>
                                    </p:anim>
                                    <p:anim calcmode="lin" valueType="num">
                                      <p:cBhvr additive="base">
                                        <p:cTn id="6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28"/>
                                        </p:tgtEl>
                                        <p:attrNameLst>
                                          <p:attrName>style.visibility</p:attrName>
                                        </p:attrNameLst>
                                      </p:cBhvr>
                                      <p:to>
                                        <p:strVal val="visible"/>
                                      </p:to>
                                    </p:set>
                                    <p:anim calcmode="lin" valueType="num">
                                      <p:cBhvr additive="base">
                                        <p:cTn id="73" dur="500" fill="hold"/>
                                        <p:tgtEl>
                                          <p:spTgt spid="28"/>
                                        </p:tgtEl>
                                        <p:attrNameLst>
                                          <p:attrName>ppt_x</p:attrName>
                                        </p:attrNameLst>
                                      </p:cBhvr>
                                      <p:tavLst>
                                        <p:tav tm="0">
                                          <p:val>
                                            <p:strVal val="#ppt_x"/>
                                          </p:val>
                                        </p:tav>
                                        <p:tav tm="100000">
                                          <p:val>
                                            <p:strVal val="#ppt_x"/>
                                          </p:val>
                                        </p:tav>
                                      </p:tavLst>
                                    </p:anim>
                                    <p:anim calcmode="lin" valueType="num">
                                      <p:cBhvr additive="base">
                                        <p:cTn id="74"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9" grpId="0"/>
      <p:bldP spid="22" grpId="0"/>
      <p:bldP spid="25" grpId="0"/>
      <p:bldP spid="2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D42DABF5-7DAE-45D8-BEBC-8E7468B3059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562" t="-389" r="5562" b="389"/>
          <a:stretch/>
        </p:blipFill>
        <p:spPr>
          <a:xfrm>
            <a:off x="0" y="-26700"/>
            <a:ext cx="12192000" cy="6884699"/>
          </a:xfrm>
          <a:prstGeom prst="rect">
            <a:avLst/>
          </a:prstGeom>
        </p:spPr>
      </p:pic>
      <p:sp>
        <p:nvSpPr>
          <p:cNvPr id="7" name="矩形: 圆角 6">
            <a:extLst>
              <a:ext uri="{FF2B5EF4-FFF2-40B4-BE49-F238E27FC236}">
                <a16:creationId xmlns:a16="http://schemas.microsoft.com/office/drawing/2014/main" id="{C31D337C-C82C-43BA-948F-4F5B8D16DF0C}"/>
              </a:ext>
            </a:extLst>
          </p:cNvPr>
          <p:cNvSpPr/>
          <p:nvPr/>
        </p:nvSpPr>
        <p:spPr>
          <a:xfrm>
            <a:off x="702469" y="1066294"/>
            <a:ext cx="10787063" cy="467201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a:extLst>
              <a:ext uri="{FF2B5EF4-FFF2-40B4-BE49-F238E27FC236}">
                <a16:creationId xmlns:a16="http://schemas.microsoft.com/office/drawing/2014/main" id="{A845B373-54D0-459D-9952-910A6185332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6018" t="15373" r="59036" b="55183"/>
          <a:stretch/>
        </p:blipFill>
        <p:spPr>
          <a:xfrm>
            <a:off x="1941342" y="201628"/>
            <a:ext cx="762406" cy="636339"/>
          </a:xfrm>
          <a:prstGeom prst="rect">
            <a:avLst/>
          </a:prstGeom>
        </p:spPr>
      </p:pic>
      <p:sp>
        <p:nvSpPr>
          <p:cNvPr id="9" name="矩形 8">
            <a:extLst>
              <a:ext uri="{FF2B5EF4-FFF2-40B4-BE49-F238E27FC236}">
                <a16:creationId xmlns:a16="http://schemas.microsoft.com/office/drawing/2014/main" id="{3080B10A-623D-47B6-AB97-4FE37B06124A}"/>
              </a:ext>
            </a:extLst>
          </p:cNvPr>
          <p:cNvSpPr/>
          <p:nvPr/>
        </p:nvSpPr>
        <p:spPr>
          <a:xfrm>
            <a:off x="2796843" y="179841"/>
            <a:ext cx="7691721" cy="1323439"/>
          </a:xfrm>
          <a:prstGeom prst="rect">
            <a:avLst/>
          </a:prstGeom>
        </p:spPr>
        <p:txBody>
          <a:bodyPr wrap="none">
            <a:spAutoFit/>
          </a:bodyPr>
          <a:lstStyle/>
          <a:p>
            <a:pPr algn="dist"/>
            <a:r>
              <a:rPr lang="en-US" altLang="zh-CN" sz="4000" b="1" i="1">
                <a:solidFill>
                  <a:schemeClr val="bg1"/>
                </a:solidFill>
                <a:latin typeface="Times New Roman" panose="02020603050405020304" pitchFamily="18" charset="0"/>
                <a:ea typeface="字魂7号-温暖童稚体" panose="00000500000000000000" pitchFamily="2" charset="-122"/>
                <a:cs typeface="Times New Roman" panose="02020603050405020304" pitchFamily="18" charset="0"/>
              </a:rPr>
              <a:t>3. Trình bày giải pháp và sản phẩm</a:t>
            </a:r>
            <a:endParaRPr lang="zh-CN" altLang="en-US" sz="4000" b="1" i="1">
              <a:solidFill>
                <a:schemeClr val="bg1"/>
              </a:solidFill>
              <a:latin typeface="Times New Roman" panose="02020603050405020304" pitchFamily="18" charset="0"/>
              <a:ea typeface="字魂7号-温暖童稚体" panose="00000500000000000000" pitchFamily="2" charset="-122"/>
              <a:cs typeface="Times New Roman" panose="02020603050405020304" pitchFamily="18" charset="0"/>
            </a:endParaRPr>
          </a:p>
          <a:p>
            <a:pPr algn="dist"/>
            <a:endParaRPr lang="zh-CN" altLang="en-US" sz="4000" b="1" i="1" dirty="0">
              <a:solidFill>
                <a:schemeClr val="bg1"/>
              </a:solidFill>
              <a:latin typeface="Times New Roman" panose="02020603050405020304" pitchFamily="18" charset="0"/>
              <a:ea typeface="字魂7号-温暖童稚体" panose="00000500000000000000" pitchFamily="2" charset="-122"/>
              <a:cs typeface="Times New Roman" panose="02020603050405020304" pitchFamily="18" charset="0"/>
            </a:endParaRPr>
          </a:p>
        </p:txBody>
      </p:sp>
      <p:grpSp>
        <p:nvGrpSpPr>
          <p:cNvPr id="12" name="组合 16">
            <a:extLst>
              <a:ext uri="{FF2B5EF4-FFF2-40B4-BE49-F238E27FC236}">
                <a16:creationId xmlns:a16="http://schemas.microsoft.com/office/drawing/2014/main" id="{745490A2-0C02-44EB-8032-FFC6C05F9FEE}"/>
              </a:ext>
            </a:extLst>
          </p:cNvPr>
          <p:cNvGrpSpPr/>
          <p:nvPr/>
        </p:nvGrpSpPr>
        <p:grpSpPr>
          <a:xfrm>
            <a:off x="1659480" y="1871299"/>
            <a:ext cx="1880218" cy="461665"/>
            <a:chOff x="695779" y="653312"/>
            <a:chExt cx="1880218" cy="461665"/>
          </a:xfrm>
        </p:grpSpPr>
        <p:sp>
          <p:nvSpPr>
            <p:cNvPr id="14" name="矩形 18">
              <a:extLst>
                <a:ext uri="{FF2B5EF4-FFF2-40B4-BE49-F238E27FC236}">
                  <a16:creationId xmlns:a16="http://schemas.microsoft.com/office/drawing/2014/main" id="{85A045A5-447D-4B1F-9140-B4E7E00F989D}"/>
                </a:ext>
              </a:extLst>
            </p:cNvPr>
            <p:cNvSpPr/>
            <p:nvPr/>
          </p:nvSpPr>
          <p:spPr>
            <a:xfrm>
              <a:off x="695779" y="699479"/>
              <a:ext cx="1880218" cy="369332"/>
            </a:xfrm>
            <a:prstGeom prst="rect">
              <a:avLst/>
            </a:prstGeom>
            <a:solidFill>
              <a:srgbClr val="FFE2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CN" altLang="en-US" sz="2400" b="1">
                <a:latin typeface="Times New Roman" panose="02020603050405020304" pitchFamily="18" charset="0"/>
                <a:cs typeface="Times New Roman" panose="02020603050405020304" pitchFamily="18" charset="0"/>
              </a:endParaRPr>
            </a:p>
          </p:txBody>
        </p:sp>
        <p:sp>
          <p:nvSpPr>
            <p:cNvPr id="15" name="矩形 19">
              <a:extLst>
                <a:ext uri="{FF2B5EF4-FFF2-40B4-BE49-F238E27FC236}">
                  <a16:creationId xmlns:a16="http://schemas.microsoft.com/office/drawing/2014/main" id="{35CC6975-68A2-4066-B27A-EC3E581E04D4}"/>
                </a:ext>
              </a:extLst>
            </p:cNvPr>
            <p:cNvSpPr/>
            <p:nvPr/>
          </p:nvSpPr>
          <p:spPr>
            <a:xfrm>
              <a:off x="1358844" y="653312"/>
              <a:ext cx="569387" cy="461665"/>
            </a:xfrm>
            <a:prstGeom prst="rect">
              <a:avLst/>
            </a:prstGeom>
          </p:spPr>
          <p:txBody>
            <a:bodyPr wrap="none">
              <a:spAutoFit/>
            </a:bodyPr>
            <a:lstStyle/>
            <a:p>
              <a:pPr algn="just"/>
              <a:r>
                <a:rPr lang="en-US" altLang="zh-CN" sz="2400" b="1" spc="300">
                  <a:solidFill>
                    <a:srgbClr val="A53731"/>
                  </a:solidFill>
                  <a:latin typeface="Times New Roman" panose="02020603050405020304" pitchFamily="18" charset="0"/>
                  <a:ea typeface="字魂70号-灵悦黑体" panose="00000500000000000000" pitchFamily="2" charset="-122"/>
                  <a:cs typeface="Times New Roman" panose="02020603050405020304" pitchFamily="18" charset="0"/>
                </a:rPr>
                <a:t>01</a:t>
              </a:r>
              <a:endParaRPr lang="zh-CN" altLang="en-US" sz="2400" b="1" dirty="0">
                <a:solidFill>
                  <a:srgbClr val="A53731"/>
                </a:solidFill>
                <a:latin typeface="Times New Roman" panose="02020603050405020304" pitchFamily="18" charset="0"/>
                <a:ea typeface="字魂70号-灵悦黑体" panose="00000500000000000000" pitchFamily="2" charset="-122"/>
                <a:cs typeface="Times New Roman" panose="02020603050405020304" pitchFamily="18" charset="0"/>
              </a:endParaRPr>
            </a:p>
          </p:txBody>
        </p:sp>
      </p:grpSp>
      <p:sp>
        <p:nvSpPr>
          <p:cNvPr id="13" name="矩形 17">
            <a:extLst>
              <a:ext uri="{FF2B5EF4-FFF2-40B4-BE49-F238E27FC236}">
                <a16:creationId xmlns:a16="http://schemas.microsoft.com/office/drawing/2014/main" id="{AF9EC694-4052-4391-82EA-D321060DCB19}"/>
              </a:ext>
            </a:extLst>
          </p:cNvPr>
          <p:cNvSpPr/>
          <p:nvPr/>
        </p:nvSpPr>
        <p:spPr>
          <a:xfrm>
            <a:off x="1281903" y="2381979"/>
            <a:ext cx="2928395" cy="1569660"/>
          </a:xfrm>
          <a:prstGeom prst="rect">
            <a:avLst/>
          </a:prstGeom>
        </p:spPr>
        <p:txBody>
          <a:bodyPr wrap="square">
            <a:spAutoFit/>
          </a:bodyPr>
          <a:lstStyle/>
          <a:p>
            <a:pPr algn="just"/>
            <a:r>
              <a:rPr lang="vi-VN" sz="2400">
                <a:latin typeface="Times New Roman" panose="02020603050405020304" pitchFamily="18" charset="0"/>
                <a:cs typeface="Times New Roman" panose="02020603050405020304" pitchFamily="18" charset="0"/>
              </a:rPr>
              <a:t>Xác định đề tài, người nghe, mục đích, không gian và thời gian nói</a:t>
            </a:r>
            <a:endParaRPr lang="en-US" sz="2400">
              <a:latin typeface="Times New Roman" panose="02020603050405020304" pitchFamily="18" charset="0"/>
              <a:cs typeface="Times New Roman" panose="02020603050405020304" pitchFamily="18" charset="0"/>
            </a:endParaRPr>
          </a:p>
        </p:txBody>
      </p:sp>
      <p:grpSp>
        <p:nvGrpSpPr>
          <p:cNvPr id="17" name="组合 21">
            <a:extLst>
              <a:ext uri="{FF2B5EF4-FFF2-40B4-BE49-F238E27FC236}">
                <a16:creationId xmlns:a16="http://schemas.microsoft.com/office/drawing/2014/main" id="{E98ECF41-78F7-466B-93BB-84E7186B1ADE}"/>
              </a:ext>
            </a:extLst>
          </p:cNvPr>
          <p:cNvGrpSpPr/>
          <p:nvPr/>
        </p:nvGrpSpPr>
        <p:grpSpPr>
          <a:xfrm>
            <a:off x="8359279" y="1929394"/>
            <a:ext cx="1880218" cy="461665"/>
            <a:chOff x="695779" y="639721"/>
            <a:chExt cx="1880218" cy="461665"/>
          </a:xfrm>
        </p:grpSpPr>
        <p:sp>
          <p:nvSpPr>
            <p:cNvPr id="19" name="矩形 23">
              <a:extLst>
                <a:ext uri="{FF2B5EF4-FFF2-40B4-BE49-F238E27FC236}">
                  <a16:creationId xmlns:a16="http://schemas.microsoft.com/office/drawing/2014/main" id="{86C62239-0245-4186-9EA7-44A0A2A46A3D}"/>
                </a:ext>
              </a:extLst>
            </p:cNvPr>
            <p:cNvSpPr/>
            <p:nvPr/>
          </p:nvSpPr>
          <p:spPr>
            <a:xfrm>
              <a:off x="695779" y="699479"/>
              <a:ext cx="1880218" cy="369332"/>
            </a:xfrm>
            <a:prstGeom prst="rect">
              <a:avLst/>
            </a:prstGeom>
            <a:solidFill>
              <a:srgbClr val="FFE2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CN" altLang="en-US" sz="2400" b="1">
                <a:latin typeface="Times New Roman" panose="02020603050405020304" pitchFamily="18" charset="0"/>
                <a:cs typeface="Times New Roman" panose="02020603050405020304" pitchFamily="18" charset="0"/>
              </a:endParaRPr>
            </a:p>
          </p:txBody>
        </p:sp>
        <p:sp>
          <p:nvSpPr>
            <p:cNvPr id="20" name="矩形 24">
              <a:extLst>
                <a:ext uri="{FF2B5EF4-FFF2-40B4-BE49-F238E27FC236}">
                  <a16:creationId xmlns:a16="http://schemas.microsoft.com/office/drawing/2014/main" id="{A5A80FA6-996D-4C6C-8457-933295A3D208}"/>
                </a:ext>
              </a:extLst>
            </p:cNvPr>
            <p:cNvSpPr/>
            <p:nvPr/>
          </p:nvSpPr>
          <p:spPr>
            <a:xfrm>
              <a:off x="1351194" y="639721"/>
              <a:ext cx="569387" cy="461665"/>
            </a:xfrm>
            <a:prstGeom prst="rect">
              <a:avLst/>
            </a:prstGeom>
          </p:spPr>
          <p:txBody>
            <a:bodyPr wrap="none">
              <a:spAutoFit/>
            </a:bodyPr>
            <a:lstStyle/>
            <a:p>
              <a:pPr algn="just"/>
              <a:r>
                <a:rPr lang="en-US" altLang="zh-CN" sz="2400" b="1" spc="300">
                  <a:solidFill>
                    <a:srgbClr val="A53731"/>
                  </a:solidFill>
                  <a:latin typeface="Times New Roman" panose="02020603050405020304" pitchFamily="18" charset="0"/>
                  <a:ea typeface="字魂70号-灵悦黑体" panose="00000500000000000000" pitchFamily="2" charset="-122"/>
                  <a:cs typeface="Times New Roman" panose="02020603050405020304" pitchFamily="18" charset="0"/>
                </a:rPr>
                <a:t>02</a:t>
              </a:r>
              <a:endParaRPr lang="zh-CN" altLang="en-US" sz="2400" b="1" dirty="0">
                <a:solidFill>
                  <a:srgbClr val="A53731"/>
                </a:solidFill>
                <a:latin typeface="Times New Roman" panose="02020603050405020304" pitchFamily="18" charset="0"/>
                <a:ea typeface="字魂70号-灵悦黑体" panose="00000500000000000000" pitchFamily="2" charset="-122"/>
                <a:cs typeface="Times New Roman" panose="02020603050405020304" pitchFamily="18" charset="0"/>
              </a:endParaRPr>
            </a:p>
          </p:txBody>
        </p:sp>
      </p:grpSp>
      <p:sp>
        <p:nvSpPr>
          <p:cNvPr id="18" name="矩形 22">
            <a:extLst>
              <a:ext uri="{FF2B5EF4-FFF2-40B4-BE49-F238E27FC236}">
                <a16:creationId xmlns:a16="http://schemas.microsoft.com/office/drawing/2014/main" id="{8B9CCD5F-F930-49DE-A3E3-726487FD63FB}"/>
              </a:ext>
            </a:extLst>
          </p:cNvPr>
          <p:cNvSpPr/>
          <p:nvPr/>
        </p:nvSpPr>
        <p:spPr>
          <a:xfrm>
            <a:off x="7981702" y="2453665"/>
            <a:ext cx="2928395" cy="830997"/>
          </a:xfrm>
          <a:prstGeom prst="rect">
            <a:avLst/>
          </a:prstGeom>
        </p:spPr>
        <p:txBody>
          <a:bodyPr wrap="square">
            <a:spAutoFit/>
          </a:bodyPr>
          <a:lstStyle/>
          <a:p>
            <a:pPr algn="just"/>
            <a:r>
              <a:rPr lang="en-US" sz="2400">
                <a:latin typeface="Times New Roman" panose="02020603050405020304" pitchFamily="18" charset="0"/>
                <a:cs typeface="Times New Roman" panose="02020603050405020304" pitchFamily="18" charset="0"/>
              </a:rPr>
              <a:t>Tìm</a:t>
            </a:r>
            <a:r>
              <a:rPr lang="vi-VN" sz="2400">
                <a:latin typeface="Times New Roman" panose="02020603050405020304" pitchFamily="18" charset="0"/>
                <a:cs typeface="Times New Roman" panose="02020603050405020304" pitchFamily="18" charset="0"/>
              </a:rPr>
              <a:t> ý tưởng cho phần mở đầu và phần kết</a:t>
            </a:r>
            <a:endParaRPr lang="en-US" sz="2400">
              <a:latin typeface="Times New Roman" panose="02020603050405020304" pitchFamily="18" charset="0"/>
              <a:cs typeface="Times New Roman" panose="02020603050405020304" pitchFamily="18" charset="0"/>
            </a:endParaRPr>
          </a:p>
        </p:txBody>
      </p:sp>
      <p:grpSp>
        <p:nvGrpSpPr>
          <p:cNvPr id="21" name="组合 12">
            <a:extLst>
              <a:ext uri="{FF2B5EF4-FFF2-40B4-BE49-F238E27FC236}">
                <a16:creationId xmlns:a16="http://schemas.microsoft.com/office/drawing/2014/main" id="{8C8FED54-EF7E-48E1-A421-AA8D65B885A6}"/>
              </a:ext>
            </a:extLst>
          </p:cNvPr>
          <p:cNvGrpSpPr/>
          <p:nvPr/>
        </p:nvGrpSpPr>
        <p:grpSpPr>
          <a:xfrm>
            <a:off x="2859706" y="3100408"/>
            <a:ext cx="6718779" cy="4095797"/>
            <a:chOff x="954039" y="1731442"/>
            <a:chExt cx="5201167" cy="3170654"/>
          </a:xfrm>
        </p:grpSpPr>
        <p:sp>
          <p:nvSpPr>
            <p:cNvPr id="22" name="矩形 13">
              <a:extLst>
                <a:ext uri="{FF2B5EF4-FFF2-40B4-BE49-F238E27FC236}">
                  <a16:creationId xmlns:a16="http://schemas.microsoft.com/office/drawing/2014/main" id="{35902A98-4CFE-4E31-8A1E-EE7205BE1789}"/>
                </a:ext>
              </a:extLst>
            </p:cNvPr>
            <p:cNvSpPr/>
            <p:nvPr/>
          </p:nvSpPr>
          <p:spPr>
            <a:xfrm>
              <a:off x="954039" y="2477549"/>
              <a:ext cx="5023413" cy="2136312"/>
            </a:xfrm>
            <a:prstGeom prst="rect">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23" name="图片 14">
              <a:extLst>
                <a:ext uri="{FF2B5EF4-FFF2-40B4-BE49-F238E27FC236}">
                  <a16:creationId xmlns:a16="http://schemas.microsoft.com/office/drawing/2014/main" id="{27BC1B24-3C35-4E34-A1C5-91A04559630F}"/>
                </a:ext>
              </a:extLst>
            </p:cNvPr>
            <p:cNvPicPr>
              <a:picLocks noChangeAspect="1"/>
            </p:cNvPicPr>
            <p:nvPr/>
          </p:nvPicPr>
          <p:blipFill rotWithShape="1">
            <a:blip r:embed="rId6">
              <a:extLst>
                <a:ext uri="{28A0092B-C50C-407E-A947-70E740481C1C}">
                  <a14:useLocalDpi xmlns:a14="http://schemas.microsoft.com/office/drawing/2010/main" val="0"/>
                </a:ext>
              </a:extLst>
            </a:blip>
            <a:srcRect l="3522" t="72885" r="51708" b="5978"/>
            <a:stretch/>
          </p:blipFill>
          <p:spPr>
            <a:xfrm>
              <a:off x="1131793" y="1731442"/>
              <a:ext cx="5023413" cy="3170654"/>
            </a:xfrm>
            <a:prstGeom prst="rect">
              <a:avLst/>
            </a:prstGeom>
          </p:spPr>
        </p:pic>
      </p:grpSp>
    </p:spTree>
    <p:custDataLst>
      <p:tags r:id="rId1"/>
    </p:custDataLst>
    <p:extLst>
      <p:ext uri="{BB962C8B-B14F-4D97-AF65-F5344CB8AC3E}">
        <p14:creationId xmlns:p14="http://schemas.microsoft.com/office/powerpoint/2010/main" val="3516478701"/>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1000"/>
                                        <p:tgtEl>
                                          <p:spTgt spid="21"/>
                                        </p:tgtEl>
                                      </p:cBhvr>
                                    </p:animEffect>
                                    <p:anim calcmode="lin" valueType="num">
                                      <p:cBhvr>
                                        <p:cTn id="20" dur="1000" fill="hold"/>
                                        <p:tgtEl>
                                          <p:spTgt spid="21"/>
                                        </p:tgtEl>
                                        <p:attrNameLst>
                                          <p:attrName>ppt_x</p:attrName>
                                        </p:attrNameLst>
                                      </p:cBhvr>
                                      <p:tavLst>
                                        <p:tav tm="0">
                                          <p:val>
                                            <p:strVal val="#ppt_x"/>
                                          </p:val>
                                        </p:tav>
                                        <p:tav tm="100000">
                                          <p:val>
                                            <p:strVal val="#ppt_x"/>
                                          </p:val>
                                        </p:tav>
                                      </p:tavLst>
                                    </p:anim>
                                    <p:anim calcmode="lin" valueType="num">
                                      <p:cBhvr>
                                        <p:cTn id="21" dur="1000" fill="hold"/>
                                        <p:tgtEl>
                                          <p:spTgt spid="21"/>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1000"/>
                                        <p:tgtEl>
                                          <p:spTgt spid="17"/>
                                        </p:tgtEl>
                                      </p:cBhvr>
                                    </p:animEffect>
                                    <p:anim calcmode="lin" valueType="num">
                                      <p:cBhvr>
                                        <p:cTn id="30" dur="1000" fill="hold"/>
                                        <p:tgtEl>
                                          <p:spTgt spid="17"/>
                                        </p:tgtEl>
                                        <p:attrNameLst>
                                          <p:attrName>ppt_x</p:attrName>
                                        </p:attrNameLst>
                                      </p:cBhvr>
                                      <p:tavLst>
                                        <p:tav tm="0">
                                          <p:val>
                                            <p:strVal val="#ppt_x"/>
                                          </p:val>
                                        </p:tav>
                                        <p:tav tm="100000">
                                          <p:val>
                                            <p:strVal val="#ppt_x"/>
                                          </p:val>
                                        </p:tav>
                                      </p:tavLst>
                                    </p:anim>
                                    <p:anim calcmode="lin" valueType="num">
                                      <p:cBhvr>
                                        <p:cTn id="31"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cBhvr additive="base">
                                        <p:cTn id="36" dur="500" fill="hold"/>
                                        <p:tgtEl>
                                          <p:spTgt spid="13"/>
                                        </p:tgtEl>
                                        <p:attrNameLst>
                                          <p:attrName>ppt_x</p:attrName>
                                        </p:attrNameLst>
                                      </p:cBhvr>
                                      <p:tavLst>
                                        <p:tav tm="0">
                                          <p:val>
                                            <p:strVal val="#ppt_x"/>
                                          </p:val>
                                        </p:tav>
                                        <p:tav tm="100000">
                                          <p:val>
                                            <p:strVal val="#ppt_x"/>
                                          </p:val>
                                        </p:tav>
                                      </p:tavLst>
                                    </p:anim>
                                    <p:anim calcmode="lin" valueType="num">
                                      <p:cBhvr additive="base">
                                        <p:cTn id="37"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 calcmode="lin" valueType="num">
                                      <p:cBhvr additive="base">
                                        <p:cTn id="42" dur="500" fill="hold"/>
                                        <p:tgtEl>
                                          <p:spTgt spid="18"/>
                                        </p:tgtEl>
                                        <p:attrNameLst>
                                          <p:attrName>ppt_x</p:attrName>
                                        </p:attrNameLst>
                                      </p:cBhvr>
                                      <p:tavLst>
                                        <p:tav tm="0">
                                          <p:val>
                                            <p:strVal val="#ppt_x"/>
                                          </p:val>
                                        </p:tav>
                                        <p:tav tm="100000">
                                          <p:val>
                                            <p:strVal val="#ppt_x"/>
                                          </p:val>
                                        </p:tav>
                                      </p:tavLst>
                                    </p:anim>
                                    <p:anim calcmode="lin" valueType="num">
                                      <p:cBhvr additive="base">
                                        <p:cTn id="4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p:bldP spid="1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D42DABF5-7DAE-45D8-BEBC-8E7468B3059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562" t="-389" r="5562" b="389"/>
          <a:stretch/>
        </p:blipFill>
        <p:spPr>
          <a:xfrm>
            <a:off x="0" y="-26700"/>
            <a:ext cx="12192000" cy="6884699"/>
          </a:xfrm>
          <a:prstGeom prst="rect">
            <a:avLst/>
          </a:prstGeom>
        </p:spPr>
      </p:pic>
      <p:sp>
        <p:nvSpPr>
          <p:cNvPr id="7" name="矩形: 圆角 6">
            <a:extLst>
              <a:ext uri="{FF2B5EF4-FFF2-40B4-BE49-F238E27FC236}">
                <a16:creationId xmlns:a16="http://schemas.microsoft.com/office/drawing/2014/main" id="{C31D337C-C82C-43BA-948F-4F5B8D16DF0C}"/>
              </a:ext>
            </a:extLst>
          </p:cNvPr>
          <p:cNvSpPr/>
          <p:nvPr/>
        </p:nvSpPr>
        <p:spPr>
          <a:xfrm>
            <a:off x="702469" y="1066294"/>
            <a:ext cx="10787063" cy="467201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a:extLst>
              <a:ext uri="{FF2B5EF4-FFF2-40B4-BE49-F238E27FC236}">
                <a16:creationId xmlns:a16="http://schemas.microsoft.com/office/drawing/2014/main" id="{A845B373-54D0-459D-9952-910A6185332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6018" t="15373" r="59036" b="55183"/>
          <a:stretch/>
        </p:blipFill>
        <p:spPr>
          <a:xfrm>
            <a:off x="1941342" y="201628"/>
            <a:ext cx="762406" cy="636339"/>
          </a:xfrm>
          <a:prstGeom prst="rect">
            <a:avLst/>
          </a:prstGeom>
        </p:spPr>
      </p:pic>
      <p:sp>
        <p:nvSpPr>
          <p:cNvPr id="9" name="矩形 8">
            <a:extLst>
              <a:ext uri="{FF2B5EF4-FFF2-40B4-BE49-F238E27FC236}">
                <a16:creationId xmlns:a16="http://schemas.microsoft.com/office/drawing/2014/main" id="{3080B10A-623D-47B6-AB97-4FE37B06124A}"/>
              </a:ext>
            </a:extLst>
          </p:cNvPr>
          <p:cNvSpPr/>
          <p:nvPr/>
        </p:nvSpPr>
        <p:spPr>
          <a:xfrm>
            <a:off x="2796843" y="179841"/>
            <a:ext cx="7691721" cy="1323439"/>
          </a:xfrm>
          <a:prstGeom prst="rect">
            <a:avLst/>
          </a:prstGeom>
        </p:spPr>
        <p:txBody>
          <a:bodyPr wrap="none">
            <a:spAutoFit/>
          </a:bodyPr>
          <a:lstStyle/>
          <a:p>
            <a:pPr algn="dist"/>
            <a:r>
              <a:rPr lang="en-US" altLang="zh-CN" sz="4000" b="1" i="1">
                <a:solidFill>
                  <a:schemeClr val="bg1"/>
                </a:solidFill>
                <a:latin typeface="Times New Roman" panose="02020603050405020304" pitchFamily="18" charset="0"/>
                <a:ea typeface="字魂7号-温暖童稚体" panose="00000500000000000000" pitchFamily="2" charset="-122"/>
                <a:cs typeface="Times New Roman" panose="02020603050405020304" pitchFamily="18" charset="0"/>
              </a:rPr>
              <a:t>3. Trình bày giải pháp và sản phẩm</a:t>
            </a:r>
            <a:endParaRPr lang="zh-CN" altLang="en-US" sz="4000" b="1" i="1">
              <a:solidFill>
                <a:schemeClr val="bg1"/>
              </a:solidFill>
              <a:latin typeface="Times New Roman" panose="02020603050405020304" pitchFamily="18" charset="0"/>
              <a:ea typeface="字魂7号-温暖童稚体" panose="00000500000000000000" pitchFamily="2" charset="-122"/>
              <a:cs typeface="Times New Roman" panose="02020603050405020304" pitchFamily="18" charset="0"/>
            </a:endParaRPr>
          </a:p>
          <a:p>
            <a:pPr algn="dist"/>
            <a:endParaRPr lang="zh-CN" altLang="en-US" sz="4000" b="1" i="1" dirty="0">
              <a:solidFill>
                <a:schemeClr val="bg1"/>
              </a:solidFill>
              <a:latin typeface="Times New Roman" panose="02020603050405020304" pitchFamily="18" charset="0"/>
              <a:ea typeface="字魂7号-温暖童稚体" panose="00000500000000000000" pitchFamily="2" charset="-122"/>
              <a:cs typeface="Times New Roman" panose="02020603050405020304" pitchFamily="18" charset="0"/>
            </a:endParaRPr>
          </a:p>
        </p:txBody>
      </p:sp>
      <p:grpSp>
        <p:nvGrpSpPr>
          <p:cNvPr id="8" name="组合 11">
            <a:extLst>
              <a:ext uri="{FF2B5EF4-FFF2-40B4-BE49-F238E27FC236}">
                <a16:creationId xmlns:a16="http://schemas.microsoft.com/office/drawing/2014/main" id="{4449FC7C-E743-4238-B94E-E8156617E82F}"/>
              </a:ext>
            </a:extLst>
          </p:cNvPr>
          <p:cNvGrpSpPr/>
          <p:nvPr/>
        </p:nvGrpSpPr>
        <p:grpSpPr>
          <a:xfrm>
            <a:off x="6096000" y="1066294"/>
            <a:ext cx="1091423" cy="1232181"/>
            <a:chOff x="115079" y="968971"/>
            <a:chExt cx="1091423" cy="1232181"/>
          </a:xfrm>
        </p:grpSpPr>
        <p:pic>
          <p:nvPicPr>
            <p:cNvPr id="11" name="图片 9">
              <a:extLst>
                <a:ext uri="{FF2B5EF4-FFF2-40B4-BE49-F238E27FC236}">
                  <a16:creationId xmlns:a16="http://schemas.microsoft.com/office/drawing/2014/main" id="{5B652086-0E76-4D1B-91E6-8EBF80E7428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12" name="图片 10">
              <a:extLst>
                <a:ext uri="{FF2B5EF4-FFF2-40B4-BE49-F238E27FC236}">
                  <a16:creationId xmlns:a16="http://schemas.microsoft.com/office/drawing/2014/main" id="{52781A34-69D7-4725-8F03-4640AF215C2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grpSp>
      <p:grpSp>
        <p:nvGrpSpPr>
          <p:cNvPr id="13" name="组合 1">
            <a:extLst>
              <a:ext uri="{FF2B5EF4-FFF2-40B4-BE49-F238E27FC236}">
                <a16:creationId xmlns:a16="http://schemas.microsoft.com/office/drawing/2014/main" id="{05AEC1FB-0D75-44EA-B966-A05E14EE39EB}"/>
              </a:ext>
            </a:extLst>
          </p:cNvPr>
          <p:cNvGrpSpPr/>
          <p:nvPr/>
        </p:nvGrpSpPr>
        <p:grpSpPr>
          <a:xfrm>
            <a:off x="185460" y="1765137"/>
            <a:ext cx="6326442" cy="4767340"/>
            <a:chOff x="-591423" y="1707337"/>
            <a:chExt cx="7679682" cy="5787085"/>
          </a:xfrm>
        </p:grpSpPr>
        <p:pic>
          <p:nvPicPr>
            <p:cNvPr id="14" name="图片 12">
              <a:extLst>
                <a:ext uri="{FF2B5EF4-FFF2-40B4-BE49-F238E27FC236}">
                  <a16:creationId xmlns:a16="http://schemas.microsoft.com/office/drawing/2014/main" id="{DCD7941F-A3AD-43A1-BAE7-7A6C580F72C9}"/>
                </a:ext>
              </a:extLst>
            </p:cNvPr>
            <p:cNvPicPr>
              <a:picLocks noChangeAspect="1"/>
            </p:cNvPicPr>
            <p:nvPr/>
          </p:nvPicPr>
          <p:blipFill rotWithShape="1">
            <a:blip r:embed="rId8">
              <a:extLst>
                <a:ext uri="{28A0092B-C50C-407E-A947-70E740481C1C}">
                  <a14:useLocalDpi xmlns:a14="http://schemas.microsoft.com/office/drawing/2010/main" val="0"/>
                </a:ext>
              </a:extLst>
            </a:blip>
            <a:srcRect l="8008" t="35025" r="59440" b="34782"/>
            <a:stretch/>
          </p:blipFill>
          <p:spPr>
            <a:xfrm>
              <a:off x="-591423" y="1707337"/>
              <a:ext cx="4429760" cy="5492902"/>
            </a:xfrm>
            <a:prstGeom prst="rect">
              <a:avLst/>
            </a:prstGeom>
          </p:spPr>
        </p:pic>
        <p:pic>
          <p:nvPicPr>
            <p:cNvPr id="15" name="图片 13">
              <a:extLst>
                <a:ext uri="{FF2B5EF4-FFF2-40B4-BE49-F238E27FC236}">
                  <a16:creationId xmlns:a16="http://schemas.microsoft.com/office/drawing/2014/main" id="{51D2C5D6-5FC0-453E-A671-5FB3E1CC7D5C}"/>
                </a:ext>
              </a:extLst>
            </p:cNvPr>
            <p:cNvPicPr>
              <a:picLocks noChangeAspect="1"/>
            </p:cNvPicPr>
            <p:nvPr/>
          </p:nvPicPr>
          <p:blipFill rotWithShape="1">
            <a:blip r:embed="rId8">
              <a:extLst>
                <a:ext uri="{28A0092B-C50C-407E-A947-70E740481C1C}">
                  <a14:useLocalDpi xmlns:a14="http://schemas.microsoft.com/office/drawing/2010/main" val="0"/>
                </a:ext>
              </a:extLst>
            </a:blip>
            <a:srcRect l="56471" t="36973" r="10977" b="32834"/>
            <a:stretch/>
          </p:blipFill>
          <p:spPr>
            <a:xfrm>
              <a:off x="2621901" y="2001520"/>
              <a:ext cx="4466358" cy="5492902"/>
            </a:xfrm>
            <a:prstGeom prst="rect">
              <a:avLst/>
            </a:prstGeom>
          </p:spPr>
        </p:pic>
      </p:grpSp>
      <p:pic>
        <p:nvPicPr>
          <p:cNvPr id="16" name="图片 11">
            <a:extLst>
              <a:ext uri="{FF2B5EF4-FFF2-40B4-BE49-F238E27FC236}">
                <a16:creationId xmlns:a16="http://schemas.microsoft.com/office/drawing/2014/main" id="{468FD3D7-7C72-4BE1-8AA6-E6B4E73959B8}"/>
              </a:ext>
            </a:extLst>
          </p:cNvPr>
          <p:cNvPicPr>
            <a:picLocks noChangeAspect="1"/>
          </p:cNvPicPr>
          <p:nvPr/>
        </p:nvPicPr>
        <p:blipFill>
          <a:blip r:embed="rId9" cstate="print"/>
          <a:stretch>
            <a:fillRect/>
          </a:stretch>
        </p:blipFill>
        <p:spPr>
          <a:xfrm>
            <a:off x="6327826" y="325523"/>
            <a:ext cx="5429250" cy="5429250"/>
          </a:xfrm>
          <a:prstGeom prst="rect">
            <a:avLst/>
          </a:prstGeom>
        </p:spPr>
      </p:pic>
      <p:sp>
        <p:nvSpPr>
          <p:cNvPr id="17" name="矩形 13">
            <a:extLst>
              <a:ext uri="{FF2B5EF4-FFF2-40B4-BE49-F238E27FC236}">
                <a16:creationId xmlns:a16="http://schemas.microsoft.com/office/drawing/2014/main" id="{5A367E86-91AD-4C40-9DDC-149CACB22C3A}"/>
              </a:ext>
            </a:extLst>
          </p:cNvPr>
          <p:cNvSpPr/>
          <p:nvPr/>
        </p:nvSpPr>
        <p:spPr>
          <a:xfrm>
            <a:off x="7275905" y="2113121"/>
            <a:ext cx="3247708" cy="2062103"/>
          </a:xfrm>
          <a:prstGeom prst="rect">
            <a:avLst/>
          </a:prstGeom>
        </p:spPr>
        <p:txBody>
          <a:bodyPr wrap="square">
            <a:spAutoFit/>
          </a:bodyPr>
          <a:lstStyle/>
          <a:p>
            <a:r>
              <a:rPr lang="en-US" sz="2800" i="1">
                <a:latin typeface="Times New Roman" panose="02020603050405020304" pitchFamily="18" charset="0"/>
                <a:cs typeface="Times New Roman" panose="02020603050405020304" pitchFamily="18" charset="0"/>
              </a:rPr>
              <a:t>      </a:t>
            </a:r>
            <a:r>
              <a:rPr lang="vi-VN" sz="2000">
                <a:latin typeface="Times New Roman" panose="02020603050405020304" pitchFamily="18" charset="0"/>
                <a:cs typeface="Times New Roman" panose="02020603050405020304" pitchFamily="18" charset="0"/>
              </a:rPr>
              <a:t>HS đại diện lên trình bày, dựa vào dàn ý hoặc sơ đồ đã thảo luận nhóm. Chú ý sử dụng giọng điệu, cử chỉ, nét mặt để thể hiện cảm xúc, sự tương tác với người nghe.</a:t>
            </a:r>
            <a:endParaRPr lang="en-US" sz="2000">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718099186"/>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3" presetClass="entr" presetSubtype="16" fill="hold" grpId="0" nodeType="clickEffect">
                                  <p:stCondLst>
                                    <p:cond delay="0"/>
                                  </p:stCondLst>
                                  <p:iterate type="lt">
                                    <p:tmPct val="10000"/>
                                  </p:iterate>
                                  <p:childTnLst>
                                    <p:set>
                                      <p:cBhvr>
                                        <p:cTn id="20" dur="1" fill="hold">
                                          <p:stCondLst>
                                            <p:cond delay="0"/>
                                          </p:stCondLst>
                                        </p:cTn>
                                        <p:tgtEl>
                                          <p:spTgt spid="17"/>
                                        </p:tgtEl>
                                        <p:attrNameLst>
                                          <p:attrName>style.visibility</p:attrName>
                                        </p:attrNameLst>
                                      </p:cBhvr>
                                      <p:to>
                                        <p:strVal val="visible"/>
                                      </p:to>
                                    </p:set>
                                    <p:anim calcmode="lin" valueType="num">
                                      <p:cBhvr>
                                        <p:cTn id="21" dur="500" fill="hold"/>
                                        <p:tgtEl>
                                          <p:spTgt spid="17"/>
                                        </p:tgtEl>
                                        <p:attrNameLst>
                                          <p:attrName>ppt_w</p:attrName>
                                        </p:attrNameLst>
                                      </p:cBhvr>
                                      <p:tavLst>
                                        <p:tav tm="0">
                                          <p:val>
                                            <p:fltVal val="0"/>
                                          </p:val>
                                        </p:tav>
                                        <p:tav tm="100000">
                                          <p:val>
                                            <p:strVal val="#ppt_w"/>
                                          </p:val>
                                        </p:tav>
                                      </p:tavLst>
                                    </p:anim>
                                    <p:anim calcmode="lin" valueType="num">
                                      <p:cBhvr>
                                        <p:cTn id="22" dur="500" fill="hold"/>
                                        <p:tgtEl>
                                          <p:spTgt spid="1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D42DABF5-7DAE-45D8-BEBC-8E7468B3059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562" t="-389" r="5562" b="389"/>
          <a:stretch/>
        </p:blipFill>
        <p:spPr>
          <a:xfrm>
            <a:off x="0" y="-26700"/>
            <a:ext cx="12192000" cy="6884699"/>
          </a:xfrm>
          <a:prstGeom prst="rect">
            <a:avLst/>
          </a:prstGeom>
        </p:spPr>
      </p:pic>
      <p:sp>
        <p:nvSpPr>
          <p:cNvPr id="7" name="矩形: 圆角 6">
            <a:extLst>
              <a:ext uri="{FF2B5EF4-FFF2-40B4-BE49-F238E27FC236}">
                <a16:creationId xmlns:a16="http://schemas.microsoft.com/office/drawing/2014/main" id="{C31D337C-C82C-43BA-948F-4F5B8D16DF0C}"/>
              </a:ext>
            </a:extLst>
          </p:cNvPr>
          <p:cNvSpPr/>
          <p:nvPr/>
        </p:nvSpPr>
        <p:spPr>
          <a:xfrm>
            <a:off x="702469" y="1066294"/>
            <a:ext cx="10787063" cy="467201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a:extLst>
              <a:ext uri="{FF2B5EF4-FFF2-40B4-BE49-F238E27FC236}">
                <a16:creationId xmlns:a16="http://schemas.microsoft.com/office/drawing/2014/main" id="{A845B373-54D0-459D-9952-910A6185332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6018" t="15373" r="59036" b="55183"/>
          <a:stretch/>
        </p:blipFill>
        <p:spPr>
          <a:xfrm>
            <a:off x="1941342" y="201628"/>
            <a:ext cx="762406" cy="636339"/>
          </a:xfrm>
          <a:prstGeom prst="rect">
            <a:avLst/>
          </a:prstGeom>
        </p:spPr>
      </p:pic>
      <p:sp>
        <p:nvSpPr>
          <p:cNvPr id="9" name="矩形 8">
            <a:extLst>
              <a:ext uri="{FF2B5EF4-FFF2-40B4-BE49-F238E27FC236}">
                <a16:creationId xmlns:a16="http://schemas.microsoft.com/office/drawing/2014/main" id="{3080B10A-623D-47B6-AB97-4FE37B06124A}"/>
              </a:ext>
            </a:extLst>
          </p:cNvPr>
          <p:cNvSpPr/>
          <p:nvPr/>
        </p:nvSpPr>
        <p:spPr>
          <a:xfrm>
            <a:off x="2796843" y="179841"/>
            <a:ext cx="7691721" cy="1323439"/>
          </a:xfrm>
          <a:prstGeom prst="rect">
            <a:avLst/>
          </a:prstGeom>
        </p:spPr>
        <p:txBody>
          <a:bodyPr wrap="none">
            <a:spAutoFit/>
          </a:bodyPr>
          <a:lstStyle/>
          <a:p>
            <a:pPr algn="dist"/>
            <a:r>
              <a:rPr lang="en-US" altLang="zh-CN" sz="4000" b="1" i="1">
                <a:solidFill>
                  <a:schemeClr val="bg1"/>
                </a:solidFill>
                <a:latin typeface="Times New Roman" panose="02020603050405020304" pitchFamily="18" charset="0"/>
                <a:ea typeface="字魂7号-温暖童稚体" panose="00000500000000000000" pitchFamily="2" charset="-122"/>
                <a:cs typeface="Times New Roman" panose="02020603050405020304" pitchFamily="18" charset="0"/>
              </a:rPr>
              <a:t>3. Trình bày giải pháp và sản phẩm</a:t>
            </a:r>
            <a:endParaRPr lang="zh-CN" altLang="en-US" sz="4000" b="1" i="1">
              <a:solidFill>
                <a:schemeClr val="bg1"/>
              </a:solidFill>
              <a:latin typeface="Times New Roman" panose="02020603050405020304" pitchFamily="18" charset="0"/>
              <a:ea typeface="字魂7号-温暖童稚体" panose="00000500000000000000" pitchFamily="2" charset="-122"/>
              <a:cs typeface="Times New Roman" panose="02020603050405020304" pitchFamily="18" charset="0"/>
            </a:endParaRPr>
          </a:p>
          <a:p>
            <a:pPr algn="dist"/>
            <a:endParaRPr lang="zh-CN" altLang="en-US" sz="4000" b="1" i="1" dirty="0">
              <a:solidFill>
                <a:schemeClr val="bg1"/>
              </a:solidFill>
              <a:latin typeface="Times New Roman" panose="02020603050405020304" pitchFamily="18" charset="0"/>
              <a:ea typeface="字魂7号-温暖童稚体" panose="00000500000000000000" pitchFamily="2" charset="-122"/>
              <a:cs typeface="Times New Roman" panose="02020603050405020304" pitchFamily="18" charset="0"/>
            </a:endParaRPr>
          </a:p>
        </p:txBody>
      </p:sp>
      <p:grpSp>
        <p:nvGrpSpPr>
          <p:cNvPr id="18" name="组合 1">
            <a:extLst>
              <a:ext uri="{FF2B5EF4-FFF2-40B4-BE49-F238E27FC236}">
                <a16:creationId xmlns:a16="http://schemas.microsoft.com/office/drawing/2014/main" id="{99DF6BFF-54C2-4C6D-B420-41F5D9507720}"/>
              </a:ext>
            </a:extLst>
          </p:cNvPr>
          <p:cNvGrpSpPr/>
          <p:nvPr/>
        </p:nvGrpSpPr>
        <p:grpSpPr>
          <a:xfrm>
            <a:off x="6076088" y="2063961"/>
            <a:ext cx="6326442" cy="4767340"/>
            <a:chOff x="-591423" y="1707337"/>
            <a:chExt cx="7679682" cy="5787085"/>
          </a:xfrm>
        </p:grpSpPr>
        <p:pic>
          <p:nvPicPr>
            <p:cNvPr id="19" name="图片 12">
              <a:extLst>
                <a:ext uri="{FF2B5EF4-FFF2-40B4-BE49-F238E27FC236}">
                  <a16:creationId xmlns:a16="http://schemas.microsoft.com/office/drawing/2014/main" id="{C5331FEF-83E2-4258-9E95-B464176316CB}"/>
                </a:ext>
              </a:extLst>
            </p:cNvPr>
            <p:cNvPicPr>
              <a:picLocks noChangeAspect="1"/>
            </p:cNvPicPr>
            <p:nvPr/>
          </p:nvPicPr>
          <p:blipFill rotWithShape="1">
            <a:blip r:embed="rId6">
              <a:extLst>
                <a:ext uri="{28A0092B-C50C-407E-A947-70E740481C1C}">
                  <a14:useLocalDpi xmlns:a14="http://schemas.microsoft.com/office/drawing/2010/main" val="0"/>
                </a:ext>
              </a:extLst>
            </a:blip>
            <a:srcRect l="8008" t="35025" r="59440" b="34782"/>
            <a:stretch/>
          </p:blipFill>
          <p:spPr>
            <a:xfrm>
              <a:off x="-591423" y="1707337"/>
              <a:ext cx="4429760" cy="5492902"/>
            </a:xfrm>
            <a:prstGeom prst="rect">
              <a:avLst/>
            </a:prstGeom>
          </p:spPr>
        </p:pic>
        <p:pic>
          <p:nvPicPr>
            <p:cNvPr id="20" name="图片 13">
              <a:extLst>
                <a:ext uri="{FF2B5EF4-FFF2-40B4-BE49-F238E27FC236}">
                  <a16:creationId xmlns:a16="http://schemas.microsoft.com/office/drawing/2014/main" id="{C06BCC28-5E6F-490A-8A01-2B6FB1F4F564}"/>
                </a:ext>
              </a:extLst>
            </p:cNvPr>
            <p:cNvPicPr>
              <a:picLocks noChangeAspect="1"/>
            </p:cNvPicPr>
            <p:nvPr/>
          </p:nvPicPr>
          <p:blipFill rotWithShape="1">
            <a:blip r:embed="rId6">
              <a:extLst>
                <a:ext uri="{28A0092B-C50C-407E-A947-70E740481C1C}">
                  <a14:useLocalDpi xmlns:a14="http://schemas.microsoft.com/office/drawing/2010/main" val="0"/>
                </a:ext>
              </a:extLst>
            </a:blip>
            <a:srcRect l="56471" t="36973" r="10977" b="32834"/>
            <a:stretch/>
          </p:blipFill>
          <p:spPr>
            <a:xfrm>
              <a:off x="2621901" y="2001520"/>
              <a:ext cx="4466358" cy="5492902"/>
            </a:xfrm>
            <a:prstGeom prst="rect">
              <a:avLst/>
            </a:prstGeom>
          </p:spPr>
        </p:pic>
      </p:grpSp>
      <p:grpSp>
        <p:nvGrpSpPr>
          <p:cNvPr id="21" name="组合 18">
            <a:extLst>
              <a:ext uri="{FF2B5EF4-FFF2-40B4-BE49-F238E27FC236}">
                <a16:creationId xmlns:a16="http://schemas.microsoft.com/office/drawing/2014/main" id="{CE40015D-4A6A-4D3D-B696-A62D02BA6D51}"/>
              </a:ext>
            </a:extLst>
          </p:cNvPr>
          <p:cNvGrpSpPr/>
          <p:nvPr/>
        </p:nvGrpSpPr>
        <p:grpSpPr>
          <a:xfrm>
            <a:off x="1093407" y="1381471"/>
            <a:ext cx="2271392" cy="3819645"/>
            <a:chOff x="922608" y="1954549"/>
            <a:chExt cx="2271392" cy="3819645"/>
          </a:xfrm>
        </p:grpSpPr>
        <p:sp>
          <p:nvSpPr>
            <p:cNvPr id="22" name="矩形 2">
              <a:extLst>
                <a:ext uri="{FF2B5EF4-FFF2-40B4-BE49-F238E27FC236}">
                  <a16:creationId xmlns:a16="http://schemas.microsoft.com/office/drawing/2014/main" id="{24A69CD7-51B5-4879-B0B0-A58A2CDD0694}"/>
                </a:ext>
              </a:extLst>
            </p:cNvPr>
            <p:cNvSpPr/>
            <p:nvPr/>
          </p:nvSpPr>
          <p:spPr>
            <a:xfrm>
              <a:off x="922608" y="1954549"/>
              <a:ext cx="2271392" cy="3819645"/>
            </a:xfrm>
            <a:prstGeom prst="rect">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CN" altLang="en-US" sz="2000">
                <a:latin typeface="+mj-lt"/>
              </a:endParaRPr>
            </a:p>
          </p:txBody>
        </p:sp>
        <p:sp>
          <p:nvSpPr>
            <p:cNvPr id="23" name="矩形 15">
              <a:extLst>
                <a:ext uri="{FF2B5EF4-FFF2-40B4-BE49-F238E27FC236}">
                  <a16:creationId xmlns:a16="http://schemas.microsoft.com/office/drawing/2014/main" id="{FFDEECC1-7D04-4A49-A033-51F18FC0FEA6}"/>
                </a:ext>
              </a:extLst>
            </p:cNvPr>
            <p:cNvSpPr/>
            <p:nvPr/>
          </p:nvSpPr>
          <p:spPr>
            <a:xfrm>
              <a:off x="1101302" y="2853242"/>
              <a:ext cx="1983495" cy="1323439"/>
            </a:xfrm>
            <a:prstGeom prst="rect">
              <a:avLst/>
            </a:prstGeom>
          </p:spPr>
          <p:txBody>
            <a:bodyPr wrap="square">
              <a:spAutoFit/>
            </a:bodyPr>
            <a:lstStyle/>
            <a:p>
              <a:pPr algn="just"/>
              <a:r>
                <a:rPr lang="vi-VN" sz="2000">
                  <a:latin typeface="+mj-lt"/>
                </a:rPr>
                <a:t>Một lá thư hoặc bài văn trao đổi</a:t>
              </a:r>
              <a:r>
                <a:rPr lang="en-US" sz="2000">
                  <a:latin typeface="+mj-lt"/>
                </a:rPr>
                <a:t> về</a:t>
              </a:r>
              <a:r>
                <a:rPr lang="vi-VN" sz="2000">
                  <a:latin typeface="+mj-lt"/>
                </a:rPr>
                <a:t> tình huống cô bé gặp phải.</a:t>
              </a:r>
              <a:endParaRPr lang="en-US" sz="2000">
                <a:latin typeface="+mj-lt"/>
              </a:endParaRPr>
            </a:p>
          </p:txBody>
        </p:sp>
      </p:grpSp>
      <p:sp>
        <p:nvSpPr>
          <p:cNvPr id="24" name="矩形 14">
            <a:extLst>
              <a:ext uri="{FF2B5EF4-FFF2-40B4-BE49-F238E27FC236}">
                <a16:creationId xmlns:a16="http://schemas.microsoft.com/office/drawing/2014/main" id="{28B421CE-C01A-4793-9880-E8EB218331C3}"/>
              </a:ext>
            </a:extLst>
          </p:cNvPr>
          <p:cNvSpPr/>
          <p:nvPr/>
        </p:nvSpPr>
        <p:spPr>
          <a:xfrm>
            <a:off x="4028103" y="1358823"/>
            <a:ext cx="2271392" cy="3819645"/>
          </a:xfrm>
          <a:prstGeom prst="rect">
            <a:avLst/>
          </a:prstGeom>
          <a:solidFill>
            <a:srgbClr val="FFE2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16">
            <a:extLst>
              <a:ext uri="{FF2B5EF4-FFF2-40B4-BE49-F238E27FC236}">
                <a16:creationId xmlns:a16="http://schemas.microsoft.com/office/drawing/2014/main" id="{5E6E5572-B3E2-4062-848B-D5855C252CB0}"/>
              </a:ext>
            </a:extLst>
          </p:cNvPr>
          <p:cNvSpPr/>
          <p:nvPr/>
        </p:nvSpPr>
        <p:spPr>
          <a:xfrm>
            <a:off x="4174159" y="1398467"/>
            <a:ext cx="1983495" cy="3785652"/>
          </a:xfrm>
          <a:prstGeom prst="rect">
            <a:avLst/>
          </a:prstGeom>
        </p:spPr>
        <p:txBody>
          <a:bodyPr wrap="square">
            <a:spAutoFit/>
          </a:bodyPr>
          <a:lstStyle/>
          <a:p>
            <a:pPr algn="just"/>
            <a:r>
              <a:rPr lang="vi-VN" sz="2000">
                <a:latin typeface="+mj-lt"/>
              </a:rPr>
              <a:t>Sáng tác thơ, văn, truyện tranh xung quanh việc đọc sách của Cô Bé Rắc Rối </a:t>
            </a:r>
            <a:r>
              <a:rPr lang="vi-VN" sz="2000">
                <a:latin typeface="+mj-lt"/>
                <a:sym typeface="Wingdings" panose="05000000000000000000" pitchFamily="2" charset="2"/>
              </a:rPr>
              <a:t></a:t>
            </a:r>
            <a:r>
              <a:rPr lang="vi-VN" sz="2000">
                <a:latin typeface="+mj-lt"/>
              </a:rPr>
              <a:t> gửi gắm thông điệp về sách: vai trò, giá trị của sách, phương pháp đọc sách, cách chọn sách phù hợp…</a:t>
            </a:r>
            <a:endParaRPr lang="en-US" sz="2000">
              <a:latin typeface="+mj-lt"/>
            </a:endParaRPr>
          </a:p>
        </p:txBody>
      </p:sp>
      <p:grpSp>
        <p:nvGrpSpPr>
          <p:cNvPr id="28" name="组合 6">
            <a:extLst>
              <a:ext uri="{FF2B5EF4-FFF2-40B4-BE49-F238E27FC236}">
                <a16:creationId xmlns:a16="http://schemas.microsoft.com/office/drawing/2014/main" id="{47AEFCE2-8766-461C-AD51-4D658CB17A65}"/>
              </a:ext>
            </a:extLst>
          </p:cNvPr>
          <p:cNvGrpSpPr/>
          <p:nvPr/>
        </p:nvGrpSpPr>
        <p:grpSpPr>
          <a:xfrm>
            <a:off x="7201118" y="1093742"/>
            <a:ext cx="2385502" cy="1324867"/>
            <a:chOff x="2901494" y="1275873"/>
            <a:chExt cx="1918156" cy="1143000"/>
          </a:xfrm>
        </p:grpSpPr>
        <p:sp>
          <p:nvSpPr>
            <p:cNvPr id="29" name="思想气泡: 云 4">
              <a:extLst>
                <a:ext uri="{FF2B5EF4-FFF2-40B4-BE49-F238E27FC236}">
                  <a16:creationId xmlns:a16="http://schemas.microsoft.com/office/drawing/2014/main" id="{0FE0F40B-DC1A-44EF-B67D-D74DD5F58975}"/>
                </a:ext>
              </a:extLst>
            </p:cNvPr>
            <p:cNvSpPr/>
            <p:nvPr/>
          </p:nvSpPr>
          <p:spPr>
            <a:xfrm>
              <a:off x="2901494" y="1275873"/>
              <a:ext cx="1918156" cy="1143000"/>
            </a:xfrm>
            <a:prstGeom prst="cloudCallout">
              <a:avLst>
                <a:gd name="adj1" fmla="val -56075"/>
                <a:gd name="adj2" fmla="val 72500"/>
              </a:avLst>
            </a:prstGeom>
            <a:noFill/>
            <a:ln>
              <a:solidFill>
                <a:srgbClr val="D472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文本框 5">
              <a:extLst>
                <a:ext uri="{FF2B5EF4-FFF2-40B4-BE49-F238E27FC236}">
                  <a16:creationId xmlns:a16="http://schemas.microsoft.com/office/drawing/2014/main" id="{676FD710-BA47-4FE0-985E-18884AD9205E}"/>
                </a:ext>
              </a:extLst>
            </p:cNvPr>
            <p:cNvSpPr txBox="1"/>
            <p:nvPr/>
          </p:nvSpPr>
          <p:spPr>
            <a:xfrm>
              <a:off x="2977289" y="1454329"/>
              <a:ext cx="1705317" cy="504502"/>
            </a:xfrm>
            <a:prstGeom prst="rect">
              <a:avLst/>
            </a:prstGeom>
            <a:noFill/>
          </p:spPr>
          <p:txBody>
            <a:bodyPr wrap="square" rtlCol="0">
              <a:spAutoFit/>
            </a:bodyPr>
            <a:lstStyle/>
            <a:p>
              <a:pPr algn="ctr"/>
              <a:r>
                <a:rPr lang="en-US" altLang="zh-CN" sz="3200" b="1">
                  <a:solidFill>
                    <a:schemeClr val="tx1">
                      <a:lumMod val="85000"/>
                      <a:lumOff val="15000"/>
                    </a:schemeClr>
                  </a:solidFill>
                  <a:latin typeface="Times New Roman" panose="02020603050405020304" pitchFamily="18" charset="0"/>
                  <a:ea typeface="仓耳今楷05-6763 W05" panose="02020400000000000000" pitchFamily="18" charset="-122"/>
                  <a:cs typeface="Times New Roman" panose="02020603050405020304" pitchFamily="18" charset="0"/>
                </a:rPr>
                <a:t>Sản phẩm</a:t>
              </a:r>
              <a:endParaRPr lang="zh-CN" altLang="en-US" sz="3200" b="1" dirty="0">
                <a:solidFill>
                  <a:schemeClr val="tx1">
                    <a:lumMod val="85000"/>
                    <a:lumOff val="15000"/>
                  </a:schemeClr>
                </a:solidFill>
                <a:latin typeface="Times New Roman" panose="02020603050405020304" pitchFamily="18" charset="0"/>
                <a:ea typeface="仓耳今楷05-6763 W05" panose="02020400000000000000" pitchFamily="18" charset="-122"/>
                <a:cs typeface="Times New Roman" panose="02020603050405020304" pitchFamily="18" charset="0"/>
              </a:endParaRPr>
            </a:p>
          </p:txBody>
        </p:sp>
      </p:grpSp>
    </p:spTree>
    <p:custDataLst>
      <p:tags r:id="rId1"/>
    </p:custDataLst>
    <p:extLst>
      <p:ext uri="{BB962C8B-B14F-4D97-AF65-F5344CB8AC3E}">
        <p14:creationId xmlns:p14="http://schemas.microsoft.com/office/powerpoint/2010/main" val="4253506317"/>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additive="base">
                                        <p:cTn id="17" dur="500" fill="hold"/>
                                        <p:tgtEl>
                                          <p:spTgt spid="24"/>
                                        </p:tgtEl>
                                        <p:attrNameLst>
                                          <p:attrName>ppt_x</p:attrName>
                                        </p:attrNameLst>
                                      </p:cBhvr>
                                      <p:tavLst>
                                        <p:tav tm="0">
                                          <p:val>
                                            <p:strVal val="#ppt_x"/>
                                          </p:val>
                                        </p:tav>
                                        <p:tav tm="100000">
                                          <p:val>
                                            <p:strVal val="#ppt_x"/>
                                          </p:val>
                                        </p:tav>
                                      </p:tavLst>
                                    </p:anim>
                                    <p:anim calcmode="lin" valueType="num">
                                      <p:cBhvr additive="base">
                                        <p:cTn id="18" dur="500" fill="hold"/>
                                        <p:tgtEl>
                                          <p:spTgt spid="24"/>
                                        </p:tgtEl>
                                        <p:attrNameLst>
                                          <p:attrName>ppt_y</p:attrName>
                                        </p:attrNameLst>
                                      </p:cBhvr>
                                      <p:tavLst>
                                        <p:tav tm="0">
                                          <p:val>
                                            <p:strVal val="1+#ppt_h/2"/>
                                          </p:val>
                                        </p:tav>
                                        <p:tav tm="100000">
                                          <p:val>
                                            <p:strVal val="#ppt_y"/>
                                          </p:val>
                                        </p:tav>
                                      </p:tavLst>
                                    </p:anim>
                                  </p:childTnLst>
                                </p:cTn>
                              </p:par>
                              <p:par>
                                <p:cTn id="19" presetID="10"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B43664D-A254-4823-A8D5-315D16EB3AA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562" t="-389" r="5562" b="389"/>
          <a:stretch/>
        </p:blipFill>
        <p:spPr>
          <a:xfrm>
            <a:off x="0" y="-26699"/>
            <a:ext cx="12192000" cy="6858000"/>
          </a:xfrm>
          <a:prstGeom prst="rect">
            <a:avLst/>
          </a:prstGeom>
        </p:spPr>
      </p:pic>
      <p:grpSp>
        <p:nvGrpSpPr>
          <p:cNvPr id="11" name="组合 10">
            <a:extLst>
              <a:ext uri="{FF2B5EF4-FFF2-40B4-BE49-F238E27FC236}">
                <a16:creationId xmlns:a16="http://schemas.microsoft.com/office/drawing/2014/main" id="{F3FAA9F9-176E-4A33-A42E-1663CFB6C200}"/>
              </a:ext>
            </a:extLst>
          </p:cNvPr>
          <p:cNvGrpSpPr/>
          <p:nvPr/>
        </p:nvGrpSpPr>
        <p:grpSpPr>
          <a:xfrm>
            <a:off x="4692877" y="-26699"/>
            <a:ext cx="7487471" cy="4883621"/>
            <a:chOff x="1762543" y="-20073"/>
            <a:chExt cx="8666914" cy="4883621"/>
          </a:xfrm>
        </p:grpSpPr>
        <p:cxnSp>
          <p:nvCxnSpPr>
            <p:cNvPr id="4" name="直接连接符 3">
              <a:extLst>
                <a:ext uri="{FF2B5EF4-FFF2-40B4-BE49-F238E27FC236}">
                  <a16:creationId xmlns:a16="http://schemas.microsoft.com/office/drawing/2014/main" id="{A9D68DB2-4E77-4735-92B3-CD36290CA9E8}"/>
                </a:ext>
              </a:extLst>
            </p:cNvPr>
            <p:cNvCxnSpPr/>
            <p:nvPr/>
          </p:nvCxnSpPr>
          <p:spPr>
            <a:xfrm>
              <a:off x="4015408" y="0"/>
              <a:ext cx="0" cy="1762539"/>
            </a:xfrm>
            <a:prstGeom prst="line">
              <a:avLst/>
            </a:prstGeom>
            <a:ln w="254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5" name="直接连接符 4">
              <a:extLst>
                <a:ext uri="{FF2B5EF4-FFF2-40B4-BE49-F238E27FC236}">
                  <a16:creationId xmlns:a16="http://schemas.microsoft.com/office/drawing/2014/main" id="{AA3359E1-195F-4E2B-B8D9-0EA7EC87C171}"/>
                </a:ext>
              </a:extLst>
            </p:cNvPr>
            <p:cNvCxnSpPr/>
            <p:nvPr/>
          </p:nvCxnSpPr>
          <p:spPr>
            <a:xfrm>
              <a:off x="8408503" y="-20073"/>
              <a:ext cx="0" cy="1762539"/>
            </a:xfrm>
            <a:prstGeom prst="line">
              <a:avLst/>
            </a:prstGeom>
            <a:ln w="254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6" name="云形 5">
              <a:extLst>
                <a:ext uri="{FF2B5EF4-FFF2-40B4-BE49-F238E27FC236}">
                  <a16:creationId xmlns:a16="http://schemas.microsoft.com/office/drawing/2014/main" id="{A77F814D-1B64-4E8E-BF3F-BDAA536E7D44}"/>
                </a:ext>
              </a:extLst>
            </p:cNvPr>
            <p:cNvSpPr/>
            <p:nvPr/>
          </p:nvSpPr>
          <p:spPr>
            <a:xfrm>
              <a:off x="1762543" y="1285461"/>
              <a:ext cx="8666914" cy="3578087"/>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 name="文本框 6">
            <a:extLst>
              <a:ext uri="{FF2B5EF4-FFF2-40B4-BE49-F238E27FC236}">
                <a16:creationId xmlns:a16="http://schemas.microsoft.com/office/drawing/2014/main" id="{47C7A9C1-0B75-4E2F-86DB-4158930B8937}"/>
              </a:ext>
            </a:extLst>
          </p:cNvPr>
          <p:cNvSpPr txBox="1"/>
          <p:nvPr/>
        </p:nvSpPr>
        <p:spPr>
          <a:xfrm>
            <a:off x="5988278" y="1961660"/>
            <a:ext cx="4896668" cy="1938992"/>
          </a:xfrm>
          <a:prstGeom prst="rect">
            <a:avLst/>
          </a:prstGeom>
          <a:noFill/>
        </p:spPr>
        <p:txBody>
          <a:bodyPr wrap="square" rtlCol="0">
            <a:spAutoFit/>
          </a:bodyPr>
          <a:lstStyle/>
          <a:p>
            <a:pPr algn="ctr"/>
            <a:r>
              <a:rPr lang="en-US" altLang="zh-CN" sz="6000">
                <a:solidFill>
                  <a:schemeClr val="tx1">
                    <a:lumMod val="75000"/>
                    <a:lumOff val="25000"/>
                  </a:schemeClr>
                </a:solidFill>
                <a:latin typeface="#9Slide03 Encode SeEx Extrabold" panose="00000905000000000000" pitchFamily="2" charset="0"/>
                <a:ea typeface="字魂27号-布丁体" panose="00000505000000000000" pitchFamily="2" charset="-122"/>
                <a:cs typeface="Times New Roman" panose="02020603050405020304" pitchFamily="18" charset="0"/>
              </a:rPr>
              <a:t>Hoạt động luyện tập</a:t>
            </a:r>
            <a:endParaRPr lang="zh-CN" altLang="en-US" sz="6000" dirty="0">
              <a:solidFill>
                <a:schemeClr val="tx1">
                  <a:lumMod val="75000"/>
                  <a:lumOff val="25000"/>
                </a:schemeClr>
              </a:solidFill>
              <a:latin typeface="#9Slide03 Encode SeEx Extrabold" panose="00000905000000000000" pitchFamily="2" charset="0"/>
              <a:ea typeface="字魂27号-布丁体" panose="00000505000000000000" pitchFamily="2" charset="-122"/>
              <a:cs typeface="Times New Roman" panose="02020603050405020304" pitchFamily="18" charset="0"/>
            </a:endParaRPr>
          </a:p>
        </p:txBody>
      </p:sp>
      <p:pic>
        <p:nvPicPr>
          <p:cNvPr id="15" name="图片 10">
            <a:extLst>
              <a:ext uri="{FF2B5EF4-FFF2-40B4-BE49-F238E27FC236}">
                <a16:creationId xmlns:a16="http://schemas.microsoft.com/office/drawing/2014/main" id="{AA12D176-F818-42F2-8BAC-9738DA114B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1068" y="1313216"/>
            <a:ext cx="4529510" cy="4849240"/>
          </a:xfrm>
          <a:prstGeom prst="rect">
            <a:avLst/>
          </a:prstGeom>
        </p:spPr>
      </p:pic>
    </p:spTree>
    <p:custDataLst>
      <p:tags r:id="rId1"/>
    </p:custDataLst>
    <p:extLst>
      <p:ext uri="{BB962C8B-B14F-4D97-AF65-F5344CB8AC3E}">
        <p14:creationId xmlns:p14="http://schemas.microsoft.com/office/powerpoint/2010/main" val="238155954"/>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B43664D-A254-4823-A8D5-315D16EB3AA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562" t="-389" r="5562" b="389"/>
          <a:stretch/>
        </p:blipFill>
        <p:spPr>
          <a:xfrm>
            <a:off x="0" y="-26699"/>
            <a:ext cx="12192000" cy="6858000"/>
          </a:xfrm>
          <a:prstGeom prst="rect">
            <a:avLst/>
          </a:prstGeom>
        </p:spPr>
      </p:pic>
      <p:grpSp>
        <p:nvGrpSpPr>
          <p:cNvPr id="11" name="组合 10">
            <a:extLst>
              <a:ext uri="{FF2B5EF4-FFF2-40B4-BE49-F238E27FC236}">
                <a16:creationId xmlns:a16="http://schemas.microsoft.com/office/drawing/2014/main" id="{F3FAA9F9-176E-4A33-A42E-1663CFB6C200}"/>
              </a:ext>
            </a:extLst>
          </p:cNvPr>
          <p:cNvGrpSpPr/>
          <p:nvPr/>
        </p:nvGrpSpPr>
        <p:grpSpPr>
          <a:xfrm>
            <a:off x="1762543" y="-20073"/>
            <a:ext cx="8666914" cy="4883621"/>
            <a:chOff x="1762543" y="-20073"/>
            <a:chExt cx="8666914" cy="4883621"/>
          </a:xfrm>
        </p:grpSpPr>
        <p:cxnSp>
          <p:nvCxnSpPr>
            <p:cNvPr id="4" name="直接连接符 3">
              <a:extLst>
                <a:ext uri="{FF2B5EF4-FFF2-40B4-BE49-F238E27FC236}">
                  <a16:creationId xmlns:a16="http://schemas.microsoft.com/office/drawing/2014/main" id="{A9D68DB2-4E77-4735-92B3-CD36290CA9E8}"/>
                </a:ext>
              </a:extLst>
            </p:cNvPr>
            <p:cNvCxnSpPr/>
            <p:nvPr/>
          </p:nvCxnSpPr>
          <p:spPr>
            <a:xfrm>
              <a:off x="4015408" y="0"/>
              <a:ext cx="0" cy="1762539"/>
            </a:xfrm>
            <a:prstGeom prst="line">
              <a:avLst/>
            </a:prstGeom>
            <a:ln w="254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5" name="直接连接符 4">
              <a:extLst>
                <a:ext uri="{FF2B5EF4-FFF2-40B4-BE49-F238E27FC236}">
                  <a16:creationId xmlns:a16="http://schemas.microsoft.com/office/drawing/2014/main" id="{AA3359E1-195F-4E2B-B8D9-0EA7EC87C171}"/>
                </a:ext>
              </a:extLst>
            </p:cNvPr>
            <p:cNvCxnSpPr/>
            <p:nvPr/>
          </p:nvCxnSpPr>
          <p:spPr>
            <a:xfrm>
              <a:off x="8408503" y="-20073"/>
              <a:ext cx="0" cy="1762539"/>
            </a:xfrm>
            <a:prstGeom prst="line">
              <a:avLst/>
            </a:prstGeom>
            <a:ln w="254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6" name="云形 5">
              <a:extLst>
                <a:ext uri="{FF2B5EF4-FFF2-40B4-BE49-F238E27FC236}">
                  <a16:creationId xmlns:a16="http://schemas.microsoft.com/office/drawing/2014/main" id="{A77F814D-1B64-4E8E-BF3F-BDAA536E7D44}"/>
                </a:ext>
              </a:extLst>
            </p:cNvPr>
            <p:cNvSpPr/>
            <p:nvPr/>
          </p:nvSpPr>
          <p:spPr>
            <a:xfrm>
              <a:off x="1762543" y="1285461"/>
              <a:ext cx="8666914" cy="3578087"/>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 name="文本框 6">
            <a:extLst>
              <a:ext uri="{FF2B5EF4-FFF2-40B4-BE49-F238E27FC236}">
                <a16:creationId xmlns:a16="http://schemas.microsoft.com/office/drawing/2014/main" id="{47C7A9C1-0B75-4E2F-86DB-4158930B8937}"/>
              </a:ext>
            </a:extLst>
          </p:cNvPr>
          <p:cNvSpPr txBox="1"/>
          <p:nvPr/>
        </p:nvSpPr>
        <p:spPr>
          <a:xfrm>
            <a:off x="4099040" y="1932878"/>
            <a:ext cx="4896668" cy="1938992"/>
          </a:xfrm>
          <a:prstGeom prst="rect">
            <a:avLst/>
          </a:prstGeom>
          <a:noFill/>
        </p:spPr>
        <p:txBody>
          <a:bodyPr wrap="square" rtlCol="0">
            <a:spAutoFit/>
          </a:bodyPr>
          <a:lstStyle/>
          <a:p>
            <a:pPr algn="ctr"/>
            <a:r>
              <a:rPr lang="en-US" altLang="zh-CN" sz="6000">
                <a:solidFill>
                  <a:schemeClr val="tx1">
                    <a:lumMod val="75000"/>
                    <a:lumOff val="25000"/>
                  </a:schemeClr>
                </a:solidFill>
                <a:latin typeface="#9Slide03 Encode SeEx Extrabold" panose="00000905000000000000" pitchFamily="2" charset="0"/>
                <a:ea typeface="字魂27号-布丁体" panose="00000505000000000000" pitchFamily="2" charset="-122"/>
                <a:cs typeface="Times New Roman" panose="02020603050405020304" pitchFamily="18" charset="0"/>
              </a:rPr>
              <a:t>Hoạt động khởi động</a:t>
            </a:r>
            <a:endParaRPr lang="zh-CN" altLang="en-US" sz="6000" dirty="0">
              <a:solidFill>
                <a:schemeClr val="tx1">
                  <a:lumMod val="75000"/>
                  <a:lumOff val="25000"/>
                </a:schemeClr>
              </a:solidFill>
              <a:latin typeface="#9Slide03 Encode SeEx Extrabold" panose="00000905000000000000" pitchFamily="2" charset="0"/>
              <a:ea typeface="字魂27号-布丁体" panose="00000505000000000000" pitchFamily="2" charset="-122"/>
              <a:cs typeface="Times New Roman" panose="02020603050405020304" pitchFamily="18" charset="0"/>
            </a:endParaRPr>
          </a:p>
        </p:txBody>
      </p:sp>
      <p:grpSp>
        <p:nvGrpSpPr>
          <p:cNvPr id="12" name="组合 15">
            <a:extLst>
              <a:ext uri="{FF2B5EF4-FFF2-40B4-BE49-F238E27FC236}">
                <a16:creationId xmlns:a16="http://schemas.microsoft.com/office/drawing/2014/main" id="{6AF1572C-2CC4-4E35-966F-EB4157644E55}"/>
              </a:ext>
            </a:extLst>
          </p:cNvPr>
          <p:cNvGrpSpPr/>
          <p:nvPr/>
        </p:nvGrpSpPr>
        <p:grpSpPr>
          <a:xfrm>
            <a:off x="-666232" y="-155411"/>
            <a:ext cx="5291239" cy="4666895"/>
            <a:chOff x="112128" y="1630522"/>
            <a:chExt cx="5291239" cy="4666895"/>
          </a:xfrm>
        </p:grpSpPr>
        <p:sp>
          <p:nvSpPr>
            <p:cNvPr id="13" name="椭圆 14">
              <a:extLst>
                <a:ext uri="{FF2B5EF4-FFF2-40B4-BE49-F238E27FC236}">
                  <a16:creationId xmlns:a16="http://schemas.microsoft.com/office/drawing/2014/main" id="{1742D052-6DAD-4E5E-8631-D04B0E1863B5}"/>
                </a:ext>
              </a:extLst>
            </p:cNvPr>
            <p:cNvSpPr/>
            <p:nvPr/>
          </p:nvSpPr>
          <p:spPr>
            <a:xfrm>
              <a:off x="954040" y="2096149"/>
              <a:ext cx="3552296" cy="3552296"/>
            </a:xfrm>
            <a:prstGeom prst="ellipse">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图片 13">
              <a:extLst>
                <a:ext uri="{FF2B5EF4-FFF2-40B4-BE49-F238E27FC236}">
                  <a16:creationId xmlns:a16="http://schemas.microsoft.com/office/drawing/2014/main" id="{A3D916EA-7EFF-4206-A68B-86D2EBC15302}"/>
                </a:ext>
              </a:extLst>
            </p:cNvPr>
            <p:cNvPicPr>
              <a:picLocks noChangeAspect="1"/>
            </p:cNvPicPr>
            <p:nvPr/>
          </p:nvPicPr>
          <p:blipFill rotWithShape="1">
            <a:blip r:embed="rId5">
              <a:extLst>
                <a:ext uri="{28A0092B-C50C-407E-A947-70E740481C1C}">
                  <a14:useLocalDpi xmlns:a14="http://schemas.microsoft.com/office/drawing/2010/main" val="0"/>
                </a:ext>
              </a:extLst>
            </a:blip>
            <a:srcRect r="52843" b="68889"/>
            <a:stretch/>
          </p:blipFill>
          <p:spPr>
            <a:xfrm>
              <a:off x="112128" y="1630522"/>
              <a:ext cx="5291239" cy="4666895"/>
            </a:xfrm>
            <a:prstGeom prst="rect">
              <a:avLst/>
            </a:prstGeom>
          </p:spPr>
        </p:pic>
      </p:grpSp>
    </p:spTree>
    <p:custDataLst>
      <p:tags r:id="rId1"/>
    </p:custDataLst>
    <p:extLst>
      <p:ext uri="{BB962C8B-B14F-4D97-AF65-F5344CB8AC3E}">
        <p14:creationId xmlns:p14="http://schemas.microsoft.com/office/powerpoint/2010/main" val="4230887880"/>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7" presetClass="entr" presetSubtype="0"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id="{D9C36FF8-AA2C-4509-9775-4DC996A4CFA5}"/>
              </a:ext>
            </a:extLst>
          </p:cNvPr>
          <p:cNvSpPr/>
          <p:nvPr/>
        </p:nvSpPr>
        <p:spPr>
          <a:xfrm>
            <a:off x="702469" y="1066294"/>
            <a:ext cx="10787063" cy="467201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a:extLst>
              <a:ext uri="{FF2B5EF4-FFF2-40B4-BE49-F238E27FC236}">
                <a16:creationId xmlns:a16="http://schemas.microsoft.com/office/drawing/2014/main" id="{2027F38E-00B1-435B-8378-736C3E9F3D6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6018" t="15373" r="59036" b="55183"/>
          <a:stretch/>
        </p:blipFill>
        <p:spPr>
          <a:xfrm>
            <a:off x="3378483" y="201628"/>
            <a:ext cx="762406" cy="636339"/>
          </a:xfrm>
          <a:prstGeom prst="rect">
            <a:avLst/>
          </a:prstGeom>
        </p:spPr>
      </p:pic>
      <p:sp>
        <p:nvSpPr>
          <p:cNvPr id="5" name="矩形 4">
            <a:extLst>
              <a:ext uri="{FF2B5EF4-FFF2-40B4-BE49-F238E27FC236}">
                <a16:creationId xmlns:a16="http://schemas.microsoft.com/office/drawing/2014/main" id="{9CA1EE02-2992-417B-B103-6950FB59EA7C}"/>
              </a:ext>
            </a:extLst>
          </p:cNvPr>
          <p:cNvSpPr/>
          <p:nvPr/>
        </p:nvSpPr>
        <p:spPr>
          <a:xfrm>
            <a:off x="4140891" y="201628"/>
            <a:ext cx="4647426" cy="707886"/>
          </a:xfrm>
          <a:prstGeom prst="rect">
            <a:avLst/>
          </a:prstGeom>
        </p:spPr>
        <p:txBody>
          <a:bodyPr wrap="none">
            <a:spAutoFit/>
          </a:bodyPr>
          <a:lstStyle/>
          <a:p>
            <a:pPr algn="dist"/>
            <a:r>
              <a:rPr lang="en-US" altLang="zh-CN" sz="4000" b="1">
                <a:solidFill>
                  <a:schemeClr val="bg1"/>
                </a:solidFill>
                <a:latin typeface="Times New Roman" panose="02020603050405020304" pitchFamily="18" charset="0"/>
                <a:ea typeface="字魂7号-温暖童稚体" panose="00000500000000000000" pitchFamily="2" charset="-122"/>
                <a:cs typeface="Times New Roman" panose="02020603050405020304" pitchFamily="18" charset="0"/>
              </a:rPr>
              <a:t>Hoạt động luyện tập</a:t>
            </a:r>
            <a:endParaRPr lang="zh-CN" altLang="en-US" sz="4000" b="1" dirty="0">
              <a:solidFill>
                <a:schemeClr val="bg1"/>
              </a:solidFill>
              <a:latin typeface="Times New Roman" panose="02020603050405020304" pitchFamily="18" charset="0"/>
              <a:ea typeface="字魂7号-温暖童稚体" panose="00000500000000000000" pitchFamily="2" charset="-122"/>
              <a:cs typeface="Times New Roman" panose="02020603050405020304" pitchFamily="18" charset="0"/>
            </a:endParaRPr>
          </a:p>
        </p:txBody>
      </p:sp>
      <p:pic>
        <p:nvPicPr>
          <p:cNvPr id="21" name="图片 4">
            <a:extLst>
              <a:ext uri="{FF2B5EF4-FFF2-40B4-BE49-F238E27FC236}">
                <a16:creationId xmlns:a16="http://schemas.microsoft.com/office/drawing/2014/main" id="{B7875FB8-8226-4D53-8E3A-5D111410078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710131">
            <a:off x="8487055" y="-109836"/>
            <a:ext cx="4304929" cy="3074454"/>
          </a:xfrm>
          <a:prstGeom prst="rect">
            <a:avLst/>
          </a:prstGeom>
          <a:effectLst>
            <a:outerShdw blurRad="50800" dist="38100" dir="2700000" algn="tl" rotWithShape="0">
              <a:prstClr val="black">
                <a:alpha val="10000"/>
              </a:prstClr>
            </a:outerShdw>
          </a:effectLst>
        </p:spPr>
      </p:pic>
      <p:sp>
        <p:nvSpPr>
          <p:cNvPr id="12" name="圆角矩形 18">
            <a:extLst>
              <a:ext uri="{FF2B5EF4-FFF2-40B4-BE49-F238E27FC236}">
                <a16:creationId xmlns:a16="http://schemas.microsoft.com/office/drawing/2014/main" id="{70B5AE3B-3941-4309-8679-483AF7EBF973}"/>
              </a:ext>
            </a:extLst>
          </p:cNvPr>
          <p:cNvSpPr/>
          <p:nvPr/>
        </p:nvSpPr>
        <p:spPr>
          <a:xfrm>
            <a:off x="5434598" y="2912136"/>
            <a:ext cx="588807" cy="1621101"/>
          </a:xfrm>
          <a:prstGeom prst="roundRect">
            <a:avLst>
              <a:gd name="adj" fmla="val 6957"/>
            </a:avLst>
          </a:prstGeom>
          <a:solidFill>
            <a:srgbClr val="ECEC2B"/>
          </a:solidFill>
          <a:ln w="3810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prstClr val="white"/>
              </a:solidFill>
              <a:cs typeface="+mn-ea"/>
              <a:sym typeface="+mn-lt"/>
            </a:endParaRPr>
          </a:p>
        </p:txBody>
      </p:sp>
      <p:sp>
        <p:nvSpPr>
          <p:cNvPr id="13" name="圆角矩形 8">
            <a:extLst>
              <a:ext uri="{FF2B5EF4-FFF2-40B4-BE49-F238E27FC236}">
                <a16:creationId xmlns:a16="http://schemas.microsoft.com/office/drawing/2014/main" id="{E89544CF-14F5-4F8D-ABFE-8F0EACFA0BB4}"/>
              </a:ext>
            </a:extLst>
          </p:cNvPr>
          <p:cNvSpPr/>
          <p:nvPr/>
        </p:nvSpPr>
        <p:spPr>
          <a:xfrm>
            <a:off x="5537793" y="1693345"/>
            <a:ext cx="3759517" cy="3471309"/>
          </a:xfrm>
          <a:custGeom>
            <a:avLst/>
            <a:gdLst>
              <a:gd name="connsiteX0" fmla="*/ 0 w 4525033"/>
              <a:gd name="connsiteY0" fmla="*/ 196564 h 3236686"/>
              <a:gd name="connsiteX1" fmla="*/ 196564 w 4525033"/>
              <a:gd name="connsiteY1" fmla="*/ 0 h 3236686"/>
              <a:gd name="connsiteX2" fmla="*/ 4328469 w 4525033"/>
              <a:gd name="connsiteY2" fmla="*/ 0 h 3236686"/>
              <a:gd name="connsiteX3" fmla="*/ 4525033 w 4525033"/>
              <a:gd name="connsiteY3" fmla="*/ 196564 h 3236686"/>
              <a:gd name="connsiteX4" fmla="*/ 4525033 w 4525033"/>
              <a:gd name="connsiteY4" fmla="*/ 3040122 h 3236686"/>
              <a:gd name="connsiteX5" fmla="*/ 4328469 w 4525033"/>
              <a:gd name="connsiteY5" fmla="*/ 3236686 h 3236686"/>
              <a:gd name="connsiteX6" fmla="*/ 196564 w 4525033"/>
              <a:gd name="connsiteY6" fmla="*/ 3236686 h 3236686"/>
              <a:gd name="connsiteX7" fmla="*/ 0 w 4525033"/>
              <a:gd name="connsiteY7" fmla="*/ 3040122 h 3236686"/>
              <a:gd name="connsiteX8" fmla="*/ 0 w 4525033"/>
              <a:gd name="connsiteY8" fmla="*/ 196564 h 3236686"/>
              <a:gd name="connsiteX0-1" fmla="*/ 0 w 4525033"/>
              <a:gd name="connsiteY0-2" fmla="*/ 633292 h 3673414"/>
              <a:gd name="connsiteX1-3" fmla="*/ 1342976 w 4525033"/>
              <a:gd name="connsiteY1-4" fmla="*/ 0 h 3673414"/>
              <a:gd name="connsiteX2-5" fmla="*/ 4328469 w 4525033"/>
              <a:gd name="connsiteY2-6" fmla="*/ 436728 h 3673414"/>
              <a:gd name="connsiteX3-7" fmla="*/ 4525033 w 4525033"/>
              <a:gd name="connsiteY3-8" fmla="*/ 633292 h 3673414"/>
              <a:gd name="connsiteX4-9" fmla="*/ 4525033 w 4525033"/>
              <a:gd name="connsiteY4-10" fmla="*/ 3476850 h 3673414"/>
              <a:gd name="connsiteX5-11" fmla="*/ 4328469 w 4525033"/>
              <a:gd name="connsiteY5-12" fmla="*/ 3673414 h 3673414"/>
              <a:gd name="connsiteX6-13" fmla="*/ 196564 w 4525033"/>
              <a:gd name="connsiteY6-14" fmla="*/ 3673414 h 3673414"/>
              <a:gd name="connsiteX7-15" fmla="*/ 0 w 4525033"/>
              <a:gd name="connsiteY7-16" fmla="*/ 3476850 h 3673414"/>
              <a:gd name="connsiteX8-17" fmla="*/ 0 w 4525033"/>
              <a:gd name="connsiteY8-18" fmla="*/ 633292 h 3673414"/>
              <a:gd name="connsiteX0-19" fmla="*/ 0 w 4525033"/>
              <a:gd name="connsiteY0-20" fmla="*/ 633292 h 3673414"/>
              <a:gd name="connsiteX1-21" fmla="*/ 1342976 w 4525033"/>
              <a:gd name="connsiteY1-22" fmla="*/ 0 h 3673414"/>
              <a:gd name="connsiteX2-23" fmla="*/ 3850797 w 4525033"/>
              <a:gd name="connsiteY2-24" fmla="*/ 81887 h 3673414"/>
              <a:gd name="connsiteX3-25" fmla="*/ 4525033 w 4525033"/>
              <a:gd name="connsiteY3-26" fmla="*/ 633292 h 3673414"/>
              <a:gd name="connsiteX4-27" fmla="*/ 4525033 w 4525033"/>
              <a:gd name="connsiteY4-28" fmla="*/ 3476850 h 3673414"/>
              <a:gd name="connsiteX5-29" fmla="*/ 4328469 w 4525033"/>
              <a:gd name="connsiteY5-30" fmla="*/ 3673414 h 3673414"/>
              <a:gd name="connsiteX6-31" fmla="*/ 196564 w 4525033"/>
              <a:gd name="connsiteY6-32" fmla="*/ 3673414 h 3673414"/>
              <a:gd name="connsiteX7-33" fmla="*/ 0 w 4525033"/>
              <a:gd name="connsiteY7-34" fmla="*/ 3476850 h 3673414"/>
              <a:gd name="connsiteX8-35" fmla="*/ 0 w 4525033"/>
              <a:gd name="connsiteY8-36" fmla="*/ 633292 h 3673414"/>
              <a:gd name="connsiteX0-37" fmla="*/ 0 w 4688806"/>
              <a:gd name="connsiteY0-38" fmla="*/ 633292 h 3673414"/>
              <a:gd name="connsiteX1-39" fmla="*/ 1342976 w 4688806"/>
              <a:gd name="connsiteY1-40" fmla="*/ 0 h 3673414"/>
              <a:gd name="connsiteX2-41" fmla="*/ 3850797 w 4688806"/>
              <a:gd name="connsiteY2-42" fmla="*/ 81887 h 3673414"/>
              <a:gd name="connsiteX3-43" fmla="*/ 4688806 w 4688806"/>
              <a:gd name="connsiteY3-44" fmla="*/ 1206498 h 3673414"/>
              <a:gd name="connsiteX4-45" fmla="*/ 4525033 w 4688806"/>
              <a:gd name="connsiteY4-46" fmla="*/ 3476850 h 3673414"/>
              <a:gd name="connsiteX5-47" fmla="*/ 4328469 w 4688806"/>
              <a:gd name="connsiteY5-48" fmla="*/ 3673414 h 3673414"/>
              <a:gd name="connsiteX6-49" fmla="*/ 196564 w 4688806"/>
              <a:gd name="connsiteY6-50" fmla="*/ 3673414 h 3673414"/>
              <a:gd name="connsiteX7-51" fmla="*/ 0 w 4688806"/>
              <a:gd name="connsiteY7-52" fmla="*/ 3476850 h 3673414"/>
              <a:gd name="connsiteX8-53" fmla="*/ 0 w 4688806"/>
              <a:gd name="connsiteY8-54" fmla="*/ 633292 h 3673414"/>
              <a:gd name="connsiteX0-55" fmla="*/ 0 w 4688806"/>
              <a:gd name="connsiteY0-56" fmla="*/ 633292 h 3673414"/>
              <a:gd name="connsiteX1-57" fmla="*/ 1342976 w 4688806"/>
              <a:gd name="connsiteY1-58" fmla="*/ 0 h 3673414"/>
              <a:gd name="connsiteX2-59" fmla="*/ 3850797 w 4688806"/>
              <a:gd name="connsiteY2-60" fmla="*/ 81887 h 3673414"/>
              <a:gd name="connsiteX3-61" fmla="*/ 4688806 w 4688806"/>
              <a:gd name="connsiteY3-62" fmla="*/ 1206498 h 3673414"/>
              <a:gd name="connsiteX4-63" fmla="*/ 4525033 w 4688806"/>
              <a:gd name="connsiteY4-64" fmla="*/ 3476850 h 3673414"/>
              <a:gd name="connsiteX5-65" fmla="*/ 4328469 w 4688806"/>
              <a:gd name="connsiteY5-66" fmla="*/ 3673414 h 3673414"/>
              <a:gd name="connsiteX6-67" fmla="*/ 196564 w 4688806"/>
              <a:gd name="connsiteY6-68" fmla="*/ 3673414 h 3673414"/>
              <a:gd name="connsiteX7-69" fmla="*/ 0 w 4688806"/>
              <a:gd name="connsiteY7-70" fmla="*/ 3476850 h 3673414"/>
              <a:gd name="connsiteX8-71" fmla="*/ 0 w 4688806"/>
              <a:gd name="connsiteY8-72" fmla="*/ 633292 h 3673414"/>
              <a:gd name="connsiteX0-73" fmla="*/ 0 w 4688806"/>
              <a:gd name="connsiteY0-74" fmla="*/ 675414 h 3715536"/>
              <a:gd name="connsiteX1-75" fmla="*/ 1342976 w 4688806"/>
              <a:gd name="connsiteY1-76" fmla="*/ 42122 h 3715536"/>
              <a:gd name="connsiteX2-77" fmla="*/ 3850797 w 4688806"/>
              <a:gd name="connsiteY2-78" fmla="*/ 124009 h 3715536"/>
              <a:gd name="connsiteX3-79" fmla="*/ 4688806 w 4688806"/>
              <a:gd name="connsiteY3-80" fmla="*/ 1248620 h 3715536"/>
              <a:gd name="connsiteX4-81" fmla="*/ 4525033 w 4688806"/>
              <a:gd name="connsiteY4-82" fmla="*/ 3518972 h 3715536"/>
              <a:gd name="connsiteX5-83" fmla="*/ 4328469 w 4688806"/>
              <a:gd name="connsiteY5-84" fmla="*/ 3715536 h 3715536"/>
              <a:gd name="connsiteX6-85" fmla="*/ 196564 w 4688806"/>
              <a:gd name="connsiteY6-86" fmla="*/ 3715536 h 3715536"/>
              <a:gd name="connsiteX7-87" fmla="*/ 0 w 4688806"/>
              <a:gd name="connsiteY7-88" fmla="*/ 3518972 h 3715536"/>
              <a:gd name="connsiteX8-89" fmla="*/ 0 w 4688806"/>
              <a:gd name="connsiteY8-90" fmla="*/ 675414 h 3715536"/>
              <a:gd name="connsiteX0-91" fmla="*/ 0 w 4688806"/>
              <a:gd name="connsiteY0-92" fmla="*/ 633292 h 3673414"/>
              <a:gd name="connsiteX1-93" fmla="*/ 1342976 w 4688806"/>
              <a:gd name="connsiteY1-94" fmla="*/ 0 h 3673414"/>
              <a:gd name="connsiteX2-95" fmla="*/ 3850797 w 4688806"/>
              <a:gd name="connsiteY2-96" fmla="*/ 81887 h 3673414"/>
              <a:gd name="connsiteX3-97" fmla="*/ 4688806 w 4688806"/>
              <a:gd name="connsiteY3-98" fmla="*/ 1206498 h 3673414"/>
              <a:gd name="connsiteX4-99" fmla="*/ 4525033 w 4688806"/>
              <a:gd name="connsiteY4-100" fmla="*/ 3476850 h 3673414"/>
              <a:gd name="connsiteX5-101" fmla="*/ 4328469 w 4688806"/>
              <a:gd name="connsiteY5-102" fmla="*/ 3673414 h 3673414"/>
              <a:gd name="connsiteX6-103" fmla="*/ 196564 w 4688806"/>
              <a:gd name="connsiteY6-104" fmla="*/ 3673414 h 3673414"/>
              <a:gd name="connsiteX7-105" fmla="*/ 0 w 4688806"/>
              <a:gd name="connsiteY7-106" fmla="*/ 3476850 h 3673414"/>
              <a:gd name="connsiteX8-107" fmla="*/ 0 w 4688806"/>
              <a:gd name="connsiteY8-108" fmla="*/ 633292 h 3673414"/>
              <a:gd name="connsiteX0-109" fmla="*/ 163772 w 4852578"/>
              <a:gd name="connsiteY0-110" fmla="*/ 633292 h 3673414"/>
              <a:gd name="connsiteX1-111" fmla="*/ 1506748 w 4852578"/>
              <a:gd name="connsiteY1-112" fmla="*/ 0 h 3673414"/>
              <a:gd name="connsiteX2-113" fmla="*/ 4014569 w 4852578"/>
              <a:gd name="connsiteY2-114" fmla="*/ 81887 h 3673414"/>
              <a:gd name="connsiteX3-115" fmla="*/ 4852578 w 4852578"/>
              <a:gd name="connsiteY3-116" fmla="*/ 1206498 h 3673414"/>
              <a:gd name="connsiteX4-117" fmla="*/ 4688805 w 4852578"/>
              <a:gd name="connsiteY4-118" fmla="*/ 3476850 h 3673414"/>
              <a:gd name="connsiteX5-119" fmla="*/ 4492241 w 4852578"/>
              <a:gd name="connsiteY5-120" fmla="*/ 3673414 h 3673414"/>
              <a:gd name="connsiteX6-121" fmla="*/ 360336 w 4852578"/>
              <a:gd name="connsiteY6-122" fmla="*/ 3673414 h 3673414"/>
              <a:gd name="connsiteX7-123" fmla="*/ 163772 w 4852578"/>
              <a:gd name="connsiteY7-124" fmla="*/ 3476850 h 3673414"/>
              <a:gd name="connsiteX8-125" fmla="*/ 163772 w 4852578"/>
              <a:gd name="connsiteY8-126" fmla="*/ 633292 h 3673414"/>
              <a:gd name="connsiteX0-127" fmla="*/ 163772 w 4852578"/>
              <a:gd name="connsiteY0-128" fmla="*/ 633292 h 3673414"/>
              <a:gd name="connsiteX1-129" fmla="*/ 1506748 w 4852578"/>
              <a:gd name="connsiteY1-130" fmla="*/ 0 h 3673414"/>
              <a:gd name="connsiteX2-131" fmla="*/ 4014569 w 4852578"/>
              <a:gd name="connsiteY2-132" fmla="*/ 81887 h 3673414"/>
              <a:gd name="connsiteX3-133" fmla="*/ 4852578 w 4852578"/>
              <a:gd name="connsiteY3-134" fmla="*/ 1206498 h 3673414"/>
              <a:gd name="connsiteX4-135" fmla="*/ 4688805 w 4852578"/>
              <a:gd name="connsiteY4-136" fmla="*/ 3476850 h 3673414"/>
              <a:gd name="connsiteX5-137" fmla="*/ 4492241 w 4852578"/>
              <a:gd name="connsiteY5-138" fmla="*/ 3673414 h 3673414"/>
              <a:gd name="connsiteX6-139" fmla="*/ 960837 w 4852578"/>
              <a:gd name="connsiteY6-140" fmla="*/ 3564232 h 3673414"/>
              <a:gd name="connsiteX7-141" fmla="*/ 163772 w 4852578"/>
              <a:gd name="connsiteY7-142" fmla="*/ 3476850 h 3673414"/>
              <a:gd name="connsiteX8-143" fmla="*/ 163772 w 4852578"/>
              <a:gd name="connsiteY8-144" fmla="*/ 633292 h 3673414"/>
              <a:gd name="connsiteX0-145" fmla="*/ 210646 w 4899452"/>
              <a:gd name="connsiteY0-146" fmla="*/ 633292 h 3673414"/>
              <a:gd name="connsiteX1-147" fmla="*/ 1553622 w 4899452"/>
              <a:gd name="connsiteY1-148" fmla="*/ 0 h 3673414"/>
              <a:gd name="connsiteX2-149" fmla="*/ 4061443 w 4899452"/>
              <a:gd name="connsiteY2-150" fmla="*/ 81887 h 3673414"/>
              <a:gd name="connsiteX3-151" fmla="*/ 4899452 w 4899452"/>
              <a:gd name="connsiteY3-152" fmla="*/ 1206498 h 3673414"/>
              <a:gd name="connsiteX4-153" fmla="*/ 4735679 w 4899452"/>
              <a:gd name="connsiteY4-154" fmla="*/ 3476850 h 3673414"/>
              <a:gd name="connsiteX5-155" fmla="*/ 4539115 w 4899452"/>
              <a:gd name="connsiteY5-156" fmla="*/ 3673414 h 3673414"/>
              <a:gd name="connsiteX6-157" fmla="*/ 1007711 w 4899452"/>
              <a:gd name="connsiteY6-158" fmla="*/ 3564232 h 3673414"/>
              <a:gd name="connsiteX7-159" fmla="*/ 210646 w 4899452"/>
              <a:gd name="connsiteY7-160" fmla="*/ 3476850 h 3673414"/>
              <a:gd name="connsiteX8-161" fmla="*/ 210646 w 4899452"/>
              <a:gd name="connsiteY8-162" fmla="*/ 633292 h 3673414"/>
              <a:gd name="connsiteX0-163" fmla="*/ 210646 w 4899452"/>
              <a:gd name="connsiteY0-164" fmla="*/ 633292 h 3673414"/>
              <a:gd name="connsiteX1-165" fmla="*/ 1553622 w 4899452"/>
              <a:gd name="connsiteY1-166" fmla="*/ 0 h 3673414"/>
              <a:gd name="connsiteX2-167" fmla="*/ 4061443 w 4899452"/>
              <a:gd name="connsiteY2-168" fmla="*/ 81887 h 3673414"/>
              <a:gd name="connsiteX3-169" fmla="*/ 4899452 w 4899452"/>
              <a:gd name="connsiteY3-170" fmla="*/ 1206498 h 3673414"/>
              <a:gd name="connsiteX4-171" fmla="*/ 4735679 w 4899452"/>
              <a:gd name="connsiteY4-172" fmla="*/ 3476850 h 3673414"/>
              <a:gd name="connsiteX5-173" fmla="*/ 4539115 w 4899452"/>
              <a:gd name="connsiteY5-174" fmla="*/ 3673414 h 3673414"/>
              <a:gd name="connsiteX6-175" fmla="*/ 1007711 w 4899452"/>
              <a:gd name="connsiteY6-176" fmla="*/ 3564232 h 3673414"/>
              <a:gd name="connsiteX7-177" fmla="*/ 210646 w 4899452"/>
              <a:gd name="connsiteY7-178" fmla="*/ 3476850 h 3673414"/>
              <a:gd name="connsiteX8-179" fmla="*/ 210646 w 4899452"/>
              <a:gd name="connsiteY8-180" fmla="*/ 633292 h 3673414"/>
              <a:gd name="connsiteX0-181" fmla="*/ 210646 w 4899452"/>
              <a:gd name="connsiteY0-182" fmla="*/ 633292 h 3706407"/>
              <a:gd name="connsiteX1-183" fmla="*/ 1553622 w 4899452"/>
              <a:gd name="connsiteY1-184" fmla="*/ 0 h 3706407"/>
              <a:gd name="connsiteX2-185" fmla="*/ 4061443 w 4899452"/>
              <a:gd name="connsiteY2-186" fmla="*/ 81887 h 3706407"/>
              <a:gd name="connsiteX3-187" fmla="*/ 4899452 w 4899452"/>
              <a:gd name="connsiteY3-188" fmla="*/ 1206498 h 3706407"/>
              <a:gd name="connsiteX4-189" fmla="*/ 4735679 w 4899452"/>
              <a:gd name="connsiteY4-190" fmla="*/ 3476850 h 3706407"/>
              <a:gd name="connsiteX5-191" fmla="*/ 4539115 w 4899452"/>
              <a:gd name="connsiteY5-192" fmla="*/ 3673414 h 3706407"/>
              <a:gd name="connsiteX6-193" fmla="*/ 1075950 w 4899452"/>
              <a:gd name="connsiteY6-194" fmla="*/ 3700710 h 3706407"/>
              <a:gd name="connsiteX7-195" fmla="*/ 210646 w 4899452"/>
              <a:gd name="connsiteY7-196" fmla="*/ 3476850 h 3706407"/>
              <a:gd name="connsiteX8-197" fmla="*/ 210646 w 4899452"/>
              <a:gd name="connsiteY8-198" fmla="*/ 633292 h 3706407"/>
              <a:gd name="connsiteX0-199" fmla="*/ 210646 w 4899452"/>
              <a:gd name="connsiteY0-200" fmla="*/ 633292 h 3741653"/>
              <a:gd name="connsiteX1-201" fmla="*/ 1553622 w 4899452"/>
              <a:gd name="connsiteY1-202" fmla="*/ 0 h 3741653"/>
              <a:gd name="connsiteX2-203" fmla="*/ 4061443 w 4899452"/>
              <a:gd name="connsiteY2-204" fmla="*/ 81887 h 3741653"/>
              <a:gd name="connsiteX3-205" fmla="*/ 4899452 w 4899452"/>
              <a:gd name="connsiteY3-206" fmla="*/ 1206498 h 3741653"/>
              <a:gd name="connsiteX4-207" fmla="*/ 4735679 w 4899452"/>
              <a:gd name="connsiteY4-208" fmla="*/ 3476850 h 3741653"/>
              <a:gd name="connsiteX5-209" fmla="*/ 4170625 w 4899452"/>
              <a:gd name="connsiteY5-210" fmla="*/ 3741653 h 3741653"/>
              <a:gd name="connsiteX6-211" fmla="*/ 1075950 w 4899452"/>
              <a:gd name="connsiteY6-212" fmla="*/ 3700710 h 3741653"/>
              <a:gd name="connsiteX7-213" fmla="*/ 210646 w 4899452"/>
              <a:gd name="connsiteY7-214" fmla="*/ 3476850 h 3741653"/>
              <a:gd name="connsiteX8-215" fmla="*/ 210646 w 4899452"/>
              <a:gd name="connsiteY8-216" fmla="*/ 633292 h 3741653"/>
              <a:gd name="connsiteX0-217" fmla="*/ 210646 w 4899452"/>
              <a:gd name="connsiteY0-218" fmla="*/ 633292 h 3741653"/>
              <a:gd name="connsiteX1-219" fmla="*/ 1553622 w 4899452"/>
              <a:gd name="connsiteY1-220" fmla="*/ 0 h 3741653"/>
              <a:gd name="connsiteX2-221" fmla="*/ 4061443 w 4899452"/>
              <a:gd name="connsiteY2-222" fmla="*/ 81887 h 3741653"/>
              <a:gd name="connsiteX3-223" fmla="*/ 4899452 w 4899452"/>
              <a:gd name="connsiteY3-224" fmla="*/ 1206498 h 3741653"/>
              <a:gd name="connsiteX4-225" fmla="*/ 4803917 w 4899452"/>
              <a:gd name="connsiteY4-226" fmla="*/ 3176599 h 3741653"/>
              <a:gd name="connsiteX5-227" fmla="*/ 4170625 w 4899452"/>
              <a:gd name="connsiteY5-228" fmla="*/ 3741653 h 3741653"/>
              <a:gd name="connsiteX6-229" fmla="*/ 1075950 w 4899452"/>
              <a:gd name="connsiteY6-230" fmla="*/ 3700710 h 3741653"/>
              <a:gd name="connsiteX7-231" fmla="*/ 210646 w 4899452"/>
              <a:gd name="connsiteY7-232" fmla="*/ 3476850 h 3741653"/>
              <a:gd name="connsiteX8-233" fmla="*/ 210646 w 4899452"/>
              <a:gd name="connsiteY8-234" fmla="*/ 633292 h 3741653"/>
              <a:gd name="connsiteX0-235" fmla="*/ 210646 w 4899452"/>
              <a:gd name="connsiteY0-236" fmla="*/ 633292 h 3741653"/>
              <a:gd name="connsiteX1-237" fmla="*/ 1553622 w 4899452"/>
              <a:gd name="connsiteY1-238" fmla="*/ 0 h 3741653"/>
              <a:gd name="connsiteX2-239" fmla="*/ 4061443 w 4899452"/>
              <a:gd name="connsiteY2-240" fmla="*/ 81887 h 3741653"/>
              <a:gd name="connsiteX3-241" fmla="*/ 4899452 w 4899452"/>
              <a:gd name="connsiteY3-242" fmla="*/ 1206498 h 3741653"/>
              <a:gd name="connsiteX4-243" fmla="*/ 4803917 w 4899452"/>
              <a:gd name="connsiteY4-244" fmla="*/ 3176599 h 3741653"/>
              <a:gd name="connsiteX5-245" fmla="*/ 4170625 w 4899452"/>
              <a:gd name="connsiteY5-246" fmla="*/ 3741653 h 3741653"/>
              <a:gd name="connsiteX6-247" fmla="*/ 1075950 w 4899452"/>
              <a:gd name="connsiteY6-248" fmla="*/ 3700710 h 3741653"/>
              <a:gd name="connsiteX7-249" fmla="*/ 210646 w 4899452"/>
              <a:gd name="connsiteY7-250" fmla="*/ 3476850 h 3741653"/>
              <a:gd name="connsiteX8-251" fmla="*/ 210646 w 4899452"/>
              <a:gd name="connsiteY8-252" fmla="*/ 633292 h 3741653"/>
              <a:gd name="connsiteX0-253" fmla="*/ 210646 w 4899452"/>
              <a:gd name="connsiteY0-254" fmla="*/ 633292 h 3837188"/>
              <a:gd name="connsiteX1-255" fmla="*/ 1553622 w 4899452"/>
              <a:gd name="connsiteY1-256" fmla="*/ 0 h 3837188"/>
              <a:gd name="connsiteX2-257" fmla="*/ 4061443 w 4899452"/>
              <a:gd name="connsiteY2-258" fmla="*/ 81887 h 3837188"/>
              <a:gd name="connsiteX3-259" fmla="*/ 4899452 w 4899452"/>
              <a:gd name="connsiteY3-260" fmla="*/ 1206498 h 3837188"/>
              <a:gd name="connsiteX4-261" fmla="*/ 4803917 w 4899452"/>
              <a:gd name="connsiteY4-262" fmla="*/ 3176599 h 3837188"/>
              <a:gd name="connsiteX5-263" fmla="*/ 4034148 w 4899452"/>
              <a:gd name="connsiteY5-264" fmla="*/ 3837188 h 3837188"/>
              <a:gd name="connsiteX6-265" fmla="*/ 1075950 w 4899452"/>
              <a:gd name="connsiteY6-266" fmla="*/ 3700710 h 3837188"/>
              <a:gd name="connsiteX7-267" fmla="*/ 210646 w 4899452"/>
              <a:gd name="connsiteY7-268" fmla="*/ 3476850 h 3837188"/>
              <a:gd name="connsiteX8-269" fmla="*/ 210646 w 4899452"/>
              <a:gd name="connsiteY8-270" fmla="*/ 633292 h 38371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4899452" h="3837188">
                <a:moveTo>
                  <a:pt x="210646" y="633292"/>
                </a:moveTo>
                <a:cubicBezTo>
                  <a:pt x="210646" y="524733"/>
                  <a:pt x="1445063" y="0"/>
                  <a:pt x="1553622" y="0"/>
                </a:cubicBezTo>
                <a:cubicBezTo>
                  <a:pt x="2930924" y="313899"/>
                  <a:pt x="2711436" y="-136477"/>
                  <a:pt x="4061443" y="81887"/>
                </a:cubicBezTo>
                <a:cubicBezTo>
                  <a:pt x="4170002" y="81887"/>
                  <a:pt x="4722031" y="606619"/>
                  <a:pt x="4899452" y="1206498"/>
                </a:cubicBezTo>
                <a:lnTo>
                  <a:pt x="4803917" y="3176599"/>
                </a:lnTo>
                <a:cubicBezTo>
                  <a:pt x="4762973" y="3517170"/>
                  <a:pt x="4142707" y="3837188"/>
                  <a:pt x="4034148" y="3837188"/>
                </a:cubicBezTo>
                <a:lnTo>
                  <a:pt x="1075950" y="3700710"/>
                </a:lnTo>
                <a:cubicBezTo>
                  <a:pt x="967391" y="3700710"/>
                  <a:pt x="688318" y="3762830"/>
                  <a:pt x="210646" y="3476850"/>
                </a:cubicBezTo>
                <a:cubicBezTo>
                  <a:pt x="33225" y="2528997"/>
                  <a:pt x="-157843" y="1526554"/>
                  <a:pt x="210646" y="633292"/>
                </a:cubicBezTo>
                <a:close/>
              </a:path>
            </a:pathLst>
          </a:custGeom>
          <a:solidFill>
            <a:srgbClr val="718CFF"/>
          </a:solidFill>
          <a:ln w="3810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prstClr val="white"/>
              </a:solidFill>
              <a:cs typeface="+mn-ea"/>
              <a:sym typeface="+mn-lt"/>
            </a:endParaRPr>
          </a:p>
        </p:txBody>
      </p:sp>
      <p:pic>
        <p:nvPicPr>
          <p:cNvPr id="14" name="图片 22">
            <a:extLst>
              <a:ext uri="{FF2B5EF4-FFF2-40B4-BE49-F238E27FC236}">
                <a16:creationId xmlns:a16="http://schemas.microsoft.com/office/drawing/2014/main" id="{01AEA71D-BA2D-4DD3-958D-CCB2F9EA46D6}"/>
              </a:ext>
            </a:extLst>
          </p:cNvPr>
          <p:cNvPicPr>
            <a:picLocks noChangeAspect="1"/>
          </p:cNvPicPr>
          <p:nvPr/>
        </p:nvPicPr>
        <p:blipFill>
          <a:blip r:embed="rId6" cstate="print"/>
          <a:stretch>
            <a:fillRect/>
          </a:stretch>
        </p:blipFill>
        <p:spPr>
          <a:xfrm>
            <a:off x="8807737" y="1415891"/>
            <a:ext cx="979145" cy="2488499"/>
          </a:xfrm>
          <a:prstGeom prst="rect">
            <a:avLst/>
          </a:prstGeom>
        </p:spPr>
      </p:pic>
      <p:sp>
        <p:nvSpPr>
          <p:cNvPr id="15" name="矩形 23">
            <a:extLst>
              <a:ext uri="{FF2B5EF4-FFF2-40B4-BE49-F238E27FC236}">
                <a16:creationId xmlns:a16="http://schemas.microsoft.com/office/drawing/2014/main" id="{42A05C1C-79AB-4D4D-A8A8-70582526B4B9}"/>
              </a:ext>
            </a:extLst>
          </p:cNvPr>
          <p:cNvSpPr/>
          <p:nvPr/>
        </p:nvSpPr>
        <p:spPr>
          <a:xfrm>
            <a:off x="5854180" y="2149460"/>
            <a:ext cx="2834849" cy="2677656"/>
          </a:xfrm>
          <a:prstGeom prst="rect">
            <a:avLst/>
          </a:prstGeom>
        </p:spPr>
        <p:txBody>
          <a:bodyPr wrap="square">
            <a:spAutoFit/>
          </a:bodyPr>
          <a:lstStyle/>
          <a:p>
            <a:pPr algn="just"/>
            <a:r>
              <a:rPr lang="en-US" sz="2800" i="1">
                <a:solidFill>
                  <a:schemeClr val="bg1"/>
                </a:solidFill>
                <a:latin typeface="Times New Roman" panose="02020603050405020304" pitchFamily="18" charset="0"/>
                <a:cs typeface="Times New Roman" panose="02020603050405020304" pitchFamily="18" charset="0"/>
              </a:rPr>
              <a:t>Sau khi lắng nghe</a:t>
            </a:r>
            <a:r>
              <a:rPr lang="vi-VN" sz="2800" i="1">
                <a:solidFill>
                  <a:schemeClr val="bg1"/>
                </a:solidFill>
                <a:latin typeface="Times New Roman" panose="02020603050405020304" pitchFamily="18" charset="0"/>
                <a:cs typeface="Times New Roman" panose="02020603050405020304" pitchFamily="18" charset="0"/>
              </a:rPr>
              <a:t> biện pháp mà các nhóm đưa ra, em thích nhất với biện pháp của nhóm nào, vì sao?</a:t>
            </a:r>
            <a:endParaRPr lang="en-US" sz="2800">
              <a:solidFill>
                <a:schemeClr val="bg1"/>
              </a:solidFill>
              <a:latin typeface="Times New Roman" panose="02020603050405020304" pitchFamily="18" charset="0"/>
              <a:cs typeface="Times New Roman" panose="02020603050405020304" pitchFamily="18" charset="0"/>
            </a:endParaRPr>
          </a:p>
        </p:txBody>
      </p:sp>
      <p:pic>
        <p:nvPicPr>
          <p:cNvPr id="16" name="图片 38">
            <a:extLst>
              <a:ext uri="{FF2B5EF4-FFF2-40B4-BE49-F238E27FC236}">
                <a16:creationId xmlns:a16="http://schemas.microsoft.com/office/drawing/2014/main" id="{FBD50F99-6FB3-4999-9570-6BE526D1AC4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82801" y="2301152"/>
            <a:ext cx="3160891" cy="3206476"/>
          </a:xfrm>
          <a:prstGeom prst="rect">
            <a:avLst/>
          </a:prstGeom>
        </p:spPr>
      </p:pic>
    </p:spTree>
    <p:custDataLst>
      <p:tags r:id="rId1"/>
    </p:custDataLst>
    <p:extLst>
      <p:ext uri="{BB962C8B-B14F-4D97-AF65-F5344CB8AC3E}">
        <p14:creationId xmlns:p14="http://schemas.microsoft.com/office/powerpoint/2010/main" val="1439951380"/>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left)">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1000" fill="hold"/>
                                        <p:tgtEl>
                                          <p:spTgt spid="16"/>
                                        </p:tgtEl>
                                        <p:attrNameLst>
                                          <p:attrName>ppt_y</p:attrName>
                                        </p:attrNameLst>
                                      </p:cBhvr>
                                      <p:tavLst>
                                        <p:tav tm="0">
                                          <p:val>
                                            <p:strVal val="#ppt_y+.1"/>
                                          </p:val>
                                        </p:tav>
                                        <p:tav tm="100000">
                                          <p:val>
                                            <p:strVal val="#ppt_y"/>
                                          </p:val>
                                        </p:tav>
                                      </p:tavLst>
                                    </p:anim>
                                  </p:childTnLst>
                                </p:cTn>
                              </p:par>
                            </p:childTnLst>
                          </p:cTn>
                        </p:par>
                        <p:par>
                          <p:cTn id="22" fill="hold">
                            <p:stCondLst>
                              <p:cond delay="1000"/>
                            </p:stCondLst>
                            <p:childTnLst>
                              <p:par>
                                <p:cTn id="23" presetID="42" presetClass="entr" presetSubtype="0" fill="hold" nodeType="after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750"/>
                                        <p:tgtEl>
                                          <p:spTgt spid="21"/>
                                        </p:tgtEl>
                                      </p:cBhvr>
                                    </p:animEffect>
                                    <p:anim calcmode="lin" valueType="num">
                                      <p:cBhvr>
                                        <p:cTn id="26" dur="750" fill="hold"/>
                                        <p:tgtEl>
                                          <p:spTgt spid="21"/>
                                        </p:tgtEl>
                                        <p:attrNameLst>
                                          <p:attrName>ppt_x</p:attrName>
                                        </p:attrNameLst>
                                      </p:cBhvr>
                                      <p:tavLst>
                                        <p:tav tm="0">
                                          <p:val>
                                            <p:strVal val="#ppt_x"/>
                                          </p:val>
                                        </p:tav>
                                        <p:tav tm="100000">
                                          <p:val>
                                            <p:strVal val="#ppt_x"/>
                                          </p:val>
                                        </p:tav>
                                      </p:tavLst>
                                    </p:anim>
                                    <p:anim calcmode="lin" valueType="num">
                                      <p:cBhvr>
                                        <p:cTn id="27" dur="75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par>
                          <p:cTn id="33" fill="hold">
                            <p:stCondLst>
                              <p:cond delay="500"/>
                            </p:stCondLst>
                            <p:childTnLst>
                              <p:par>
                                <p:cTn id="34" presetID="10" presetClass="entr" presetSubtype="0" fill="hold" grpId="0" nodeType="after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500"/>
                                        <p:tgtEl>
                                          <p:spTgt spid="12"/>
                                        </p:tgtEl>
                                      </p:cBhvr>
                                    </p:animEffec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1000"/>
                                        <p:tgtEl>
                                          <p:spTgt spid="15"/>
                                        </p:tgtEl>
                                      </p:cBhvr>
                                    </p:animEffect>
                                    <p:anim calcmode="lin" valueType="num">
                                      <p:cBhvr>
                                        <p:cTn id="42" dur="1000" fill="hold"/>
                                        <p:tgtEl>
                                          <p:spTgt spid="15"/>
                                        </p:tgtEl>
                                        <p:attrNameLst>
                                          <p:attrName>ppt_x</p:attrName>
                                        </p:attrNameLst>
                                      </p:cBhvr>
                                      <p:tavLst>
                                        <p:tav tm="0">
                                          <p:val>
                                            <p:strVal val="#ppt_x"/>
                                          </p:val>
                                        </p:tav>
                                        <p:tav tm="100000">
                                          <p:val>
                                            <p:strVal val="#ppt_x"/>
                                          </p:val>
                                        </p:tav>
                                      </p:tavLst>
                                    </p:anim>
                                    <p:anim calcmode="lin" valueType="num">
                                      <p:cBhvr>
                                        <p:cTn id="4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bldLvl="0" animBg="1"/>
      <p:bldP spid="13" grpId="0" bldLvl="0" animBg="1"/>
      <p:bldP spid="1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B43664D-A254-4823-A8D5-315D16EB3AA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562" t="-389" r="5562" b="389"/>
          <a:stretch/>
        </p:blipFill>
        <p:spPr>
          <a:xfrm>
            <a:off x="0" y="-26699"/>
            <a:ext cx="12192000" cy="6858000"/>
          </a:xfrm>
          <a:prstGeom prst="rect">
            <a:avLst/>
          </a:prstGeom>
        </p:spPr>
      </p:pic>
      <p:grpSp>
        <p:nvGrpSpPr>
          <p:cNvPr id="11" name="组合 10">
            <a:extLst>
              <a:ext uri="{FF2B5EF4-FFF2-40B4-BE49-F238E27FC236}">
                <a16:creationId xmlns:a16="http://schemas.microsoft.com/office/drawing/2014/main" id="{F3FAA9F9-176E-4A33-A42E-1663CFB6C200}"/>
              </a:ext>
            </a:extLst>
          </p:cNvPr>
          <p:cNvGrpSpPr/>
          <p:nvPr/>
        </p:nvGrpSpPr>
        <p:grpSpPr>
          <a:xfrm>
            <a:off x="225291" y="-26699"/>
            <a:ext cx="8666914" cy="4883621"/>
            <a:chOff x="1762543" y="-20073"/>
            <a:chExt cx="8666914" cy="4883621"/>
          </a:xfrm>
        </p:grpSpPr>
        <p:cxnSp>
          <p:nvCxnSpPr>
            <p:cNvPr id="4" name="直接连接符 3">
              <a:extLst>
                <a:ext uri="{FF2B5EF4-FFF2-40B4-BE49-F238E27FC236}">
                  <a16:creationId xmlns:a16="http://schemas.microsoft.com/office/drawing/2014/main" id="{A9D68DB2-4E77-4735-92B3-CD36290CA9E8}"/>
                </a:ext>
              </a:extLst>
            </p:cNvPr>
            <p:cNvCxnSpPr/>
            <p:nvPr/>
          </p:nvCxnSpPr>
          <p:spPr>
            <a:xfrm>
              <a:off x="4015408" y="0"/>
              <a:ext cx="0" cy="1762539"/>
            </a:xfrm>
            <a:prstGeom prst="line">
              <a:avLst/>
            </a:prstGeom>
            <a:ln w="254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5" name="直接连接符 4">
              <a:extLst>
                <a:ext uri="{FF2B5EF4-FFF2-40B4-BE49-F238E27FC236}">
                  <a16:creationId xmlns:a16="http://schemas.microsoft.com/office/drawing/2014/main" id="{AA3359E1-195F-4E2B-B8D9-0EA7EC87C171}"/>
                </a:ext>
              </a:extLst>
            </p:cNvPr>
            <p:cNvCxnSpPr/>
            <p:nvPr/>
          </p:nvCxnSpPr>
          <p:spPr>
            <a:xfrm>
              <a:off x="8408503" y="-20073"/>
              <a:ext cx="0" cy="1762539"/>
            </a:xfrm>
            <a:prstGeom prst="line">
              <a:avLst/>
            </a:prstGeom>
            <a:ln w="254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6" name="云形 5">
              <a:extLst>
                <a:ext uri="{FF2B5EF4-FFF2-40B4-BE49-F238E27FC236}">
                  <a16:creationId xmlns:a16="http://schemas.microsoft.com/office/drawing/2014/main" id="{A77F814D-1B64-4E8E-BF3F-BDAA536E7D44}"/>
                </a:ext>
              </a:extLst>
            </p:cNvPr>
            <p:cNvSpPr/>
            <p:nvPr/>
          </p:nvSpPr>
          <p:spPr>
            <a:xfrm>
              <a:off x="1762543" y="1285461"/>
              <a:ext cx="8666914" cy="3578087"/>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 name="文本框 6">
            <a:extLst>
              <a:ext uri="{FF2B5EF4-FFF2-40B4-BE49-F238E27FC236}">
                <a16:creationId xmlns:a16="http://schemas.microsoft.com/office/drawing/2014/main" id="{47C7A9C1-0B75-4E2F-86DB-4158930B8937}"/>
              </a:ext>
            </a:extLst>
          </p:cNvPr>
          <p:cNvSpPr txBox="1"/>
          <p:nvPr/>
        </p:nvSpPr>
        <p:spPr>
          <a:xfrm>
            <a:off x="1834180" y="1803909"/>
            <a:ext cx="4896668" cy="1938992"/>
          </a:xfrm>
          <a:prstGeom prst="rect">
            <a:avLst/>
          </a:prstGeom>
          <a:noFill/>
        </p:spPr>
        <p:txBody>
          <a:bodyPr wrap="square" rtlCol="0">
            <a:spAutoFit/>
          </a:bodyPr>
          <a:lstStyle/>
          <a:p>
            <a:pPr algn="ctr"/>
            <a:r>
              <a:rPr lang="en-US" altLang="zh-CN" sz="6000">
                <a:solidFill>
                  <a:schemeClr val="tx1">
                    <a:lumMod val="75000"/>
                    <a:lumOff val="25000"/>
                  </a:schemeClr>
                </a:solidFill>
                <a:latin typeface="#9Slide03 Encode SeEx Extrabold" panose="00000905000000000000" pitchFamily="2" charset="0"/>
                <a:ea typeface="字魂27号-布丁体" panose="00000505000000000000" pitchFamily="2" charset="-122"/>
                <a:cs typeface="Times New Roman" panose="02020603050405020304" pitchFamily="18" charset="0"/>
              </a:rPr>
              <a:t>Hoạt động vận dụng</a:t>
            </a:r>
            <a:endParaRPr lang="zh-CN" altLang="en-US" sz="6000" dirty="0">
              <a:solidFill>
                <a:schemeClr val="tx1">
                  <a:lumMod val="75000"/>
                  <a:lumOff val="25000"/>
                </a:schemeClr>
              </a:solidFill>
              <a:latin typeface="#9Slide03 Encode SeEx Extrabold" panose="00000905000000000000" pitchFamily="2" charset="0"/>
              <a:ea typeface="字魂27号-布丁体" panose="00000505000000000000" pitchFamily="2" charset="-122"/>
              <a:cs typeface="Times New Roman" panose="02020603050405020304" pitchFamily="18" charset="0"/>
            </a:endParaRPr>
          </a:p>
        </p:txBody>
      </p:sp>
      <p:pic>
        <p:nvPicPr>
          <p:cNvPr id="8" name="图片 4">
            <a:extLst>
              <a:ext uri="{FF2B5EF4-FFF2-40B4-BE49-F238E27FC236}">
                <a16:creationId xmlns:a16="http://schemas.microsoft.com/office/drawing/2014/main" id="{BE05E85E-0ADE-4916-BD1C-9FAAEA2A661D}"/>
              </a:ext>
            </a:extLst>
          </p:cNvPr>
          <p:cNvPicPr>
            <a:picLocks noChangeAspect="1"/>
          </p:cNvPicPr>
          <p:nvPr/>
        </p:nvPicPr>
        <p:blipFill rotWithShape="1">
          <a:blip r:embed="rId5">
            <a:extLst>
              <a:ext uri="{28A0092B-C50C-407E-A947-70E740481C1C}">
                <a14:useLocalDpi xmlns:a14="http://schemas.microsoft.com/office/drawing/2010/main" val="0"/>
              </a:ext>
            </a:extLst>
          </a:blip>
          <a:srcRect l="49807" t="6503" r="4936" b="70943"/>
          <a:stretch/>
        </p:blipFill>
        <p:spPr>
          <a:xfrm>
            <a:off x="4949693" y="622852"/>
            <a:ext cx="6771336" cy="4474427"/>
          </a:xfrm>
          <a:prstGeom prst="rect">
            <a:avLst/>
          </a:prstGeom>
        </p:spPr>
      </p:pic>
    </p:spTree>
    <p:custDataLst>
      <p:tags r:id="rId1"/>
    </p:custDataLst>
    <p:extLst>
      <p:ext uri="{BB962C8B-B14F-4D97-AF65-F5344CB8AC3E}">
        <p14:creationId xmlns:p14="http://schemas.microsoft.com/office/powerpoint/2010/main" val="487904211"/>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id="{D9C36FF8-AA2C-4509-9775-4DC996A4CFA5}"/>
              </a:ext>
            </a:extLst>
          </p:cNvPr>
          <p:cNvSpPr/>
          <p:nvPr/>
        </p:nvSpPr>
        <p:spPr>
          <a:xfrm>
            <a:off x="702469" y="1066294"/>
            <a:ext cx="10787063" cy="467201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a:extLst>
              <a:ext uri="{FF2B5EF4-FFF2-40B4-BE49-F238E27FC236}">
                <a16:creationId xmlns:a16="http://schemas.microsoft.com/office/drawing/2014/main" id="{2027F38E-00B1-435B-8378-736C3E9F3D6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6018" t="15373" r="59036" b="55183"/>
          <a:stretch/>
        </p:blipFill>
        <p:spPr>
          <a:xfrm>
            <a:off x="3378483" y="201628"/>
            <a:ext cx="762406" cy="636339"/>
          </a:xfrm>
          <a:prstGeom prst="rect">
            <a:avLst/>
          </a:prstGeom>
        </p:spPr>
      </p:pic>
      <p:sp>
        <p:nvSpPr>
          <p:cNvPr id="5" name="矩形 4">
            <a:extLst>
              <a:ext uri="{FF2B5EF4-FFF2-40B4-BE49-F238E27FC236}">
                <a16:creationId xmlns:a16="http://schemas.microsoft.com/office/drawing/2014/main" id="{9CA1EE02-2992-417B-B103-6950FB59EA7C}"/>
              </a:ext>
            </a:extLst>
          </p:cNvPr>
          <p:cNvSpPr/>
          <p:nvPr/>
        </p:nvSpPr>
        <p:spPr>
          <a:xfrm>
            <a:off x="4140889" y="201628"/>
            <a:ext cx="4647426" cy="707886"/>
          </a:xfrm>
          <a:prstGeom prst="rect">
            <a:avLst/>
          </a:prstGeom>
        </p:spPr>
        <p:txBody>
          <a:bodyPr wrap="none">
            <a:spAutoFit/>
          </a:bodyPr>
          <a:lstStyle/>
          <a:p>
            <a:pPr algn="dist"/>
            <a:r>
              <a:rPr lang="en-US" altLang="zh-CN" sz="4000" b="1">
                <a:solidFill>
                  <a:schemeClr val="bg1"/>
                </a:solidFill>
                <a:latin typeface="Times New Roman" panose="02020603050405020304" pitchFamily="18" charset="0"/>
                <a:ea typeface="字魂7号-温暖童稚体" panose="00000500000000000000" pitchFamily="2" charset="-122"/>
                <a:cs typeface="Times New Roman" panose="02020603050405020304" pitchFamily="18" charset="0"/>
              </a:rPr>
              <a:t>Hoạt động vận dụng</a:t>
            </a:r>
            <a:endParaRPr lang="zh-CN" altLang="en-US" sz="4000" b="1" dirty="0">
              <a:solidFill>
                <a:schemeClr val="bg1"/>
              </a:solidFill>
              <a:latin typeface="Times New Roman" panose="02020603050405020304" pitchFamily="18" charset="0"/>
              <a:ea typeface="字魂7号-温暖童稚体" panose="00000500000000000000" pitchFamily="2" charset="-122"/>
              <a:cs typeface="Times New Roman" panose="02020603050405020304" pitchFamily="18" charset="0"/>
            </a:endParaRPr>
          </a:p>
        </p:txBody>
      </p:sp>
      <p:pic>
        <p:nvPicPr>
          <p:cNvPr id="8" name="图片 7">
            <a:extLst>
              <a:ext uri="{FF2B5EF4-FFF2-40B4-BE49-F238E27FC236}">
                <a16:creationId xmlns:a16="http://schemas.microsoft.com/office/drawing/2014/main" id="{BAA297CB-15A8-427F-A06F-E27F8323EA1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8423" y="1519543"/>
            <a:ext cx="5397563" cy="3818914"/>
          </a:xfrm>
          <a:prstGeom prst="rect">
            <a:avLst/>
          </a:prstGeom>
        </p:spPr>
      </p:pic>
      <p:cxnSp>
        <p:nvCxnSpPr>
          <p:cNvPr id="10" name="直接连接符 9">
            <a:extLst>
              <a:ext uri="{FF2B5EF4-FFF2-40B4-BE49-F238E27FC236}">
                <a16:creationId xmlns:a16="http://schemas.microsoft.com/office/drawing/2014/main" id="{79A56991-C5BA-4EBB-A3BF-871E3ADF84DF}"/>
              </a:ext>
            </a:extLst>
          </p:cNvPr>
          <p:cNvCxnSpPr>
            <a:stCxn id="2" idx="0"/>
          </p:cNvCxnSpPr>
          <p:nvPr/>
        </p:nvCxnSpPr>
        <p:spPr>
          <a:xfrm flipH="1">
            <a:off x="6096000" y="1066294"/>
            <a:ext cx="1" cy="4672013"/>
          </a:xfrm>
          <a:prstGeom prst="line">
            <a:avLst/>
          </a:prstGeom>
          <a:ln w="2222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nvGrpSpPr>
          <p:cNvPr id="18" name="组合 7">
            <a:extLst>
              <a:ext uri="{FF2B5EF4-FFF2-40B4-BE49-F238E27FC236}">
                <a16:creationId xmlns:a16="http://schemas.microsoft.com/office/drawing/2014/main" id="{8C1E4D3A-4EA7-4AF5-B1DC-CC50D883B14A}"/>
              </a:ext>
            </a:extLst>
          </p:cNvPr>
          <p:cNvGrpSpPr/>
          <p:nvPr/>
        </p:nvGrpSpPr>
        <p:grpSpPr>
          <a:xfrm>
            <a:off x="7013581" y="1908690"/>
            <a:ext cx="3549467" cy="2929447"/>
            <a:chOff x="6096000" y="1433502"/>
            <a:chExt cx="3638550" cy="4610100"/>
          </a:xfrm>
        </p:grpSpPr>
        <p:sp>
          <p:nvSpPr>
            <p:cNvPr id="19" name="矩形: 圆角 5">
              <a:extLst>
                <a:ext uri="{FF2B5EF4-FFF2-40B4-BE49-F238E27FC236}">
                  <a16:creationId xmlns:a16="http://schemas.microsoft.com/office/drawing/2014/main" id="{D44EF2CA-EF3F-4CDD-82EB-3F0643D3D48D}"/>
                </a:ext>
              </a:extLst>
            </p:cNvPr>
            <p:cNvSpPr/>
            <p:nvPr/>
          </p:nvSpPr>
          <p:spPr>
            <a:xfrm>
              <a:off x="6096000" y="1433502"/>
              <a:ext cx="3638550" cy="4610100"/>
            </a:xfrm>
            <a:prstGeom prst="roundRect">
              <a:avLst>
                <a:gd name="adj" fmla="val 23997"/>
              </a:avLst>
            </a:prstGeom>
            <a:noFill/>
            <a:ln>
              <a:solidFill>
                <a:srgbClr val="E76F6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0" name="矩形: 圆角 6">
              <a:extLst>
                <a:ext uri="{FF2B5EF4-FFF2-40B4-BE49-F238E27FC236}">
                  <a16:creationId xmlns:a16="http://schemas.microsoft.com/office/drawing/2014/main" id="{C8F0329E-B7E0-4FE2-80F3-4E9DBCF68CF8}"/>
                </a:ext>
              </a:extLst>
            </p:cNvPr>
            <p:cNvSpPr/>
            <p:nvPr/>
          </p:nvSpPr>
          <p:spPr>
            <a:xfrm>
              <a:off x="6297101" y="1688301"/>
              <a:ext cx="3236347" cy="4100502"/>
            </a:xfrm>
            <a:prstGeom prst="roundRect">
              <a:avLst>
                <a:gd name="adj" fmla="val 15756"/>
              </a:avLst>
            </a:prstGeom>
            <a:solidFill>
              <a:srgbClr val="FAEEE2"/>
            </a:solidFill>
            <a:ln>
              <a:solidFill>
                <a:srgbClr val="DF73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pic>
        <p:nvPicPr>
          <p:cNvPr id="21" name="图片 4">
            <a:extLst>
              <a:ext uri="{FF2B5EF4-FFF2-40B4-BE49-F238E27FC236}">
                <a16:creationId xmlns:a16="http://schemas.microsoft.com/office/drawing/2014/main" id="{B7875FB8-8226-4D53-8E3A-5D111410078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710131">
            <a:off x="8487055" y="-109836"/>
            <a:ext cx="4304929" cy="3074454"/>
          </a:xfrm>
          <a:prstGeom prst="rect">
            <a:avLst/>
          </a:prstGeom>
          <a:effectLst>
            <a:outerShdw blurRad="50800" dist="38100" dir="2700000" algn="tl" rotWithShape="0">
              <a:prstClr val="black">
                <a:alpha val="10000"/>
              </a:prstClr>
            </a:outerShdw>
          </a:effectLst>
        </p:spPr>
      </p:pic>
      <p:sp>
        <p:nvSpPr>
          <p:cNvPr id="7" name="Rectangle 6">
            <a:extLst>
              <a:ext uri="{FF2B5EF4-FFF2-40B4-BE49-F238E27FC236}">
                <a16:creationId xmlns:a16="http://schemas.microsoft.com/office/drawing/2014/main" id="{23AEDF8F-BB5E-42FF-BD2A-A3126AB8DE2D}"/>
              </a:ext>
            </a:extLst>
          </p:cNvPr>
          <p:cNvSpPr/>
          <p:nvPr/>
        </p:nvSpPr>
        <p:spPr>
          <a:xfrm>
            <a:off x="7489475" y="2250028"/>
            <a:ext cx="2573043" cy="2246769"/>
          </a:xfrm>
          <a:prstGeom prst="rect">
            <a:avLst/>
          </a:prstGeom>
        </p:spPr>
        <p:txBody>
          <a:bodyPr wrap="square">
            <a:spAutoFit/>
          </a:bodyPr>
          <a:lstStyle/>
          <a:p>
            <a:pPr algn="just">
              <a:spcAft>
                <a:spcPts val="0"/>
              </a:spcAft>
            </a:pPr>
            <a:r>
              <a:rPr lang="nl-NL" sz="2800" b="1" i="1">
                <a:solidFill>
                  <a:schemeClr val="accent5">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Em</a:t>
            </a:r>
            <a:r>
              <a:rPr lang="vi-VN" sz="2800" b="1" i="1">
                <a:solidFill>
                  <a:schemeClr val="accent5">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có thích đọc sách không? Quan điểm của em thế nào về việc đọc sách?</a:t>
            </a:r>
            <a:endParaRPr lang="en-US" sz="2400" b="1" i="1">
              <a:solidFill>
                <a:schemeClr val="accent5">
                  <a:lumMod val="75000"/>
                </a:schemeClr>
              </a:solidFill>
              <a:effectLst/>
              <a:latin typeface=".VnTime"/>
              <a:ea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431238617"/>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left)">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42"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outHorizontal)">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left)">
                                      <p:cBhvr>
                                        <p:cTn id="24" dur="500"/>
                                        <p:tgtEl>
                                          <p:spTgt spid="8"/>
                                        </p:tgtEl>
                                      </p:cBhvr>
                                    </p:animEffect>
                                  </p:childTnLst>
                                </p:cTn>
                              </p:par>
                            </p:childTnLst>
                          </p:cTn>
                        </p:par>
                        <p:par>
                          <p:cTn id="25" fill="hold">
                            <p:stCondLst>
                              <p:cond delay="500"/>
                            </p:stCondLst>
                            <p:childTnLst>
                              <p:par>
                                <p:cTn id="26" presetID="42" presetClass="entr" presetSubtype="0" fill="hold" nodeType="after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750"/>
                                        <p:tgtEl>
                                          <p:spTgt spid="21"/>
                                        </p:tgtEl>
                                      </p:cBhvr>
                                    </p:animEffect>
                                    <p:anim calcmode="lin" valueType="num">
                                      <p:cBhvr>
                                        <p:cTn id="29" dur="750" fill="hold"/>
                                        <p:tgtEl>
                                          <p:spTgt spid="21"/>
                                        </p:tgtEl>
                                        <p:attrNameLst>
                                          <p:attrName>ppt_x</p:attrName>
                                        </p:attrNameLst>
                                      </p:cBhvr>
                                      <p:tavLst>
                                        <p:tav tm="0">
                                          <p:val>
                                            <p:strVal val="#ppt_x"/>
                                          </p:val>
                                        </p:tav>
                                        <p:tav tm="100000">
                                          <p:val>
                                            <p:strVal val="#ppt_x"/>
                                          </p:val>
                                        </p:tav>
                                      </p:tavLst>
                                    </p:anim>
                                    <p:anim calcmode="lin" valueType="num">
                                      <p:cBhvr>
                                        <p:cTn id="30" dur="750" fill="hold"/>
                                        <p:tgtEl>
                                          <p:spTgt spid="21"/>
                                        </p:tgtEl>
                                        <p:attrNameLst>
                                          <p:attrName>ppt_y</p:attrName>
                                        </p:attrNameLst>
                                      </p:cBhvr>
                                      <p:tavLst>
                                        <p:tav tm="0">
                                          <p:val>
                                            <p:strVal val="#ppt_y+.1"/>
                                          </p:val>
                                        </p:tav>
                                        <p:tav tm="100000">
                                          <p:val>
                                            <p:strVal val="#ppt_y"/>
                                          </p:val>
                                        </p:tav>
                                      </p:tavLst>
                                    </p:anim>
                                  </p:childTnLst>
                                </p:cTn>
                              </p:par>
                              <p:par>
                                <p:cTn id="31" presetID="17" presetClass="entr" presetSubtype="10" fill="hold" nodeType="withEffect">
                                  <p:stCondLst>
                                    <p:cond delay="0"/>
                                  </p:stCondLst>
                                  <p:childTnLst>
                                    <p:set>
                                      <p:cBhvr>
                                        <p:cTn id="32" dur="1" fill="hold">
                                          <p:stCondLst>
                                            <p:cond delay="0"/>
                                          </p:stCondLst>
                                        </p:cTn>
                                        <p:tgtEl>
                                          <p:spTgt spid="18"/>
                                        </p:tgtEl>
                                        <p:attrNameLst>
                                          <p:attrName>style.visibility</p:attrName>
                                        </p:attrNameLst>
                                      </p:cBhvr>
                                      <p:to>
                                        <p:strVal val="visible"/>
                                      </p:to>
                                    </p:set>
                                    <p:anim calcmode="lin" valueType="num">
                                      <p:cBhvr>
                                        <p:cTn id="33" dur="750" fill="hold"/>
                                        <p:tgtEl>
                                          <p:spTgt spid="18"/>
                                        </p:tgtEl>
                                        <p:attrNameLst>
                                          <p:attrName>ppt_w</p:attrName>
                                        </p:attrNameLst>
                                      </p:cBhvr>
                                      <p:tavLst>
                                        <p:tav tm="0">
                                          <p:val>
                                            <p:fltVal val="0"/>
                                          </p:val>
                                        </p:tav>
                                        <p:tav tm="100000">
                                          <p:val>
                                            <p:strVal val="#ppt_w"/>
                                          </p:val>
                                        </p:tav>
                                      </p:tavLst>
                                    </p:anim>
                                    <p:anim calcmode="lin" valueType="num">
                                      <p:cBhvr>
                                        <p:cTn id="34" dur="750" fill="hold"/>
                                        <p:tgtEl>
                                          <p:spTgt spid="18"/>
                                        </p:tgtEl>
                                        <p:attrNameLst>
                                          <p:attrName>ppt_h</p:attrName>
                                        </p:attrNameLst>
                                      </p:cBhvr>
                                      <p:tavLst>
                                        <p:tav tm="0">
                                          <p:val>
                                            <p:strVal val="#ppt_h"/>
                                          </p:val>
                                        </p:tav>
                                        <p:tav tm="100000">
                                          <p:val>
                                            <p:strVal val="#ppt_h"/>
                                          </p:val>
                                        </p:tav>
                                      </p:tavLst>
                                    </p:anim>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barn(inVertical)">
                                      <p:cBhvr>
                                        <p:cTn id="3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B43664D-A254-4823-A8D5-315D16EB3AA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562" t="-389" r="5562" b="389"/>
          <a:stretch/>
        </p:blipFill>
        <p:spPr>
          <a:xfrm>
            <a:off x="0" y="-26699"/>
            <a:ext cx="12192000" cy="6858000"/>
          </a:xfrm>
          <a:prstGeom prst="rect">
            <a:avLst/>
          </a:prstGeom>
        </p:spPr>
      </p:pic>
      <p:grpSp>
        <p:nvGrpSpPr>
          <p:cNvPr id="11" name="组合 10">
            <a:extLst>
              <a:ext uri="{FF2B5EF4-FFF2-40B4-BE49-F238E27FC236}">
                <a16:creationId xmlns:a16="http://schemas.microsoft.com/office/drawing/2014/main" id="{F3FAA9F9-176E-4A33-A42E-1663CFB6C200}"/>
              </a:ext>
            </a:extLst>
          </p:cNvPr>
          <p:cNvGrpSpPr/>
          <p:nvPr/>
        </p:nvGrpSpPr>
        <p:grpSpPr>
          <a:xfrm>
            <a:off x="4692877" y="-26699"/>
            <a:ext cx="7487471" cy="4883621"/>
            <a:chOff x="1762543" y="-20073"/>
            <a:chExt cx="8666914" cy="4883621"/>
          </a:xfrm>
        </p:grpSpPr>
        <p:cxnSp>
          <p:nvCxnSpPr>
            <p:cNvPr id="4" name="直接连接符 3">
              <a:extLst>
                <a:ext uri="{FF2B5EF4-FFF2-40B4-BE49-F238E27FC236}">
                  <a16:creationId xmlns:a16="http://schemas.microsoft.com/office/drawing/2014/main" id="{A9D68DB2-4E77-4735-92B3-CD36290CA9E8}"/>
                </a:ext>
              </a:extLst>
            </p:cNvPr>
            <p:cNvCxnSpPr/>
            <p:nvPr/>
          </p:nvCxnSpPr>
          <p:spPr>
            <a:xfrm>
              <a:off x="4015408" y="0"/>
              <a:ext cx="0" cy="1762539"/>
            </a:xfrm>
            <a:prstGeom prst="line">
              <a:avLst/>
            </a:prstGeom>
            <a:ln w="254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5" name="直接连接符 4">
              <a:extLst>
                <a:ext uri="{FF2B5EF4-FFF2-40B4-BE49-F238E27FC236}">
                  <a16:creationId xmlns:a16="http://schemas.microsoft.com/office/drawing/2014/main" id="{AA3359E1-195F-4E2B-B8D9-0EA7EC87C171}"/>
                </a:ext>
              </a:extLst>
            </p:cNvPr>
            <p:cNvCxnSpPr/>
            <p:nvPr/>
          </p:nvCxnSpPr>
          <p:spPr>
            <a:xfrm>
              <a:off x="8408503" y="-20073"/>
              <a:ext cx="0" cy="1762539"/>
            </a:xfrm>
            <a:prstGeom prst="line">
              <a:avLst/>
            </a:prstGeom>
            <a:ln w="254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6" name="云形 5">
              <a:extLst>
                <a:ext uri="{FF2B5EF4-FFF2-40B4-BE49-F238E27FC236}">
                  <a16:creationId xmlns:a16="http://schemas.microsoft.com/office/drawing/2014/main" id="{A77F814D-1B64-4E8E-BF3F-BDAA536E7D44}"/>
                </a:ext>
              </a:extLst>
            </p:cNvPr>
            <p:cNvSpPr/>
            <p:nvPr/>
          </p:nvSpPr>
          <p:spPr>
            <a:xfrm>
              <a:off x="1762543" y="1285461"/>
              <a:ext cx="8666914" cy="3578087"/>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 name="文本框 6">
            <a:extLst>
              <a:ext uri="{FF2B5EF4-FFF2-40B4-BE49-F238E27FC236}">
                <a16:creationId xmlns:a16="http://schemas.microsoft.com/office/drawing/2014/main" id="{47C7A9C1-0B75-4E2F-86DB-4158930B8937}"/>
              </a:ext>
            </a:extLst>
          </p:cNvPr>
          <p:cNvSpPr txBox="1"/>
          <p:nvPr/>
        </p:nvSpPr>
        <p:spPr>
          <a:xfrm>
            <a:off x="5988277" y="1961660"/>
            <a:ext cx="5392651" cy="1938992"/>
          </a:xfrm>
          <a:prstGeom prst="rect">
            <a:avLst/>
          </a:prstGeom>
          <a:noFill/>
        </p:spPr>
        <p:txBody>
          <a:bodyPr wrap="square" rtlCol="0">
            <a:spAutoFit/>
          </a:bodyPr>
          <a:lstStyle/>
          <a:p>
            <a:pPr algn="ctr"/>
            <a:r>
              <a:rPr lang="en-US" altLang="zh-CN" sz="6000">
                <a:solidFill>
                  <a:schemeClr val="tx1">
                    <a:lumMod val="75000"/>
                    <a:lumOff val="25000"/>
                  </a:schemeClr>
                </a:solidFill>
                <a:latin typeface="#9Slide03 Encode SeEx Extrabold" panose="00000905000000000000" pitchFamily="2" charset="0"/>
                <a:ea typeface="字魂27号-布丁体" panose="00000505000000000000" pitchFamily="2" charset="-122"/>
                <a:cs typeface="Times New Roman" panose="02020603050405020304" pitchFamily="18" charset="0"/>
              </a:rPr>
              <a:t>Chúc các em học tập tốt!</a:t>
            </a:r>
            <a:endParaRPr lang="zh-CN" altLang="en-US" sz="6000" dirty="0">
              <a:solidFill>
                <a:schemeClr val="tx1">
                  <a:lumMod val="75000"/>
                  <a:lumOff val="25000"/>
                </a:schemeClr>
              </a:solidFill>
              <a:latin typeface="#9Slide03 Encode SeEx Extrabold" panose="00000905000000000000" pitchFamily="2" charset="0"/>
              <a:ea typeface="字魂27号-布丁体" panose="00000505000000000000" pitchFamily="2" charset="-122"/>
              <a:cs typeface="Times New Roman" panose="02020603050405020304" pitchFamily="18" charset="0"/>
            </a:endParaRPr>
          </a:p>
        </p:txBody>
      </p:sp>
      <p:pic>
        <p:nvPicPr>
          <p:cNvPr id="15" name="图片 10">
            <a:extLst>
              <a:ext uri="{FF2B5EF4-FFF2-40B4-BE49-F238E27FC236}">
                <a16:creationId xmlns:a16="http://schemas.microsoft.com/office/drawing/2014/main" id="{AA12D176-F818-42F2-8BAC-9738DA114B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1068" y="1313216"/>
            <a:ext cx="4529510" cy="4849240"/>
          </a:xfrm>
          <a:prstGeom prst="rect">
            <a:avLst/>
          </a:prstGeom>
        </p:spPr>
      </p:pic>
    </p:spTree>
    <p:custDataLst>
      <p:tags r:id="rId1"/>
    </p:custDataLst>
    <p:extLst>
      <p:ext uri="{BB962C8B-B14F-4D97-AF65-F5344CB8AC3E}">
        <p14:creationId xmlns:p14="http://schemas.microsoft.com/office/powerpoint/2010/main" val="2093120927"/>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1B1814C5-282F-43F1-8D21-125038E9E73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562" t="-389" r="5562" b="389"/>
          <a:stretch/>
        </p:blipFill>
        <p:spPr>
          <a:xfrm>
            <a:off x="0" y="-26699"/>
            <a:ext cx="12192000" cy="6858000"/>
          </a:xfrm>
          <a:prstGeom prst="rect">
            <a:avLst/>
          </a:prstGeom>
        </p:spPr>
      </p:pic>
      <p:sp>
        <p:nvSpPr>
          <p:cNvPr id="3" name="矩形: 圆角 2">
            <a:extLst>
              <a:ext uri="{FF2B5EF4-FFF2-40B4-BE49-F238E27FC236}">
                <a16:creationId xmlns:a16="http://schemas.microsoft.com/office/drawing/2014/main" id="{F810A3BC-5CAB-4BE2-A856-D3DB2044F0E1}"/>
              </a:ext>
            </a:extLst>
          </p:cNvPr>
          <p:cNvSpPr/>
          <p:nvPr/>
        </p:nvSpPr>
        <p:spPr>
          <a:xfrm>
            <a:off x="847725" y="647700"/>
            <a:ext cx="10496550" cy="4953000"/>
          </a:xfrm>
          <a:prstGeom prst="roundRect">
            <a:avLst>
              <a:gd name="adj" fmla="val 7821"/>
            </a:avLst>
          </a:prstGeom>
          <a:solidFill>
            <a:schemeClr val="bg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a:extLst>
              <a:ext uri="{FF2B5EF4-FFF2-40B4-BE49-F238E27FC236}">
                <a16:creationId xmlns:a16="http://schemas.microsoft.com/office/drawing/2014/main" id="{7D7B9115-EB11-426E-A319-87440354C74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2143" t="47797" r="14286"/>
          <a:stretch/>
        </p:blipFill>
        <p:spPr>
          <a:xfrm>
            <a:off x="1226453" y="1828801"/>
            <a:ext cx="1961483" cy="3771900"/>
          </a:xfrm>
          <a:prstGeom prst="rect">
            <a:avLst/>
          </a:prstGeom>
        </p:spPr>
      </p:pic>
      <p:grpSp>
        <p:nvGrpSpPr>
          <p:cNvPr id="7" name="组合 6">
            <a:extLst>
              <a:ext uri="{FF2B5EF4-FFF2-40B4-BE49-F238E27FC236}">
                <a16:creationId xmlns:a16="http://schemas.microsoft.com/office/drawing/2014/main" id="{714E390A-98A8-4F74-8D30-3892C68A040D}"/>
              </a:ext>
            </a:extLst>
          </p:cNvPr>
          <p:cNvGrpSpPr/>
          <p:nvPr/>
        </p:nvGrpSpPr>
        <p:grpSpPr>
          <a:xfrm>
            <a:off x="2716192" y="674675"/>
            <a:ext cx="1918156" cy="1143000"/>
            <a:chOff x="2901494" y="1275873"/>
            <a:chExt cx="1918156" cy="1143000"/>
          </a:xfrm>
        </p:grpSpPr>
        <p:sp>
          <p:nvSpPr>
            <p:cNvPr id="5" name="思想气泡: 云 4">
              <a:extLst>
                <a:ext uri="{FF2B5EF4-FFF2-40B4-BE49-F238E27FC236}">
                  <a16:creationId xmlns:a16="http://schemas.microsoft.com/office/drawing/2014/main" id="{1818BD9C-EC28-4E71-A762-2019FA4986CB}"/>
                </a:ext>
              </a:extLst>
            </p:cNvPr>
            <p:cNvSpPr/>
            <p:nvPr/>
          </p:nvSpPr>
          <p:spPr>
            <a:xfrm>
              <a:off x="2901494" y="1275873"/>
              <a:ext cx="1918156" cy="1143000"/>
            </a:xfrm>
            <a:prstGeom prst="cloudCallout">
              <a:avLst>
                <a:gd name="adj1" fmla="val -56075"/>
                <a:gd name="adj2" fmla="val 72500"/>
              </a:avLst>
            </a:prstGeom>
            <a:noFill/>
            <a:ln>
              <a:solidFill>
                <a:srgbClr val="D472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a:extLst>
                <a:ext uri="{FF2B5EF4-FFF2-40B4-BE49-F238E27FC236}">
                  <a16:creationId xmlns:a16="http://schemas.microsoft.com/office/drawing/2014/main" id="{02D8BE44-763D-498C-9DA1-F809D5C3F075}"/>
                </a:ext>
              </a:extLst>
            </p:cNvPr>
            <p:cNvSpPr txBox="1"/>
            <p:nvPr/>
          </p:nvSpPr>
          <p:spPr>
            <a:xfrm>
              <a:off x="3007913" y="1447799"/>
              <a:ext cx="1705317" cy="584775"/>
            </a:xfrm>
            <a:prstGeom prst="rect">
              <a:avLst/>
            </a:prstGeom>
            <a:noFill/>
          </p:spPr>
          <p:txBody>
            <a:bodyPr wrap="square" rtlCol="0">
              <a:spAutoFit/>
            </a:bodyPr>
            <a:lstStyle/>
            <a:p>
              <a:pPr algn="ctr"/>
              <a:r>
                <a:rPr lang="en-US" altLang="zh-CN" sz="3200" b="1">
                  <a:solidFill>
                    <a:schemeClr val="tx1">
                      <a:lumMod val="85000"/>
                      <a:lumOff val="15000"/>
                    </a:schemeClr>
                  </a:solidFill>
                  <a:latin typeface="Times New Roman" panose="02020603050405020304" pitchFamily="18" charset="0"/>
                  <a:ea typeface="仓耳今楷05-6763 W05" panose="02020400000000000000" pitchFamily="18" charset="-122"/>
                  <a:cs typeface="Times New Roman" panose="02020603050405020304" pitchFamily="18" charset="0"/>
                </a:rPr>
                <a:t>Câu hỏi</a:t>
              </a:r>
              <a:endParaRPr lang="zh-CN" altLang="en-US" sz="3200" b="1" dirty="0">
                <a:solidFill>
                  <a:schemeClr val="tx1">
                    <a:lumMod val="85000"/>
                    <a:lumOff val="15000"/>
                  </a:schemeClr>
                </a:solidFill>
                <a:latin typeface="Times New Roman" panose="02020603050405020304" pitchFamily="18" charset="0"/>
                <a:ea typeface="仓耳今楷05-6763 W05" panose="02020400000000000000" pitchFamily="18" charset="-122"/>
                <a:cs typeface="Times New Roman" panose="02020603050405020304" pitchFamily="18" charset="0"/>
              </a:endParaRPr>
            </a:p>
          </p:txBody>
        </p:sp>
      </p:grpSp>
      <p:pic>
        <p:nvPicPr>
          <p:cNvPr id="11" name="图片 4">
            <a:extLst>
              <a:ext uri="{FF2B5EF4-FFF2-40B4-BE49-F238E27FC236}">
                <a16:creationId xmlns:a16="http://schemas.microsoft.com/office/drawing/2014/main" id="{9B18D738-C1F3-411B-BE7F-7BA553396D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01694" y="1792829"/>
            <a:ext cx="5863853" cy="3223098"/>
          </a:xfrm>
          <a:prstGeom prst="rect">
            <a:avLst/>
          </a:prstGeom>
        </p:spPr>
      </p:pic>
      <p:sp>
        <p:nvSpPr>
          <p:cNvPr id="12" name="TextBox 9">
            <a:extLst>
              <a:ext uri="{FF2B5EF4-FFF2-40B4-BE49-F238E27FC236}">
                <a16:creationId xmlns:a16="http://schemas.microsoft.com/office/drawing/2014/main" id="{82A7783B-18FB-4A93-A5EA-84C3F4B7C7F6}"/>
              </a:ext>
            </a:extLst>
          </p:cNvPr>
          <p:cNvSpPr txBox="1">
            <a:spLocks/>
          </p:cNvSpPr>
          <p:nvPr/>
        </p:nvSpPr>
        <p:spPr>
          <a:xfrm>
            <a:off x="5215166" y="2415643"/>
            <a:ext cx="5260982" cy="2590050"/>
          </a:xfrm>
          <a:prstGeom prst="rect">
            <a:avLst/>
          </a:prstGeom>
        </p:spPr>
        <p:txBody>
          <a:bodyPr vert="horz" wrap="square" lIns="480000" tIns="0" rIns="0" bIns="0" anchor="ctr" anchorCtr="0">
            <a:noAutofit/>
          </a:bodyPr>
          <a:lstStyle/>
          <a:p>
            <a:pPr algn="ctr"/>
            <a:r>
              <a:rPr lang="vi-VN" sz="2400" i="1">
                <a:latin typeface="+mj-lt"/>
              </a:rPr>
              <a:t>Em đã từng gặp phải một tình huống khó khăn, một tâm sự khó nói trong cuộc sống, gia đình, bạn bè chưa? Khi gặp khó khăn như vậy, em sẽ giải quyết như thế nào</a:t>
            </a:r>
            <a:r>
              <a:rPr lang="en-US" sz="2400" i="1">
                <a:latin typeface="+mj-lt"/>
              </a:rPr>
              <a:t>?</a:t>
            </a:r>
            <a:endParaRPr lang="en-US" sz="2400">
              <a:latin typeface="+mj-lt"/>
            </a:endParaRPr>
          </a:p>
          <a:p>
            <a:pPr algn="ctr">
              <a:lnSpc>
                <a:spcPct val="150000"/>
              </a:lnSpc>
              <a:buClr>
                <a:schemeClr val="tx1">
                  <a:lumMod val="50000"/>
                  <a:lumOff val="50000"/>
                </a:schemeClr>
              </a:buClr>
            </a:pPr>
            <a:endParaRPr lang="zh-CN" altLang="en-US" sz="4800" noProof="1">
              <a:solidFill>
                <a:srgbClr val="1E5AA4"/>
              </a:solidFill>
              <a:latin typeface="+mj-lt"/>
              <a:ea typeface="微软雅黑" panose="020B0503020204020204" pitchFamily="34" charset="-122"/>
              <a:cs typeface="Times New Roman" panose="02020603050405020304" pitchFamily="18" charset="0"/>
            </a:endParaRPr>
          </a:p>
        </p:txBody>
      </p:sp>
      <p:pic>
        <p:nvPicPr>
          <p:cNvPr id="13" name="图片 5">
            <a:extLst>
              <a:ext uri="{FF2B5EF4-FFF2-40B4-BE49-F238E27FC236}">
                <a16:creationId xmlns:a16="http://schemas.microsoft.com/office/drawing/2014/main" id="{604637D6-DDB8-49CB-B9F5-66E9779F25B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62603" y="4288650"/>
            <a:ext cx="650989" cy="673698"/>
          </a:xfrm>
          <a:prstGeom prst="rect">
            <a:avLst/>
          </a:prstGeom>
        </p:spPr>
      </p:pic>
      <p:pic>
        <p:nvPicPr>
          <p:cNvPr id="14" name="图片 6">
            <a:extLst>
              <a:ext uri="{FF2B5EF4-FFF2-40B4-BE49-F238E27FC236}">
                <a16:creationId xmlns:a16="http://schemas.microsoft.com/office/drawing/2014/main" id="{DCCE5DF8-63BD-4BB0-B277-E48F8E2CAAAF}"/>
              </a:ext>
            </a:extLst>
          </p:cNvPr>
          <p:cNvPicPr>
            <a:picLocks noChangeAspect="1"/>
          </p:cNvPicPr>
          <p:nvPr/>
        </p:nvPicPr>
        <p:blipFill rotWithShape="1">
          <a:blip r:embed="rId8">
            <a:extLst>
              <a:ext uri="{28A0092B-C50C-407E-A947-70E740481C1C}">
                <a14:useLocalDpi xmlns:a14="http://schemas.microsoft.com/office/drawing/2010/main" val="0"/>
              </a:ext>
            </a:extLst>
          </a:blip>
          <a:srcRect r="80689" b="55653"/>
          <a:stretch/>
        </p:blipFill>
        <p:spPr>
          <a:xfrm>
            <a:off x="4434920" y="2194205"/>
            <a:ext cx="1333548" cy="1208096"/>
          </a:xfrm>
          <a:prstGeom prst="rect">
            <a:avLst/>
          </a:prstGeom>
        </p:spPr>
      </p:pic>
      <p:pic>
        <p:nvPicPr>
          <p:cNvPr id="15" name="图片 9">
            <a:extLst>
              <a:ext uri="{FF2B5EF4-FFF2-40B4-BE49-F238E27FC236}">
                <a16:creationId xmlns:a16="http://schemas.microsoft.com/office/drawing/2014/main" id="{B7DB55E2-7509-4E53-BFD0-C11565EA9CB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81996" y="3967511"/>
            <a:ext cx="951465" cy="1019970"/>
          </a:xfrm>
          <a:prstGeom prst="rect">
            <a:avLst/>
          </a:prstGeom>
        </p:spPr>
      </p:pic>
    </p:spTree>
    <p:custDataLst>
      <p:tags r:id="rId1"/>
    </p:custDataLst>
    <p:extLst>
      <p:ext uri="{BB962C8B-B14F-4D97-AF65-F5344CB8AC3E}">
        <p14:creationId xmlns:p14="http://schemas.microsoft.com/office/powerpoint/2010/main" val="2576874631"/>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par>
                                <p:cTn id="18" presetID="14" presetClass="entr" presetSubtype="10" fill="hold" nodeType="withEffect">
                                  <p:stCondLst>
                                    <p:cond delay="250"/>
                                  </p:stCondLst>
                                  <p:childTnLst>
                                    <p:set>
                                      <p:cBhvr>
                                        <p:cTn id="19" dur="1" fill="hold">
                                          <p:stCondLst>
                                            <p:cond delay="0"/>
                                          </p:stCondLst>
                                        </p:cTn>
                                        <p:tgtEl>
                                          <p:spTgt spid="11"/>
                                        </p:tgtEl>
                                        <p:attrNameLst>
                                          <p:attrName>style.visibility</p:attrName>
                                        </p:attrNameLst>
                                      </p:cBhvr>
                                      <p:to>
                                        <p:strVal val="visible"/>
                                      </p:to>
                                    </p:set>
                                    <p:animEffect transition="in" filter="randombar(horizontal)">
                                      <p:cBhvr>
                                        <p:cTn id="20" dur="500"/>
                                        <p:tgtEl>
                                          <p:spTgt spid="11"/>
                                        </p:tgtEl>
                                      </p:cBhvr>
                                    </p:animEffect>
                                  </p:childTnLst>
                                </p:cTn>
                              </p:par>
                              <p:par>
                                <p:cTn id="21" presetID="26" presetClass="entr" presetSubtype="0" fill="hold" nodeType="withEffect">
                                  <p:stCondLst>
                                    <p:cond delay="50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80">
                                          <p:stCondLst>
                                            <p:cond delay="0"/>
                                          </p:stCondLst>
                                        </p:cTn>
                                        <p:tgtEl>
                                          <p:spTgt spid="14"/>
                                        </p:tgtEl>
                                      </p:cBhvr>
                                    </p:animEffect>
                                    <p:anim calcmode="lin" valueType="num">
                                      <p:cBhvr>
                                        <p:cTn id="24"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29" dur="26">
                                          <p:stCondLst>
                                            <p:cond delay="650"/>
                                          </p:stCondLst>
                                        </p:cTn>
                                        <p:tgtEl>
                                          <p:spTgt spid="14"/>
                                        </p:tgtEl>
                                      </p:cBhvr>
                                      <p:to x="100000" y="60000"/>
                                    </p:animScale>
                                    <p:animScale>
                                      <p:cBhvr>
                                        <p:cTn id="30" dur="166" decel="50000">
                                          <p:stCondLst>
                                            <p:cond delay="676"/>
                                          </p:stCondLst>
                                        </p:cTn>
                                        <p:tgtEl>
                                          <p:spTgt spid="14"/>
                                        </p:tgtEl>
                                      </p:cBhvr>
                                      <p:to x="100000" y="100000"/>
                                    </p:animScale>
                                    <p:animScale>
                                      <p:cBhvr>
                                        <p:cTn id="31" dur="26">
                                          <p:stCondLst>
                                            <p:cond delay="1312"/>
                                          </p:stCondLst>
                                        </p:cTn>
                                        <p:tgtEl>
                                          <p:spTgt spid="14"/>
                                        </p:tgtEl>
                                      </p:cBhvr>
                                      <p:to x="100000" y="80000"/>
                                    </p:animScale>
                                    <p:animScale>
                                      <p:cBhvr>
                                        <p:cTn id="32" dur="166" decel="50000">
                                          <p:stCondLst>
                                            <p:cond delay="1338"/>
                                          </p:stCondLst>
                                        </p:cTn>
                                        <p:tgtEl>
                                          <p:spTgt spid="14"/>
                                        </p:tgtEl>
                                      </p:cBhvr>
                                      <p:to x="100000" y="100000"/>
                                    </p:animScale>
                                    <p:animScale>
                                      <p:cBhvr>
                                        <p:cTn id="33" dur="26">
                                          <p:stCondLst>
                                            <p:cond delay="1642"/>
                                          </p:stCondLst>
                                        </p:cTn>
                                        <p:tgtEl>
                                          <p:spTgt spid="14"/>
                                        </p:tgtEl>
                                      </p:cBhvr>
                                      <p:to x="100000" y="90000"/>
                                    </p:animScale>
                                    <p:animScale>
                                      <p:cBhvr>
                                        <p:cTn id="34" dur="166" decel="50000">
                                          <p:stCondLst>
                                            <p:cond delay="1668"/>
                                          </p:stCondLst>
                                        </p:cTn>
                                        <p:tgtEl>
                                          <p:spTgt spid="14"/>
                                        </p:tgtEl>
                                      </p:cBhvr>
                                      <p:to x="100000" y="100000"/>
                                    </p:animScale>
                                    <p:animScale>
                                      <p:cBhvr>
                                        <p:cTn id="35" dur="26">
                                          <p:stCondLst>
                                            <p:cond delay="1808"/>
                                          </p:stCondLst>
                                        </p:cTn>
                                        <p:tgtEl>
                                          <p:spTgt spid="14"/>
                                        </p:tgtEl>
                                      </p:cBhvr>
                                      <p:to x="100000" y="95000"/>
                                    </p:animScale>
                                    <p:animScale>
                                      <p:cBhvr>
                                        <p:cTn id="36" dur="166" decel="50000">
                                          <p:stCondLst>
                                            <p:cond delay="1834"/>
                                          </p:stCondLst>
                                        </p:cTn>
                                        <p:tgtEl>
                                          <p:spTgt spid="14"/>
                                        </p:tgtEl>
                                      </p:cBhvr>
                                      <p:to x="100000" y="100000"/>
                                    </p:animScale>
                                  </p:childTnLst>
                                </p:cTn>
                              </p:par>
                              <p:par>
                                <p:cTn id="37" presetID="14" presetClass="entr" presetSubtype="10" fill="hold" nodeType="withEffect">
                                  <p:stCondLst>
                                    <p:cond delay="1000"/>
                                  </p:stCondLst>
                                  <p:childTnLst>
                                    <p:set>
                                      <p:cBhvr>
                                        <p:cTn id="38" dur="1" fill="hold">
                                          <p:stCondLst>
                                            <p:cond delay="0"/>
                                          </p:stCondLst>
                                        </p:cTn>
                                        <p:tgtEl>
                                          <p:spTgt spid="15"/>
                                        </p:tgtEl>
                                        <p:attrNameLst>
                                          <p:attrName>style.visibility</p:attrName>
                                        </p:attrNameLst>
                                      </p:cBhvr>
                                      <p:to>
                                        <p:strVal val="visible"/>
                                      </p:to>
                                    </p:set>
                                    <p:animEffect transition="in" filter="randombar(horizontal)">
                                      <p:cBhvr>
                                        <p:cTn id="39" dur="500"/>
                                        <p:tgtEl>
                                          <p:spTgt spid="15"/>
                                        </p:tgtEl>
                                      </p:cBhvr>
                                    </p:animEffect>
                                  </p:childTnLst>
                                </p:cTn>
                              </p:par>
                              <p:par>
                                <p:cTn id="40" presetID="42" presetClass="entr" presetSubtype="0" fill="hold" nodeType="withEffect">
                                  <p:stCondLst>
                                    <p:cond delay="50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1000"/>
                                        <p:tgtEl>
                                          <p:spTgt spid="13"/>
                                        </p:tgtEl>
                                      </p:cBhvr>
                                    </p:animEffect>
                                    <p:anim calcmode="lin" valueType="num">
                                      <p:cBhvr>
                                        <p:cTn id="43" dur="1000" fill="hold"/>
                                        <p:tgtEl>
                                          <p:spTgt spid="13"/>
                                        </p:tgtEl>
                                        <p:attrNameLst>
                                          <p:attrName>ppt_x</p:attrName>
                                        </p:attrNameLst>
                                      </p:cBhvr>
                                      <p:tavLst>
                                        <p:tav tm="0">
                                          <p:val>
                                            <p:strVal val="#ppt_x"/>
                                          </p:val>
                                        </p:tav>
                                        <p:tav tm="100000">
                                          <p:val>
                                            <p:strVal val="#ppt_x"/>
                                          </p:val>
                                        </p:tav>
                                      </p:tavLst>
                                    </p:anim>
                                    <p:anim calcmode="lin" valueType="num">
                                      <p:cBhvr>
                                        <p:cTn id="4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fade">
                                      <p:cBhvr>
                                        <p:cTn id="49" dur="1000"/>
                                        <p:tgtEl>
                                          <p:spTgt spid="12"/>
                                        </p:tgtEl>
                                      </p:cBhvr>
                                    </p:animEffect>
                                    <p:anim calcmode="lin" valueType="num">
                                      <p:cBhvr>
                                        <p:cTn id="50" dur="1000" fill="hold"/>
                                        <p:tgtEl>
                                          <p:spTgt spid="12"/>
                                        </p:tgtEl>
                                        <p:attrNameLst>
                                          <p:attrName>ppt_x</p:attrName>
                                        </p:attrNameLst>
                                      </p:cBhvr>
                                      <p:tavLst>
                                        <p:tav tm="0">
                                          <p:val>
                                            <p:strVal val="#ppt_x"/>
                                          </p:val>
                                        </p:tav>
                                        <p:tav tm="100000">
                                          <p:val>
                                            <p:strVal val="#ppt_x"/>
                                          </p:val>
                                        </p:tav>
                                      </p:tavLst>
                                    </p:anim>
                                    <p:anim calcmode="lin" valueType="num">
                                      <p:cBhvr>
                                        <p:cTn id="5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1B1814C5-282F-43F1-8D21-125038E9E73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562" t="-389" r="5562" b="389"/>
          <a:stretch/>
        </p:blipFill>
        <p:spPr>
          <a:xfrm>
            <a:off x="0" y="-26699"/>
            <a:ext cx="12192000" cy="6858000"/>
          </a:xfrm>
          <a:prstGeom prst="rect">
            <a:avLst/>
          </a:prstGeom>
        </p:spPr>
      </p:pic>
      <p:sp>
        <p:nvSpPr>
          <p:cNvPr id="3" name="矩形: 圆角 2">
            <a:extLst>
              <a:ext uri="{FF2B5EF4-FFF2-40B4-BE49-F238E27FC236}">
                <a16:creationId xmlns:a16="http://schemas.microsoft.com/office/drawing/2014/main" id="{F810A3BC-5CAB-4BE2-A856-D3DB2044F0E1}"/>
              </a:ext>
            </a:extLst>
          </p:cNvPr>
          <p:cNvSpPr/>
          <p:nvPr/>
        </p:nvSpPr>
        <p:spPr>
          <a:xfrm>
            <a:off x="847725" y="647700"/>
            <a:ext cx="10496550" cy="4953000"/>
          </a:xfrm>
          <a:prstGeom prst="roundRect">
            <a:avLst>
              <a:gd name="adj" fmla="val 7821"/>
            </a:avLst>
          </a:prstGeom>
          <a:solidFill>
            <a:schemeClr val="bg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6" name="图片 2">
            <a:extLst>
              <a:ext uri="{FF2B5EF4-FFF2-40B4-BE49-F238E27FC236}">
                <a16:creationId xmlns:a16="http://schemas.microsoft.com/office/drawing/2014/main" id="{147842FB-047A-493B-ACDE-B4F5623BA5B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4191" y="523959"/>
            <a:ext cx="6946635" cy="4905706"/>
          </a:xfrm>
          <a:prstGeom prst="rect">
            <a:avLst/>
          </a:prstGeom>
        </p:spPr>
      </p:pic>
      <p:sp>
        <p:nvSpPr>
          <p:cNvPr id="17" name="文本框 5">
            <a:extLst>
              <a:ext uri="{FF2B5EF4-FFF2-40B4-BE49-F238E27FC236}">
                <a16:creationId xmlns:a16="http://schemas.microsoft.com/office/drawing/2014/main" id="{1F38871D-EE98-403D-9420-F36DA491B605}"/>
              </a:ext>
            </a:extLst>
          </p:cNvPr>
          <p:cNvSpPr txBox="1"/>
          <p:nvPr/>
        </p:nvSpPr>
        <p:spPr>
          <a:xfrm>
            <a:off x="2029655" y="1428335"/>
            <a:ext cx="3682031" cy="1569660"/>
          </a:xfrm>
          <a:prstGeom prst="rect">
            <a:avLst/>
          </a:prstGeom>
          <a:noFill/>
        </p:spPr>
        <p:txBody>
          <a:bodyPr wrap="square" rtlCol="0">
            <a:spAutoFit/>
          </a:bodyPr>
          <a:lstStyle/>
          <a:p>
            <a:r>
              <a:rPr lang="en-US" sz="3200">
                <a:solidFill>
                  <a:schemeClr val="bg1"/>
                </a:solidFill>
                <a:latin typeface="Times New Roman" panose="02020603050405020304" pitchFamily="18" charset="0"/>
                <a:cs typeface="Times New Roman" panose="02020603050405020304" pitchFamily="18" charset="0"/>
              </a:rPr>
              <a:t>- Liệu cơm gắp mắm</a:t>
            </a:r>
          </a:p>
          <a:p>
            <a:r>
              <a:rPr lang="en-US" sz="3200">
                <a:solidFill>
                  <a:schemeClr val="bg1"/>
                </a:solidFill>
                <a:latin typeface="Times New Roman" panose="02020603050405020304" pitchFamily="18" charset="0"/>
                <a:cs typeface="Times New Roman" panose="02020603050405020304" pitchFamily="18" charset="0"/>
              </a:rPr>
              <a:t>- Khéo ăn thì no, khéo co thì ấm</a:t>
            </a:r>
            <a:endParaRPr lang="en-US" sz="4400" i="1">
              <a:solidFill>
                <a:schemeClr val="bg1"/>
              </a:solidFill>
              <a:latin typeface="Times New Roman" panose="02020603050405020304" pitchFamily="18" charset="0"/>
              <a:cs typeface="Times New Roman" panose="02020603050405020304" pitchFamily="18" charset="0"/>
            </a:endParaRPr>
          </a:p>
        </p:txBody>
      </p:sp>
      <p:pic>
        <p:nvPicPr>
          <p:cNvPr id="18" name="图片 9" descr="图片包含 玩具, 玩偶&#10;&#10;自动生成的说明">
            <a:extLst>
              <a:ext uri="{FF2B5EF4-FFF2-40B4-BE49-F238E27FC236}">
                <a16:creationId xmlns:a16="http://schemas.microsoft.com/office/drawing/2014/main" id="{1CA1496F-0DE0-4D43-AAC8-2C7FDA4D5B7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81786" y="1257300"/>
            <a:ext cx="5963528" cy="4467141"/>
          </a:xfrm>
          <a:prstGeom prst="rect">
            <a:avLst/>
          </a:prstGeom>
        </p:spPr>
      </p:pic>
    </p:spTree>
    <p:custDataLst>
      <p:tags r:id="rId1"/>
    </p:custDataLst>
    <p:extLst>
      <p:ext uri="{BB962C8B-B14F-4D97-AF65-F5344CB8AC3E}">
        <p14:creationId xmlns:p14="http://schemas.microsoft.com/office/powerpoint/2010/main" val="3749543864"/>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ppt_x"/>
                                          </p:val>
                                        </p:tav>
                                        <p:tav tm="100000">
                                          <p:val>
                                            <p:strVal val="#ppt_x"/>
                                          </p:val>
                                        </p:tav>
                                      </p:tavLst>
                                    </p:anim>
                                    <p:anim calcmode="lin" valueType="num">
                                      <p:cBhvr additive="base">
                                        <p:cTn id="13"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8"/>
                                        </p:tgtEl>
                                        <p:attrNameLst>
                                          <p:attrName>style.visibility</p:attrName>
                                        </p:attrNameLst>
                                      </p:cBhvr>
                                      <p:to>
                                        <p:strVal val="visible"/>
                                      </p:to>
                                    </p:set>
                                    <p:anim calcmode="lin" valueType="num">
                                      <p:cBhvr additive="base">
                                        <p:cTn id="18" dur="500" fill="hold"/>
                                        <p:tgtEl>
                                          <p:spTgt spid="18"/>
                                        </p:tgtEl>
                                        <p:attrNameLst>
                                          <p:attrName>ppt_x</p:attrName>
                                        </p:attrNameLst>
                                      </p:cBhvr>
                                      <p:tavLst>
                                        <p:tav tm="0">
                                          <p:val>
                                            <p:strVal val="#ppt_x"/>
                                          </p:val>
                                        </p:tav>
                                        <p:tav tm="100000">
                                          <p:val>
                                            <p:strVal val="#ppt_x"/>
                                          </p:val>
                                        </p:tav>
                                      </p:tavLst>
                                    </p:anim>
                                    <p:anim calcmode="lin" valueType="num">
                                      <p:cBhvr additive="base">
                                        <p:cTn id="19"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left)">
                                      <p:cBhvr>
                                        <p:cTn id="2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1B1814C5-282F-43F1-8D21-125038E9E73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562" t="-389" r="5562" b="389"/>
          <a:stretch/>
        </p:blipFill>
        <p:spPr>
          <a:xfrm>
            <a:off x="0" y="58645"/>
            <a:ext cx="12192000" cy="6858000"/>
          </a:xfrm>
          <a:prstGeom prst="rect">
            <a:avLst/>
          </a:prstGeom>
        </p:spPr>
      </p:pic>
      <p:sp>
        <p:nvSpPr>
          <p:cNvPr id="3" name="矩形: 圆角 2">
            <a:extLst>
              <a:ext uri="{FF2B5EF4-FFF2-40B4-BE49-F238E27FC236}">
                <a16:creationId xmlns:a16="http://schemas.microsoft.com/office/drawing/2014/main" id="{F810A3BC-5CAB-4BE2-A856-D3DB2044F0E1}"/>
              </a:ext>
            </a:extLst>
          </p:cNvPr>
          <p:cNvSpPr/>
          <p:nvPr/>
        </p:nvSpPr>
        <p:spPr>
          <a:xfrm>
            <a:off x="847725" y="647700"/>
            <a:ext cx="10496550" cy="4953000"/>
          </a:xfrm>
          <a:prstGeom prst="roundRect">
            <a:avLst>
              <a:gd name="adj" fmla="val 7821"/>
            </a:avLst>
          </a:prstGeom>
          <a:solidFill>
            <a:schemeClr val="bg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 name="组合 6">
            <a:extLst>
              <a:ext uri="{FF2B5EF4-FFF2-40B4-BE49-F238E27FC236}">
                <a16:creationId xmlns:a16="http://schemas.microsoft.com/office/drawing/2014/main" id="{714E390A-98A8-4F74-8D30-3892C68A040D}"/>
              </a:ext>
            </a:extLst>
          </p:cNvPr>
          <p:cNvGrpSpPr/>
          <p:nvPr/>
        </p:nvGrpSpPr>
        <p:grpSpPr>
          <a:xfrm>
            <a:off x="2663811" y="614858"/>
            <a:ext cx="2385502" cy="1938769"/>
            <a:chOff x="2901494" y="1275873"/>
            <a:chExt cx="1918156" cy="1672631"/>
          </a:xfrm>
        </p:grpSpPr>
        <p:sp>
          <p:nvSpPr>
            <p:cNvPr id="5" name="思想气泡: 云 4">
              <a:extLst>
                <a:ext uri="{FF2B5EF4-FFF2-40B4-BE49-F238E27FC236}">
                  <a16:creationId xmlns:a16="http://schemas.microsoft.com/office/drawing/2014/main" id="{1818BD9C-EC28-4E71-A762-2019FA4986CB}"/>
                </a:ext>
              </a:extLst>
            </p:cNvPr>
            <p:cNvSpPr/>
            <p:nvPr/>
          </p:nvSpPr>
          <p:spPr>
            <a:xfrm>
              <a:off x="2901494" y="1275873"/>
              <a:ext cx="1918156" cy="1143000"/>
            </a:xfrm>
            <a:prstGeom prst="cloudCallout">
              <a:avLst>
                <a:gd name="adj1" fmla="val -56075"/>
                <a:gd name="adj2" fmla="val 72500"/>
              </a:avLst>
            </a:prstGeom>
            <a:noFill/>
            <a:ln>
              <a:solidFill>
                <a:srgbClr val="D472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a:extLst>
                <a:ext uri="{FF2B5EF4-FFF2-40B4-BE49-F238E27FC236}">
                  <a16:creationId xmlns:a16="http://schemas.microsoft.com/office/drawing/2014/main" id="{02D8BE44-763D-498C-9DA1-F809D5C3F075}"/>
                </a:ext>
              </a:extLst>
            </p:cNvPr>
            <p:cNvSpPr txBox="1"/>
            <p:nvPr/>
          </p:nvSpPr>
          <p:spPr>
            <a:xfrm>
              <a:off x="3007914" y="1378844"/>
              <a:ext cx="1705317" cy="1569660"/>
            </a:xfrm>
            <a:prstGeom prst="rect">
              <a:avLst/>
            </a:prstGeom>
            <a:noFill/>
          </p:spPr>
          <p:txBody>
            <a:bodyPr wrap="square" rtlCol="0">
              <a:spAutoFit/>
            </a:bodyPr>
            <a:lstStyle/>
            <a:p>
              <a:pPr algn="ctr"/>
              <a:r>
                <a:rPr lang="en-US" altLang="zh-CN" sz="3200" b="1">
                  <a:solidFill>
                    <a:schemeClr val="tx1">
                      <a:lumMod val="85000"/>
                      <a:lumOff val="15000"/>
                    </a:schemeClr>
                  </a:solidFill>
                  <a:latin typeface="Times New Roman" panose="02020603050405020304" pitchFamily="18" charset="0"/>
                  <a:ea typeface="仓耳今楷05-6763 W05" panose="02020400000000000000" pitchFamily="18" charset="-122"/>
                  <a:cs typeface="Times New Roman" panose="02020603050405020304" pitchFamily="18" charset="0"/>
                </a:rPr>
                <a:t>Xử lí tình huống</a:t>
              </a:r>
              <a:endParaRPr lang="zh-CN" altLang="en-US" sz="3200" b="1" dirty="0">
                <a:solidFill>
                  <a:schemeClr val="tx1">
                    <a:lumMod val="85000"/>
                    <a:lumOff val="15000"/>
                  </a:schemeClr>
                </a:solidFill>
                <a:latin typeface="Times New Roman" panose="02020603050405020304" pitchFamily="18" charset="0"/>
                <a:ea typeface="仓耳今楷05-6763 W05" panose="02020400000000000000" pitchFamily="18" charset="-122"/>
                <a:cs typeface="Times New Roman" panose="02020603050405020304" pitchFamily="18" charset="0"/>
              </a:endParaRPr>
            </a:p>
          </p:txBody>
        </p:sp>
      </p:grpSp>
      <p:pic>
        <p:nvPicPr>
          <p:cNvPr id="11" name="图片 4">
            <a:extLst>
              <a:ext uri="{FF2B5EF4-FFF2-40B4-BE49-F238E27FC236}">
                <a16:creationId xmlns:a16="http://schemas.microsoft.com/office/drawing/2014/main" id="{9B18D738-C1F3-411B-BE7F-7BA553396D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73175" y="1326757"/>
            <a:ext cx="5863853" cy="2640754"/>
          </a:xfrm>
          <a:prstGeom prst="rect">
            <a:avLst/>
          </a:prstGeom>
        </p:spPr>
      </p:pic>
      <p:sp>
        <p:nvSpPr>
          <p:cNvPr id="12" name="TextBox 9">
            <a:extLst>
              <a:ext uri="{FF2B5EF4-FFF2-40B4-BE49-F238E27FC236}">
                <a16:creationId xmlns:a16="http://schemas.microsoft.com/office/drawing/2014/main" id="{82A7783B-18FB-4A93-A5EA-84C3F4B7C7F6}"/>
              </a:ext>
            </a:extLst>
          </p:cNvPr>
          <p:cNvSpPr txBox="1">
            <a:spLocks/>
          </p:cNvSpPr>
          <p:nvPr/>
        </p:nvSpPr>
        <p:spPr>
          <a:xfrm>
            <a:off x="5418060" y="1959877"/>
            <a:ext cx="5635793" cy="2590050"/>
          </a:xfrm>
          <a:prstGeom prst="rect">
            <a:avLst/>
          </a:prstGeom>
        </p:spPr>
        <p:txBody>
          <a:bodyPr vert="horz" wrap="square" lIns="480000" tIns="0" rIns="0" bIns="0" anchor="ctr" anchorCtr="0">
            <a:noAutofit/>
          </a:bodyPr>
          <a:lstStyle/>
          <a:p>
            <a:pPr algn="ctr"/>
            <a:r>
              <a:rPr lang="en-US" sz="2400" i="1">
                <a:latin typeface="Times New Roman" panose="02020603050405020304" pitchFamily="18" charset="0"/>
                <a:cs typeface="Times New Roman" panose="02020603050405020304" pitchFamily="18" charset="0"/>
              </a:rPr>
              <a:t>Có nhiều tình huống khác nhau được đặt trong các hộp quà. Em hãy lựa chọn một hộp quà bất kì và xử lí tình huống có trong hộp quà. Lưu ý tất cả các tình huống trong hộp quà đều là giả định. </a:t>
            </a:r>
            <a:endParaRPr lang="en-US" sz="2400">
              <a:latin typeface="Times New Roman" panose="02020603050405020304" pitchFamily="18" charset="0"/>
              <a:cs typeface="Times New Roman" panose="02020603050405020304" pitchFamily="18" charset="0"/>
            </a:endParaRPr>
          </a:p>
          <a:p>
            <a:pPr algn="ctr">
              <a:lnSpc>
                <a:spcPct val="150000"/>
              </a:lnSpc>
              <a:buClr>
                <a:schemeClr val="tx1">
                  <a:lumMod val="50000"/>
                  <a:lumOff val="50000"/>
                </a:schemeClr>
              </a:buClr>
            </a:pPr>
            <a:endParaRPr lang="zh-CN" altLang="en-US" sz="6000" noProof="1">
              <a:solidFill>
                <a:srgbClr val="1E5AA4"/>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13" name="图片 5">
            <a:extLst>
              <a:ext uri="{FF2B5EF4-FFF2-40B4-BE49-F238E27FC236}">
                <a16:creationId xmlns:a16="http://schemas.microsoft.com/office/drawing/2014/main" id="{604637D6-DDB8-49CB-B9F5-66E9779F25B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62603" y="4288650"/>
            <a:ext cx="650989" cy="673698"/>
          </a:xfrm>
          <a:prstGeom prst="rect">
            <a:avLst/>
          </a:prstGeom>
        </p:spPr>
      </p:pic>
      <p:pic>
        <p:nvPicPr>
          <p:cNvPr id="14" name="图片 6">
            <a:extLst>
              <a:ext uri="{FF2B5EF4-FFF2-40B4-BE49-F238E27FC236}">
                <a16:creationId xmlns:a16="http://schemas.microsoft.com/office/drawing/2014/main" id="{DCCE5DF8-63BD-4BB0-B277-E48F8E2CAAAF}"/>
              </a:ext>
            </a:extLst>
          </p:cNvPr>
          <p:cNvPicPr>
            <a:picLocks noChangeAspect="1"/>
          </p:cNvPicPr>
          <p:nvPr/>
        </p:nvPicPr>
        <p:blipFill rotWithShape="1">
          <a:blip r:embed="rId7">
            <a:extLst>
              <a:ext uri="{28A0092B-C50C-407E-A947-70E740481C1C}">
                <a14:useLocalDpi xmlns:a14="http://schemas.microsoft.com/office/drawing/2010/main" val="0"/>
              </a:ext>
            </a:extLst>
          </a:blip>
          <a:srcRect r="80689" b="55653"/>
          <a:stretch/>
        </p:blipFill>
        <p:spPr>
          <a:xfrm>
            <a:off x="9624372" y="659070"/>
            <a:ext cx="1333548" cy="1208096"/>
          </a:xfrm>
          <a:prstGeom prst="rect">
            <a:avLst/>
          </a:prstGeom>
        </p:spPr>
      </p:pic>
      <p:pic>
        <p:nvPicPr>
          <p:cNvPr id="15" name="图片 9">
            <a:extLst>
              <a:ext uri="{FF2B5EF4-FFF2-40B4-BE49-F238E27FC236}">
                <a16:creationId xmlns:a16="http://schemas.microsoft.com/office/drawing/2014/main" id="{B7DB55E2-7509-4E53-BFD0-C11565EA9CB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081996" y="3967511"/>
            <a:ext cx="951465" cy="1019970"/>
          </a:xfrm>
          <a:prstGeom prst="rect">
            <a:avLst/>
          </a:prstGeom>
        </p:spPr>
      </p:pic>
      <p:pic>
        <p:nvPicPr>
          <p:cNvPr id="16" name="图片 8">
            <a:extLst>
              <a:ext uri="{FF2B5EF4-FFF2-40B4-BE49-F238E27FC236}">
                <a16:creationId xmlns:a16="http://schemas.microsoft.com/office/drawing/2014/main" id="{BC56145E-E367-42D8-A30F-006F989A1DCA}"/>
              </a:ext>
            </a:extLst>
          </p:cNvPr>
          <p:cNvPicPr>
            <a:picLocks noChangeAspect="1"/>
          </p:cNvPicPr>
          <p:nvPr/>
        </p:nvPicPr>
        <p:blipFill rotWithShape="1">
          <a:blip r:embed="rId9">
            <a:extLst>
              <a:ext uri="{28A0092B-C50C-407E-A947-70E740481C1C}">
                <a14:useLocalDpi xmlns:a14="http://schemas.microsoft.com/office/drawing/2010/main" val="0"/>
              </a:ext>
            </a:extLst>
          </a:blip>
          <a:srcRect l="8008" t="35025" r="59440" b="34782"/>
          <a:stretch/>
        </p:blipFill>
        <p:spPr>
          <a:xfrm>
            <a:off x="-387944" y="1691880"/>
            <a:ext cx="3670373" cy="4551262"/>
          </a:xfrm>
          <a:prstGeom prst="rect">
            <a:avLst/>
          </a:prstGeom>
        </p:spPr>
      </p:pic>
      <p:pic>
        <p:nvPicPr>
          <p:cNvPr id="17" name="图片 9">
            <a:extLst>
              <a:ext uri="{FF2B5EF4-FFF2-40B4-BE49-F238E27FC236}">
                <a16:creationId xmlns:a16="http://schemas.microsoft.com/office/drawing/2014/main" id="{97A2A20D-61FE-4B3A-8312-1D1C5B3C8E6E}"/>
              </a:ext>
            </a:extLst>
          </p:cNvPr>
          <p:cNvPicPr>
            <a:picLocks noChangeAspect="1"/>
          </p:cNvPicPr>
          <p:nvPr/>
        </p:nvPicPr>
        <p:blipFill rotWithShape="1">
          <a:blip r:embed="rId9">
            <a:extLst>
              <a:ext uri="{28A0092B-C50C-407E-A947-70E740481C1C}">
                <a14:useLocalDpi xmlns:a14="http://schemas.microsoft.com/office/drawing/2010/main" val="0"/>
              </a:ext>
            </a:extLst>
          </a:blip>
          <a:srcRect l="56471" t="36973" r="10977" b="32834"/>
          <a:stretch/>
        </p:blipFill>
        <p:spPr>
          <a:xfrm>
            <a:off x="2312254" y="1957639"/>
            <a:ext cx="3700697" cy="4551262"/>
          </a:xfrm>
          <a:prstGeom prst="rect">
            <a:avLst/>
          </a:prstGeom>
        </p:spPr>
      </p:pic>
    </p:spTree>
    <p:custDataLst>
      <p:tags r:id="rId1"/>
    </p:custDataLst>
    <p:extLst>
      <p:ext uri="{BB962C8B-B14F-4D97-AF65-F5344CB8AC3E}">
        <p14:creationId xmlns:p14="http://schemas.microsoft.com/office/powerpoint/2010/main" val="3544135850"/>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14" presetClass="entr" presetSubtype="10" fill="hold" nodeType="withEffect">
                                  <p:stCondLst>
                                    <p:cond delay="250"/>
                                  </p:stCondLst>
                                  <p:childTnLst>
                                    <p:set>
                                      <p:cBhvr>
                                        <p:cTn id="14" dur="1" fill="hold">
                                          <p:stCondLst>
                                            <p:cond delay="0"/>
                                          </p:stCondLst>
                                        </p:cTn>
                                        <p:tgtEl>
                                          <p:spTgt spid="11"/>
                                        </p:tgtEl>
                                        <p:attrNameLst>
                                          <p:attrName>style.visibility</p:attrName>
                                        </p:attrNameLst>
                                      </p:cBhvr>
                                      <p:to>
                                        <p:strVal val="visible"/>
                                      </p:to>
                                    </p:set>
                                    <p:animEffect transition="in" filter="randombar(horizontal)">
                                      <p:cBhvr>
                                        <p:cTn id="15" dur="500"/>
                                        <p:tgtEl>
                                          <p:spTgt spid="11"/>
                                        </p:tgtEl>
                                      </p:cBhvr>
                                    </p:animEffect>
                                  </p:childTnLst>
                                </p:cTn>
                              </p:par>
                              <p:par>
                                <p:cTn id="16" presetID="26" presetClass="entr" presetSubtype="0" fill="hold" nodeType="withEffect">
                                  <p:stCondLst>
                                    <p:cond delay="500"/>
                                  </p:stCondLst>
                                  <p:childTnLst>
                                    <p:set>
                                      <p:cBhvr>
                                        <p:cTn id="17" dur="1" fill="hold">
                                          <p:stCondLst>
                                            <p:cond delay="0"/>
                                          </p:stCondLst>
                                        </p:cTn>
                                        <p:tgtEl>
                                          <p:spTgt spid="14"/>
                                        </p:tgtEl>
                                        <p:attrNameLst>
                                          <p:attrName>style.visibility</p:attrName>
                                        </p:attrNameLst>
                                      </p:cBhvr>
                                      <p:to>
                                        <p:strVal val="visible"/>
                                      </p:to>
                                    </p:set>
                                    <p:animEffect transition="in" filter="wipe(down)">
                                      <p:cBhvr>
                                        <p:cTn id="18" dur="580">
                                          <p:stCondLst>
                                            <p:cond delay="0"/>
                                          </p:stCondLst>
                                        </p:cTn>
                                        <p:tgtEl>
                                          <p:spTgt spid="14"/>
                                        </p:tgtEl>
                                      </p:cBhvr>
                                    </p:animEffect>
                                    <p:anim calcmode="lin" valueType="num">
                                      <p:cBhvr>
                                        <p:cTn id="19"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24" dur="26">
                                          <p:stCondLst>
                                            <p:cond delay="650"/>
                                          </p:stCondLst>
                                        </p:cTn>
                                        <p:tgtEl>
                                          <p:spTgt spid="14"/>
                                        </p:tgtEl>
                                      </p:cBhvr>
                                      <p:to x="100000" y="60000"/>
                                    </p:animScale>
                                    <p:animScale>
                                      <p:cBhvr>
                                        <p:cTn id="25" dur="166" decel="50000">
                                          <p:stCondLst>
                                            <p:cond delay="676"/>
                                          </p:stCondLst>
                                        </p:cTn>
                                        <p:tgtEl>
                                          <p:spTgt spid="14"/>
                                        </p:tgtEl>
                                      </p:cBhvr>
                                      <p:to x="100000" y="100000"/>
                                    </p:animScale>
                                    <p:animScale>
                                      <p:cBhvr>
                                        <p:cTn id="26" dur="26">
                                          <p:stCondLst>
                                            <p:cond delay="1312"/>
                                          </p:stCondLst>
                                        </p:cTn>
                                        <p:tgtEl>
                                          <p:spTgt spid="14"/>
                                        </p:tgtEl>
                                      </p:cBhvr>
                                      <p:to x="100000" y="80000"/>
                                    </p:animScale>
                                    <p:animScale>
                                      <p:cBhvr>
                                        <p:cTn id="27" dur="166" decel="50000">
                                          <p:stCondLst>
                                            <p:cond delay="1338"/>
                                          </p:stCondLst>
                                        </p:cTn>
                                        <p:tgtEl>
                                          <p:spTgt spid="14"/>
                                        </p:tgtEl>
                                      </p:cBhvr>
                                      <p:to x="100000" y="100000"/>
                                    </p:animScale>
                                    <p:animScale>
                                      <p:cBhvr>
                                        <p:cTn id="28" dur="26">
                                          <p:stCondLst>
                                            <p:cond delay="1642"/>
                                          </p:stCondLst>
                                        </p:cTn>
                                        <p:tgtEl>
                                          <p:spTgt spid="14"/>
                                        </p:tgtEl>
                                      </p:cBhvr>
                                      <p:to x="100000" y="90000"/>
                                    </p:animScale>
                                    <p:animScale>
                                      <p:cBhvr>
                                        <p:cTn id="29" dur="166" decel="50000">
                                          <p:stCondLst>
                                            <p:cond delay="1668"/>
                                          </p:stCondLst>
                                        </p:cTn>
                                        <p:tgtEl>
                                          <p:spTgt spid="14"/>
                                        </p:tgtEl>
                                      </p:cBhvr>
                                      <p:to x="100000" y="100000"/>
                                    </p:animScale>
                                    <p:animScale>
                                      <p:cBhvr>
                                        <p:cTn id="30" dur="26">
                                          <p:stCondLst>
                                            <p:cond delay="1808"/>
                                          </p:stCondLst>
                                        </p:cTn>
                                        <p:tgtEl>
                                          <p:spTgt spid="14"/>
                                        </p:tgtEl>
                                      </p:cBhvr>
                                      <p:to x="100000" y="95000"/>
                                    </p:animScale>
                                    <p:animScale>
                                      <p:cBhvr>
                                        <p:cTn id="31" dur="166" decel="50000">
                                          <p:stCondLst>
                                            <p:cond delay="1834"/>
                                          </p:stCondLst>
                                        </p:cTn>
                                        <p:tgtEl>
                                          <p:spTgt spid="14"/>
                                        </p:tgtEl>
                                      </p:cBhvr>
                                      <p:to x="100000" y="100000"/>
                                    </p:animScale>
                                  </p:childTnLst>
                                </p:cTn>
                              </p:par>
                              <p:par>
                                <p:cTn id="32" presetID="14" presetClass="entr" presetSubtype="10" fill="hold" nodeType="withEffect">
                                  <p:stCondLst>
                                    <p:cond delay="1000"/>
                                  </p:stCondLst>
                                  <p:childTnLst>
                                    <p:set>
                                      <p:cBhvr>
                                        <p:cTn id="33" dur="1" fill="hold">
                                          <p:stCondLst>
                                            <p:cond delay="0"/>
                                          </p:stCondLst>
                                        </p:cTn>
                                        <p:tgtEl>
                                          <p:spTgt spid="15"/>
                                        </p:tgtEl>
                                        <p:attrNameLst>
                                          <p:attrName>style.visibility</p:attrName>
                                        </p:attrNameLst>
                                      </p:cBhvr>
                                      <p:to>
                                        <p:strVal val="visible"/>
                                      </p:to>
                                    </p:set>
                                    <p:animEffect transition="in" filter="randombar(horizontal)">
                                      <p:cBhvr>
                                        <p:cTn id="34" dur="500"/>
                                        <p:tgtEl>
                                          <p:spTgt spid="15"/>
                                        </p:tgtEl>
                                      </p:cBhvr>
                                    </p:animEffect>
                                  </p:childTnLst>
                                </p:cTn>
                              </p:par>
                              <p:par>
                                <p:cTn id="35" presetID="42" presetClass="entr" presetSubtype="0" fill="hold" nodeType="withEffect">
                                  <p:stCondLst>
                                    <p:cond delay="50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1000"/>
                                        <p:tgtEl>
                                          <p:spTgt spid="13"/>
                                        </p:tgtEl>
                                      </p:cBhvr>
                                    </p:animEffect>
                                    <p:anim calcmode="lin" valueType="num">
                                      <p:cBhvr>
                                        <p:cTn id="38" dur="1000" fill="hold"/>
                                        <p:tgtEl>
                                          <p:spTgt spid="13"/>
                                        </p:tgtEl>
                                        <p:attrNameLst>
                                          <p:attrName>ppt_x</p:attrName>
                                        </p:attrNameLst>
                                      </p:cBhvr>
                                      <p:tavLst>
                                        <p:tav tm="0">
                                          <p:val>
                                            <p:strVal val="#ppt_x"/>
                                          </p:val>
                                        </p:tav>
                                        <p:tav tm="100000">
                                          <p:val>
                                            <p:strVal val="#ppt_x"/>
                                          </p:val>
                                        </p:tav>
                                      </p:tavLst>
                                    </p:anim>
                                    <p:anim calcmode="lin" valueType="num">
                                      <p:cBhvr>
                                        <p:cTn id="3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fade">
                                      <p:cBhvr>
                                        <p:cTn id="44" dur="1000"/>
                                        <p:tgtEl>
                                          <p:spTgt spid="12"/>
                                        </p:tgtEl>
                                      </p:cBhvr>
                                    </p:animEffect>
                                    <p:anim calcmode="lin" valueType="num">
                                      <p:cBhvr>
                                        <p:cTn id="45" dur="1000" fill="hold"/>
                                        <p:tgtEl>
                                          <p:spTgt spid="12"/>
                                        </p:tgtEl>
                                        <p:attrNameLst>
                                          <p:attrName>ppt_x</p:attrName>
                                        </p:attrNameLst>
                                      </p:cBhvr>
                                      <p:tavLst>
                                        <p:tav tm="0">
                                          <p:val>
                                            <p:strVal val="#ppt_x"/>
                                          </p:val>
                                        </p:tav>
                                        <p:tav tm="100000">
                                          <p:val>
                                            <p:strVal val="#ppt_x"/>
                                          </p:val>
                                        </p:tav>
                                      </p:tavLst>
                                    </p:anim>
                                    <p:anim calcmode="lin" valueType="num">
                                      <p:cBhvr>
                                        <p:cTn id="4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1B1814C5-282F-43F1-8D21-125038E9E73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562" t="-389" r="5562" b="389"/>
          <a:stretch/>
        </p:blipFill>
        <p:spPr>
          <a:xfrm>
            <a:off x="0" y="58645"/>
            <a:ext cx="12192000" cy="6858000"/>
          </a:xfrm>
          <a:prstGeom prst="rect">
            <a:avLst/>
          </a:prstGeom>
        </p:spPr>
      </p:pic>
      <p:sp>
        <p:nvSpPr>
          <p:cNvPr id="3" name="矩形: 圆角 2">
            <a:extLst>
              <a:ext uri="{FF2B5EF4-FFF2-40B4-BE49-F238E27FC236}">
                <a16:creationId xmlns:a16="http://schemas.microsoft.com/office/drawing/2014/main" id="{F810A3BC-5CAB-4BE2-A856-D3DB2044F0E1}"/>
              </a:ext>
            </a:extLst>
          </p:cNvPr>
          <p:cNvSpPr/>
          <p:nvPr/>
        </p:nvSpPr>
        <p:spPr>
          <a:xfrm>
            <a:off x="344557" y="251791"/>
            <a:ext cx="11489634" cy="6321287"/>
          </a:xfrm>
          <a:prstGeom prst="roundRect">
            <a:avLst>
              <a:gd name="adj" fmla="val 7821"/>
            </a:avLst>
          </a:prstGeom>
          <a:solidFill>
            <a:schemeClr val="bg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PA-简单70">
            <a:extLst>
              <a:ext uri="{FF2B5EF4-FFF2-40B4-BE49-F238E27FC236}">
                <a16:creationId xmlns:a16="http://schemas.microsoft.com/office/drawing/2014/main" id="{7B16467E-BD91-4C26-88DB-9A4094D19014}"/>
              </a:ext>
            </a:extLst>
          </p:cNvPr>
          <p:cNvSpPr/>
          <p:nvPr/>
        </p:nvSpPr>
        <p:spPr>
          <a:xfrm>
            <a:off x="1010925" y="3207676"/>
            <a:ext cx="2339989" cy="1968686"/>
          </a:xfrm>
          <a:prstGeom prst="rect">
            <a:avLst/>
          </a:prstGeom>
        </p:spPr>
        <p:txBody>
          <a:bodyPr wrap="square" lIns="120846" tIns="60423" rIns="120846" bIns="60423">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sz="2000" i="1">
                <a:latin typeface="Times New Roman" panose="02020603050405020304" pitchFamily="18" charset="0"/>
                <a:cs typeface="Times New Roman" panose="02020603050405020304" pitchFamily="18" charset="0"/>
              </a:rPr>
              <a:t>1. Em và Nam chơi thân với nhau, trong tiết kiểm tra, em phát hiện ra Nam sử dụng tài liệu. Em sẽ xử lí như thế nào?</a:t>
            </a:r>
            <a:endParaRPr lang="en-US" sz="2000">
              <a:latin typeface="Times New Roman" panose="02020603050405020304" pitchFamily="18" charset="0"/>
              <a:cs typeface="Times New Roman" panose="02020603050405020304" pitchFamily="18" charset="0"/>
            </a:endParaRPr>
          </a:p>
        </p:txBody>
      </p:sp>
      <p:sp>
        <p:nvSpPr>
          <p:cNvPr id="19" name="PA-简单71">
            <a:extLst>
              <a:ext uri="{FF2B5EF4-FFF2-40B4-BE49-F238E27FC236}">
                <a16:creationId xmlns:a16="http://schemas.microsoft.com/office/drawing/2014/main" id="{C130811B-D5E1-46CE-97FF-AA335C02607F}"/>
              </a:ext>
            </a:extLst>
          </p:cNvPr>
          <p:cNvSpPr/>
          <p:nvPr/>
        </p:nvSpPr>
        <p:spPr>
          <a:xfrm>
            <a:off x="3583414" y="3207676"/>
            <a:ext cx="2339989" cy="2584239"/>
          </a:xfrm>
          <a:prstGeom prst="rect">
            <a:avLst/>
          </a:prstGeom>
        </p:spPr>
        <p:txBody>
          <a:bodyPr wrap="square" lIns="120846" tIns="60423" rIns="120846" bIns="60423">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sz="2000" i="1">
                <a:latin typeface="Times New Roman" panose="02020603050405020304" pitchFamily="18" charset="0"/>
                <a:cs typeface="Times New Roman" panose="02020603050405020304" pitchFamily="18" charset="0"/>
              </a:rPr>
              <a:t>2. Em nhìn thấy bạn A tự ý lục lọi đồ của bạn B. Đến cuối buổi học bạn B báo với cô giáo là bị mất một khoản tiền. Em sẽ làm gì trong tình huống này?</a:t>
            </a:r>
            <a:endParaRPr lang="en-US" sz="2000">
              <a:latin typeface="Times New Roman" panose="02020603050405020304" pitchFamily="18" charset="0"/>
              <a:cs typeface="Times New Roman" panose="02020603050405020304" pitchFamily="18" charset="0"/>
            </a:endParaRPr>
          </a:p>
        </p:txBody>
      </p:sp>
      <p:sp>
        <p:nvSpPr>
          <p:cNvPr id="20" name="PA-简单72">
            <a:extLst>
              <a:ext uri="{FF2B5EF4-FFF2-40B4-BE49-F238E27FC236}">
                <a16:creationId xmlns:a16="http://schemas.microsoft.com/office/drawing/2014/main" id="{9639C90E-0C5E-4BDF-99AB-67D84FAF6599}"/>
              </a:ext>
            </a:extLst>
          </p:cNvPr>
          <p:cNvSpPr/>
          <p:nvPr/>
        </p:nvSpPr>
        <p:spPr>
          <a:xfrm>
            <a:off x="6273662" y="3207676"/>
            <a:ext cx="2332281" cy="2892015"/>
          </a:xfrm>
          <a:prstGeom prst="rect">
            <a:avLst/>
          </a:prstGeom>
        </p:spPr>
        <p:txBody>
          <a:bodyPr wrap="square" lIns="120846" tIns="60423" rIns="120846" bIns="60423">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sz="2000" i="1">
                <a:latin typeface="Times New Roman" panose="02020603050405020304" pitchFamily="18" charset="0"/>
                <a:cs typeface="Times New Roman" panose="02020603050405020304" pitchFamily="18" charset="0"/>
              </a:rPr>
              <a:t>3. Em nói với ba mẹ là em đi học, nhưng cô giáo gọi cho ba mẹ nói là em không tới lớp, có bạn nói nhìn thấy em trong quán internet. Em sẽ làm gì trong tình huống này? </a:t>
            </a:r>
            <a:endParaRPr lang="en-US" sz="2000">
              <a:latin typeface="Times New Roman" panose="02020603050405020304" pitchFamily="18" charset="0"/>
              <a:cs typeface="Times New Roman" panose="02020603050405020304" pitchFamily="18" charset="0"/>
            </a:endParaRPr>
          </a:p>
        </p:txBody>
      </p:sp>
      <p:sp>
        <p:nvSpPr>
          <p:cNvPr id="21" name="PA-简单73">
            <a:extLst>
              <a:ext uri="{FF2B5EF4-FFF2-40B4-BE49-F238E27FC236}">
                <a16:creationId xmlns:a16="http://schemas.microsoft.com/office/drawing/2014/main" id="{66AB50CE-5207-40EA-846C-B9F248C7415D}"/>
              </a:ext>
            </a:extLst>
          </p:cNvPr>
          <p:cNvSpPr/>
          <p:nvPr/>
        </p:nvSpPr>
        <p:spPr>
          <a:xfrm>
            <a:off x="8992684" y="3207676"/>
            <a:ext cx="2339989" cy="2892015"/>
          </a:xfrm>
          <a:prstGeom prst="rect">
            <a:avLst/>
          </a:prstGeom>
        </p:spPr>
        <p:txBody>
          <a:bodyPr wrap="square" lIns="120846" tIns="60423" rIns="120846" bIns="60423">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sz="2000" i="1">
                <a:latin typeface="Times New Roman" panose="02020603050405020304" pitchFamily="18" charset="0"/>
                <a:cs typeface="Times New Roman" panose="02020603050405020304" pitchFamily="18" charset="0"/>
              </a:rPr>
              <a:t>4. Em tự ý lấy tiền của bố mẹ, đến khi bố mẹ phát hiện ra đã nghi ngờ cho đứa trẻ hàng xóm hay đến chơi lấy trộm. Em sẽ làm gì trong tình huống này?</a:t>
            </a:r>
            <a:endParaRPr lang="en-US" sz="2000">
              <a:latin typeface="Times New Roman" panose="02020603050405020304" pitchFamily="18" charset="0"/>
              <a:cs typeface="Times New Roman" panose="02020603050405020304" pitchFamily="18" charset="0"/>
            </a:endParaRPr>
          </a:p>
        </p:txBody>
      </p:sp>
      <p:sp>
        <p:nvSpPr>
          <p:cNvPr id="22" name="PA-简单74">
            <a:extLst>
              <a:ext uri="{FF2B5EF4-FFF2-40B4-BE49-F238E27FC236}">
                <a16:creationId xmlns:a16="http://schemas.microsoft.com/office/drawing/2014/main" id="{221C6F54-4624-4177-869C-E2E13325615B}"/>
              </a:ext>
            </a:extLst>
          </p:cNvPr>
          <p:cNvSpPr/>
          <p:nvPr/>
        </p:nvSpPr>
        <p:spPr>
          <a:xfrm>
            <a:off x="1055925" y="997697"/>
            <a:ext cx="2339989" cy="1774324"/>
          </a:xfrm>
          <a:prstGeom prst="rect">
            <a:avLst/>
          </a:prstGeom>
          <a:solidFill>
            <a:schemeClr val="bg1">
              <a:lumMod val="95000"/>
            </a:schemeClr>
          </a:solidFill>
          <a:ln>
            <a:noFill/>
          </a:ln>
        </p:spPr>
        <p:style>
          <a:lnRef idx="2">
            <a:schemeClr val="dk1"/>
          </a:lnRef>
          <a:fillRef idx="1">
            <a:schemeClr val="lt1"/>
          </a:fillRef>
          <a:effectRef idx="0">
            <a:schemeClr val="dk1"/>
          </a:effectRef>
          <a:fontRef idx="minor">
            <a:schemeClr val="dk1"/>
          </a:fontRef>
        </p:style>
        <p:txBody>
          <a:bodyPr lIns="0" tIns="17143" rIns="0" bIns="17143" rtlCol="0" anchor="ctr"/>
          <a:lstStyle>
            <a:defPPr>
              <a:defRPr lang="zh-CN"/>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3299" b="0" i="0" u="none" strike="noStrike" kern="0" cap="none" spc="0" normalizeH="0" baseline="0" noProof="0" dirty="0">
              <a:ln>
                <a:noFill/>
              </a:ln>
              <a:solidFill>
                <a:srgbClr val="FFFFFF"/>
              </a:solidFill>
              <a:effectLst/>
              <a:uLnTx/>
              <a:uFillTx/>
              <a:latin typeface="字魂100号-方方先锋体" panose="00000500000000000000" pitchFamily="2" charset="-122"/>
              <a:ea typeface="字魂100号-方方先锋体" panose="00000500000000000000" pitchFamily="2" charset="-122"/>
              <a:cs typeface="+mn-cs"/>
            </a:endParaRPr>
          </a:p>
        </p:txBody>
      </p:sp>
      <p:sp>
        <p:nvSpPr>
          <p:cNvPr id="23" name="PA-简单75">
            <a:extLst>
              <a:ext uri="{FF2B5EF4-FFF2-40B4-BE49-F238E27FC236}">
                <a16:creationId xmlns:a16="http://schemas.microsoft.com/office/drawing/2014/main" id="{62B2C4CA-480C-4D8F-AF12-47CD32C853E2}"/>
              </a:ext>
            </a:extLst>
          </p:cNvPr>
          <p:cNvSpPr/>
          <p:nvPr/>
        </p:nvSpPr>
        <p:spPr>
          <a:xfrm>
            <a:off x="3660940" y="997697"/>
            <a:ext cx="2339989" cy="1774324"/>
          </a:xfrm>
          <a:prstGeom prst="rect">
            <a:avLst/>
          </a:prstGeom>
          <a:solidFill>
            <a:schemeClr val="bg1">
              <a:lumMod val="95000"/>
            </a:schemeClr>
          </a:solidFill>
          <a:ln>
            <a:noFill/>
          </a:ln>
        </p:spPr>
        <p:style>
          <a:lnRef idx="2">
            <a:schemeClr val="dk1"/>
          </a:lnRef>
          <a:fillRef idx="1">
            <a:schemeClr val="lt1"/>
          </a:fillRef>
          <a:effectRef idx="0">
            <a:schemeClr val="dk1"/>
          </a:effectRef>
          <a:fontRef idx="minor">
            <a:schemeClr val="dk1"/>
          </a:fontRef>
        </p:style>
        <p:txBody>
          <a:bodyPr lIns="0" tIns="17143" rIns="0" bIns="17143" rtlCol="0" anchor="ctr"/>
          <a:lstStyle>
            <a:defPPr>
              <a:defRPr lang="zh-CN"/>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3299" b="0" i="0" u="none" strike="noStrike" kern="0" cap="none" spc="150" normalizeH="0" baseline="0" noProof="0" dirty="0">
              <a:ln>
                <a:noFill/>
              </a:ln>
              <a:solidFill>
                <a:srgbClr val="FFFFFF"/>
              </a:solidFill>
              <a:effectLst/>
              <a:uLnTx/>
              <a:uFillTx/>
              <a:latin typeface="字魂100号-方方先锋体" panose="00000500000000000000" pitchFamily="2" charset="-122"/>
              <a:ea typeface="字魂100号-方方先锋体" panose="00000500000000000000" pitchFamily="2" charset="-122"/>
              <a:cs typeface="+mn-cs"/>
            </a:endParaRPr>
          </a:p>
        </p:txBody>
      </p:sp>
      <p:sp>
        <p:nvSpPr>
          <p:cNvPr id="24" name="PA-简单76">
            <a:extLst>
              <a:ext uri="{FF2B5EF4-FFF2-40B4-BE49-F238E27FC236}">
                <a16:creationId xmlns:a16="http://schemas.microsoft.com/office/drawing/2014/main" id="{876455CC-380F-44ED-ACAE-140401596E69}"/>
              </a:ext>
            </a:extLst>
          </p:cNvPr>
          <p:cNvSpPr/>
          <p:nvPr/>
        </p:nvSpPr>
        <p:spPr>
          <a:xfrm>
            <a:off x="6265954" y="997697"/>
            <a:ext cx="2339989" cy="1774324"/>
          </a:xfrm>
          <a:prstGeom prst="rect">
            <a:avLst/>
          </a:prstGeom>
          <a:solidFill>
            <a:schemeClr val="bg1">
              <a:lumMod val="95000"/>
            </a:schemeClr>
          </a:solidFill>
          <a:ln>
            <a:noFill/>
          </a:ln>
        </p:spPr>
        <p:style>
          <a:lnRef idx="2">
            <a:schemeClr val="dk1"/>
          </a:lnRef>
          <a:fillRef idx="1">
            <a:schemeClr val="lt1"/>
          </a:fillRef>
          <a:effectRef idx="0">
            <a:schemeClr val="dk1"/>
          </a:effectRef>
          <a:fontRef idx="minor">
            <a:schemeClr val="dk1"/>
          </a:fontRef>
        </p:style>
        <p:txBody>
          <a:bodyPr lIns="0" tIns="17143" rIns="0" bIns="17143" rtlCol="0" anchor="ctr"/>
          <a:lstStyle>
            <a:defPPr>
              <a:defRPr lang="zh-CN"/>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3299" b="0" i="0" u="none" strike="noStrike" kern="0" cap="none" spc="150" normalizeH="0" baseline="0" noProof="0" dirty="0">
              <a:ln>
                <a:noFill/>
              </a:ln>
              <a:solidFill>
                <a:srgbClr val="FFFFFF"/>
              </a:solidFill>
              <a:effectLst/>
              <a:uLnTx/>
              <a:uFillTx/>
              <a:latin typeface="字魂100号-方方先锋体" panose="00000500000000000000" pitchFamily="2" charset="-122"/>
              <a:ea typeface="字魂100号-方方先锋体" panose="00000500000000000000" pitchFamily="2" charset="-122"/>
              <a:cs typeface="+mn-cs"/>
            </a:endParaRPr>
          </a:p>
        </p:txBody>
      </p:sp>
      <p:sp>
        <p:nvSpPr>
          <p:cNvPr id="25" name="PA-简单77">
            <a:extLst>
              <a:ext uri="{FF2B5EF4-FFF2-40B4-BE49-F238E27FC236}">
                <a16:creationId xmlns:a16="http://schemas.microsoft.com/office/drawing/2014/main" id="{BC391D46-7C65-41FE-A552-D78D3665E6A7}"/>
              </a:ext>
            </a:extLst>
          </p:cNvPr>
          <p:cNvSpPr/>
          <p:nvPr/>
        </p:nvSpPr>
        <p:spPr>
          <a:xfrm>
            <a:off x="8878677" y="997697"/>
            <a:ext cx="2339989" cy="1774324"/>
          </a:xfrm>
          <a:prstGeom prst="rect">
            <a:avLst/>
          </a:prstGeom>
          <a:solidFill>
            <a:schemeClr val="bg1">
              <a:lumMod val="95000"/>
            </a:schemeClr>
          </a:solidFill>
          <a:ln>
            <a:noFill/>
          </a:ln>
        </p:spPr>
        <p:style>
          <a:lnRef idx="2">
            <a:schemeClr val="dk1"/>
          </a:lnRef>
          <a:fillRef idx="1">
            <a:schemeClr val="lt1"/>
          </a:fillRef>
          <a:effectRef idx="0">
            <a:schemeClr val="dk1"/>
          </a:effectRef>
          <a:fontRef idx="minor">
            <a:schemeClr val="dk1"/>
          </a:fontRef>
        </p:style>
        <p:txBody>
          <a:bodyPr lIns="0" tIns="17143" rIns="0" bIns="17143" rtlCol="0" anchor="ctr"/>
          <a:lstStyle>
            <a:defPPr>
              <a:defRPr lang="zh-CN"/>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3299" b="0" i="0" u="none" strike="noStrike" kern="0" cap="none" spc="150" normalizeH="0" baseline="0" noProof="0" dirty="0">
              <a:ln>
                <a:noFill/>
              </a:ln>
              <a:solidFill>
                <a:srgbClr val="FFFFFF"/>
              </a:solidFill>
              <a:effectLst/>
              <a:uLnTx/>
              <a:uFillTx/>
              <a:latin typeface="字魂100号-方方先锋体" panose="00000500000000000000" pitchFamily="2" charset="-122"/>
              <a:ea typeface="字魂100号-方方先锋体" panose="00000500000000000000" pitchFamily="2" charset="-122"/>
              <a:cs typeface="+mn-cs"/>
            </a:endParaRPr>
          </a:p>
        </p:txBody>
      </p:sp>
      <p:sp>
        <p:nvSpPr>
          <p:cNvPr id="26" name="PA-简单78">
            <a:extLst>
              <a:ext uri="{FF2B5EF4-FFF2-40B4-BE49-F238E27FC236}">
                <a16:creationId xmlns:a16="http://schemas.microsoft.com/office/drawing/2014/main" id="{BA78196B-4C57-471C-9BD5-6CCF1A45ADF6}"/>
              </a:ext>
            </a:extLst>
          </p:cNvPr>
          <p:cNvSpPr>
            <a:spLocks noChangeAspect="1"/>
          </p:cNvSpPr>
          <p:nvPr/>
        </p:nvSpPr>
        <p:spPr bwMode="auto">
          <a:xfrm>
            <a:off x="912337" y="679247"/>
            <a:ext cx="628362" cy="628362"/>
          </a:xfrm>
          <a:prstGeom prst="ellipse">
            <a:avLst/>
          </a:prstGeom>
          <a:solidFill>
            <a:srgbClr val="F3C900"/>
          </a:solidFill>
          <a:ln w="19050">
            <a:solidFill>
              <a:schemeClr val="tx1">
                <a:lumMod val="65000"/>
                <a:lumOff val="35000"/>
              </a:schemeClr>
            </a:solidFill>
          </a:ln>
        </p:spPr>
        <p:txBody>
          <a:bodyPr lIns="0" tIns="53994" rIns="0" bIns="0"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SV" sz="2200" b="0" i="0" u="none" strike="noStrike" kern="0" cap="none" spc="0" normalizeH="0" baseline="0" noProof="0" dirty="0">
                <a:ln>
                  <a:noFill/>
                </a:ln>
                <a:solidFill>
                  <a:srgbClr val="FFFFFF"/>
                </a:solidFill>
                <a:effectLst/>
                <a:uLnTx/>
                <a:uFillTx/>
                <a:latin typeface="字魂100号-方方先锋体" panose="00000500000000000000" pitchFamily="2" charset="-122"/>
                <a:ea typeface="字魂100号-方方先锋体" panose="00000500000000000000" pitchFamily="2" charset="-122"/>
                <a:cs typeface="FontAwesome" panose="020B0604020202020204" charset="0"/>
              </a:rPr>
              <a:t>01</a:t>
            </a:r>
            <a:endParaRPr kumimoji="0" lang="es-ES" sz="2200" b="0" i="0" u="none" strike="noStrike" kern="0" cap="none" spc="0" normalizeH="0" baseline="0" noProof="0" dirty="0">
              <a:ln>
                <a:noFill/>
              </a:ln>
              <a:solidFill>
                <a:srgbClr val="FFFFFF"/>
              </a:solidFill>
              <a:effectLst/>
              <a:uLnTx/>
              <a:uFillTx/>
              <a:latin typeface="字魂100号-方方先锋体" panose="00000500000000000000" pitchFamily="2" charset="-122"/>
              <a:ea typeface="字魂100号-方方先锋体" panose="00000500000000000000" pitchFamily="2" charset="-122"/>
              <a:cs typeface="+mn-cs"/>
            </a:endParaRPr>
          </a:p>
        </p:txBody>
      </p:sp>
      <p:sp>
        <p:nvSpPr>
          <p:cNvPr id="27" name="PA-简单79">
            <a:extLst>
              <a:ext uri="{FF2B5EF4-FFF2-40B4-BE49-F238E27FC236}">
                <a16:creationId xmlns:a16="http://schemas.microsoft.com/office/drawing/2014/main" id="{163B8B5B-B9D1-4BA5-83CB-F52E0C811A05}"/>
              </a:ext>
            </a:extLst>
          </p:cNvPr>
          <p:cNvSpPr>
            <a:spLocks noChangeAspect="1"/>
          </p:cNvSpPr>
          <p:nvPr/>
        </p:nvSpPr>
        <p:spPr bwMode="auto">
          <a:xfrm>
            <a:off x="3559824" y="679247"/>
            <a:ext cx="628362" cy="628362"/>
          </a:xfrm>
          <a:prstGeom prst="ellipse">
            <a:avLst/>
          </a:prstGeom>
          <a:solidFill>
            <a:srgbClr val="B9C9E7"/>
          </a:solidFill>
          <a:ln w="19050">
            <a:solidFill>
              <a:schemeClr val="tx1">
                <a:lumMod val="65000"/>
                <a:lumOff val="35000"/>
              </a:schemeClr>
            </a:solidFill>
          </a:ln>
        </p:spPr>
        <p:txBody>
          <a:bodyPr lIns="0" tIns="53994" rIns="0" bIns="0"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SV" sz="2200" b="0" i="0" u="none" strike="noStrike" kern="0" cap="none" spc="0" normalizeH="0" baseline="0" noProof="0" dirty="0">
                <a:ln>
                  <a:noFill/>
                </a:ln>
                <a:solidFill>
                  <a:srgbClr val="FFFFFF"/>
                </a:solidFill>
                <a:effectLst/>
                <a:uLnTx/>
                <a:uFillTx/>
                <a:latin typeface="字魂100号-方方先锋体" panose="00000500000000000000" pitchFamily="2" charset="-122"/>
                <a:ea typeface="字魂100号-方方先锋体" panose="00000500000000000000" pitchFamily="2" charset="-122"/>
                <a:cs typeface="FontAwesome" panose="020B0604020202020204" charset="0"/>
              </a:rPr>
              <a:t>02</a:t>
            </a:r>
            <a:endParaRPr kumimoji="0" lang="es-ES" sz="2200" b="0" i="0" u="none" strike="noStrike" kern="0" cap="none" spc="0" normalizeH="0" baseline="0" noProof="0" dirty="0">
              <a:ln>
                <a:noFill/>
              </a:ln>
              <a:solidFill>
                <a:srgbClr val="FFFFFF"/>
              </a:solidFill>
              <a:effectLst/>
              <a:uLnTx/>
              <a:uFillTx/>
              <a:latin typeface="字魂100号-方方先锋体" panose="00000500000000000000" pitchFamily="2" charset="-122"/>
              <a:ea typeface="字魂100号-方方先锋体" panose="00000500000000000000" pitchFamily="2" charset="-122"/>
              <a:cs typeface="+mn-cs"/>
            </a:endParaRPr>
          </a:p>
        </p:txBody>
      </p:sp>
      <p:sp>
        <p:nvSpPr>
          <p:cNvPr id="28" name="PA-简单80">
            <a:extLst>
              <a:ext uri="{FF2B5EF4-FFF2-40B4-BE49-F238E27FC236}">
                <a16:creationId xmlns:a16="http://schemas.microsoft.com/office/drawing/2014/main" id="{8BF411C8-E29B-45D1-AD84-8176B9A05B9A}"/>
              </a:ext>
            </a:extLst>
          </p:cNvPr>
          <p:cNvSpPr>
            <a:spLocks noChangeAspect="1"/>
          </p:cNvSpPr>
          <p:nvPr/>
        </p:nvSpPr>
        <p:spPr bwMode="auto">
          <a:xfrm>
            <a:off x="6207312" y="679247"/>
            <a:ext cx="628362" cy="628362"/>
          </a:xfrm>
          <a:prstGeom prst="ellipse">
            <a:avLst/>
          </a:prstGeom>
          <a:solidFill>
            <a:srgbClr val="F3C900"/>
          </a:solidFill>
          <a:ln w="19050">
            <a:solidFill>
              <a:schemeClr val="tx1">
                <a:lumMod val="65000"/>
                <a:lumOff val="35000"/>
              </a:schemeClr>
            </a:solidFill>
          </a:ln>
        </p:spPr>
        <p:txBody>
          <a:bodyPr lIns="0" tIns="53994" rIns="0" bIns="0"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SV" sz="2200" kern="0" dirty="0">
                <a:solidFill>
                  <a:srgbClr val="FFFFFF"/>
                </a:solidFill>
                <a:latin typeface="字魂100号-方方先锋体" panose="00000500000000000000" pitchFamily="2" charset="-122"/>
                <a:ea typeface="字魂100号-方方先锋体" panose="00000500000000000000" pitchFamily="2" charset="-122"/>
              </a:rPr>
              <a:t>03</a:t>
            </a:r>
            <a:endParaRPr lang="es-ES" sz="2200" kern="0" dirty="0">
              <a:solidFill>
                <a:srgbClr val="FFFFFF"/>
              </a:solidFill>
              <a:latin typeface="字魂100号-方方先锋体" panose="00000500000000000000" pitchFamily="2" charset="-122"/>
              <a:ea typeface="字魂100号-方方先锋体" panose="00000500000000000000" pitchFamily="2" charset="-122"/>
            </a:endParaRPr>
          </a:p>
        </p:txBody>
      </p:sp>
      <p:sp>
        <p:nvSpPr>
          <p:cNvPr id="29" name="PA-简单81">
            <a:extLst>
              <a:ext uri="{FF2B5EF4-FFF2-40B4-BE49-F238E27FC236}">
                <a16:creationId xmlns:a16="http://schemas.microsoft.com/office/drawing/2014/main" id="{AB34DA6A-9569-4E6B-82A1-C9CEC088D7E5}"/>
              </a:ext>
            </a:extLst>
          </p:cNvPr>
          <p:cNvSpPr>
            <a:spLocks noChangeAspect="1"/>
          </p:cNvSpPr>
          <p:nvPr/>
        </p:nvSpPr>
        <p:spPr bwMode="auto">
          <a:xfrm>
            <a:off x="8854800" y="679247"/>
            <a:ext cx="628362" cy="628362"/>
          </a:xfrm>
          <a:prstGeom prst="ellipse">
            <a:avLst/>
          </a:prstGeom>
          <a:solidFill>
            <a:srgbClr val="B9C9E7"/>
          </a:solidFill>
          <a:ln w="19050">
            <a:solidFill>
              <a:schemeClr val="tx1">
                <a:lumMod val="65000"/>
                <a:lumOff val="35000"/>
              </a:schemeClr>
            </a:solidFill>
          </a:ln>
        </p:spPr>
        <p:txBody>
          <a:bodyPr lIns="0" tIns="53994" rIns="0" bIns="0"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SV" sz="2200" b="0" i="0" u="none" strike="noStrike" kern="0" cap="none" spc="0" normalizeH="0" baseline="0" noProof="0" dirty="0">
                <a:ln>
                  <a:noFill/>
                </a:ln>
                <a:solidFill>
                  <a:srgbClr val="FFFFFF"/>
                </a:solidFill>
                <a:effectLst/>
                <a:uLnTx/>
                <a:uFillTx/>
                <a:latin typeface="字魂100号-方方先锋体" panose="00000500000000000000" pitchFamily="2" charset="-122"/>
                <a:ea typeface="字魂100号-方方先锋体" panose="00000500000000000000" pitchFamily="2" charset="-122"/>
                <a:cs typeface="FontAwesome" panose="020B0604020202020204" charset="0"/>
              </a:rPr>
              <a:t>04</a:t>
            </a:r>
            <a:endParaRPr kumimoji="0" lang="es-ES" sz="2200" b="0" i="0" u="none" strike="noStrike" kern="0" cap="none" spc="0" normalizeH="0" baseline="0" noProof="0" dirty="0">
              <a:ln>
                <a:noFill/>
              </a:ln>
              <a:solidFill>
                <a:srgbClr val="FFFFFF"/>
              </a:solidFill>
              <a:effectLst/>
              <a:uLnTx/>
              <a:uFillTx/>
              <a:latin typeface="字魂100号-方方先锋体" panose="00000500000000000000" pitchFamily="2" charset="-122"/>
              <a:ea typeface="字魂100号-方方先锋体" panose="00000500000000000000" pitchFamily="2" charset="-122"/>
              <a:cs typeface="+mn-cs"/>
            </a:endParaRPr>
          </a:p>
        </p:txBody>
      </p:sp>
      <p:sp>
        <p:nvSpPr>
          <p:cNvPr id="30" name="PA-简单82">
            <a:extLst>
              <a:ext uri="{FF2B5EF4-FFF2-40B4-BE49-F238E27FC236}">
                <a16:creationId xmlns:a16="http://schemas.microsoft.com/office/drawing/2014/main" id="{4EA96F1A-44E4-4194-B03B-1A512A7FF3AD}"/>
              </a:ext>
            </a:extLst>
          </p:cNvPr>
          <p:cNvSpPr/>
          <p:nvPr/>
        </p:nvSpPr>
        <p:spPr>
          <a:xfrm>
            <a:off x="1055925" y="2772021"/>
            <a:ext cx="2332281" cy="229080"/>
          </a:xfrm>
          <a:prstGeom prst="rect">
            <a:avLst/>
          </a:prstGeom>
          <a:solidFill>
            <a:srgbClr val="F3C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100号-方方先锋体" panose="00000500000000000000" pitchFamily="2" charset="-122"/>
              <a:ea typeface="字魂100号-方方先锋体" panose="00000500000000000000" pitchFamily="2" charset="-122"/>
              <a:cs typeface="+mn-cs"/>
            </a:endParaRPr>
          </a:p>
        </p:txBody>
      </p:sp>
      <p:sp>
        <p:nvSpPr>
          <p:cNvPr id="31" name="PA-简单83">
            <a:extLst>
              <a:ext uri="{FF2B5EF4-FFF2-40B4-BE49-F238E27FC236}">
                <a16:creationId xmlns:a16="http://schemas.microsoft.com/office/drawing/2014/main" id="{6BC337BC-C000-4729-905D-6D84F46FE9A7}"/>
              </a:ext>
            </a:extLst>
          </p:cNvPr>
          <p:cNvSpPr/>
          <p:nvPr/>
        </p:nvSpPr>
        <p:spPr>
          <a:xfrm>
            <a:off x="3668648" y="2772021"/>
            <a:ext cx="2332281" cy="229080"/>
          </a:xfrm>
          <a:prstGeom prst="rect">
            <a:avLst/>
          </a:prstGeom>
          <a:solidFill>
            <a:srgbClr val="B9C9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100号-方方先锋体" panose="00000500000000000000" pitchFamily="2" charset="-122"/>
              <a:ea typeface="字魂100号-方方先锋体" panose="00000500000000000000" pitchFamily="2" charset="-122"/>
              <a:cs typeface="+mn-cs"/>
            </a:endParaRPr>
          </a:p>
        </p:txBody>
      </p:sp>
      <p:sp>
        <p:nvSpPr>
          <p:cNvPr id="32" name="PA-简单84">
            <a:extLst>
              <a:ext uri="{FF2B5EF4-FFF2-40B4-BE49-F238E27FC236}">
                <a16:creationId xmlns:a16="http://schemas.microsoft.com/office/drawing/2014/main" id="{85DAFBA7-B40D-42BC-92EC-854FB3454874}"/>
              </a:ext>
            </a:extLst>
          </p:cNvPr>
          <p:cNvSpPr/>
          <p:nvPr/>
        </p:nvSpPr>
        <p:spPr>
          <a:xfrm>
            <a:off x="6273662" y="2772021"/>
            <a:ext cx="2332281" cy="229080"/>
          </a:xfrm>
          <a:prstGeom prst="rect">
            <a:avLst/>
          </a:prstGeom>
          <a:solidFill>
            <a:srgbClr val="F3C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100号-方方先锋体" panose="00000500000000000000" pitchFamily="2" charset="-122"/>
              <a:ea typeface="字魂100号-方方先锋体" panose="00000500000000000000" pitchFamily="2" charset="-122"/>
              <a:cs typeface="+mn-cs"/>
            </a:endParaRPr>
          </a:p>
        </p:txBody>
      </p:sp>
      <p:sp>
        <p:nvSpPr>
          <p:cNvPr id="33" name="PA-简单85">
            <a:extLst>
              <a:ext uri="{FF2B5EF4-FFF2-40B4-BE49-F238E27FC236}">
                <a16:creationId xmlns:a16="http://schemas.microsoft.com/office/drawing/2014/main" id="{215B7139-FAAE-46BF-A469-B6A01F290F4C}"/>
              </a:ext>
            </a:extLst>
          </p:cNvPr>
          <p:cNvSpPr/>
          <p:nvPr/>
        </p:nvSpPr>
        <p:spPr>
          <a:xfrm>
            <a:off x="8886385" y="2772021"/>
            <a:ext cx="2332281" cy="229080"/>
          </a:xfrm>
          <a:prstGeom prst="rect">
            <a:avLst/>
          </a:prstGeom>
          <a:solidFill>
            <a:srgbClr val="B9C9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100号-方方先锋体" panose="00000500000000000000" pitchFamily="2" charset="-122"/>
              <a:ea typeface="字魂100号-方方先锋体" panose="00000500000000000000" pitchFamily="2" charset="-122"/>
              <a:cs typeface="+mn-cs"/>
            </a:endParaRPr>
          </a:p>
        </p:txBody>
      </p:sp>
      <p:pic>
        <p:nvPicPr>
          <p:cNvPr id="34" name="图片 45">
            <a:extLst>
              <a:ext uri="{FF2B5EF4-FFF2-40B4-BE49-F238E27FC236}">
                <a16:creationId xmlns:a16="http://schemas.microsoft.com/office/drawing/2014/main" id="{F6F320F9-13D6-4F7E-9BEE-2668E8F34EF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8517" t="34667" r="7219" b="36444"/>
          <a:stretch/>
        </p:blipFill>
        <p:spPr>
          <a:xfrm>
            <a:off x="1540698" y="1024939"/>
            <a:ext cx="1499939" cy="1690683"/>
          </a:xfrm>
          <a:prstGeom prst="rect">
            <a:avLst/>
          </a:prstGeom>
        </p:spPr>
      </p:pic>
      <p:pic>
        <p:nvPicPr>
          <p:cNvPr id="36" name="图片 47">
            <a:extLst>
              <a:ext uri="{FF2B5EF4-FFF2-40B4-BE49-F238E27FC236}">
                <a16:creationId xmlns:a16="http://schemas.microsoft.com/office/drawing/2014/main" id="{09A93887-0B7F-45BB-9581-EDEAAD02A39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8517" t="34667" r="7219" b="36444"/>
          <a:stretch/>
        </p:blipFill>
        <p:spPr>
          <a:xfrm>
            <a:off x="6835674" y="1024939"/>
            <a:ext cx="1499939" cy="1690683"/>
          </a:xfrm>
          <a:prstGeom prst="rect">
            <a:avLst/>
          </a:prstGeom>
        </p:spPr>
      </p:pic>
      <p:pic>
        <p:nvPicPr>
          <p:cNvPr id="38" name="图片 23">
            <a:extLst>
              <a:ext uri="{FF2B5EF4-FFF2-40B4-BE49-F238E27FC236}">
                <a16:creationId xmlns:a16="http://schemas.microsoft.com/office/drawing/2014/main" id="{37247CED-C1ED-4681-960F-3D86E255D483}"/>
              </a:ext>
            </a:extLst>
          </p:cNvPr>
          <p:cNvPicPr>
            <a:picLocks noChangeAspect="1"/>
          </p:cNvPicPr>
          <p:nvPr/>
        </p:nvPicPr>
        <p:blipFill rotWithShape="1">
          <a:blip r:embed="rId6">
            <a:extLst>
              <a:ext uri="{28A0092B-C50C-407E-A947-70E740481C1C}">
                <a14:useLocalDpi xmlns:a14="http://schemas.microsoft.com/office/drawing/2010/main" val="0"/>
              </a:ext>
            </a:extLst>
          </a:blip>
          <a:srcRect l="3522" t="72885" r="51708" b="5978"/>
          <a:stretch/>
        </p:blipFill>
        <p:spPr>
          <a:xfrm>
            <a:off x="3856283" y="1298964"/>
            <a:ext cx="1988718" cy="1255230"/>
          </a:xfrm>
          <a:prstGeom prst="rect">
            <a:avLst/>
          </a:prstGeom>
        </p:spPr>
      </p:pic>
      <p:pic>
        <p:nvPicPr>
          <p:cNvPr id="39" name="图片 23">
            <a:extLst>
              <a:ext uri="{FF2B5EF4-FFF2-40B4-BE49-F238E27FC236}">
                <a16:creationId xmlns:a16="http://schemas.microsoft.com/office/drawing/2014/main" id="{F1BA0FAB-C48E-4A69-81CB-1CCC49D19E40}"/>
              </a:ext>
            </a:extLst>
          </p:cNvPr>
          <p:cNvPicPr>
            <a:picLocks noChangeAspect="1"/>
          </p:cNvPicPr>
          <p:nvPr/>
        </p:nvPicPr>
        <p:blipFill rotWithShape="1">
          <a:blip r:embed="rId6">
            <a:extLst>
              <a:ext uri="{28A0092B-C50C-407E-A947-70E740481C1C}">
                <a14:useLocalDpi xmlns:a14="http://schemas.microsoft.com/office/drawing/2010/main" val="0"/>
              </a:ext>
            </a:extLst>
          </a:blip>
          <a:srcRect l="3522" t="72885" r="51708" b="5978"/>
          <a:stretch/>
        </p:blipFill>
        <p:spPr>
          <a:xfrm>
            <a:off x="9028753" y="1290040"/>
            <a:ext cx="1988718" cy="1255230"/>
          </a:xfrm>
          <a:prstGeom prst="rect">
            <a:avLst/>
          </a:prstGeom>
        </p:spPr>
      </p:pic>
    </p:spTree>
    <p:custDataLst>
      <p:tags r:id="rId1"/>
    </p:custDataLst>
    <p:extLst>
      <p:ext uri="{BB962C8B-B14F-4D97-AF65-F5344CB8AC3E}">
        <p14:creationId xmlns:p14="http://schemas.microsoft.com/office/powerpoint/2010/main" val="2210318782"/>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ppt_x"/>
                                          </p:val>
                                        </p:tav>
                                        <p:tav tm="100000">
                                          <p:val>
                                            <p:strVal val="#ppt_x"/>
                                          </p:val>
                                        </p:tav>
                                      </p:tavLst>
                                    </p:anim>
                                    <p:anim calcmode="lin" valueType="num">
                                      <p:cBhvr additive="base">
                                        <p:cTn id="12" dur="500" fill="hold"/>
                                        <p:tgtEl>
                                          <p:spTgt spid="2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anim calcmode="lin" valueType="num">
                                      <p:cBhvr additive="base">
                                        <p:cTn id="15" dur="500" fill="hold"/>
                                        <p:tgtEl>
                                          <p:spTgt spid="24"/>
                                        </p:tgtEl>
                                        <p:attrNameLst>
                                          <p:attrName>ppt_x</p:attrName>
                                        </p:attrNameLst>
                                      </p:cBhvr>
                                      <p:tavLst>
                                        <p:tav tm="0">
                                          <p:val>
                                            <p:strVal val="#ppt_x"/>
                                          </p:val>
                                        </p:tav>
                                        <p:tav tm="100000">
                                          <p:val>
                                            <p:strVal val="#ppt_x"/>
                                          </p:val>
                                        </p:tav>
                                      </p:tavLst>
                                    </p:anim>
                                    <p:anim calcmode="lin" valueType="num">
                                      <p:cBhvr additive="base">
                                        <p:cTn id="16" dur="500" fill="hold"/>
                                        <p:tgtEl>
                                          <p:spTgt spid="2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500" fill="hold"/>
                                        <p:tgtEl>
                                          <p:spTgt spid="25"/>
                                        </p:tgtEl>
                                        <p:attrNameLst>
                                          <p:attrName>ppt_x</p:attrName>
                                        </p:attrNameLst>
                                      </p:cBhvr>
                                      <p:tavLst>
                                        <p:tav tm="0">
                                          <p:val>
                                            <p:strVal val="#ppt_x"/>
                                          </p:val>
                                        </p:tav>
                                        <p:tav tm="100000">
                                          <p:val>
                                            <p:strVal val="#ppt_x"/>
                                          </p:val>
                                        </p:tav>
                                      </p:tavLst>
                                    </p:anim>
                                    <p:anim calcmode="lin" valueType="num">
                                      <p:cBhvr additive="base">
                                        <p:cTn id="20" dur="500" fill="hold"/>
                                        <p:tgtEl>
                                          <p:spTgt spid="25"/>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500" fill="hold"/>
                                        <p:tgtEl>
                                          <p:spTgt spid="26"/>
                                        </p:tgtEl>
                                        <p:attrNameLst>
                                          <p:attrName>ppt_x</p:attrName>
                                        </p:attrNameLst>
                                      </p:cBhvr>
                                      <p:tavLst>
                                        <p:tav tm="0">
                                          <p:val>
                                            <p:strVal val="#ppt_x"/>
                                          </p:val>
                                        </p:tav>
                                        <p:tav tm="100000">
                                          <p:val>
                                            <p:strVal val="#ppt_x"/>
                                          </p:val>
                                        </p:tav>
                                      </p:tavLst>
                                    </p:anim>
                                    <p:anim calcmode="lin" valueType="num">
                                      <p:cBhvr additive="base">
                                        <p:cTn id="24" dur="500" fill="hold"/>
                                        <p:tgtEl>
                                          <p:spTgt spid="26"/>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additive="base">
                                        <p:cTn id="27" dur="500" fill="hold"/>
                                        <p:tgtEl>
                                          <p:spTgt spid="27"/>
                                        </p:tgtEl>
                                        <p:attrNameLst>
                                          <p:attrName>ppt_x</p:attrName>
                                        </p:attrNameLst>
                                      </p:cBhvr>
                                      <p:tavLst>
                                        <p:tav tm="0">
                                          <p:val>
                                            <p:strVal val="#ppt_x"/>
                                          </p:val>
                                        </p:tav>
                                        <p:tav tm="100000">
                                          <p:val>
                                            <p:strVal val="#ppt_x"/>
                                          </p:val>
                                        </p:tav>
                                      </p:tavLst>
                                    </p:anim>
                                    <p:anim calcmode="lin" valueType="num">
                                      <p:cBhvr additive="base">
                                        <p:cTn id="28" dur="500" fill="hold"/>
                                        <p:tgtEl>
                                          <p:spTgt spid="27"/>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anim calcmode="lin" valueType="num">
                                      <p:cBhvr additive="base">
                                        <p:cTn id="31" dur="500" fill="hold"/>
                                        <p:tgtEl>
                                          <p:spTgt spid="28"/>
                                        </p:tgtEl>
                                        <p:attrNameLst>
                                          <p:attrName>ppt_x</p:attrName>
                                        </p:attrNameLst>
                                      </p:cBhvr>
                                      <p:tavLst>
                                        <p:tav tm="0">
                                          <p:val>
                                            <p:strVal val="#ppt_x"/>
                                          </p:val>
                                        </p:tav>
                                        <p:tav tm="100000">
                                          <p:val>
                                            <p:strVal val="#ppt_x"/>
                                          </p:val>
                                        </p:tav>
                                      </p:tavLst>
                                    </p:anim>
                                    <p:anim calcmode="lin" valueType="num">
                                      <p:cBhvr additive="base">
                                        <p:cTn id="32" dur="500" fill="hold"/>
                                        <p:tgtEl>
                                          <p:spTgt spid="28"/>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9"/>
                                        </p:tgtEl>
                                        <p:attrNameLst>
                                          <p:attrName>style.visibility</p:attrName>
                                        </p:attrNameLst>
                                      </p:cBhvr>
                                      <p:to>
                                        <p:strVal val="visible"/>
                                      </p:to>
                                    </p:set>
                                    <p:anim calcmode="lin" valueType="num">
                                      <p:cBhvr additive="base">
                                        <p:cTn id="35" dur="500" fill="hold"/>
                                        <p:tgtEl>
                                          <p:spTgt spid="29"/>
                                        </p:tgtEl>
                                        <p:attrNameLst>
                                          <p:attrName>ppt_x</p:attrName>
                                        </p:attrNameLst>
                                      </p:cBhvr>
                                      <p:tavLst>
                                        <p:tav tm="0">
                                          <p:val>
                                            <p:strVal val="#ppt_x"/>
                                          </p:val>
                                        </p:tav>
                                        <p:tav tm="100000">
                                          <p:val>
                                            <p:strVal val="#ppt_x"/>
                                          </p:val>
                                        </p:tav>
                                      </p:tavLst>
                                    </p:anim>
                                    <p:anim calcmode="lin" valueType="num">
                                      <p:cBhvr additive="base">
                                        <p:cTn id="36" dur="500" fill="hold"/>
                                        <p:tgtEl>
                                          <p:spTgt spid="29"/>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30"/>
                                        </p:tgtEl>
                                        <p:attrNameLst>
                                          <p:attrName>style.visibility</p:attrName>
                                        </p:attrNameLst>
                                      </p:cBhvr>
                                      <p:to>
                                        <p:strVal val="visible"/>
                                      </p:to>
                                    </p:set>
                                    <p:anim calcmode="lin" valueType="num">
                                      <p:cBhvr additive="base">
                                        <p:cTn id="39" dur="500" fill="hold"/>
                                        <p:tgtEl>
                                          <p:spTgt spid="30"/>
                                        </p:tgtEl>
                                        <p:attrNameLst>
                                          <p:attrName>ppt_x</p:attrName>
                                        </p:attrNameLst>
                                      </p:cBhvr>
                                      <p:tavLst>
                                        <p:tav tm="0">
                                          <p:val>
                                            <p:strVal val="#ppt_x"/>
                                          </p:val>
                                        </p:tav>
                                        <p:tav tm="100000">
                                          <p:val>
                                            <p:strVal val="#ppt_x"/>
                                          </p:val>
                                        </p:tav>
                                      </p:tavLst>
                                    </p:anim>
                                    <p:anim calcmode="lin" valueType="num">
                                      <p:cBhvr additive="base">
                                        <p:cTn id="40" dur="500" fill="hold"/>
                                        <p:tgtEl>
                                          <p:spTgt spid="30"/>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31"/>
                                        </p:tgtEl>
                                        <p:attrNameLst>
                                          <p:attrName>style.visibility</p:attrName>
                                        </p:attrNameLst>
                                      </p:cBhvr>
                                      <p:to>
                                        <p:strVal val="visible"/>
                                      </p:to>
                                    </p:set>
                                    <p:anim calcmode="lin" valueType="num">
                                      <p:cBhvr additive="base">
                                        <p:cTn id="43" dur="500" fill="hold"/>
                                        <p:tgtEl>
                                          <p:spTgt spid="31"/>
                                        </p:tgtEl>
                                        <p:attrNameLst>
                                          <p:attrName>ppt_x</p:attrName>
                                        </p:attrNameLst>
                                      </p:cBhvr>
                                      <p:tavLst>
                                        <p:tav tm="0">
                                          <p:val>
                                            <p:strVal val="#ppt_x"/>
                                          </p:val>
                                        </p:tav>
                                        <p:tav tm="100000">
                                          <p:val>
                                            <p:strVal val="#ppt_x"/>
                                          </p:val>
                                        </p:tav>
                                      </p:tavLst>
                                    </p:anim>
                                    <p:anim calcmode="lin" valueType="num">
                                      <p:cBhvr additive="base">
                                        <p:cTn id="44" dur="500" fill="hold"/>
                                        <p:tgtEl>
                                          <p:spTgt spid="31"/>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32"/>
                                        </p:tgtEl>
                                        <p:attrNameLst>
                                          <p:attrName>style.visibility</p:attrName>
                                        </p:attrNameLst>
                                      </p:cBhvr>
                                      <p:to>
                                        <p:strVal val="visible"/>
                                      </p:to>
                                    </p:set>
                                    <p:anim calcmode="lin" valueType="num">
                                      <p:cBhvr additive="base">
                                        <p:cTn id="47" dur="500" fill="hold"/>
                                        <p:tgtEl>
                                          <p:spTgt spid="32"/>
                                        </p:tgtEl>
                                        <p:attrNameLst>
                                          <p:attrName>ppt_x</p:attrName>
                                        </p:attrNameLst>
                                      </p:cBhvr>
                                      <p:tavLst>
                                        <p:tav tm="0">
                                          <p:val>
                                            <p:strVal val="#ppt_x"/>
                                          </p:val>
                                        </p:tav>
                                        <p:tav tm="100000">
                                          <p:val>
                                            <p:strVal val="#ppt_x"/>
                                          </p:val>
                                        </p:tav>
                                      </p:tavLst>
                                    </p:anim>
                                    <p:anim calcmode="lin" valueType="num">
                                      <p:cBhvr additive="base">
                                        <p:cTn id="48" dur="500" fill="hold"/>
                                        <p:tgtEl>
                                          <p:spTgt spid="32"/>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33"/>
                                        </p:tgtEl>
                                        <p:attrNameLst>
                                          <p:attrName>style.visibility</p:attrName>
                                        </p:attrNameLst>
                                      </p:cBhvr>
                                      <p:to>
                                        <p:strVal val="visible"/>
                                      </p:to>
                                    </p:set>
                                    <p:anim calcmode="lin" valueType="num">
                                      <p:cBhvr additive="base">
                                        <p:cTn id="51" dur="500" fill="hold"/>
                                        <p:tgtEl>
                                          <p:spTgt spid="33"/>
                                        </p:tgtEl>
                                        <p:attrNameLst>
                                          <p:attrName>ppt_x</p:attrName>
                                        </p:attrNameLst>
                                      </p:cBhvr>
                                      <p:tavLst>
                                        <p:tav tm="0">
                                          <p:val>
                                            <p:strVal val="#ppt_x"/>
                                          </p:val>
                                        </p:tav>
                                        <p:tav tm="100000">
                                          <p:val>
                                            <p:strVal val="#ppt_x"/>
                                          </p:val>
                                        </p:tav>
                                      </p:tavLst>
                                    </p:anim>
                                    <p:anim calcmode="lin" valueType="num">
                                      <p:cBhvr additive="base">
                                        <p:cTn id="52" dur="500" fill="hold"/>
                                        <p:tgtEl>
                                          <p:spTgt spid="33"/>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34"/>
                                        </p:tgtEl>
                                        <p:attrNameLst>
                                          <p:attrName>style.visibility</p:attrName>
                                        </p:attrNameLst>
                                      </p:cBhvr>
                                      <p:to>
                                        <p:strVal val="visible"/>
                                      </p:to>
                                    </p:set>
                                    <p:anim calcmode="lin" valueType="num">
                                      <p:cBhvr additive="base">
                                        <p:cTn id="55" dur="500" fill="hold"/>
                                        <p:tgtEl>
                                          <p:spTgt spid="34"/>
                                        </p:tgtEl>
                                        <p:attrNameLst>
                                          <p:attrName>ppt_x</p:attrName>
                                        </p:attrNameLst>
                                      </p:cBhvr>
                                      <p:tavLst>
                                        <p:tav tm="0">
                                          <p:val>
                                            <p:strVal val="#ppt_x"/>
                                          </p:val>
                                        </p:tav>
                                        <p:tav tm="100000">
                                          <p:val>
                                            <p:strVal val="#ppt_x"/>
                                          </p:val>
                                        </p:tav>
                                      </p:tavLst>
                                    </p:anim>
                                    <p:anim calcmode="lin" valueType="num">
                                      <p:cBhvr additive="base">
                                        <p:cTn id="56" dur="500" fill="hold"/>
                                        <p:tgtEl>
                                          <p:spTgt spid="34"/>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36"/>
                                        </p:tgtEl>
                                        <p:attrNameLst>
                                          <p:attrName>style.visibility</p:attrName>
                                        </p:attrNameLst>
                                      </p:cBhvr>
                                      <p:to>
                                        <p:strVal val="visible"/>
                                      </p:to>
                                    </p:set>
                                    <p:anim calcmode="lin" valueType="num">
                                      <p:cBhvr additive="base">
                                        <p:cTn id="59" dur="500" fill="hold"/>
                                        <p:tgtEl>
                                          <p:spTgt spid="36"/>
                                        </p:tgtEl>
                                        <p:attrNameLst>
                                          <p:attrName>ppt_x</p:attrName>
                                        </p:attrNameLst>
                                      </p:cBhvr>
                                      <p:tavLst>
                                        <p:tav tm="0">
                                          <p:val>
                                            <p:strVal val="#ppt_x"/>
                                          </p:val>
                                        </p:tav>
                                        <p:tav tm="100000">
                                          <p:val>
                                            <p:strVal val="#ppt_x"/>
                                          </p:val>
                                        </p:tav>
                                      </p:tavLst>
                                    </p:anim>
                                    <p:anim calcmode="lin" valueType="num">
                                      <p:cBhvr additive="base">
                                        <p:cTn id="60" dur="500" fill="hold"/>
                                        <p:tgtEl>
                                          <p:spTgt spid="36"/>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38"/>
                                        </p:tgtEl>
                                        <p:attrNameLst>
                                          <p:attrName>style.visibility</p:attrName>
                                        </p:attrNameLst>
                                      </p:cBhvr>
                                      <p:to>
                                        <p:strVal val="visible"/>
                                      </p:to>
                                    </p:set>
                                    <p:anim calcmode="lin" valueType="num">
                                      <p:cBhvr additive="base">
                                        <p:cTn id="63" dur="500" fill="hold"/>
                                        <p:tgtEl>
                                          <p:spTgt spid="38"/>
                                        </p:tgtEl>
                                        <p:attrNameLst>
                                          <p:attrName>ppt_x</p:attrName>
                                        </p:attrNameLst>
                                      </p:cBhvr>
                                      <p:tavLst>
                                        <p:tav tm="0">
                                          <p:val>
                                            <p:strVal val="#ppt_x"/>
                                          </p:val>
                                        </p:tav>
                                        <p:tav tm="100000">
                                          <p:val>
                                            <p:strVal val="#ppt_x"/>
                                          </p:val>
                                        </p:tav>
                                      </p:tavLst>
                                    </p:anim>
                                    <p:anim calcmode="lin" valueType="num">
                                      <p:cBhvr additive="base">
                                        <p:cTn id="64" dur="500" fill="hold"/>
                                        <p:tgtEl>
                                          <p:spTgt spid="38"/>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39"/>
                                        </p:tgtEl>
                                        <p:attrNameLst>
                                          <p:attrName>style.visibility</p:attrName>
                                        </p:attrNameLst>
                                      </p:cBhvr>
                                      <p:to>
                                        <p:strVal val="visible"/>
                                      </p:to>
                                    </p:set>
                                    <p:anim calcmode="lin" valueType="num">
                                      <p:cBhvr additive="base">
                                        <p:cTn id="67" dur="500" fill="hold"/>
                                        <p:tgtEl>
                                          <p:spTgt spid="39"/>
                                        </p:tgtEl>
                                        <p:attrNameLst>
                                          <p:attrName>ppt_x</p:attrName>
                                        </p:attrNameLst>
                                      </p:cBhvr>
                                      <p:tavLst>
                                        <p:tav tm="0">
                                          <p:val>
                                            <p:strVal val="#ppt_x"/>
                                          </p:val>
                                        </p:tav>
                                        <p:tav tm="100000">
                                          <p:val>
                                            <p:strVal val="#ppt_x"/>
                                          </p:val>
                                        </p:tav>
                                      </p:tavLst>
                                    </p:anim>
                                    <p:anim calcmode="lin" valueType="num">
                                      <p:cBhvr additive="base">
                                        <p:cTn id="68"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18"/>
                                        </p:tgtEl>
                                        <p:attrNameLst>
                                          <p:attrName>style.visibility</p:attrName>
                                        </p:attrNameLst>
                                      </p:cBhvr>
                                      <p:to>
                                        <p:strVal val="visible"/>
                                      </p:to>
                                    </p:set>
                                    <p:anim calcmode="lin" valueType="num">
                                      <p:cBhvr additive="base">
                                        <p:cTn id="73" dur="500" fill="hold"/>
                                        <p:tgtEl>
                                          <p:spTgt spid="18"/>
                                        </p:tgtEl>
                                        <p:attrNameLst>
                                          <p:attrName>ppt_x</p:attrName>
                                        </p:attrNameLst>
                                      </p:cBhvr>
                                      <p:tavLst>
                                        <p:tav tm="0">
                                          <p:val>
                                            <p:strVal val="#ppt_x"/>
                                          </p:val>
                                        </p:tav>
                                        <p:tav tm="100000">
                                          <p:val>
                                            <p:strVal val="#ppt_x"/>
                                          </p:val>
                                        </p:tav>
                                      </p:tavLst>
                                    </p:anim>
                                    <p:anim calcmode="lin" valueType="num">
                                      <p:cBhvr additive="base">
                                        <p:cTn id="7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19"/>
                                        </p:tgtEl>
                                        <p:attrNameLst>
                                          <p:attrName>style.visibility</p:attrName>
                                        </p:attrNameLst>
                                      </p:cBhvr>
                                      <p:to>
                                        <p:strVal val="visible"/>
                                      </p:to>
                                    </p:set>
                                    <p:anim calcmode="lin" valueType="num">
                                      <p:cBhvr additive="base">
                                        <p:cTn id="79" dur="500" fill="hold"/>
                                        <p:tgtEl>
                                          <p:spTgt spid="19"/>
                                        </p:tgtEl>
                                        <p:attrNameLst>
                                          <p:attrName>ppt_x</p:attrName>
                                        </p:attrNameLst>
                                      </p:cBhvr>
                                      <p:tavLst>
                                        <p:tav tm="0">
                                          <p:val>
                                            <p:strVal val="#ppt_x"/>
                                          </p:val>
                                        </p:tav>
                                        <p:tav tm="100000">
                                          <p:val>
                                            <p:strVal val="#ppt_x"/>
                                          </p:val>
                                        </p:tav>
                                      </p:tavLst>
                                    </p:anim>
                                    <p:anim calcmode="lin" valueType="num">
                                      <p:cBhvr additive="base">
                                        <p:cTn id="8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20"/>
                                        </p:tgtEl>
                                        <p:attrNameLst>
                                          <p:attrName>style.visibility</p:attrName>
                                        </p:attrNameLst>
                                      </p:cBhvr>
                                      <p:to>
                                        <p:strVal val="visible"/>
                                      </p:to>
                                    </p:set>
                                    <p:anim calcmode="lin" valueType="num">
                                      <p:cBhvr additive="base">
                                        <p:cTn id="85" dur="500" fill="hold"/>
                                        <p:tgtEl>
                                          <p:spTgt spid="20"/>
                                        </p:tgtEl>
                                        <p:attrNameLst>
                                          <p:attrName>ppt_x</p:attrName>
                                        </p:attrNameLst>
                                      </p:cBhvr>
                                      <p:tavLst>
                                        <p:tav tm="0">
                                          <p:val>
                                            <p:strVal val="#ppt_x"/>
                                          </p:val>
                                        </p:tav>
                                        <p:tav tm="100000">
                                          <p:val>
                                            <p:strVal val="#ppt_x"/>
                                          </p:val>
                                        </p:tav>
                                      </p:tavLst>
                                    </p:anim>
                                    <p:anim calcmode="lin" valueType="num">
                                      <p:cBhvr additive="base">
                                        <p:cTn id="8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grpId="0" nodeType="clickEffect">
                                  <p:stCondLst>
                                    <p:cond delay="0"/>
                                  </p:stCondLst>
                                  <p:childTnLst>
                                    <p:set>
                                      <p:cBhvr>
                                        <p:cTn id="90" dur="1" fill="hold">
                                          <p:stCondLst>
                                            <p:cond delay="0"/>
                                          </p:stCondLst>
                                        </p:cTn>
                                        <p:tgtEl>
                                          <p:spTgt spid="21"/>
                                        </p:tgtEl>
                                        <p:attrNameLst>
                                          <p:attrName>style.visibility</p:attrName>
                                        </p:attrNameLst>
                                      </p:cBhvr>
                                      <p:to>
                                        <p:strVal val="visible"/>
                                      </p:to>
                                    </p:set>
                                    <p:anim calcmode="lin" valueType="num">
                                      <p:cBhvr additive="base">
                                        <p:cTn id="91" dur="500" fill="hold"/>
                                        <p:tgtEl>
                                          <p:spTgt spid="21"/>
                                        </p:tgtEl>
                                        <p:attrNameLst>
                                          <p:attrName>ppt_x</p:attrName>
                                        </p:attrNameLst>
                                      </p:cBhvr>
                                      <p:tavLst>
                                        <p:tav tm="0">
                                          <p:val>
                                            <p:strVal val="#ppt_x"/>
                                          </p:val>
                                        </p:tav>
                                        <p:tav tm="100000">
                                          <p:val>
                                            <p:strVal val="#ppt_x"/>
                                          </p:val>
                                        </p:tav>
                                      </p:tavLst>
                                    </p:anim>
                                    <p:anim calcmode="lin" valueType="num">
                                      <p:cBhvr additive="base">
                                        <p:cTn id="9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1B1814C5-282F-43F1-8D21-125038E9E73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562" t="-389" r="5562" b="389"/>
          <a:stretch/>
        </p:blipFill>
        <p:spPr>
          <a:xfrm>
            <a:off x="0" y="-26699"/>
            <a:ext cx="12192000" cy="6858000"/>
          </a:xfrm>
          <a:prstGeom prst="rect">
            <a:avLst/>
          </a:prstGeom>
        </p:spPr>
      </p:pic>
      <p:sp>
        <p:nvSpPr>
          <p:cNvPr id="3" name="矩形: 圆角 2">
            <a:extLst>
              <a:ext uri="{FF2B5EF4-FFF2-40B4-BE49-F238E27FC236}">
                <a16:creationId xmlns:a16="http://schemas.microsoft.com/office/drawing/2014/main" id="{F810A3BC-5CAB-4BE2-A856-D3DB2044F0E1}"/>
              </a:ext>
            </a:extLst>
          </p:cNvPr>
          <p:cNvSpPr/>
          <p:nvPr/>
        </p:nvSpPr>
        <p:spPr>
          <a:xfrm>
            <a:off x="847725" y="647700"/>
            <a:ext cx="10496550" cy="4953000"/>
          </a:xfrm>
          <a:prstGeom prst="roundRect">
            <a:avLst>
              <a:gd name="adj" fmla="val 7821"/>
            </a:avLst>
          </a:prstGeom>
          <a:solidFill>
            <a:schemeClr val="bg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圆角矩形 18">
            <a:extLst>
              <a:ext uri="{FF2B5EF4-FFF2-40B4-BE49-F238E27FC236}">
                <a16:creationId xmlns:a16="http://schemas.microsoft.com/office/drawing/2014/main" id="{F3F08E84-061A-486A-8032-3CB7C600926C}"/>
              </a:ext>
            </a:extLst>
          </p:cNvPr>
          <p:cNvSpPr/>
          <p:nvPr/>
        </p:nvSpPr>
        <p:spPr>
          <a:xfrm>
            <a:off x="6335747" y="2889688"/>
            <a:ext cx="588807" cy="1621101"/>
          </a:xfrm>
          <a:prstGeom prst="roundRect">
            <a:avLst>
              <a:gd name="adj" fmla="val 6957"/>
            </a:avLst>
          </a:prstGeom>
          <a:solidFill>
            <a:srgbClr val="ECEC2B"/>
          </a:solidFill>
          <a:ln w="3810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prstClr val="white"/>
              </a:solidFill>
              <a:cs typeface="+mn-ea"/>
              <a:sym typeface="+mn-lt"/>
            </a:endParaRPr>
          </a:p>
        </p:txBody>
      </p:sp>
      <p:sp>
        <p:nvSpPr>
          <p:cNvPr id="13" name="圆角矩形 8">
            <a:extLst>
              <a:ext uri="{FF2B5EF4-FFF2-40B4-BE49-F238E27FC236}">
                <a16:creationId xmlns:a16="http://schemas.microsoft.com/office/drawing/2014/main" id="{76C4E566-7CD9-406D-AE89-178FA2D1421E}"/>
              </a:ext>
            </a:extLst>
          </p:cNvPr>
          <p:cNvSpPr/>
          <p:nvPr/>
        </p:nvSpPr>
        <p:spPr>
          <a:xfrm>
            <a:off x="6438942" y="1670897"/>
            <a:ext cx="3759517" cy="3471309"/>
          </a:xfrm>
          <a:custGeom>
            <a:avLst/>
            <a:gdLst>
              <a:gd name="connsiteX0" fmla="*/ 0 w 4525033"/>
              <a:gd name="connsiteY0" fmla="*/ 196564 h 3236686"/>
              <a:gd name="connsiteX1" fmla="*/ 196564 w 4525033"/>
              <a:gd name="connsiteY1" fmla="*/ 0 h 3236686"/>
              <a:gd name="connsiteX2" fmla="*/ 4328469 w 4525033"/>
              <a:gd name="connsiteY2" fmla="*/ 0 h 3236686"/>
              <a:gd name="connsiteX3" fmla="*/ 4525033 w 4525033"/>
              <a:gd name="connsiteY3" fmla="*/ 196564 h 3236686"/>
              <a:gd name="connsiteX4" fmla="*/ 4525033 w 4525033"/>
              <a:gd name="connsiteY4" fmla="*/ 3040122 h 3236686"/>
              <a:gd name="connsiteX5" fmla="*/ 4328469 w 4525033"/>
              <a:gd name="connsiteY5" fmla="*/ 3236686 h 3236686"/>
              <a:gd name="connsiteX6" fmla="*/ 196564 w 4525033"/>
              <a:gd name="connsiteY6" fmla="*/ 3236686 h 3236686"/>
              <a:gd name="connsiteX7" fmla="*/ 0 w 4525033"/>
              <a:gd name="connsiteY7" fmla="*/ 3040122 h 3236686"/>
              <a:gd name="connsiteX8" fmla="*/ 0 w 4525033"/>
              <a:gd name="connsiteY8" fmla="*/ 196564 h 3236686"/>
              <a:gd name="connsiteX0-1" fmla="*/ 0 w 4525033"/>
              <a:gd name="connsiteY0-2" fmla="*/ 633292 h 3673414"/>
              <a:gd name="connsiteX1-3" fmla="*/ 1342976 w 4525033"/>
              <a:gd name="connsiteY1-4" fmla="*/ 0 h 3673414"/>
              <a:gd name="connsiteX2-5" fmla="*/ 4328469 w 4525033"/>
              <a:gd name="connsiteY2-6" fmla="*/ 436728 h 3673414"/>
              <a:gd name="connsiteX3-7" fmla="*/ 4525033 w 4525033"/>
              <a:gd name="connsiteY3-8" fmla="*/ 633292 h 3673414"/>
              <a:gd name="connsiteX4-9" fmla="*/ 4525033 w 4525033"/>
              <a:gd name="connsiteY4-10" fmla="*/ 3476850 h 3673414"/>
              <a:gd name="connsiteX5-11" fmla="*/ 4328469 w 4525033"/>
              <a:gd name="connsiteY5-12" fmla="*/ 3673414 h 3673414"/>
              <a:gd name="connsiteX6-13" fmla="*/ 196564 w 4525033"/>
              <a:gd name="connsiteY6-14" fmla="*/ 3673414 h 3673414"/>
              <a:gd name="connsiteX7-15" fmla="*/ 0 w 4525033"/>
              <a:gd name="connsiteY7-16" fmla="*/ 3476850 h 3673414"/>
              <a:gd name="connsiteX8-17" fmla="*/ 0 w 4525033"/>
              <a:gd name="connsiteY8-18" fmla="*/ 633292 h 3673414"/>
              <a:gd name="connsiteX0-19" fmla="*/ 0 w 4525033"/>
              <a:gd name="connsiteY0-20" fmla="*/ 633292 h 3673414"/>
              <a:gd name="connsiteX1-21" fmla="*/ 1342976 w 4525033"/>
              <a:gd name="connsiteY1-22" fmla="*/ 0 h 3673414"/>
              <a:gd name="connsiteX2-23" fmla="*/ 3850797 w 4525033"/>
              <a:gd name="connsiteY2-24" fmla="*/ 81887 h 3673414"/>
              <a:gd name="connsiteX3-25" fmla="*/ 4525033 w 4525033"/>
              <a:gd name="connsiteY3-26" fmla="*/ 633292 h 3673414"/>
              <a:gd name="connsiteX4-27" fmla="*/ 4525033 w 4525033"/>
              <a:gd name="connsiteY4-28" fmla="*/ 3476850 h 3673414"/>
              <a:gd name="connsiteX5-29" fmla="*/ 4328469 w 4525033"/>
              <a:gd name="connsiteY5-30" fmla="*/ 3673414 h 3673414"/>
              <a:gd name="connsiteX6-31" fmla="*/ 196564 w 4525033"/>
              <a:gd name="connsiteY6-32" fmla="*/ 3673414 h 3673414"/>
              <a:gd name="connsiteX7-33" fmla="*/ 0 w 4525033"/>
              <a:gd name="connsiteY7-34" fmla="*/ 3476850 h 3673414"/>
              <a:gd name="connsiteX8-35" fmla="*/ 0 w 4525033"/>
              <a:gd name="connsiteY8-36" fmla="*/ 633292 h 3673414"/>
              <a:gd name="connsiteX0-37" fmla="*/ 0 w 4688806"/>
              <a:gd name="connsiteY0-38" fmla="*/ 633292 h 3673414"/>
              <a:gd name="connsiteX1-39" fmla="*/ 1342976 w 4688806"/>
              <a:gd name="connsiteY1-40" fmla="*/ 0 h 3673414"/>
              <a:gd name="connsiteX2-41" fmla="*/ 3850797 w 4688806"/>
              <a:gd name="connsiteY2-42" fmla="*/ 81887 h 3673414"/>
              <a:gd name="connsiteX3-43" fmla="*/ 4688806 w 4688806"/>
              <a:gd name="connsiteY3-44" fmla="*/ 1206498 h 3673414"/>
              <a:gd name="connsiteX4-45" fmla="*/ 4525033 w 4688806"/>
              <a:gd name="connsiteY4-46" fmla="*/ 3476850 h 3673414"/>
              <a:gd name="connsiteX5-47" fmla="*/ 4328469 w 4688806"/>
              <a:gd name="connsiteY5-48" fmla="*/ 3673414 h 3673414"/>
              <a:gd name="connsiteX6-49" fmla="*/ 196564 w 4688806"/>
              <a:gd name="connsiteY6-50" fmla="*/ 3673414 h 3673414"/>
              <a:gd name="connsiteX7-51" fmla="*/ 0 w 4688806"/>
              <a:gd name="connsiteY7-52" fmla="*/ 3476850 h 3673414"/>
              <a:gd name="connsiteX8-53" fmla="*/ 0 w 4688806"/>
              <a:gd name="connsiteY8-54" fmla="*/ 633292 h 3673414"/>
              <a:gd name="connsiteX0-55" fmla="*/ 0 w 4688806"/>
              <a:gd name="connsiteY0-56" fmla="*/ 633292 h 3673414"/>
              <a:gd name="connsiteX1-57" fmla="*/ 1342976 w 4688806"/>
              <a:gd name="connsiteY1-58" fmla="*/ 0 h 3673414"/>
              <a:gd name="connsiteX2-59" fmla="*/ 3850797 w 4688806"/>
              <a:gd name="connsiteY2-60" fmla="*/ 81887 h 3673414"/>
              <a:gd name="connsiteX3-61" fmla="*/ 4688806 w 4688806"/>
              <a:gd name="connsiteY3-62" fmla="*/ 1206498 h 3673414"/>
              <a:gd name="connsiteX4-63" fmla="*/ 4525033 w 4688806"/>
              <a:gd name="connsiteY4-64" fmla="*/ 3476850 h 3673414"/>
              <a:gd name="connsiteX5-65" fmla="*/ 4328469 w 4688806"/>
              <a:gd name="connsiteY5-66" fmla="*/ 3673414 h 3673414"/>
              <a:gd name="connsiteX6-67" fmla="*/ 196564 w 4688806"/>
              <a:gd name="connsiteY6-68" fmla="*/ 3673414 h 3673414"/>
              <a:gd name="connsiteX7-69" fmla="*/ 0 w 4688806"/>
              <a:gd name="connsiteY7-70" fmla="*/ 3476850 h 3673414"/>
              <a:gd name="connsiteX8-71" fmla="*/ 0 w 4688806"/>
              <a:gd name="connsiteY8-72" fmla="*/ 633292 h 3673414"/>
              <a:gd name="connsiteX0-73" fmla="*/ 0 w 4688806"/>
              <a:gd name="connsiteY0-74" fmla="*/ 675414 h 3715536"/>
              <a:gd name="connsiteX1-75" fmla="*/ 1342976 w 4688806"/>
              <a:gd name="connsiteY1-76" fmla="*/ 42122 h 3715536"/>
              <a:gd name="connsiteX2-77" fmla="*/ 3850797 w 4688806"/>
              <a:gd name="connsiteY2-78" fmla="*/ 124009 h 3715536"/>
              <a:gd name="connsiteX3-79" fmla="*/ 4688806 w 4688806"/>
              <a:gd name="connsiteY3-80" fmla="*/ 1248620 h 3715536"/>
              <a:gd name="connsiteX4-81" fmla="*/ 4525033 w 4688806"/>
              <a:gd name="connsiteY4-82" fmla="*/ 3518972 h 3715536"/>
              <a:gd name="connsiteX5-83" fmla="*/ 4328469 w 4688806"/>
              <a:gd name="connsiteY5-84" fmla="*/ 3715536 h 3715536"/>
              <a:gd name="connsiteX6-85" fmla="*/ 196564 w 4688806"/>
              <a:gd name="connsiteY6-86" fmla="*/ 3715536 h 3715536"/>
              <a:gd name="connsiteX7-87" fmla="*/ 0 w 4688806"/>
              <a:gd name="connsiteY7-88" fmla="*/ 3518972 h 3715536"/>
              <a:gd name="connsiteX8-89" fmla="*/ 0 w 4688806"/>
              <a:gd name="connsiteY8-90" fmla="*/ 675414 h 3715536"/>
              <a:gd name="connsiteX0-91" fmla="*/ 0 w 4688806"/>
              <a:gd name="connsiteY0-92" fmla="*/ 633292 h 3673414"/>
              <a:gd name="connsiteX1-93" fmla="*/ 1342976 w 4688806"/>
              <a:gd name="connsiteY1-94" fmla="*/ 0 h 3673414"/>
              <a:gd name="connsiteX2-95" fmla="*/ 3850797 w 4688806"/>
              <a:gd name="connsiteY2-96" fmla="*/ 81887 h 3673414"/>
              <a:gd name="connsiteX3-97" fmla="*/ 4688806 w 4688806"/>
              <a:gd name="connsiteY3-98" fmla="*/ 1206498 h 3673414"/>
              <a:gd name="connsiteX4-99" fmla="*/ 4525033 w 4688806"/>
              <a:gd name="connsiteY4-100" fmla="*/ 3476850 h 3673414"/>
              <a:gd name="connsiteX5-101" fmla="*/ 4328469 w 4688806"/>
              <a:gd name="connsiteY5-102" fmla="*/ 3673414 h 3673414"/>
              <a:gd name="connsiteX6-103" fmla="*/ 196564 w 4688806"/>
              <a:gd name="connsiteY6-104" fmla="*/ 3673414 h 3673414"/>
              <a:gd name="connsiteX7-105" fmla="*/ 0 w 4688806"/>
              <a:gd name="connsiteY7-106" fmla="*/ 3476850 h 3673414"/>
              <a:gd name="connsiteX8-107" fmla="*/ 0 w 4688806"/>
              <a:gd name="connsiteY8-108" fmla="*/ 633292 h 3673414"/>
              <a:gd name="connsiteX0-109" fmla="*/ 163772 w 4852578"/>
              <a:gd name="connsiteY0-110" fmla="*/ 633292 h 3673414"/>
              <a:gd name="connsiteX1-111" fmla="*/ 1506748 w 4852578"/>
              <a:gd name="connsiteY1-112" fmla="*/ 0 h 3673414"/>
              <a:gd name="connsiteX2-113" fmla="*/ 4014569 w 4852578"/>
              <a:gd name="connsiteY2-114" fmla="*/ 81887 h 3673414"/>
              <a:gd name="connsiteX3-115" fmla="*/ 4852578 w 4852578"/>
              <a:gd name="connsiteY3-116" fmla="*/ 1206498 h 3673414"/>
              <a:gd name="connsiteX4-117" fmla="*/ 4688805 w 4852578"/>
              <a:gd name="connsiteY4-118" fmla="*/ 3476850 h 3673414"/>
              <a:gd name="connsiteX5-119" fmla="*/ 4492241 w 4852578"/>
              <a:gd name="connsiteY5-120" fmla="*/ 3673414 h 3673414"/>
              <a:gd name="connsiteX6-121" fmla="*/ 360336 w 4852578"/>
              <a:gd name="connsiteY6-122" fmla="*/ 3673414 h 3673414"/>
              <a:gd name="connsiteX7-123" fmla="*/ 163772 w 4852578"/>
              <a:gd name="connsiteY7-124" fmla="*/ 3476850 h 3673414"/>
              <a:gd name="connsiteX8-125" fmla="*/ 163772 w 4852578"/>
              <a:gd name="connsiteY8-126" fmla="*/ 633292 h 3673414"/>
              <a:gd name="connsiteX0-127" fmla="*/ 163772 w 4852578"/>
              <a:gd name="connsiteY0-128" fmla="*/ 633292 h 3673414"/>
              <a:gd name="connsiteX1-129" fmla="*/ 1506748 w 4852578"/>
              <a:gd name="connsiteY1-130" fmla="*/ 0 h 3673414"/>
              <a:gd name="connsiteX2-131" fmla="*/ 4014569 w 4852578"/>
              <a:gd name="connsiteY2-132" fmla="*/ 81887 h 3673414"/>
              <a:gd name="connsiteX3-133" fmla="*/ 4852578 w 4852578"/>
              <a:gd name="connsiteY3-134" fmla="*/ 1206498 h 3673414"/>
              <a:gd name="connsiteX4-135" fmla="*/ 4688805 w 4852578"/>
              <a:gd name="connsiteY4-136" fmla="*/ 3476850 h 3673414"/>
              <a:gd name="connsiteX5-137" fmla="*/ 4492241 w 4852578"/>
              <a:gd name="connsiteY5-138" fmla="*/ 3673414 h 3673414"/>
              <a:gd name="connsiteX6-139" fmla="*/ 960837 w 4852578"/>
              <a:gd name="connsiteY6-140" fmla="*/ 3564232 h 3673414"/>
              <a:gd name="connsiteX7-141" fmla="*/ 163772 w 4852578"/>
              <a:gd name="connsiteY7-142" fmla="*/ 3476850 h 3673414"/>
              <a:gd name="connsiteX8-143" fmla="*/ 163772 w 4852578"/>
              <a:gd name="connsiteY8-144" fmla="*/ 633292 h 3673414"/>
              <a:gd name="connsiteX0-145" fmla="*/ 210646 w 4899452"/>
              <a:gd name="connsiteY0-146" fmla="*/ 633292 h 3673414"/>
              <a:gd name="connsiteX1-147" fmla="*/ 1553622 w 4899452"/>
              <a:gd name="connsiteY1-148" fmla="*/ 0 h 3673414"/>
              <a:gd name="connsiteX2-149" fmla="*/ 4061443 w 4899452"/>
              <a:gd name="connsiteY2-150" fmla="*/ 81887 h 3673414"/>
              <a:gd name="connsiteX3-151" fmla="*/ 4899452 w 4899452"/>
              <a:gd name="connsiteY3-152" fmla="*/ 1206498 h 3673414"/>
              <a:gd name="connsiteX4-153" fmla="*/ 4735679 w 4899452"/>
              <a:gd name="connsiteY4-154" fmla="*/ 3476850 h 3673414"/>
              <a:gd name="connsiteX5-155" fmla="*/ 4539115 w 4899452"/>
              <a:gd name="connsiteY5-156" fmla="*/ 3673414 h 3673414"/>
              <a:gd name="connsiteX6-157" fmla="*/ 1007711 w 4899452"/>
              <a:gd name="connsiteY6-158" fmla="*/ 3564232 h 3673414"/>
              <a:gd name="connsiteX7-159" fmla="*/ 210646 w 4899452"/>
              <a:gd name="connsiteY7-160" fmla="*/ 3476850 h 3673414"/>
              <a:gd name="connsiteX8-161" fmla="*/ 210646 w 4899452"/>
              <a:gd name="connsiteY8-162" fmla="*/ 633292 h 3673414"/>
              <a:gd name="connsiteX0-163" fmla="*/ 210646 w 4899452"/>
              <a:gd name="connsiteY0-164" fmla="*/ 633292 h 3673414"/>
              <a:gd name="connsiteX1-165" fmla="*/ 1553622 w 4899452"/>
              <a:gd name="connsiteY1-166" fmla="*/ 0 h 3673414"/>
              <a:gd name="connsiteX2-167" fmla="*/ 4061443 w 4899452"/>
              <a:gd name="connsiteY2-168" fmla="*/ 81887 h 3673414"/>
              <a:gd name="connsiteX3-169" fmla="*/ 4899452 w 4899452"/>
              <a:gd name="connsiteY3-170" fmla="*/ 1206498 h 3673414"/>
              <a:gd name="connsiteX4-171" fmla="*/ 4735679 w 4899452"/>
              <a:gd name="connsiteY4-172" fmla="*/ 3476850 h 3673414"/>
              <a:gd name="connsiteX5-173" fmla="*/ 4539115 w 4899452"/>
              <a:gd name="connsiteY5-174" fmla="*/ 3673414 h 3673414"/>
              <a:gd name="connsiteX6-175" fmla="*/ 1007711 w 4899452"/>
              <a:gd name="connsiteY6-176" fmla="*/ 3564232 h 3673414"/>
              <a:gd name="connsiteX7-177" fmla="*/ 210646 w 4899452"/>
              <a:gd name="connsiteY7-178" fmla="*/ 3476850 h 3673414"/>
              <a:gd name="connsiteX8-179" fmla="*/ 210646 w 4899452"/>
              <a:gd name="connsiteY8-180" fmla="*/ 633292 h 3673414"/>
              <a:gd name="connsiteX0-181" fmla="*/ 210646 w 4899452"/>
              <a:gd name="connsiteY0-182" fmla="*/ 633292 h 3706407"/>
              <a:gd name="connsiteX1-183" fmla="*/ 1553622 w 4899452"/>
              <a:gd name="connsiteY1-184" fmla="*/ 0 h 3706407"/>
              <a:gd name="connsiteX2-185" fmla="*/ 4061443 w 4899452"/>
              <a:gd name="connsiteY2-186" fmla="*/ 81887 h 3706407"/>
              <a:gd name="connsiteX3-187" fmla="*/ 4899452 w 4899452"/>
              <a:gd name="connsiteY3-188" fmla="*/ 1206498 h 3706407"/>
              <a:gd name="connsiteX4-189" fmla="*/ 4735679 w 4899452"/>
              <a:gd name="connsiteY4-190" fmla="*/ 3476850 h 3706407"/>
              <a:gd name="connsiteX5-191" fmla="*/ 4539115 w 4899452"/>
              <a:gd name="connsiteY5-192" fmla="*/ 3673414 h 3706407"/>
              <a:gd name="connsiteX6-193" fmla="*/ 1075950 w 4899452"/>
              <a:gd name="connsiteY6-194" fmla="*/ 3700710 h 3706407"/>
              <a:gd name="connsiteX7-195" fmla="*/ 210646 w 4899452"/>
              <a:gd name="connsiteY7-196" fmla="*/ 3476850 h 3706407"/>
              <a:gd name="connsiteX8-197" fmla="*/ 210646 w 4899452"/>
              <a:gd name="connsiteY8-198" fmla="*/ 633292 h 3706407"/>
              <a:gd name="connsiteX0-199" fmla="*/ 210646 w 4899452"/>
              <a:gd name="connsiteY0-200" fmla="*/ 633292 h 3741653"/>
              <a:gd name="connsiteX1-201" fmla="*/ 1553622 w 4899452"/>
              <a:gd name="connsiteY1-202" fmla="*/ 0 h 3741653"/>
              <a:gd name="connsiteX2-203" fmla="*/ 4061443 w 4899452"/>
              <a:gd name="connsiteY2-204" fmla="*/ 81887 h 3741653"/>
              <a:gd name="connsiteX3-205" fmla="*/ 4899452 w 4899452"/>
              <a:gd name="connsiteY3-206" fmla="*/ 1206498 h 3741653"/>
              <a:gd name="connsiteX4-207" fmla="*/ 4735679 w 4899452"/>
              <a:gd name="connsiteY4-208" fmla="*/ 3476850 h 3741653"/>
              <a:gd name="connsiteX5-209" fmla="*/ 4170625 w 4899452"/>
              <a:gd name="connsiteY5-210" fmla="*/ 3741653 h 3741653"/>
              <a:gd name="connsiteX6-211" fmla="*/ 1075950 w 4899452"/>
              <a:gd name="connsiteY6-212" fmla="*/ 3700710 h 3741653"/>
              <a:gd name="connsiteX7-213" fmla="*/ 210646 w 4899452"/>
              <a:gd name="connsiteY7-214" fmla="*/ 3476850 h 3741653"/>
              <a:gd name="connsiteX8-215" fmla="*/ 210646 w 4899452"/>
              <a:gd name="connsiteY8-216" fmla="*/ 633292 h 3741653"/>
              <a:gd name="connsiteX0-217" fmla="*/ 210646 w 4899452"/>
              <a:gd name="connsiteY0-218" fmla="*/ 633292 h 3741653"/>
              <a:gd name="connsiteX1-219" fmla="*/ 1553622 w 4899452"/>
              <a:gd name="connsiteY1-220" fmla="*/ 0 h 3741653"/>
              <a:gd name="connsiteX2-221" fmla="*/ 4061443 w 4899452"/>
              <a:gd name="connsiteY2-222" fmla="*/ 81887 h 3741653"/>
              <a:gd name="connsiteX3-223" fmla="*/ 4899452 w 4899452"/>
              <a:gd name="connsiteY3-224" fmla="*/ 1206498 h 3741653"/>
              <a:gd name="connsiteX4-225" fmla="*/ 4803917 w 4899452"/>
              <a:gd name="connsiteY4-226" fmla="*/ 3176599 h 3741653"/>
              <a:gd name="connsiteX5-227" fmla="*/ 4170625 w 4899452"/>
              <a:gd name="connsiteY5-228" fmla="*/ 3741653 h 3741653"/>
              <a:gd name="connsiteX6-229" fmla="*/ 1075950 w 4899452"/>
              <a:gd name="connsiteY6-230" fmla="*/ 3700710 h 3741653"/>
              <a:gd name="connsiteX7-231" fmla="*/ 210646 w 4899452"/>
              <a:gd name="connsiteY7-232" fmla="*/ 3476850 h 3741653"/>
              <a:gd name="connsiteX8-233" fmla="*/ 210646 w 4899452"/>
              <a:gd name="connsiteY8-234" fmla="*/ 633292 h 3741653"/>
              <a:gd name="connsiteX0-235" fmla="*/ 210646 w 4899452"/>
              <a:gd name="connsiteY0-236" fmla="*/ 633292 h 3741653"/>
              <a:gd name="connsiteX1-237" fmla="*/ 1553622 w 4899452"/>
              <a:gd name="connsiteY1-238" fmla="*/ 0 h 3741653"/>
              <a:gd name="connsiteX2-239" fmla="*/ 4061443 w 4899452"/>
              <a:gd name="connsiteY2-240" fmla="*/ 81887 h 3741653"/>
              <a:gd name="connsiteX3-241" fmla="*/ 4899452 w 4899452"/>
              <a:gd name="connsiteY3-242" fmla="*/ 1206498 h 3741653"/>
              <a:gd name="connsiteX4-243" fmla="*/ 4803917 w 4899452"/>
              <a:gd name="connsiteY4-244" fmla="*/ 3176599 h 3741653"/>
              <a:gd name="connsiteX5-245" fmla="*/ 4170625 w 4899452"/>
              <a:gd name="connsiteY5-246" fmla="*/ 3741653 h 3741653"/>
              <a:gd name="connsiteX6-247" fmla="*/ 1075950 w 4899452"/>
              <a:gd name="connsiteY6-248" fmla="*/ 3700710 h 3741653"/>
              <a:gd name="connsiteX7-249" fmla="*/ 210646 w 4899452"/>
              <a:gd name="connsiteY7-250" fmla="*/ 3476850 h 3741653"/>
              <a:gd name="connsiteX8-251" fmla="*/ 210646 w 4899452"/>
              <a:gd name="connsiteY8-252" fmla="*/ 633292 h 3741653"/>
              <a:gd name="connsiteX0-253" fmla="*/ 210646 w 4899452"/>
              <a:gd name="connsiteY0-254" fmla="*/ 633292 h 3837188"/>
              <a:gd name="connsiteX1-255" fmla="*/ 1553622 w 4899452"/>
              <a:gd name="connsiteY1-256" fmla="*/ 0 h 3837188"/>
              <a:gd name="connsiteX2-257" fmla="*/ 4061443 w 4899452"/>
              <a:gd name="connsiteY2-258" fmla="*/ 81887 h 3837188"/>
              <a:gd name="connsiteX3-259" fmla="*/ 4899452 w 4899452"/>
              <a:gd name="connsiteY3-260" fmla="*/ 1206498 h 3837188"/>
              <a:gd name="connsiteX4-261" fmla="*/ 4803917 w 4899452"/>
              <a:gd name="connsiteY4-262" fmla="*/ 3176599 h 3837188"/>
              <a:gd name="connsiteX5-263" fmla="*/ 4034148 w 4899452"/>
              <a:gd name="connsiteY5-264" fmla="*/ 3837188 h 3837188"/>
              <a:gd name="connsiteX6-265" fmla="*/ 1075950 w 4899452"/>
              <a:gd name="connsiteY6-266" fmla="*/ 3700710 h 3837188"/>
              <a:gd name="connsiteX7-267" fmla="*/ 210646 w 4899452"/>
              <a:gd name="connsiteY7-268" fmla="*/ 3476850 h 3837188"/>
              <a:gd name="connsiteX8-269" fmla="*/ 210646 w 4899452"/>
              <a:gd name="connsiteY8-270" fmla="*/ 633292 h 38371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4899452" h="3837188">
                <a:moveTo>
                  <a:pt x="210646" y="633292"/>
                </a:moveTo>
                <a:cubicBezTo>
                  <a:pt x="210646" y="524733"/>
                  <a:pt x="1445063" y="0"/>
                  <a:pt x="1553622" y="0"/>
                </a:cubicBezTo>
                <a:cubicBezTo>
                  <a:pt x="2930924" y="313899"/>
                  <a:pt x="2711436" y="-136477"/>
                  <a:pt x="4061443" y="81887"/>
                </a:cubicBezTo>
                <a:cubicBezTo>
                  <a:pt x="4170002" y="81887"/>
                  <a:pt x="4722031" y="606619"/>
                  <a:pt x="4899452" y="1206498"/>
                </a:cubicBezTo>
                <a:lnTo>
                  <a:pt x="4803917" y="3176599"/>
                </a:lnTo>
                <a:cubicBezTo>
                  <a:pt x="4762973" y="3517170"/>
                  <a:pt x="4142707" y="3837188"/>
                  <a:pt x="4034148" y="3837188"/>
                </a:cubicBezTo>
                <a:lnTo>
                  <a:pt x="1075950" y="3700710"/>
                </a:lnTo>
                <a:cubicBezTo>
                  <a:pt x="967391" y="3700710"/>
                  <a:pt x="688318" y="3762830"/>
                  <a:pt x="210646" y="3476850"/>
                </a:cubicBezTo>
                <a:cubicBezTo>
                  <a:pt x="33225" y="2528997"/>
                  <a:pt x="-157843" y="1526554"/>
                  <a:pt x="210646" y="633292"/>
                </a:cubicBezTo>
                <a:close/>
              </a:path>
            </a:pathLst>
          </a:custGeom>
          <a:solidFill>
            <a:srgbClr val="718CFF"/>
          </a:solidFill>
          <a:ln w="3810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prstClr val="white"/>
              </a:solidFill>
              <a:cs typeface="+mn-ea"/>
              <a:sym typeface="+mn-lt"/>
            </a:endParaRPr>
          </a:p>
        </p:txBody>
      </p:sp>
      <p:pic>
        <p:nvPicPr>
          <p:cNvPr id="14" name="图片 22">
            <a:extLst>
              <a:ext uri="{FF2B5EF4-FFF2-40B4-BE49-F238E27FC236}">
                <a16:creationId xmlns:a16="http://schemas.microsoft.com/office/drawing/2014/main" id="{F5EC305D-CAA1-4A14-9788-0EEF99ABD3F7}"/>
              </a:ext>
            </a:extLst>
          </p:cNvPr>
          <p:cNvPicPr>
            <a:picLocks noChangeAspect="1"/>
          </p:cNvPicPr>
          <p:nvPr/>
        </p:nvPicPr>
        <p:blipFill>
          <a:blip r:embed="rId5" cstate="print"/>
          <a:stretch>
            <a:fillRect/>
          </a:stretch>
        </p:blipFill>
        <p:spPr>
          <a:xfrm>
            <a:off x="9504093" y="647700"/>
            <a:ext cx="1502823" cy="3819429"/>
          </a:xfrm>
          <a:prstGeom prst="rect">
            <a:avLst/>
          </a:prstGeom>
        </p:spPr>
      </p:pic>
      <p:sp>
        <p:nvSpPr>
          <p:cNvPr id="15" name="矩形 23">
            <a:extLst>
              <a:ext uri="{FF2B5EF4-FFF2-40B4-BE49-F238E27FC236}">
                <a16:creationId xmlns:a16="http://schemas.microsoft.com/office/drawing/2014/main" id="{44AD6B74-0F61-4882-83D5-5E5AE546E4DC}"/>
              </a:ext>
            </a:extLst>
          </p:cNvPr>
          <p:cNvSpPr/>
          <p:nvPr/>
        </p:nvSpPr>
        <p:spPr>
          <a:xfrm>
            <a:off x="6796899" y="1905506"/>
            <a:ext cx="2834849" cy="3046988"/>
          </a:xfrm>
          <a:prstGeom prst="rect">
            <a:avLst/>
          </a:prstGeom>
        </p:spPr>
        <p:txBody>
          <a:bodyPr wrap="square">
            <a:spAutoFit/>
          </a:bodyPr>
          <a:lstStyle/>
          <a:p>
            <a:pPr algn="just"/>
            <a:r>
              <a:rPr lang="en-US" sz="2400">
                <a:solidFill>
                  <a:schemeClr val="bg1"/>
                </a:solidFill>
                <a:latin typeface="Times New Roman" panose="02020603050405020304" pitchFamily="18" charset="0"/>
                <a:cs typeface="Times New Roman" panose="02020603050405020304" pitchFamily="18" charset="0"/>
              </a:rPr>
              <a:t>Trong cuộc sống, có rất nhiều tình khó xử, vậy làm thế nào để có kĩ năng giải quyết được những tình huống như vậy? Chúng ta sẽ tìm hiểu tiết học hôm nay</a:t>
            </a:r>
            <a:endParaRPr lang="en-US" sz="7200">
              <a:solidFill>
                <a:schemeClr val="bg1"/>
              </a:solidFill>
              <a:latin typeface="Times New Roman" panose="02020603050405020304" pitchFamily="18" charset="0"/>
              <a:cs typeface="Times New Roman" panose="02020603050405020304" pitchFamily="18" charset="0"/>
            </a:endParaRPr>
          </a:p>
        </p:txBody>
      </p:sp>
      <p:pic>
        <p:nvPicPr>
          <p:cNvPr id="19" name="图片 38">
            <a:extLst>
              <a:ext uri="{FF2B5EF4-FFF2-40B4-BE49-F238E27FC236}">
                <a16:creationId xmlns:a16="http://schemas.microsoft.com/office/drawing/2014/main" id="{1E14035D-69CA-48EA-A6A9-C4AFDE573DD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85324" y="1671445"/>
            <a:ext cx="3759517" cy="3813735"/>
          </a:xfrm>
          <a:prstGeom prst="rect">
            <a:avLst/>
          </a:prstGeom>
        </p:spPr>
      </p:pic>
    </p:spTree>
    <p:custDataLst>
      <p:tags r:id="rId1"/>
    </p:custDataLst>
    <p:extLst>
      <p:ext uri="{BB962C8B-B14F-4D97-AF65-F5344CB8AC3E}">
        <p14:creationId xmlns:p14="http://schemas.microsoft.com/office/powerpoint/2010/main" val="423360035"/>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1000"/>
                                        <p:tgtEl>
                                          <p:spTgt spid="15"/>
                                        </p:tgtEl>
                                      </p:cBhvr>
                                    </p:animEffect>
                                    <p:anim calcmode="lin" valueType="num">
                                      <p:cBhvr>
                                        <p:cTn id="22" dur="1000" fill="hold"/>
                                        <p:tgtEl>
                                          <p:spTgt spid="15"/>
                                        </p:tgtEl>
                                        <p:attrNameLst>
                                          <p:attrName>ppt_x</p:attrName>
                                        </p:attrNameLst>
                                      </p:cBhvr>
                                      <p:tavLst>
                                        <p:tav tm="0">
                                          <p:val>
                                            <p:strVal val="#ppt_x"/>
                                          </p:val>
                                        </p:tav>
                                        <p:tav tm="100000">
                                          <p:val>
                                            <p:strVal val="#ppt_x"/>
                                          </p:val>
                                        </p:tav>
                                      </p:tavLst>
                                    </p:anim>
                                    <p:anim calcmode="lin" valueType="num">
                                      <p:cBhvr>
                                        <p:cTn id="2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 grpId="0" bldLvl="0" animBg="1"/>
      <p:bldP spid="13" grpId="0" bldLvl="0" animBg="1"/>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B43664D-A254-4823-A8D5-315D16EB3AA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562" t="-389" r="5562" b="389"/>
          <a:stretch/>
        </p:blipFill>
        <p:spPr>
          <a:xfrm>
            <a:off x="0" y="-26699"/>
            <a:ext cx="12192000" cy="6858000"/>
          </a:xfrm>
          <a:prstGeom prst="rect">
            <a:avLst/>
          </a:prstGeom>
        </p:spPr>
      </p:pic>
      <p:grpSp>
        <p:nvGrpSpPr>
          <p:cNvPr id="11" name="组合 10">
            <a:extLst>
              <a:ext uri="{FF2B5EF4-FFF2-40B4-BE49-F238E27FC236}">
                <a16:creationId xmlns:a16="http://schemas.microsoft.com/office/drawing/2014/main" id="{F3FAA9F9-176E-4A33-A42E-1663CFB6C200}"/>
              </a:ext>
            </a:extLst>
          </p:cNvPr>
          <p:cNvGrpSpPr/>
          <p:nvPr/>
        </p:nvGrpSpPr>
        <p:grpSpPr>
          <a:xfrm>
            <a:off x="1762543" y="-20073"/>
            <a:ext cx="8666914" cy="4883621"/>
            <a:chOff x="1762543" y="-20073"/>
            <a:chExt cx="8666914" cy="4883621"/>
          </a:xfrm>
        </p:grpSpPr>
        <p:cxnSp>
          <p:nvCxnSpPr>
            <p:cNvPr id="4" name="直接连接符 3">
              <a:extLst>
                <a:ext uri="{FF2B5EF4-FFF2-40B4-BE49-F238E27FC236}">
                  <a16:creationId xmlns:a16="http://schemas.microsoft.com/office/drawing/2014/main" id="{A9D68DB2-4E77-4735-92B3-CD36290CA9E8}"/>
                </a:ext>
              </a:extLst>
            </p:cNvPr>
            <p:cNvCxnSpPr/>
            <p:nvPr/>
          </p:nvCxnSpPr>
          <p:spPr>
            <a:xfrm>
              <a:off x="4015408" y="0"/>
              <a:ext cx="0" cy="1762539"/>
            </a:xfrm>
            <a:prstGeom prst="line">
              <a:avLst/>
            </a:prstGeom>
            <a:ln w="254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5" name="直接连接符 4">
              <a:extLst>
                <a:ext uri="{FF2B5EF4-FFF2-40B4-BE49-F238E27FC236}">
                  <a16:creationId xmlns:a16="http://schemas.microsoft.com/office/drawing/2014/main" id="{AA3359E1-195F-4E2B-B8D9-0EA7EC87C171}"/>
                </a:ext>
              </a:extLst>
            </p:cNvPr>
            <p:cNvCxnSpPr/>
            <p:nvPr/>
          </p:nvCxnSpPr>
          <p:spPr>
            <a:xfrm>
              <a:off x="8408503" y="-20073"/>
              <a:ext cx="0" cy="1762539"/>
            </a:xfrm>
            <a:prstGeom prst="line">
              <a:avLst/>
            </a:prstGeom>
            <a:ln w="254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6" name="云形 5">
              <a:extLst>
                <a:ext uri="{FF2B5EF4-FFF2-40B4-BE49-F238E27FC236}">
                  <a16:creationId xmlns:a16="http://schemas.microsoft.com/office/drawing/2014/main" id="{A77F814D-1B64-4E8E-BF3F-BDAA536E7D44}"/>
                </a:ext>
              </a:extLst>
            </p:cNvPr>
            <p:cNvSpPr/>
            <p:nvPr/>
          </p:nvSpPr>
          <p:spPr>
            <a:xfrm>
              <a:off x="1762543" y="1285461"/>
              <a:ext cx="8666914" cy="3578087"/>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 name="文本框 6">
            <a:extLst>
              <a:ext uri="{FF2B5EF4-FFF2-40B4-BE49-F238E27FC236}">
                <a16:creationId xmlns:a16="http://schemas.microsoft.com/office/drawing/2014/main" id="{47C7A9C1-0B75-4E2F-86DB-4158930B8937}"/>
              </a:ext>
            </a:extLst>
          </p:cNvPr>
          <p:cNvSpPr txBox="1"/>
          <p:nvPr/>
        </p:nvSpPr>
        <p:spPr>
          <a:xfrm>
            <a:off x="4099040" y="1932878"/>
            <a:ext cx="4896668" cy="1938992"/>
          </a:xfrm>
          <a:prstGeom prst="rect">
            <a:avLst/>
          </a:prstGeom>
          <a:noFill/>
        </p:spPr>
        <p:txBody>
          <a:bodyPr wrap="square" rtlCol="0">
            <a:spAutoFit/>
          </a:bodyPr>
          <a:lstStyle/>
          <a:p>
            <a:pPr algn="ctr"/>
            <a:r>
              <a:rPr lang="en-US" altLang="zh-CN" sz="6000">
                <a:solidFill>
                  <a:schemeClr val="tx1">
                    <a:lumMod val="75000"/>
                    <a:lumOff val="25000"/>
                  </a:schemeClr>
                </a:solidFill>
                <a:latin typeface="#9Slide03 Encode SeEx Extrabold" panose="00000905000000000000" pitchFamily="2" charset="0"/>
                <a:ea typeface="字魂27号-布丁体" panose="00000505000000000000" pitchFamily="2" charset="-122"/>
                <a:cs typeface="Times New Roman" panose="02020603050405020304" pitchFamily="18" charset="0"/>
              </a:rPr>
              <a:t>Hình thành kiến thức</a:t>
            </a:r>
            <a:endParaRPr lang="zh-CN" altLang="en-US" sz="6000" dirty="0">
              <a:solidFill>
                <a:schemeClr val="tx1">
                  <a:lumMod val="75000"/>
                  <a:lumOff val="25000"/>
                </a:schemeClr>
              </a:solidFill>
              <a:latin typeface="#9Slide03 Encode SeEx Extrabold" panose="00000905000000000000" pitchFamily="2" charset="0"/>
              <a:ea typeface="字魂27号-布丁体" panose="00000505000000000000" pitchFamily="2" charset="-122"/>
              <a:cs typeface="Times New Roman" panose="02020603050405020304" pitchFamily="18" charset="0"/>
            </a:endParaRPr>
          </a:p>
        </p:txBody>
      </p:sp>
      <p:grpSp>
        <p:nvGrpSpPr>
          <p:cNvPr id="12" name="组合 15">
            <a:extLst>
              <a:ext uri="{FF2B5EF4-FFF2-40B4-BE49-F238E27FC236}">
                <a16:creationId xmlns:a16="http://schemas.microsoft.com/office/drawing/2014/main" id="{6AF1572C-2CC4-4E35-966F-EB4157644E55}"/>
              </a:ext>
            </a:extLst>
          </p:cNvPr>
          <p:cNvGrpSpPr/>
          <p:nvPr/>
        </p:nvGrpSpPr>
        <p:grpSpPr>
          <a:xfrm>
            <a:off x="-666232" y="-155411"/>
            <a:ext cx="5291239" cy="4666895"/>
            <a:chOff x="112128" y="1630522"/>
            <a:chExt cx="5291239" cy="4666895"/>
          </a:xfrm>
        </p:grpSpPr>
        <p:sp>
          <p:nvSpPr>
            <p:cNvPr id="13" name="椭圆 14">
              <a:extLst>
                <a:ext uri="{FF2B5EF4-FFF2-40B4-BE49-F238E27FC236}">
                  <a16:creationId xmlns:a16="http://schemas.microsoft.com/office/drawing/2014/main" id="{1742D052-6DAD-4E5E-8631-D04B0E1863B5}"/>
                </a:ext>
              </a:extLst>
            </p:cNvPr>
            <p:cNvSpPr/>
            <p:nvPr/>
          </p:nvSpPr>
          <p:spPr>
            <a:xfrm>
              <a:off x="954040" y="2096149"/>
              <a:ext cx="3552296" cy="3552296"/>
            </a:xfrm>
            <a:prstGeom prst="ellipse">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图片 13">
              <a:extLst>
                <a:ext uri="{FF2B5EF4-FFF2-40B4-BE49-F238E27FC236}">
                  <a16:creationId xmlns:a16="http://schemas.microsoft.com/office/drawing/2014/main" id="{A3D916EA-7EFF-4206-A68B-86D2EBC15302}"/>
                </a:ext>
              </a:extLst>
            </p:cNvPr>
            <p:cNvPicPr>
              <a:picLocks noChangeAspect="1"/>
            </p:cNvPicPr>
            <p:nvPr/>
          </p:nvPicPr>
          <p:blipFill rotWithShape="1">
            <a:blip r:embed="rId5">
              <a:extLst>
                <a:ext uri="{28A0092B-C50C-407E-A947-70E740481C1C}">
                  <a14:useLocalDpi xmlns:a14="http://schemas.microsoft.com/office/drawing/2010/main" val="0"/>
                </a:ext>
              </a:extLst>
            </a:blip>
            <a:srcRect r="52843" b="68889"/>
            <a:stretch/>
          </p:blipFill>
          <p:spPr>
            <a:xfrm>
              <a:off x="112128" y="1630522"/>
              <a:ext cx="5291239" cy="4666895"/>
            </a:xfrm>
            <a:prstGeom prst="rect">
              <a:avLst/>
            </a:prstGeom>
          </p:spPr>
        </p:pic>
      </p:grpSp>
    </p:spTree>
    <p:custDataLst>
      <p:tags r:id="rId1"/>
    </p:custDataLst>
    <p:extLst>
      <p:ext uri="{BB962C8B-B14F-4D97-AF65-F5344CB8AC3E}">
        <p14:creationId xmlns:p14="http://schemas.microsoft.com/office/powerpoint/2010/main" val="1537654018"/>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D42DABF5-7DAE-45D8-BEBC-8E7468B3059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562" t="-389" r="5562" b="389"/>
          <a:stretch/>
        </p:blipFill>
        <p:spPr>
          <a:xfrm>
            <a:off x="0" y="-26700"/>
            <a:ext cx="12192000" cy="6884699"/>
          </a:xfrm>
          <a:prstGeom prst="rect">
            <a:avLst/>
          </a:prstGeom>
        </p:spPr>
      </p:pic>
      <p:sp>
        <p:nvSpPr>
          <p:cNvPr id="7" name="矩形: 圆角 6">
            <a:extLst>
              <a:ext uri="{FF2B5EF4-FFF2-40B4-BE49-F238E27FC236}">
                <a16:creationId xmlns:a16="http://schemas.microsoft.com/office/drawing/2014/main" id="{C31D337C-C82C-43BA-948F-4F5B8D16DF0C}"/>
              </a:ext>
            </a:extLst>
          </p:cNvPr>
          <p:cNvSpPr/>
          <p:nvPr/>
        </p:nvSpPr>
        <p:spPr>
          <a:xfrm>
            <a:off x="702469" y="1066294"/>
            <a:ext cx="10787063" cy="467201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a:extLst>
              <a:ext uri="{FF2B5EF4-FFF2-40B4-BE49-F238E27FC236}">
                <a16:creationId xmlns:a16="http://schemas.microsoft.com/office/drawing/2014/main" id="{A845B373-54D0-459D-9952-910A6185332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6018" t="15373" r="59036" b="55183"/>
          <a:stretch/>
        </p:blipFill>
        <p:spPr>
          <a:xfrm>
            <a:off x="3378483" y="201628"/>
            <a:ext cx="762406" cy="636339"/>
          </a:xfrm>
          <a:prstGeom prst="rect">
            <a:avLst/>
          </a:prstGeom>
        </p:spPr>
      </p:pic>
      <p:sp>
        <p:nvSpPr>
          <p:cNvPr id="9" name="矩形 8">
            <a:extLst>
              <a:ext uri="{FF2B5EF4-FFF2-40B4-BE49-F238E27FC236}">
                <a16:creationId xmlns:a16="http://schemas.microsoft.com/office/drawing/2014/main" id="{3080B10A-623D-47B6-AB97-4FE37B06124A}"/>
              </a:ext>
            </a:extLst>
          </p:cNvPr>
          <p:cNvSpPr/>
          <p:nvPr/>
        </p:nvSpPr>
        <p:spPr>
          <a:xfrm>
            <a:off x="4303408" y="135994"/>
            <a:ext cx="3320140" cy="707886"/>
          </a:xfrm>
          <a:prstGeom prst="rect">
            <a:avLst/>
          </a:prstGeom>
        </p:spPr>
        <p:txBody>
          <a:bodyPr wrap="none">
            <a:spAutoFit/>
          </a:bodyPr>
          <a:lstStyle/>
          <a:p>
            <a:pPr algn="dist"/>
            <a:r>
              <a:rPr lang="en-US" altLang="zh-CN" sz="4000" b="1" i="1">
                <a:solidFill>
                  <a:schemeClr val="bg1"/>
                </a:solidFill>
                <a:latin typeface="Times New Roman" panose="02020603050405020304" pitchFamily="18" charset="0"/>
                <a:ea typeface="字魂7号-温暖童稚体" panose="00000500000000000000" pitchFamily="2" charset="-122"/>
                <a:cs typeface="Times New Roman" panose="02020603050405020304" pitchFamily="18" charset="0"/>
              </a:rPr>
              <a:t>I. Đọc văn bản</a:t>
            </a:r>
            <a:endParaRPr lang="zh-CN" altLang="en-US" sz="4000" b="1" i="1" dirty="0">
              <a:solidFill>
                <a:schemeClr val="bg1"/>
              </a:solidFill>
              <a:latin typeface="Times New Roman" panose="02020603050405020304" pitchFamily="18" charset="0"/>
              <a:ea typeface="字魂7号-温暖童稚体" panose="00000500000000000000" pitchFamily="2" charset="-122"/>
              <a:cs typeface="Times New Roman" panose="02020603050405020304" pitchFamily="18" charset="0"/>
            </a:endParaRPr>
          </a:p>
        </p:txBody>
      </p:sp>
      <p:pic>
        <p:nvPicPr>
          <p:cNvPr id="21" name="图片 23">
            <a:extLst>
              <a:ext uri="{FF2B5EF4-FFF2-40B4-BE49-F238E27FC236}">
                <a16:creationId xmlns:a16="http://schemas.microsoft.com/office/drawing/2014/main" id="{BF767DD3-EF3D-4705-A442-2F97BF539C93}"/>
              </a:ext>
            </a:extLst>
          </p:cNvPr>
          <p:cNvPicPr>
            <a:picLocks noChangeAspect="1"/>
          </p:cNvPicPr>
          <p:nvPr/>
        </p:nvPicPr>
        <p:blipFill rotWithShape="1">
          <a:blip r:embed="rId6">
            <a:extLst>
              <a:ext uri="{28A0092B-C50C-407E-A947-70E740481C1C}">
                <a14:useLocalDpi xmlns:a14="http://schemas.microsoft.com/office/drawing/2010/main" val="0"/>
              </a:ext>
            </a:extLst>
          </a:blip>
          <a:srcRect l="3522" t="72885" r="51708" b="5978"/>
          <a:stretch/>
        </p:blipFill>
        <p:spPr>
          <a:xfrm>
            <a:off x="648638" y="2082801"/>
            <a:ext cx="5635036" cy="3556696"/>
          </a:xfrm>
          <a:prstGeom prst="rect">
            <a:avLst/>
          </a:prstGeom>
        </p:spPr>
      </p:pic>
      <p:pic>
        <p:nvPicPr>
          <p:cNvPr id="22" name="图片 11">
            <a:extLst>
              <a:ext uri="{FF2B5EF4-FFF2-40B4-BE49-F238E27FC236}">
                <a16:creationId xmlns:a16="http://schemas.microsoft.com/office/drawing/2014/main" id="{A8B2C31E-F997-450B-99EB-730F75A483ED}"/>
              </a:ext>
            </a:extLst>
          </p:cNvPr>
          <p:cNvPicPr>
            <a:picLocks noChangeAspect="1"/>
          </p:cNvPicPr>
          <p:nvPr/>
        </p:nvPicPr>
        <p:blipFill>
          <a:blip r:embed="rId7" cstate="print"/>
          <a:stretch>
            <a:fillRect/>
          </a:stretch>
        </p:blipFill>
        <p:spPr>
          <a:xfrm>
            <a:off x="6283674" y="0"/>
            <a:ext cx="5429250" cy="5429250"/>
          </a:xfrm>
          <a:prstGeom prst="rect">
            <a:avLst/>
          </a:prstGeom>
        </p:spPr>
      </p:pic>
      <p:sp>
        <p:nvSpPr>
          <p:cNvPr id="23" name="矩形 13">
            <a:extLst>
              <a:ext uri="{FF2B5EF4-FFF2-40B4-BE49-F238E27FC236}">
                <a16:creationId xmlns:a16="http://schemas.microsoft.com/office/drawing/2014/main" id="{59658977-6DAD-4F88-B2E4-E95F316F32E7}"/>
              </a:ext>
            </a:extLst>
          </p:cNvPr>
          <p:cNvSpPr/>
          <p:nvPr/>
        </p:nvSpPr>
        <p:spPr>
          <a:xfrm>
            <a:off x="7192596" y="1939084"/>
            <a:ext cx="3247708" cy="1692771"/>
          </a:xfrm>
          <a:prstGeom prst="rect">
            <a:avLst/>
          </a:prstGeom>
        </p:spPr>
        <p:txBody>
          <a:bodyPr wrap="square">
            <a:spAutoFit/>
          </a:bodyPr>
          <a:lstStyle/>
          <a:p>
            <a:pPr algn="ctr"/>
            <a:r>
              <a:rPr lang="en-US" sz="3200" i="1">
                <a:latin typeface="Times New Roman" panose="02020603050405020304" pitchFamily="18" charset="0"/>
                <a:cs typeface="Times New Roman" panose="02020603050405020304" pitchFamily="18" charset="0"/>
              </a:rPr>
              <a:t>      </a:t>
            </a:r>
            <a:r>
              <a:rPr lang="vi-VN" sz="2400" i="1">
                <a:latin typeface="Times New Roman" panose="02020603050405020304" pitchFamily="18" charset="0"/>
                <a:cs typeface="Times New Roman" panose="02020603050405020304" pitchFamily="18" charset="0"/>
              </a:rPr>
              <a:t>HS đọc, lời văn thể hiện được sự băn khoăn của người viết về vấn đề khó khăn đang gặp phải</a:t>
            </a:r>
            <a:endParaRPr lang="en-US" sz="3200">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325767965"/>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1000"/>
                                        <p:tgtEl>
                                          <p:spTgt spid="22"/>
                                        </p:tgtEl>
                                      </p:cBhvr>
                                    </p:animEffect>
                                    <p:anim calcmode="lin" valueType="num">
                                      <p:cBhvr>
                                        <p:cTn id="15" dur="1000" fill="hold"/>
                                        <p:tgtEl>
                                          <p:spTgt spid="22"/>
                                        </p:tgtEl>
                                        <p:attrNameLst>
                                          <p:attrName>ppt_x</p:attrName>
                                        </p:attrNameLst>
                                      </p:cBhvr>
                                      <p:tavLst>
                                        <p:tav tm="0">
                                          <p:val>
                                            <p:strVal val="#ppt_x"/>
                                          </p:val>
                                        </p:tav>
                                        <p:tav tm="100000">
                                          <p:val>
                                            <p:strVal val="#ppt_x"/>
                                          </p:val>
                                        </p:tav>
                                      </p:tavLst>
                                    </p:anim>
                                    <p:anim calcmode="lin" valueType="num">
                                      <p:cBhvr>
                                        <p:cTn id="16"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3" presetClass="entr" presetSubtype="16" fill="hold" grpId="0" nodeType="clickEffect">
                                  <p:stCondLst>
                                    <p:cond delay="0"/>
                                  </p:stCondLst>
                                  <p:iterate type="lt">
                                    <p:tmPct val="10000"/>
                                  </p:iterate>
                                  <p:childTnLst>
                                    <p:set>
                                      <p:cBhvr>
                                        <p:cTn id="20" dur="1" fill="hold">
                                          <p:stCondLst>
                                            <p:cond delay="0"/>
                                          </p:stCondLst>
                                        </p:cTn>
                                        <p:tgtEl>
                                          <p:spTgt spid="23"/>
                                        </p:tgtEl>
                                        <p:attrNameLst>
                                          <p:attrName>style.visibility</p:attrName>
                                        </p:attrNameLst>
                                      </p:cBhvr>
                                      <p:to>
                                        <p:strVal val="visible"/>
                                      </p:to>
                                    </p:set>
                                    <p:anim calcmode="lin" valueType="num">
                                      <p:cBhvr>
                                        <p:cTn id="21" dur="500" fill="hold"/>
                                        <p:tgtEl>
                                          <p:spTgt spid="23"/>
                                        </p:tgtEl>
                                        <p:attrNameLst>
                                          <p:attrName>ppt_w</p:attrName>
                                        </p:attrNameLst>
                                      </p:cBhvr>
                                      <p:tavLst>
                                        <p:tav tm="0">
                                          <p:val>
                                            <p:fltVal val="0"/>
                                          </p:val>
                                        </p:tav>
                                        <p:tav tm="100000">
                                          <p:val>
                                            <p:strVal val="#ppt_w"/>
                                          </p:val>
                                        </p:tav>
                                      </p:tavLst>
                                    </p:anim>
                                    <p:anim calcmode="lin" valueType="num">
                                      <p:cBhvr>
                                        <p:cTn id="22" dur="500" fill="hold"/>
                                        <p:tgtEl>
                                          <p:spTgt spid="2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开学"/>
</p:tagLst>
</file>

<file path=ppt/tags/tag10.xml><?xml version="1.0" encoding="utf-8"?>
<p:tagLst xmlns:a="http://schemas.openxmlformats.org/drawingml/2006/main" xmlns:r="http://schemas.openxmlformats.org/officeDocument/2006/relationships" xmlns:p="http://schemas.openxmlformats.org/presentationml/2006/main">
  <p:tag name="TIMING" val="|0.6|0.7|0.6|0.4|0.4|0.3|0.3|0.3|0.2|0.3"/>
</p:tagLst>
</file>

<file path=ppt/tags/tag11.xml><?xml version="1.0" encoding="utf-8"?>
<p:tagLst xmlns:a="http://schemas.openxmlformats.org/drawingml/2006/main" xmlns:r="http://schemas.openxmlformats.org/officeDocument/2006/relationships" xmlns:p="http://schemas.openxmlformats.org/presentationml/2006/main">
  <p:tag name="TIMING" val="|0.6|0.7|0.6|0.4|0.4|0.3|0.3|0.3|0.2|0.3"/>
</p:tagLst>
</file>

<file path=ppt/tags/tag12.xml><?xml version="1.0" encoding="utf-8"?>
<p:tagLst xmlns:a="http://schemas.openxmlformats.org/drawingml/2006/main" xmlns:r="http://schemas.openxmlformats.org/officeDocument/2006/relationships" xmlns:p="http://schemas.openxmlformats.org/presentationml/2006/main">
  <p:tag name="TIMING" val="|0.6|0.7|0.6|0.4|0.4|0.3|0.3|0.3|0.2|0.3"/>
</p:tagLst>
</file>

<file path=ppt/tags/tag13.xml><?xml version="1.0" encoding="utf-8"?>
<p:tagLst xmlns:a="http://schemas.openxmlformats.org/drawingml/2006/main" xmlns:r="http://schemas.openxmlformats.org/officeDocument/2006/relationships" xmlns:p="http://schemas.openxmlformats.org/presentationml/2006/main">
  <p:tag name="TIMING" val="|0.6|0.7|0.6|0.4|0.4|0.3|0.3|0.3|0.2|0.3"/>
</p:tagLst>
</file>

<file path=ppt/tags/tag14.xml><?xml version="1.0" encoding="utf-8"?>
<p:tagLst xmlns:a="http://schemas.openxmlformats.org/drawingml/2006/main" xmlns:r="http://schemas.openxmlformats.org/officeDocument/2006/relationships" xmlns:p="http://schemas.openxmlformats.org/presentationml/2006/main">
  <p:tag name="TIMING" val="|0.6|0.7|0.6|0.4|0.4|0.3|0.3|0.3|0.2|0.3"/>
</p:tagLst>
</file>

<file path=ppt/tags/tag15.xml><?xml version="1.0" encoding="utf-8"?>
<p:tagLst xmlns:a="http://schemas.openxmlformats.org/drawingml/2006/main" xmlns:r="http://schemas.openxmlformats.org/officeDocument/2006/relationships" xmlns:p="http://schemas.openxmlformats.org/presentationml/2006/main">
  <p:tag name="TIMING" val="|0.6|0.7|0.6|0.4|0.4|0.3|0.3|0.3|0.2|0.3"/>
</p:tagLst>
</file>

<file path=ppt/tags/tag16.xml><?xml version="1.0" encoding="utf-8"?>
<p:tagLst xmlns:a="http://schemas.openxmlformats.org/drawingml/2006/main" xmlns:r="http://schemas.openxmlformats.org/officeDocument/2006/relationships" xmlns:p="http://schemas.openxmlformats.org/presentationml/2006/main">
  <p:tag name="TIMING" val="|0.6|0.7|0.6|0.4|0.4|0.3|0.3|0.3|0.2|0.3"/>
</p:tagLst>
</file>

<file path=ppt/tags/tag17.xml><?xml version="1.0" encoding="utf-8"?>
<p:tagLst xmlns:a="http://schemas.openxmlformats.org/drawingml/2006/main" xmlns:r="http://schemas.openxmlformats.org/officeDocument/2006/relationships" xmlns:p="http://schemas.openxmlformats.org/presentationml/2006/main">
  <p:tag name="TIMING" val="|0.6|0.7|0.6|0.4|0.4|0.3|0.3|0.3|0.2|0.3"/>
</p:tagLst>
</file>

<file path=ppt/tags/tag18.xml><?xml version="1.0" encoding="utf-8"?>
<p:tagLst xmlns:a="http://schemas.openxmlformats.org/drawingml/2006/main" xmlns:r="http://schemas.openxmlformats.org/officeDocument/2006/relationships" xmlns:p="http://schemas.openxmlformats.org/presentationml/2006/main">
  <p:tag name="TIMING" val="|0.6|0.7|0.6|0.4|0.4|0.3|0.3|0.3|0.2|0.3"/>
</p:tagLst>
</file>

<file path=ppt/tags/tag19.xml><?xml version="1.0" encoding="utf-8"?>
<p:tagLst xmlns:a="http://schemas.openxmlformats.org/drawingml/2006/main" xmlns:r="http://schemas.openxmlformats.org/officeDocument/2006/relationships" xmlns:p="http://schemas.openxmlformats.org/presentationml/2006/main">
  <p:tag name="TIMING" val="|0.6|0.7|0.6|0.4|0.4|0.3|0.3|0.3|0.2|0.3"/>
</p:tagLst>
</file>

<file path=ppt/tags/tag2.xml><?xml version="1.0" encoding="utf-8"?>
<p:tagLst xmlns:a="http://schemas.openxmlformats.org/drawingml/2006/main" xmlns:r="http://schemas.openxmlformats.org/officeDocument/2006/relationships" xmlns:p="http://schemas.openxmlformats.org/presentationml/2006/main">
  <p:tag name="TIMING" val="|0.4|0.8|0.5|0.5|0.5|0.8"/>
</p:tagLst>
</file>

<file path=ppt/tags/tag20.xml><?xml version="1.0" encoding="utf-8"?>
<p:tagLst xmlns:a="http://schemas.openxmlformats.org/drawingml/2006/main" xmlns:r="http://schemas.openxmlformats.org/officeDocument/2006/relationships" xmlns:p="http://schemas.openxmlformats.org/presentationml/2006/main">
  <p:tag name="TIMING" val="|0.5|0.6|0.5"/>
</p:tagLst>
</file>

<file path=ppt/tags/tag21.xml><?xml version="1.0" encoding="utf-8"?>
<p:tagLst xmlns:a="http://schemas.openxmlformats.org/drawingml/2006/main" xmlns:r="http://schemas.openxmlformats.org/officeDocument/2006/relationships" xmlns:p="http://schemas.openxmlformats.org/presentationml/2006/main">
  <p:tag name="TIMING" val="|0.3|0.2|0.2|0.2|0.2|0.2|0.2|0.2|0.5|0.2|0.2"/>
</p:tagLst>
</file>

<file path=ppt/tags/tag22.xml><?xml version="1.0" encoding="utf-8"?>
<p:tagLst xmlns:a="http://schemas.openxmlformats.org/drawingml/2006/main" xmlns:r="http://schemas.openxmlformats.org/officeDocument/2006/relationships" xmlns:p="http://schemas.openxmlformats.org/presentationml/2006/main">
  <p:tag name="TIMING" val="|0.5|0.6|0.5"/>
</p:tagLst>
</file>

<file path=ppt/tags/tag23.xml><?xml version="1.0" encoding="utf-8"?>
<p:tagLst xmlns:a="http://schemas.openxmlformats.org/drawingml/2006/main" xmlns:r="http://schemas.openxmlformats.org/officeDocument/2006/relationships" xmlns:p="http://schemas.openxmlformats.org/presentationml/2006/main">
  <p:tag name="TIMING" val="|0.3|0.2|0.2|0.2|0.2|0.2|0.2|0.2|0.5|0.2|0.2"/>
</p:tagLst>
</file>

<file path=ppt/tags/tag24.xml><?xml version="1.0" encoding="utf-8"?>
<p:tagLst xmlns:a="http://schemas.openxmlformats.org/drawingml/2006/main" xmlns:r="http://schemas.openxmlformats.org/officeDocument/2006/relationships" xmlns:p="http://schemas.openxmlformats.org/presentationml/2006/main">
  <p:tag name="TIMING" val="|0.5|0.6|0.5"/>
</p:tagLst>
</file>

<file path=ppt/tags/tag3.xml><?xml version="1.0" encoding="utf-8"?>
<p:tagLst xmlns:a="http://schemas.openxmlformats.org/drawingml/2006/main" xmlns:r="http://schemas.openxmlformats.org/officeDocument/2006/relationships" xmlns:p="http://schemas.openxmlformats.org/presentationml/2006/main">
  <p:tag name="TIMING" val="|0.5|0.6|0.5"/>
</p:tagLst>
</file>

<file path=ppt/tags/tag4.xml><?xml version="1.0" encoding="utf-8"?>
<p:tagLst xmlns:a="http://schemas.openxmlformats.org/drawingml/2006/main" xmlns:r="http://schemas.openxmlformats.org/officeDocument/2006/relationships" xmlns:p="http://schemas.openxmlformats.org/presentationml/2006/main">
  <p:tag name="TIMING" val="|0.4|0.9|0.6|0.6"/>
</p:tagLst>
</file>

<file path=ppt/tags/tag5.xml><?xml version="1.0" encoding="utf-8"?>
<p:tagLst xmlns:a="http://schemas.openxmlformats.org/drawingml/2006/main" xmlns:r="http://schemas.openxmlformats.org/officeDocument/2006/relationships" xmlns:p="http://schemas.openxmlformats.org/presentationml/2006/main">
  <p:tag name="TIMING" val="|0.4|0.9|0.6|0.6"/>
</p:tagLst>
</file>

<file path=ppt/tags/tag6.xml><?xml version="1.0" encoding="utf-8"?>
<p:tagLst xmlns:a="http://schemas.openxmlformats.org/drawingml/2006/main" xmlns:r="http://schemas.openxmlformats.org/officeDocument/2006/relationships" xmlns:p="http://schemas.openxmlformats.org/presentationml/2006/main">
  <p:tag name="TIMING" val="|0.4|0.9|0.6|0.6"/>
</p:tagLst>
</file>

<file path=ppt/tags/tag7.xml><?xml version="1.0" encoding="utf-8"?>
<p:tagLst xmlns:a="http://schemas.openxmlformats.org/drawingml/2006/main" xmlns:r="http://schemas.openxmlformats.org/officeDocument/2006/relationships" xmlns:p="http://schemas.openxmlformats.org/presentationml/2006/main">
  <p:tag name="TIMING" val="|0.4|0.9|0.6|0.6"/>
</p:tagLst>
</file>

<file path=ppt/tags/tag8.xml><?xml version="1.0" encoding="utf-8"?>
<p:tagLst xmlns:a="http://schemas.openxmlformats.org/drawingml/2006/main" xmlns:r="http://schemas.openxmlformats.org/officeDocument/2006/relationships" xmlns:p="http://schemas.openxmlformats.org/presentationml/2006/main">
  <p:tag name="TIMING" val="|0.4|0.9|0.6|0.6"/>
</p:tagLst>
</file>

<file path=ppt/tags/tag9.xml><?xml version="1.0" encoding="utf-8"?>
<p:tagLst xmlns:a="http://schemas.openxmlformats.org/drawingml/2006/main" xmlns:r="http://schemas.openxmlformats.org/officeDocument/2006/relationships" xmlns:p="http://schemas.openxmlformats.org/presentationml/2006/main">
  <p:tag name="TIMING" val="|0.5|0.6|0.5"/>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489</TotalTime>
  <Words>979</Words>
  <Application>Microsoft Office PowerPoint</Application>
  <PresentationFormat>Widescreen</PresentationFormat>
  <Paragraphs>95</Paragraphs>
  <Slides>23</Slides>
  <Notes>23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23</vt:i4>
      </vt:variant>
    </vt:vector>
  </HeadingPairs>
  <TitlesOfParts>
    <vt:vector size="31" baseType="lpstr">
      <vt:lpstr>字魂100号-方方先锋体</vt:lpstr>
      <vt:lpstr>Arial</vt:lpstr>
      <vt:lpstr>Times New Roman</vt:lpstr>
      <vt:lpstr>#9Slide03 Encode SeEx Extrabold</vt:lpstr>
      <vt:lpstr>.VnTime</vt:lpstr>
      <vt:lpstr>Calibri</vt:lpstr>
      <vt:lpstr>等线</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开学</dc:title>
  <dc:creator>lenovo</dc:creator>
  <cp:lastModifiedBy>Cha</cp:lastModifiedBy>
  <cp:revision>133</cp:revision>
  <dcterms:created xsi:type="dcterms:W3CDTF">2019-07-16T01:21:34Z</dcterms:created>
  <dcterms:modified xsi:type="dcterms:W3CDTF">2022-01-30T04:55:02Z</dcterms:modified>
</cp:coreProperties>
</file>