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2" r:id="rId3"/>
  </p:sldMasterIdLst>
  <p:notesMasterIdLst>
    <p:notesMasterId r:id="rId46"/>
  </p:notesMasterIdLst>
  <p:sldIdLst>
    <p:sldId id="470" r:id="rId4"/>
    <p:sldId id="471" r:id="rId5"/>
    <p:sldId id="510" r:id="rId6"/>
    <p:sldId id="524" r:id="rId7"/>
    <p:sldId id="257" r:id="rId8"/>
    <p:sldId id="258" r:id="rId9"/>
    <p:sldId id="259" r:id="rId10"/>
    <p:sldId id="260" r:id="rId11"/>
    <p:sldId id="512" r:id="rId12"/>
    <p:sldId id="513" r:id="rId13"/>
    <p:sldId id="514" r:id="rId14"/>
    <p:sldId id="515" r:id="rId15"/>
    <p:sldId id="516" r:id="rId16"/>
    <p:sldId id="525" r:id="rId17"/>
    <p:sldId id="526" r:id="rId18"/>
    <p:sldId id="518" r:id="rId19"/>
    <p:sldId id="519" r:id="rId20"/>
    <p:sldId id="520" r:id="rId21"/>
    <p:sldId id="521" r:id="rId22"/>
    <p:sldId id="527" r:id="rId23"/>
    <p:sldId id="522" r:id="rId24"/>
    <p:sldId id="529" r:id="rId25"/>
    <p:sldId id="536" r:id="rId26"/>
    <p:sldId id="535" r:id="rId27"/>
    <p:sldId id="537" r:id="rId28"/>
    <p:sldId id="538" r:id="rId29"/>
    <p:sldId id="539" r:id="rId30"/>
    <p:sldId id="540" r:id="rId31"/>
    <p:sldId id="541" r:id="rId32"/>
    <p:sldId id="542" r:id="rId33"/>
    <p:sldId id="543" r:id="rId34"/>
    <p:sldId id="544" r:id="rId35"/>
    <p:sldId id="545" r:id="rId36"/>
    <p:sldId id="523" r:id="rId37"/>
    <p:sldId id="318" r:id="rId38"/>
    <p:sldId id="532" r:id="rId39"/>
    <p:sldId id="533" r:id="rId40"/>
    <p:sldId id="546" r:id="rId41"/>
    <p:sldId id="547" r:id="rId42"/>
    <p:sldId id="548" r:id="rId43"/>
    <p:sldId id="531" r:id="rId44"/>
    <p:sldId id="53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3" d="100"/>
          <a:sy n="123" d="100"/>
        </p:scale>
        <p:origin x="-11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11/04/2025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59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741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59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25" name="Google Shape;25;p1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93406646"/>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8"/>
        <p:cNvGrpSpPr/>
        <p:nvPr/>
      </p:nvGrpSpPr>
      <p:grpSpPr>
        <a:xfrm>
          <a:off x="0" y="0"/>
          <a:ext cx="0" cy="0"/>
          <a:chOff x="0" y="0"/>
          <a:chExt cx="0" cy="0"/>
        </a:xfrm>
      </p:grpSpPr>
      <p:grpSp>
        <p:nvGrpSpPr>
          <p:cNvPr id="29" name="Google Shape;29;p20"/>
          <p:cNvGrpSpPr/>
          <p:nvPr/>
        </p:nvGrpSpPr>
        <p:grpSpPr>
          <a:xfrm>
            <a:off x="1" y="-8466"/>
            <a:ext cx="12192000" cy="6866467"/>
            <a:chOff x="0" y="-8467"/>
            <a:chExt cx="12192000" cy="6866467"/>
          </a:xfrm>
        </p:grpSpPr>
        <p:cxnSp>
          <p:nvCxnSpPr>
            <p:cNvPr id="30" name="Google Shape;30;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1" name="Google Shape;31;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2" name="Google Shape;32;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2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0"/>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0" name="Google Shape;40;p20"/>
          <p:cNvSpPr txBox="1">
            <a:spLocks noGrp="1"/>
          </p:cNvSpPr>
          <p:nvPr>
            <p:ph type="ctrTitle"/>
          </p:nvPr>
        </p:nvSpPr>
        <p:spPr>
          <a:xfrm>
            <a:off x="1507068" y="2404535"/>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39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ubTitle" idx="1"/>
          </p:nvPr>
        </p:nvSpPr>
        <p:spPr>
          <a:xfrm>
            <a:off x="1507068" y="4050834"/>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2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351215"/>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45"/>
        <p:cNvGrpSpPr/>
        <p:nvPr/>
      </p:nvGrpSpPr>
      <p:grpSpPr>
        <a:xfrm>
          <a:off x="0" y="0"/>
          <a:ext cx="0" cy="0"/>
          <a:chOff x="0" y="0"/>
          <a:chExt cx="0" cy="0"/>
        </a:xfrm>
      </p:grpSpPr>
      <p:sp>
        <p:nvSpPr>
          <p:cNvPr id="46" name="Google Shape;46;p21"/>
          <p:cNvSpPr txBox="1">
            <a:spLocks noGrp="1"/>
          </p:cNvSpPr>
          <p:nvPr>
            <p:ph type="body" idx="1"/>
          </p:nvPr>
        </p:nvSpPr>
        <p:spPr>
          <a:xfrm>
            <a:off x="609601" y="228601"/>
            <a:ext cx="10972800" cy="586740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47" name="Google Shape;47;p21"/>
          <p:cNvSpPr txBox="1">
            <a:spLocks noGrp="1"/>
          </p:cNvSpPr>
          <p:nvPr>
            <p:ph type="dt" idx="10"/>
          </p:nvPr>
        </p:nvSpPr>
        <p:spPr>
          <a:xfrm>
            <a:off x="609601" y="6248400"/>
            <a:ext cx="28448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165601" y="6248400"/>
            <a:ext cx="3860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737601"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chemeClr val="accent1"/>
                </a:solidFill>
                <a:latin typeface="Trebuchet MS"/>
                <a:ea typeface="Trebuchet MS"/>
                <a:cs typeface="Trebuchet MS"/>
                <a:sym typeface="Trebuchet MS"/>
              </a:defRPr>
            </a:lvl1pPr>
            <a:lvl2pPr marL="0" marR="0" lvl="1" indent="0" algn="r">
              <a:spcBef>
                <a:spcPts val="0"/>
              </a:spcBef>
              <a:buNone/>
              <a:defRPr sz="900">
                <a:solidFill>
                  <a:schemeClr val="accent1"/>
                </a:solidFill>
                <a:latin typeface="Trebuchet MS"/>
                <a:ea typeface="Trebuchet MS"/>
                <a:cs typeface="Trebuchet MS"/>
                <a:sym typeface="Trebuchet MS"/>
              </a:defRPr>
            </a:lvl2pPr>
            <a:lvl3pPr marL="0" marR="0" lvl="2" indent="0" algn="r">
              <a:spcBef>
                <a:spcPts val="0"/>
              </a:spcBef>
              <a:buNone/>
              <a:defRPr sz="900">
                <a:solidFill>
                  <a:schemeClr val="accent1"/>
                </a:solidFill>
                <a:latin typeface="Trebuchet MS"/>
                <a:ea typeface="Trebuchet MS"/>
                <a:cs typeface="Trebuchet MS"/>
                <a:sym typeface="Trebuchet MS"/>
              </a:defRPr>
            </a:lvl3pPr>
            <a:lvl4pPr marL="0" marR="0" lvl="3" indent="0" algn="r">
              <a:spcBef>
                <a:spcPts val="0"/>
              </a:spcBef>
              <a:buNone/>
              <a:defRPr sz="900">
                <a:solidFill>
                  <a:schemeClr val="accent1"/>
                </a:solidFill>
                <a:latin typeface="Trebuchet MS"/>
                <a:ea typeface="Trebuchet MS"/>
                <a:cs typeface="Trebuchet MS"/>
                <a:sym typeface="Trebuchet MS"/>
              </a:defRPr>
            </a:lvl4pPr>
            <a:lvl5pPr marL="0" marR="0" lvl="4" indent="0" algn="r">
              <a:spcBef>
                <a:spcPts val="0"/>
              </a:spcBef>
              <a:buNone/>
              <a:defRPr sz="900">
                <a:solidFill>
                  <a:schemeClr val="accent1"/>
                </a:solidFill>
                <a:latin typeface="Trebuchet MS"/>
                <a:ea typeface="Trebuchet MS"/>
                <a:cs typeface="Trebuchet MS"/>
                <a:sym typeface="Trebuchet MS"/>
              </a:defRPr>
            </a:lvl5pPr>
            <a:lvl6pPr marL="0" marR="0" lvl="5" indent="0" algn="r">
              <a:spcBef>
                <a:spcPts val="0"/>
              </a:spcBef>
              <a:buNone/>
              <a:defRPr sz="900">
                <a:solidFill>
                  <a:schemeClr val="accent1"/>
                </a:solidFill>
                <a:latin typeface="Trebuchet MS"/>
                <a:ea typeface="Trebuchet MS"/>
                <a:cs typeface="Trebuchet MS"/>
                <a:sym typeface="Trebuchet MS"/>
              </a:defRPr>
            </a:lvl6pPr>
            <a:lvl7pPr marL="0" marR="0" lvl="6" indent="0" algn="r">
              <a:spcBef>
                <a:spcPts val="0"/>
              </a:spcBef>
              <a:buNone/>
              <a:defRPr sz="900">
                <a:solidFill>
                  <a:schemeClr val="accent1"/>
                </a:solidFill>
                <a:latin typeface="Trebuchet MS"/>
                <a:ea typeface="Trebuchet MS"/>
                <a:cs typeface="Trebuchet MS"/>
                <a:sym typeface="Trebuchet MS"/>
              </a:defRPr>
            </a:lvl7pPr>
            <a:lvl8pPr marL="0" marR="0" lvl="7" indent="0" algn="r">
              <a:spcBef>
                <a:spcPts val="0"/>
              </a:spcBef>
              <a:buNone/>
              <a:defRPr sz="900">
                <a:solidFill>
                  <a:schemeClr val="accent1"/>
                </a:solidFill>
                <a:latin typeface="Trebuchet MS"/>
                <a:ea typeface="Trebuchet MS"/>
                <a:cs typeface="Trebuchet MS"/>
                <a:sym typeface="Trebuchet MS"/>
              </a:defRPr>
            </a:lvl8pPr>
            <a:lvl9pPr marL="0" marR="0" lvl="8" indent="0" algn="r">
              <a:spcBef>
                <a:spcPts val="0"/>
              </a:spcBef>
              <a:buNone/>
              <a:defRPr sz="900">
                <a:solidFill>
                  <a:schemeClr val="accen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8227182"/>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6" y="2700868"/>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39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6" y="4527448"/>
            <a:ext cx="8596668" cy="860400"/>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600"/>
              <a:buNone/>
              <a:defRPr sz="20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53" name="Google Shape;53;p2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027787"/>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677335" y="2160589"/>
            <a:ext cx="4184035" cy="3880772"/>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59" name="Google Shape;59;p23"/>
          <p:cNvSpPr txBox="1">
            <a:spLocks noGrp="1"/>
          </p:cNvSpPr>
          <p:nvPr>
            <p:ph type="body" idx="2"/>
          </p:nvPr>
        </p:nvSpPr>
        <p:spPr>
          <a:xfrm>
            <a:off x="5089971" y="2160590"/>
            <a:ext cx="4184034"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0" name="Google Shape;60;p2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788359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675746" y="2160984"/>
            <a:ext cx="4185623"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6" name="Google Shape;66;p24"/>
          <p:cNvSpPr txBox="1">
            <a:spLocks noGrp="1"/>
          </p:cNvSpPr>
          <p:nvPr>
            <p:ph type="body" idx="2"/>
          </p:nvPr>
        </p:nvSpPr>
        <p:spPr>
          <a:xfrm>
            <a:off x="675746" y="2737245"/>
            <a:ext cx="4185623"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7" name="Google Shape;67;p24"/>
          <p:cNvSpPr txBox="1">
            <a:spLocks noGrp="1"/>
          </p:cNvSpPr>
          <p:nvPr>
            <p:ph type="body" idx="3"/>
          </p:nvPr>
        </p:nvSpPr>
        <p:spPr>
          <a:xfrm>
            <a:off x="5088384" y="2160984"/>
            <a:ext cx="4185618"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8" name="Google Shape;68;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9" name="Google Shape;69;p2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96121062"/>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0915326"/>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6"/>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73918811"/>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4760462" y="514925"/>
            <a:ext cx="4513541" cy="552643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84" name="Google Shape;84;p27"/>
          <p:cNvSpPr txBox="1">
            <a:spLocks noGrp="1"/>
          </p:cNvSpPr>
          <p:nvPr>
            <p:ph type="body" idx="2"/>
          </p:nvPr>
        </p:nvSpPr>
        <p:spPr>
          <a:xfrm>
            <a:off x="677334" y="2777070"/>
            <a:ext cx="3854528" cy="2584449"/>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120"/>
              <a:buNone/>
              <a:defRPr sz="1400"/>
            </a:lvl1pPr>
            <a:lvl2pPr marL="914126" lvl="1" indent="-228531" algn="l">
              <a:spcBef>
                <a:spcPts val="1000"/>
              </a:spcBef>
              <a:spcAft>
                <a:spcPts val="0"/>
              </a:spcAft>
              <a:buSzPts val="1120"/>
              <a:buNone/>
              <a:defRPr sz="1400"/>
            </a:lvl2pPr>
            <a:lvl3pPr marL="1371189" lvl="2" indent="-228531" algn="l">
              <a:spcBef>
                <a:spcPts val="1000"/>
              </a:spcBef>
              <a:spcAft>
                <a:spcPts val="0"/>
              </a:spcAft>
              <a:buSzPts val="960"/>
              <a:buNone/>
              <a:defRPr sz="1200"/>
            </a:lvl3pPr>
            <a:lvl4pPr marL="1828251" lvl="3" indent="-228531" algn="l">
              <a:spcBef>
                <a:spcPts val="1000"/>
              </a:spcBef>
              <a:spcAft>
                <a:spcPts val="0"/>
              </a:spcAft>
              <a:buSzPts val="800"/>
              <a:buNone/>
              <a:defRPr sz="1000"/>
            </a:lvl4pPr>
            <a:lvl5pPr marL="2285314" lvl="4" indent="-228531" algn="l">
              <a:spcBef>
                <a:spcPts val="1000"/>
              </a:spcBef>
              <a:spcAft>
                <a:spcPts val="0"/>
              </a:spcAft>
              <a:buSzPts val="800"/>
              <a:buNone/>
              <a:defRPr sz="1000"/>
            </a:lvl5pPr>
            <a:lvl6pPr marL="2742377" lvl="5" indent="-228531" algn="l">
              <a:spcBef>
                <a:spcPts val="1000"/>
              </a:spcBef>
              <a:spcAft>
                <a:spcPts val="0"/>
              </a:spcAft>
              <a:buSzPts val="800"/>
              <a:buNone/>
              <a:defRPr sz="1000"/>
            </a:lvl6pPr>
            <a:lvl7pPr marL="3199440" lvl="6" indent="-228531" algn="l">
              <a:spcBef>
                <a:spcPts val="1000"/>
              </a:spcBef>
              <a:spcAft>
                <a:spcPts val="0"/>
              </a:spcAft>
              <a:buSzPts val="800"/>
              <a:buNone/>
              <a:defRPr sz="1000"/>
            </a:lvl7pPr>
            <a:lvl8pPr marL="3656503" lvl="7" indent="-228531" algn="l">
              <a:spcBef>
                <a:spcPts val="1000"/>
              </a:spcBef>
              <a:spcAft>
                <a:spcPts val="0"/>
              </a:spcAft>
              <a:buSzPts val="800"/>
              <a:buNone/>
              <a:defRPr sz="1000"/>
            </a:lvl8pPr>
            <a:lvl9pPr marL="4113566" lvl="8" indent="-228531" algn="l">
              <a:spcBef>
                <a:spcPts val="1000"/>
              </a:spcBef>
              <a:spcAft>
                <a:spcPts val="0"/>
              </a:spcAft>
              <a:buSzPts val="800"/>
              <a:buNone/>
              <a:defRPr sz="1000"/>
            </a:lvl9pPr>
          </a:lstStyle>
          <a:p>
            <a:endParaRPr/>
          </a:p>
        </p:txBody>
      </p:sp>
      <p:sp>
        <p:nvSpPr>
          <p:cNvPr id="85" name="Google Shape;85;p27"/>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2977275"/>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677334" y="4800601"/>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a:spLocks noGrp="1"/>
          </p:cNvSpPr>
          <p:nvPr>
            <p:ph type="pic" idx="2"/>
          </p:nvPr>
        </p:nvSpPr>
        <p:spPr>
          <a:xfrm>
            <a:off x="677335"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1" name="Google Shape;91;p2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960"/>
              <a:buNone/>
              <a:defRPr sz="1200"/>
            </a:lvl1pPr>
            <a:lvl2pPr marL="914126" lvl="1" indent="-228531" algn="l">
              <a:spcBef>
                <a:spcPts val="1000"/>
              </a:spcBef>
              <a:spcAft>
                <a:spcPts val="0"/>
              </a:spcAft>
              <a:buSzPts val="960"/>
              <a:buNone/>
              <a:defRPr sz="1200"/>
            </a:lvl2pPr>
            <a:lvl3pPr marL="1371189" lvl="2" indent="-228531" algn="l">
              <a:spcBef>
                <a:spcPts val="1000"/>
              </a:spcBef>
              <a:spcAft>
                <a:spcPts val="0"/>
              </a:spcAft>
              <a:buSzPts val="800"/>
              <a:buNone/>
              <a:defRPr sz="1000"/>
            </a:lvl3pPr>
            <a:lvl4pPr marL="1828251" lvl="3" indent="-228531" algn="l">
              <a:spcBef>
                <a:spcPts val="1000"/>
              </a:spcBef>
              <a:spcAft>
                <a:spcPts val="0"/>
              </a:spcAft>
              <a:buSzPts val="720"/>
              <a:buNone/>
              <a:defRPr sz="900"/>
            </a:lvl4pPr>
            <a:lvl5pPr marL="2285314" lvl="4" indent="-228531" algn="l">
              <a:spcBef>
                <a:spcPts val="1000"/>
              </a:spcBef>
              <a:spcAft>
                <a:spcPts val="0"/>
              </a:spcAft>
              <a:buSzPts val="720"/>
              <a:buNone/>
              <a:defRPr sz="900"/>
            </a:lvl5pPr>
            <a:lvl6pPr marL="2742377" lvl="5" indent="-228531" algn="l">
              <a:spcBef>
                <a:spcPts val="1000"/>
              </a:spcBef>
              <a:spcAft>
                <a:spcPts val="0"/>
              </a:spcAft>
              <a:buSzPts val="720"/>
              <a:buNone/>
              <a:defRPr sz="900"/>
            </a:lvl6pPr>
            <a:lvl7pPr marL="3199440" lvl="6" indent="-228531" algn="l">
              <a:spcBef>
                <a:spcPts val="1000"/>
              </a:spcBef>
              <a:spcAft>
                <a:spcPts val="0"/>
              </a:spcAft>
              <a:buSzPts val="720"/>
              <a:buNone/>
              <a:defRPr sz="900"/>
            </a:lvl7pPr>
            <a:lvl8pPr marL="3656503" lvl="7" indent="-228531" algn="l">
              <a:spcBef>
                <a:spcPts val="1000"/>
              </a:spcBef>
              <a:spcAft>
                <a:spcPts val="0"/>
              </a:spcAft>
              <a:buSzPts val="720"/>
              <a:buNone/>
              <a:defRPr sz="900"/>
            </a:lvl8pPr>
            <a:lvl9pPr marL="4113566" lvl="8" indent="-228531" algn="l">
              <a:spcBef>
                <a:spcPts val="1000"/>
              </a:spcBef>
              <a:spcAft>
                <a:spcPts val="0"/>
              </a:spcAft>
              <a:buSzPts val="720"/>
              <a:buNone/>
              <a:defRPr sz="900"/>
            </a:lvl9pPr>
          </a:lstStyle>
          <a:p>
            <a:endParaRPr/>
          </a:p>
        </p:txBody>
      </p:sp>
      <p:sp>
        <p:nvSpPr>
          <p:cNvPr id="92" name="Google Shape;92;p2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32479823"/>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677336"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body" idx="1"/>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98" name="Google Shape;98;p2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4930396"/>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063" lvl="0" indent="-228531" algn="l">
              <a:spcBef>
                <a:spcPts val="1000"/>
              </a:spcBef>
              <a:spcAft>
                <a:spcPts val="0"/>
              </a:spcAft>
              <a:buSzPts val="1280"/>
              <a:buFont typeface="Trebuchet MS"/>
              <a:buNone/>
              <a:defRPr sz="1600">
                <a:solidFill>
                  <a:srgbClr val="7F7F7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04" name="Google Shape;104;p30"/>
          <p:cNvSpPr txBox="1">
            <a:spLocks noGrp="1"/>
          </p:cNvSpPr>
          <p:nvPr>
            <p:ph type="body" idx="2"/>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05" name="Google Shape;105;p3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8" name="Google Shape;108;p30"/>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p>
        </p:txBody>
      </p:sp>
      <p:sp>
        <p:nvSpPr>
          <p:cNvPr id="109" name="Google Shape;109;p30"/>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extLst>
      <p:ext uri="{BB962C8B-B14F-4D97-AF65-F5344CB8AC3E}">
        <p14:creationId xmlns:p14="http://schemas.microsoft.com/office/powerpoint/2010/main" val="1019412485"/>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31"/>
          <p:cNvSpPr txBox="1">
            <a:spLocks noGrp="1"/>
          </p:cNvSpPr>
          <p:nvPr>
            <p:ph type="title"/>
          </p:nvPr>
        </p:nvSpPr>
        <p:spPr>
          <a:xfrm>
            <a:off x="677336"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1"/>
          <p:cNvSpPr txBox="1">
            <a:spLocks noGrp="1"/>
          </p:cNvSpPr>
          <p:nvPr>
            <p:ph type="body" idx="1"/>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13" name="Google Shape;113;p31"/>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26386609"/>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rgbClr val="3F3F3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19" name="Google Shape;119;p32"/>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0" name="Google Shape;120;p3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23" name="Google Shape;123;p32"/>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p>
        </p:txBody>
      </p:sp>
      <p:sp>
        <p:nvSpPr>
          <p:cNvPr id="124" name="Google Shape;124;p32"/>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p>
        </p:txBody>
      </p:sp>
    </p:spTree>
    <p:extLst>
      <p:ext uri="{BB962C8B-B14F-4D97-AF65-F5344CB8AC3E}">
        <p14:creationId xmlns:p14="http://schemas.microsoft.com/office/powerpoint/2010/main" val="473654468"/>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chemeClr val="accent1"/>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28" name="Google Shape;128;p33"/>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9" name="Google Shape;129;p3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07907466"/>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35" name="Google Shape;135;p3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83786659"/>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rot="5400000">
            <a:off x="5994320" y="2582954"/>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rot="5400000">
            <a:off x="1581685" y="-294749"/>
            <a:ext cx="5251450" cy="706015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41" name="Google Shape;141;p3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9903188"/>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2025/4/11</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2025/4/11</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2025/4/11</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2025/4/11</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2025/4/11</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2025/4/11</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2025/4/11</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2025/4/11</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2025/4/11</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11/04/2025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1" y="-8466"/>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1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Google Shape;17;p18"/>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8"/>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503744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slow" advClick="0">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9.xml"/><Relationship Id="rId10" Type="http://schemas.openxmlformats.org/officeDocument/2006/relationships/slide" Target="slide7.xml"/><Relationship Id="rId4" Type="http://schemas.openxmlformats.org/officeDocument/2006/relationships/image" Target="../media/image8.png"/><Relationship Id="rId9" Type="http://schemas.openxmlformats.org/officeDocument/2006/relationships/slide" Target="slide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xmlns=""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xmlns=""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xmlns=""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xmlns=""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xmlns=""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xmlns=""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xmlns=""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xmlns=""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xmlns=""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xmlns=""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xmlns=""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xmlns=""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xmlns=""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xmlns=""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xmlns=""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xmlns=""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xmlns=""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xmlns=""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xmlns=""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xmlns=""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xmlns=""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xmlns=""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xmlns=""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xmlns=""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xmlns=""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xmlns=""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xmlns=""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xmlns=""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xmlns=""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xmlns=""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xmlns="" id="{DD8C6575-801C-4F6E-839C-957AA570E83A}"/>
              </a:ext>
            </a:extLst>
          </p:cNvPr>
          <p:cNvSpPr txBox="1"/>
          <p:nvPr/>
        </p:nvSpPr>
        <p:spPr>
          <a:xfrm>
            <a:off x="4025724" y="690440"/>
            <a:ext cx="6803380" cy="923116"/>
          </a:xfrm>
          <a:prstGeom prst="rect">
            <a:avLst/>
          </a:prstGeom>
          <a:noFill/>
        </p:spPr>
        <p:txBody>
          <a:bodyPr wrap="square" rtlCol="0">
            <a:spAutoFit/>
          </a:bodyPr>
          <a:lstStyle/>
          <a:p>
            <a:pPr defTabSz="914217"/>
            <a:r>
              <a:rPr lang="en-US" sz="5399" b="1" dirty="0" err="1" smtClean="0">
                <a:solidFill>
                  <a:srgbClr val="FFBF53">
                    <a:lumMod val="50000"/>
                  </a:srgbClr>
                </a:solidFill>
                <a:latin typeface="Times New Roman" panose="02020603050405020304" pitchFamily="18" charset="0"/>
                <a:cs typeface="Times New Roman" panose="02020603050405020304" pitchFamily="18" charset="0"/>
              </a:rPr>
              <a:t>Tiết</a:t>
            </a:r>
            <a:r>
              <a:rPr lang="en-US" sz="5399" b="1" dirty="0" smtClean="0">
                <a:solidFill>
                  <a:srgbClr val="FFBF53">
                    <a:lumMod val="50000"/>
                  </a:srgbClr>
                </a:solidFill>
                <a:latin typeface="Times New Roman" panose="02020603050405020304" pitchFamily="18" charset="0"/>
                <a:cs typeface="Times New Roman" panose="02020603050405020304" pitchFamily="18" charset="0"/>
              </a:rPr>
              <a:t>: 78,79</a:t>
            </a:r>
            <a:endParaRPr lang="en-US" sz="5399" b="1" dirty="0">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xmlns="" id="{F877874D-0A72-48B5-A4C2-63E4B1A9DBF2}"/>
              </a:ext>
            </a:extLst>
          </p:cNvPr>
          <p:cNvSpPr txBox="1"/>
          <p:nvPr/>
        </p:nvSpPr>
        <p:spPr>
          <a:xfrm>
            <a:off x="1736425" y="2252702"/>
            <a:ext cx="9816047"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THỰC HÀNH TIẾNG VIỆT</a:t>
            </a:r>
            <a:endParaRPr lang="en-US" sz="5999" b="1">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xmlns="" id="{F877874D-0A72-48B5-A4C2-63E4B1A9DBF2}"/>
              </a:ext>
            </a:extLst>
          </p:cNvPr>
          <p:cNvSpPr txBox="1"/>
          <p:nvPr/>
        </p:nvSpPr>
        <p:spPr>
          <a:xfrm>
            <a:off x="1834751" y="3439349"/>
            <a:ext cx="9816047" cy="769441"/>
          </a:xfrm>
          <a:prstGeom prst="rect">
            <a:avLst/>
          </a:prstGeom>
          <a:noFill/>
        </p:spPr>
        <p:txBody>
          <a:bodyPr wrap="square" rtlCol="0">
            <a:spAutoFit/>
          </a:bodyPr>
          <a:lstStyle/>
          <a:p>
            <a:pPr defTabSz="914217"/>
            <a:r>
              <a:rPr lang="en-US" sz="4400" b="1" dirty="0" err="1" smtClean="0">
                <a:solidFill>
                  <a:srgbClr val="002060"/>
                </a:solidFill>
                <a:latin typeface="Times New Roman" panose="02020603050405020304" pitchFamily="18" charset="0"/>
                <a:cs typeface="Times New Roman" panose="02020603050405020304" pitchFamily="18" charset="0"/>
              </a:rPr>
              <a:t>Giáo</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viên</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Ngô</a:t>
            </a:r>
            <a:r>
              <a:rPr lang="en-US" sz="4400" b="1" dirty="0" smtClean="0">
                <a:solidFill>
                  <a:srgbClr val="002060"/>
                </a:solidFill>
                <a:latin typeface="Times New Roman" panose="02020603050405020304" pitchFamily="18" charset="0"/>
                <a:cs typeface="Times New Roman" panose="02020603050405020304" pitchFamily="18" charset="0"/>
              </a:rPr>
              <a:t> Cao </a:t>
            </a:r>
            <a:r>
              <a:rPr lang="en-US" sz="4400" b="1" dirty="0" err="1" smtClean="0">
                <a:solidFill>
                  <a:srgbClr val="002060"/>
                </a:solidFill>
                <a:latin typeface="Times New Roman" panose="02020603050405020304" pitchFamily="18" charset="0"/>
                <a:cs typeface="Times New Roman" panose="02020603050405020304" pitchFamily="18" charset="0"/>
              </a:rPr>
              <a:t>Nghĩa</a:t>
            </a:r>
            <a:r>
              <a:rPr lang="en-US" sz="4400" b="1" dirty="0" smtClean="0">
                <a:solidFill>
                  <a:srgbClr val="002060"/>
                </a:solidFill>
                <a:latin typeface="Times New Roman" panose="02020603050405020304" pitchFamily="18" charset="0"/>
                <a:cs typeface="Times New Roman" panose="02020603050405020304" pitchFamily="18" charset="0"/>
              </a:rPr>
              <a:t> Loan </a:t>
            </a:r>
            <a:r>
              <a:rPr lang="en-US" sz="4400" b="1" dirty="0" err="1" smtClean="0">
                <a:solidFill>
                  <a:srgbClr val="002060"/>
                </a:solidFill>
                <a:latin typeface="Times New Roman" panose="02020603050405020304" pitchFamily="18" charset="0"/>
                <a:cs typeface="Times New Roman" panose="02020603050405020304" pitchFamily="18" charset="0"/>
              </a:rPr>
              <a:t>Bích</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10</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xmlns=""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4510501" y="1214495"/>
            <a:ext cx="7469558" cy="2584725"/>
          </a:xfrm>
          <a:prstGeom prst="rect">
            <a:avLst/>
          </a:prstGeom>
          <a:noFill/>
        </p:spPr>
        <p:txBody>
          <a:bodyPr vert="horz" wrap="square" rtlCol="0">
            <a:spAutoFit/>
          </a:bodyPr>
          <a:lstStyle/>
          <a:p>
            <a:pPr defTabSz="914217"/>
            <a:endPar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smtClean="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hiểu tri thức </a:t>
            </a: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tiếng Việt</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11</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xmlns=""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a16="http://schemas.microsoft.com/office/drawing/2014/main" xmlns=""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xmlns=""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xmlns=""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xmlns=""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xmlns=""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xmlns=""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xmlns=""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xmlns=""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xmlns=""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xmlns=""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xmlns=""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xmlns=""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xmlns=""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xmlns=""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xmlns=""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xmlns=""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xmlns=""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xmlns=""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xmlns=""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xmlns=""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xmlns=""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xmlns=""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xmlns=""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xmlns=""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xmlns=""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xmlns=""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xmlns=""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xmlns=""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xmlns=""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xmlns=""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xmlns=""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xmlns=""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xmlns=""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xmlns=""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xmlns=""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xmlns=""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xmlns=""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xmlns=""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xmlns=""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xmlns=""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xmlns=""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xmlns=""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xmlns=""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xmlns=""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xmlns=""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xmlns=""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xmlns=""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xmlns=""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xmlns=""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xmlns=""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xmlns=""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xmlns=""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xmlns=""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xmlns=""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xmlns=""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xmlns=""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xmlns=""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xmlns=""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xmlns=""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xmlns=""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xmlns=""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xmlns=""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xmlns=""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xmlns=""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xmlns=""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xmlns=""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xmlns=""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xmlns=""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xmlns=""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xmlns=""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xmlns=""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xmlns=""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xmlns=""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xmlns=""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xmlns=""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xmlns=""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xmlns=""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xmlns=""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xmlns=""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xmlns=""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xmlns=""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xmlns=""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xmlns=""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xmlns=""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xmlns=""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xmlns=""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xmlns=""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xmlns=""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xmlns=""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xmlns=""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xmlns="" id="{E9CF78FE-9F32-4956-898B-87BC320820CB}"/>
                </a:ext>
              </a:extLst>
            </p:cNvPr>
            <p:cNvSpPr txBox="1">
              <a:spLocks noChangeArrowheads="1"/>
            </p:cNvSpPr>
            <p:nvPr/>
          </p:nvSpPr>
          <p:spPr bwMode="auto">
            <a:xfrm>
              <a:off x="2187524" y="2051754"/>
              <a:ext cx="2909328" cy="1357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000" i="1">
                  <a:solidFill>
                    <a:srgbClr val="000000"/>
                  </a:solidFill>
                  <a:latin typeface="Times New Roman" panose="02020603050405020304" pitchFamily="18" charset="0"/>
                </a:rPr>
                <a:t>Em hiểu thế nào về từ </a:t>
              </a:r>
              <a:r>
                <a:rPr lang="en-US" sz="2000" i="1">
                  <a:solidFill>
                    <a:srgbClr val="000000"/>
                  </a:solidFill>
                  <a:latin typeface="Calibri"/>
                </a:rPr>
                <a:t>       </a:t>
              </a:r>
              <a:r>
                <a:rPr lang="vi-VN" sz="2000" i="1">
                  <a:solidFill>
                    <a:srgbClr val="000000"/>
                  </a:solidFill>
                  <a:latin typeface="Times New Roman" panose="02020603050405020304" pitchFamily="18" charset="0"/>
                </a:rPr>
                <a:t>“trả thù” được sử dụng trong câu văn sau:</a:t>
              </a:r>
              <a:endParaRPr lang="en-US" sz="2000">
                <a:solidFill>
                  <a:srgbClr val="000000"/>
                </a:solidFill>
                <a:latin typeface="Calibri"/>
              </a:endParaRPr>
            </a:p>
            <a:p>
              <a:pPr defTabSz="914217">
                <a:buNone/>
              </a:pPr>
              <a:r>
                <a:rPr lang="vi-VN" sz="2000" i="1">
                  <a:solidFill>
                    <a:srgbClr val="000000"/>
                  </a:solidFill>
                  <a:latin typeface="Times New Roman" panose="02020603050405020304" pitchFamily="18" charset="0"/>
                </a:rPr>
                <a:t>Chẳng đứa nào sung sướng </a:t>
              </a:r>
              <a:r>
                <a:rPr lang="en-US" sz="2000" i="1">
                  <a:solidFill>
                    <a:srgbClr val="000000"/>
                  </a:solidFill>
                  <a:latin typeface="Calibri"/>
                </a:rPr>
                <a:t>  </a:t>
              </a:r>
              <a:r>
                <a:rPr lang="vi-VN" sz="2000" i="1">
                  <a:solidFill>
                    <a:srgbClr val="000000"/>
                  </a:solidFill>
                  <a:latin typeface="Times New Roman" panose="02020603050405020304" pitchFamily="18" charset="0"/>
                </a:rPr>
                <a:t>vì “trả thù” được </a:t>
              </a:r>
              <a:r>
                <a:rPr lang="en-US" sz="2000" i="1">
                  <a:solidFill>
                    <a:srgbClr val="000000"/>
                  </a:solidFill>
                  <a:latin typeface="Calibri"/>
                </a:rPr>
                <a:t>l</a:t>
              </a:r>
              <a:r>
                <a:rPr lang="vi-VN" sz="2000" i="1">
                  <a:solidFill>
                    <a:srgbClr val="000000"/>
                  </a:solidFill>
                  <a:latin typeface="Times New Roman" panose="02020603050405020304" pitchFamily="18" charset="0"/>
                </a:rPr>
                <a:t>ợi nữa.</a:t>
              </a:r>
              <a:endParaRPr lang="en-US" sz="2000">
                <a:solidFill>
                  <a:srgbClr val="000000"/>
                </a:solidFill>
                <a:latin typeface="Calibri"/>
              </a:endParaRPr>
            </a:p>
          </p:txBody>
        </p:sp>
      </p:grpSp>
      <p:grpSp>
        <p:nvGrpSpPr>
          <p:cNvPr id="118" name="组合 3">
            <a:extLst>
              <a:ext uri="{FF2B5EF4-FFF2-40B4-BE49-F238E27FC236}">
                <a16:creationId xmlns:a16="http://schemas.microsoft.com/office/drawing/2014/main" xmlns="" id="{5870B94D-5D36-4D10-8A3B-7BF49A7DBFA4}"/>
              </a:ext>
            </a:extLst>
          </p:cNvPr>
          <p:cNvGrpSpPr/>
          <p:nvPr/>
        </p:nvGrpSpPr>
        <p:grpSpPr>
          <a:xfrm>
            <a:off x="5255786" y="969778"/>
            <a:ext cx="2833241" cy="2417481"/>
            <a:chOff x="7522624" y="1711467"/>
            <a:chExt cx="2698523" cy="1980244"/>
          </a:xfrm>
        </p:grpSpPr>
        <p:grpSp>
          <p:nvGrpSpPr>
            <p:cNvPr id="119" name="组合 225">
              <a:extLst>
                <a:ext uri="{FF2B5EF4-FFF2-40B4-BE49-F238E27FC236}">
                  <a16:creationId xmlns:a16="http://schemas.microsoft.com/office/drawing/2014/main" xmlns=""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xmlns=""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xmlns=""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xmlns=""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xmlns=""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xmlns=""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xmlns=""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xmlns=""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xmlns=""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xmlns=""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xmlns=""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xmlns=""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xmlns=""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xmlns=""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xmlns=""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xmlns=""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xmlns=""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xmlns=""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xmlns=""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xmlns=""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xmlns=""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xmlns=""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xmlns=""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xmlns=""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xmlns=""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xmlns=""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xmlns=""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xmlns=""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xmlns=""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xmlns=""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xmlns=""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xmlns=""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xmlns=""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xmlns=""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xmlns=""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xmlns=""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xmlns=""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xmlns=""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xmlns=""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xmlns=""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xmlns=""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xmlns=""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xmlns=""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xmlns=""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xmlns=""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xmlns=""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xmlns=""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xmlns=""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xmlns=""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xmlns=""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xmlns=""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xmlns=""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xmlns=""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xmlns=""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xmlns=""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xmlns=""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xmlns=""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xmlns=""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xmlns=""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xmlns=""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xmlns=""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xmlns=""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xmlns=""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xmlns=""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xmlns=""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xmlns=""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xmlns=""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xmlns=""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xmlns=""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xmlns=""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xmlns=""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xmlns=""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xmlns=""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xmlns=""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xmlns=""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xmlns=""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xmlns=""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xmlns=""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xmlns=""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xmlns=""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xmlns=""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xmlns=""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xmlns=""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xmlns=""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xmlns=""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xmlns=""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xmlns=""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xmlns=""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xmlns=""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xmlns=""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xmlns="" id="{FF155A2C-BDA6-462B-ABBC-AE448B3691CE}"/>
                </a:ext>
              </a:extLst>
            </p:cNvPr>
            <p:cNvSpPr txBox="1">
              <a:spLocks noChangeArrowheads="1"/>
            </p:cNvSpPr>
            <p:nvPr/>
          </p:nvSpPr>
          <p:spPr bwMode="auto">
            <a:xfrm>
              <a:off x="7848015" y="2052728"/>
              <a:ext cx="2095630" cy="120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000" i="1">
                  <a:solidFill>
                    <a:srgbClr val="000000"/>
                  </a:solidFill>
                  <a:latin typeface="Times New Roman" panose="02020603050405020304" pitchFamily="18" charset="0"/>
                </a:rPr>
                <a:t>Qua đó em hãy rút ra nhận xét công dụng của dấu ngoặc kéo trong trường hợp trên?</a:t>
              </a:r>
              <a:endParaRPr lang="en-US" sz="2000">
                <a:solidFill>
                  <a:srgbClr val="000000"/>
                </a:solidFill>
                <a:latin typeface="Calibri"/>
              </a:endParaRPr>
            </a:p>
          </p:txBody>
        </p:sp>
      </p:grpSp>
      <p:grpSp>
        <p:nvGrpSpPr>
          <p:cNvPr id="302" name="组合 4">
            <a:extLst>
              <a:ext uri="{FF2B5EF4-FFF2-40B4-BE49-F238E27FC236}">
                <a16:creationId xmlns:a16="http://schemas.microsoft.com/office/drawing/2014/main" xmlns="" id="{3F84AF79-9A4F-44FD-B4BF-8EF2CD87BEF4}"/>
              </a:ext>
            </a:extLst>
          </p:cNvPr>
          <p:cNvGrpSpPr/>
          <p:nvPr/>
        </p:nvGrpSpPr>
        <p:grpSpPr>
          <a:xfrm>
            <a:off x="7360546" y="3105424"/>
            <a:ext cx="4320399" cy="3002913"/>
            <a:chOff x="8543412" y="3705249"/>
            <a:chExt cx="2506734" cy="1762160"/>
          </a:xfrm>
        </p:grpSpPr>
        <p:grpSp>
          <p:nvGrpSpPr>
            <p:cNvPr id="303" name="组合 315">
              <a:extLst>
                <a:ext uri="{FF2B5EF4-FFF2-40B4-BE49-F238E27FC236}">
                  <a16:creationId xmlns:a16="http://schemas.microsoft.com/office/drawing/2014/main" xmlns="" id="{4820D7E6-B640-4700-B829-F18D975E90A3}"/>
                </a:ext>
              </a:extLst>
            </p:cNvPr>
            <p:cNvGrpSpPr/>
            <p:nvPr/>
          </p:nvGrpSpPr>
          <p:grpSpPr>
            <a:xfrm rot="626096" flipH="1">
              <a:off x="8543412" y="3705249"/>
              <a:ext cx="2506734" cy="1762160"/>
              <a:chOff x="3246438" y="1068388"/>
              <a:chExt cx="5711825" cy="4678363"/>
            </a:xfrm>
            <a:solidFill>
              <a:schemeClr val="tx1"/>
            </a:solidFill>
          </p:grpSpPr>
          <p:sp>
            <p:nvSpPr>
              <p:cNvPr id="305" name="Freeform 5">
                <a:extLst>
                  <a:ext uri="{FF2B5EF4-FFF2-40B4-BE49-F238E27FC236}">
                    <a16:creationId xmlns:a16="http://schemas.microsoft.com/office/drawing/2014/main" xmlns="" id="{25B0B9A5-520A-466C-89C1-95887B81DE6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6" name="Freeform 6">
                <a:extLst>
                  <a:ext uri="{FF2B5EF4-FFF2-40B4-BE49-F238E27FC236}">
                    <a16:creationId xmlns:a16="http://schemas.microsoft.com/office/drawing/2014/main" xmlns="" id="{B0F8DB78-C215-43C0-8C29-685317EE711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7" name="Freeform 7">
                <a:extLst>
                  <a:ext uri="{FF2B5EF4-FFF2-40B4-BE49-F238E27FC236}">
                    <a16:creationId xmlns:a16="http://schemas.microsoft.com/office/drawing/2014/main" xmlns="" id="{777FEBC0-9BD3-4F11-9113-CA4A189D83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8" name="Freeform 8">
                <a:extLst>
                  <a:ext uri="{FF2B5EF4-FFF2-40B4-BE49-F238E27FC236}">
                    <a16:creationId xmlns:a16="http://schemas.microsoft.com/office/drawing/2014/main" xmlns="" id="{AC21797F-87E8-4B58-8113-AC8EB0E28D9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9" name="Freeform 9">
                <a:extLst>
                  <a:ext uri="{FF2B5EF4-FFF2-40B4-BE49-F238E27FC236}">
                    <a16:creationId xmlns:a16="http://schemas.microsoft.com/office/drawing/2014/main" xmlns="" id="{61B8C014-DD8E-42C9-9FDD-2D04E953E0D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0" name="Freeform 10">
                <a:extLst>
                  <a:ext uri="{FF2B5EF4-FFF2-40B4-BE49-F238E27FC236}">
                    <a16:creationId xmlns:a16="http://schemas.microsoft.com/office/drawing/2014/main" xmlns="" id="{69455291-17D6-4B36-A7CE-B07EC7BD381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1" name="Freeform 11">
                <a:extLst>
                  <a:ext uri="{FF2B5EF4-FFF2-40B4-BE49-F238E27FC236}">
                    <a16:creationId xmlns:a16="http://schemas.microsoft.com/office/drawing/2014/main" xmlns="" id="{52799F36-72EC-4BE1-AA97-5E9B84FCDE8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12" name="组合 323">
                <a:extLst>
                  <a:ext uri="{FF2B5EF4-FFF2-40B4-BE49-F238E27FC236}">
                    <a16:creationId xmlns:a16="http://schemas.microsoft.com/office/drawing/2014/main" xmlns="" id="{98C5BF76-4F42-4FCF-9BB3-5FCD9AA7245E}"/>
                  </a:ext>
                </a:extLst>
              </p:cNvPr>
              <p:cNvGrpSpPr/>
              <p:nvPr/>
            </p:nvGrpSpPr>
            <p:grpSpPr>
              <a:xfrm>
                <a:off x="3517901" y="1225551"/>
                <a:ext cx="5260975" cy="4090987"/>
                <a:chOff x="3517901" y="1225551"/>
                <a:chExt cx="5260975" cy="4090987"/>
              </a:xfrm>
              <a:grpFill/>
            </p:grpSpPr>
            <p:sp>
              <p:nvSpPr>
                <p:cNvPr id="313" name="Freeform 12">
                  <a:extLst>
                    <a:ext uri="{FF2B5EF4-FFF2-40B4-BE49-F238E27FC236}">
                      <a16:creationId xmlns:a16="http://schemas.microsoft.com/office/drawing/2014/main" xmlns="" id="{A1B48524-7EDF-4482-8D07-BBC69644ADA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4" name="Freeform 13">
                  <a:extLst>
                    <a:ext uri="{FF2B5EF4-FFF2-40B4-BE49-F238E27FC236}">
                      <a16:creationId xmlns:a16="http://schemas.microsoft.com/office/drawing/2014/main" xmlns="" id="{6402B0D6-3CEB-4E6C-B3C8-D169037527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5" name="Freeform 14">
                  <a:extLst>
                    <a:ext uri="{FF2B5EF4-FFF2-40B4-BE49-F238E27FC236}">
                      <a16:creationId xmlns:a16="http://schemas.microsoft.com/office/drawing/2014/main" xmlns="" id="{EFE99532-DA70-461E-A143-2BFD1FDF4A1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6" name="Freeform 15">
                  <a:extLst>
                    <a:ext uri="{FF2B5EF4-FFF2-40B4-BE49-F238E27FC236}">
                      <a16:creationId xmlns:a16="http://schemas.microsoft.com/office/drawing/2014/main" xmlns="" id="{D5117822-A717-4B37-BD53-373C9DCAA57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7" name="Freeform 16">
                  <a:extLst>
                    <a:ext uri="{FF2B5EF4-FFF2-40B4-BE49-F238E27FC236}">
                      <a16:creationId xmlns:a16="http://schemas.microsoft.com/office/drawing/2014/main" xmlns="" id="{DA738C33-2CEC-4D9D-9698-1274EB7037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8" name="Freeform 17">
                  <a:extLst>
                    <a:ext uri="{FF2B5EF4-FFF2-40B4-BE49-F238E27FC236}">
                      <a16:creationId xmlns:a16="http://schemas.microsoft.com/office/drawing/2014/main" xmlns="" id="{5A13625A-A0F7-42ED-B3C1-B3E266742F2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9" name="Freeform 18">
                  <a:extLst>
                    <a:ext uri="{FF2B5EF4-FFF2-40B4-BE49-F238E27FC236}">
                      <a16:creationId xmlns:a16="http://schemas.microsoft.com/office/drawing/2014/main" xmlns="" id="{692D3032-0CDF-46EF-9AE2-64B25DFC9F79}"/>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0" name="Freeform 19">
                  <a:extLst>
                    <a:ext uri="{FF2B5EF4-FFF2-40B4-BE49-F238E27FC236}">
                      <a16:creationId xmlns:a16="http://schemas.microsoft.com/office/drawing/2014/main" xmlns="" id="{C392BB19-AE60-4022-A36D-4803042DED67}"/>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1" name="Freeform 20">
                  <a:extLst>
                    <a:ext uri="{FF2B5EF4-FFF2-40B4-BE49-F238E27FC236}">
                      <a16:creationId xmlns:a16="http://schemas.microsoft.com/office/drawing/2014/main" xmlns="" id="{258A9D56-EA41-4054-8A9B-7312DD8A42E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2" name="Freeform 21">
                  <a:extLst>
                    <a:ext uri="{FF2B5EF4-FFF2-40B4-BE49-F238E27FC236}">
                      <a16:creationId xmlns:a16="http://schemas.microsoft.com/office/drawing/2014/main" xmlns="" id="{DBBA7633-22DF-4BB5-8275-6202B4054E5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3" name="Freeform 22">
                  <a:extLst>
                    <a:ext uri="{FF2B5EF4-FFF2-40B4-BE49-F238E27FC236}">
                      <a16:creationId xmlns:a16="http://schemas.microsoft.com/office/drawing/2014/main" xmlns="" id="{CD63A1EB-5CC5-464E-83E0-8D90B6CDEC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4" name="Freeform 23">
                  <a:extLst>
                    <a:ext uri="{FF2B5EF4-FFF2-40B4-BE49-F238E27FC236}">
                      <a16:creationId xmlns:a16="http://schemas.microsoft.com/office/drawing/2014/main" xmlns="" id="{8B825D54-88D9-4F89-AB41-92536C9552E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5" name="Freeform 24">
                  <a:extLst>
                    <a:ext uri="{FF2B5EF4-FFF2-40B4-BE49-F238E27FC236}">
                      <a16:creationId xmlns:a16="http://schemas.microsoft.com/office/drawing/2014/main" xmlns="" id="{B57CF752-3FE7-4FA5-B69D-B47572A9497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6" name="Freeform 25">
                  <a:extLst>
                    <a:ext uri="{FF2B5EF4-FFF2-40B4-BE49-F238E27FC236}">
                      <a16:creationId xmlns:a16="http://schemas.microsoft.com/office/drawing/2014/main" xmlns="" id="{78785FD6-283F-4DFF-8ED9-76D4CD510EF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7" name="Freeform 26">
                  <a:extLst>
                    <a:ext uri="{FF2B5EF4-FFF2-40B4-BE49-F238E27FC236}">
                      <a16:creationId xmlns:a16="http://schemas.microsoft.com/office/drawing/2014/main" xmlns="" id="{4B03B1E9-345A-46BE-B376-F4DBE9E6F9A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8" name="Freeform 27">
                  <a:extLst>
                    <a:ext uri="{FF2B5EF4-FFF2-40B4-BE49-F238E27FC236}">
                      <a16:creationId xmlns:a16="http://schemas.microsoft.com/office/drawing/2014/main" xmlns="" id="{05F85081-C47E-42B5-854D-595B08513FD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9" name="Freeform 28">
                  <a:extLst>
                    <a:ext uri="{FF2B5EF4-FFF2-40B4-BE49-F238E27FC236}">
                      <a16:creationId xmlns:a16="http://schemas.microsoft.com/office/drawing/2014/main" xmlns="" id="{B9769EE4-807E-4E67-8A59-23DDD85941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0" name="Freeform 29">
                  <a:extLst>
                    <a:ext uri="{FF2B5EF4-FFF2-40B4-BE49-F238E27FC236}">
                      <a16:creationId xmlns:a16="http://schemas.microsoft.com/office/drawing/2014/main" xmlns="" id="{4AC8B4C2-0D0E-493D-8DAA-88BA56558B2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1" name="Freeform 30">
                  <a:extLst>
                    <a:ext uri="{FF2B5EF4-FFF2-40B4-BE49-F238E27FC236}">
                      <a16:creationId xmlns:a16="http://schemas.microsoft.com/office/drawing/2014/main" xmlns="" id="{060C0B4A-3DC5-44E5-A3EC-81F3A07834E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2" name="Freeform 31">
                  <a:extLst>
                    <a:ext uri="{FF2B5EF4-FFF2-40B4-BE49-F238E27FC236}">
                      <a16:creationId xmlns:a16="http://schemas.microsoft.com/office/drawing/2014/main" xmlns="" id="{4ECB1D5F-E935-40EB-8562-AB69B86171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3" name="Freeform 32">
                  <a:extLst>
                    <a:ext uri="{FF2B5EF4-FFF2-40B4-BE49-F238E27FC236}">
                      <a16:creationId xmlns:a16="http://schemas.microsoft.com/office/drawing/2014/main" xmlns="" id="{1E1273D4-E9D3-4CF0-A2D7-AD3714C9406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4" name="Freeform 33">
                  <a:extLst>
                    <a:ext uri="{FF2B5EF4-FFF2-40B4-BE49-F238E27FC236}">
                      <a16:creationId xmlns:a16="http://schemas.microsoft.com/office/drawing/2014/main" xmlns="" id="{95BC2193-AFE2-443B-8B14-C23EB112BBB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5" name="Freeform 34">
                  <a:extLst>
                    <a:ext uri="{FF2B5EF4-FFF2-40B4-BE49-F238E27FC236}">
                      <a16:creationId xmlns:a16="http://schemas.microsoft.com/office/drawing/2014/main" xmlns="" id="{11892AC9-0360-4320-B34C-1F3ED4192F3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6" name="Freeform 35">
                  <a:extLst>
                    <a:ext uri="{FF2B5EF4-FFF2-40B4-BE49-F238E27FC236}">
                      <a16:creationId xmlns:a16="http://schemas.microsoft.com/office/drawing/2014/main" xmlns="" id="{8AC006EC-38C3-45F5-9D48-E9A3853D817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7" name="Freeform 36">
                  <a:extLst>
                    <a:ext uri="{FF2B5EF4-FFF2-40B4-BE49-F238E27FC236}">
                      <a16:creationId xmlns:a16="http://schemas.microsoft.com/office/drawing/2014/main" xmlns="" id="{EA9EF2D2-E491-4982-8F62-5D844E469C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8" name="Freeform 37">
                  <a:extLst>
                    <a:ext uri="{FF2B5EF4-FFF2-40B4-BE49-F238E27FC236}">
                      <a16:creationId xmlns:a16="http://schemas.microsoft.com/office/drawing/2014/main" xmlns="" id="{1CCBA26B-9CA5-4D34-8688-DD6C62759E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9" name="Freeform 38">
                  <a:extLst>
                    <a:ext uri="{FF2B5EF4-FFF2-40B4-BE49-F238E27FC236}">
                      <a16:creationId xmlns:a16="http://schemas.microsoft.com/office/drawing/2014/main" xmlns="" id="{E3DF24B9-087F-4039-B39F-FF983B348A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0" name="Freeform 39">
                  <a:extLst>
                    <a:ext uri="{FF2B5EF4-FFF2-40B4-BE49-F238E27FC236}">
                      <a16:creationId xmlns:a16="http://schemas.microsoft.com/office/drawing/2014/main" xmlns="" id="{35F91295-ECC5-443B-91CF-EC6D79A5927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1" name="Freeform 40">
                  <a:extLst>
                    <a:ext uri="{FF2B5EF4-FFF2-40B4-BE49-F238E27FC236}">
                      <a16:creationId xmlns:a16="http://schemas.microsoft.com/office/drawing/2014/main" xmlns="" id="{E59EC82D-4855-4C10-A48F-BD69C56F2DD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2" name="Freeform 41">
                  <a:extLst>
                    <a:ext uri="{FF2B5EF4-FFF2-40B4-BE49-F238E27FC236}">
                      <a16:creationId xmlns:a16="http://schemas.microsoft.com/office/drawing/2014/main" xmlns="" id="{28D1ED89-6A5D-4675-9D16-502F86C6F34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3" name="Freeform 42">
                  <a:extLst>
                    <a:ext uri="{FF2B5EF4-FFF2-40B4-BE49-F238E27FC236}">
                      <a16:creationId xmlns:a16="http://schemas.microsoft.com/office/drawing/2014/main" xmlns="" id="{37052C1A-BB98-4E15-A585-5884FAAA5C5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4" name="Freeform 43">
                  <a:extLst>
                    <a:ext uri="{FF2B5EF4-FFF2-40B4-BE49-F238E27FC236}">
                      <a16:creationId xmlns:a16="http://schemas.microsoft.com/office/drawing/2014/main" xmlns="" id="{280F2F6F-8EEF-4F2E-AF3B-0A448DDF86C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5" name="Freeform 44">
                  <a:extLst>
                    <a:ext uri="{FF2B5EF4-FFF2-40B4-BE49-F238E27FC236}">
                      <a16:creationId xmlns:a16="http://schemas.microsoft.com/office/drawing/2014/main" xmlns="" id="{2E595A7C-DFE6-4937-B919-3982D6C5817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6" name="Freeform 45">
                  <a:extLst>
                    <a:ext uri="{FF2B5EF4-FFF2-40B4-BE49-F238E27FC236}">
                      <a16:creationId xmlns:a16="http://schemas.microsoft.com/office/drawing/2014/main" xmlns="" id="{76B2CBB2-00DE-4AE4-9104-AE969A1F1FF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7" name="Freeform 46">
                  <a:extLst>
                    <a:ext uri="{FF2B5EF4-FFF2-40B4-BE49-F238E27FC236}">
                      <a16:creationId xmlns:a16="http://schemas.microsoft.com/office/drawing/2014/main" xmlns="" id="{02C4D7D1-9038-4256-BB9C-85998ECF1B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8" name="Freeform 47">
                  <a:extLst>
                    <a:ext uri="{FF2B5EF4-FFF2-40B4-BE49-F238E27FC236}">
                      <a16:creationId xmlns:a16="http://schemas.microsoft.com/office/drawing/2014/main" xmlns="" id="{8835537C-12E9-4E7B-A4BF-E33AF6BDE3D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9" name="Freeform 48">
                  <a:extLst>
                    <a:ext uri="{FF2B5EF4-FFF2-40B4-BE49-F238E27FC236}">
                      <a16:creationId xmlns:a16="http://schemas.microsoft.com/office/drawing/2014/main" xmlns="" id="{E264714D-6816-4995-8A84-0A18AC2E82E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0" name="Freeform 49">
                  <a:extLst>
                    <a:ext uri="{FF2B5EF4-FFF2-40B4-BE49-F238E27FC236}">
                      <a16:creationId xmlns:a16="http://schemas.microsoft.com/office/drawing/2014/main" xmlns="" id="{E3DFE761-1771-4256-8E4A-759B4FA7B6D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1" name="Freeform 50">
                  <a:extLst>
                    <a:ext uri="{FF2B5EF4-FFF2-40B4-BE49-F238E27FC236}">
                      <a16:creationId xmlns:a16="http://schemas.microsoft.com/office/drawing/2014/main" xmlns="" id="{800B85CD-ACF2-4BE9-9EEE-17051752E60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2" name="Freeform 51">
                  <a:extLst>
                    <a:ext uri="{FF2B5EF4-FFF2-40B4-BE49-F238E27FC236}">
                      <a16:creationId xmlns:a16="http://schemas.microsoft.com/office/drawing/2014/main" xmlns="" id="{3D8E79E6-3879-4925-BEB4-0AC27B0795E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3" name="Freeform 52">
                  <a:extLst>
                    <a:ext uri="{FF2B5EF4-FFF2-40B4-BE49-F238E27FC236}">
                      <a16:creationId xmlns:a16="http://schemas.microsoft.com/office/drawing/2014/main" xmlns="" id="{57A9C175-CFB7-49F2-8763-FC767A5EB0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4" name="Freeform 53">
                  <a:extLst>
                    <a:ext uri="{FF2B5EF4-FFF2-40B4-BE49-F238E27FC236}">
                      <a16:creationId xmlns:a16="http://schemas.microsoft.com/office/drawing/2014/main" xmlns="" id="{04077714-809D-4603-AB1C-4C49AC53F6B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5" name="Freeform 54">
                  <a:extLst>
                    <a:ext uri="{FF2B5EF4-FFF2-40B4-BE49-F238E27FC236}">
                      <a16:creationId xmlns:a16="http://schemas.microsoft.com/office/drawing/2014/main" xmlns="" id="{344867DF-A95C-4DCA-8CCA-AA63F6F4236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6" name="Freeform 55">
                  <a:extLst>
                    <a:ext uri="{FF2B5EF4-FFF2-40B4-BE49-F238E27FC236}">
                      <a16:creationId xmlns:a16="http://schemas.microsoft.com/office/drawing/2014/main" xmlns="" id="{EF6C1B33-A54D-46A1-99D1-F2C2A0B9EB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7" name="Freeform 56">
                  <a:extLst>
                    <a:ext uri="{FF2B5EF4-FFF2-40B4-BE49-F238E27FC236}">
                      <a16:creationId xmlns:a16="http://schemas.microsoft.com/office/drawing/2014/main" xmlns="" id="{63E81E99-5EDD-4DF1-B9A9-DC2DBBA782C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8" name="Freeform 57">
                  <a:extLst>
                    <a:ext uri="{FF2B5EF4-FFF2-40B4-BE49-F238E27FC236}">
                      <a16:creationId xmlns:a16="http://schemas.microsoft.com/office/drawing/2014/main" xmlns="" id="{0AF1E3BC-D9F4-49C4-A496-0597AD64FB3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9" name="Freeform 58">
                  <a:extLst>
                    <a:ext uri="{FF2B5EF4-FFF2-40B4-BE49-F238E27FC236}">
                      <a16:creationId xmlns:a16="http://schemas.microsoft.com/office/drawing/2014/main" xmlns="" id="{27E02501-8FAB-4598-9F2D-14072716EA5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0" name="Freeform 59">
                  <a:extLst>
                    <a:ext uri="{FF2B5EF4-FFF2-40B4-BE49-F238E27FC236}">
                      <a16:creationId xmlns:a16="http://schemas.microsoft.com/office/drawing/2014/main" xmlns="" id="{968D0DEC-580D-4209-B97D-D72BFC0987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1" name="Freeform 60">
                  <a:extLst>
                    <a:ext uri="{FF2B5EF4-FFF2-40B4-BE49-F238E27FC236}">
                      <a16:creationId xmlns:a16="http://schemas.microsoft.com/office/drawing/2014/main" xmlns="" id="{C67560C6-68BC-4E9C-9E6E-9FE9E339570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2" name="Freeform 61">
                  <a:extLst>
                    <a:ext uri="{FF2B5EF4-FFF2-40B4-BE49-F238E27FC236}">
                      <a16:creationId xmlns:a16="http://schemas.microsoft.com/office/drawing/2014/main" xmlns="" id="{E154B541-15EF-4985-B69E-740511DBE87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3" name="Freeform 62">
                  <a:extLst>
                    <a:ext uri="{FF2B5EF4-FFF2-40B4-BE49-F238E27FC236}">
                      <a16:creationId xmlns:a16="http://schemas.microsoft.com/office/drawing/2014/main" xmlns="" id="{A7E67B55-32C6-4852-8BFF-6C00D850E5CE}"/>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4" name="Freeform 63">
                  <a:extLst>
                    <a:ext uri="{FF2B5EF4-FFF2-40B4-BE49-F238E27FC236}">
                      <a16:creationId xmlns:a16="http://schemas.microsoft.com/office/drawing/2014/main" xmlns="" id="{658B33E6-F654-40D1-9A7B-9537C6F1DB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5" name="Freeform 64">
                  <a:extLst>
                    <a:ext uri="{FF2B5EF4-FFF2-40B4-BE49-F238E27FC236}">
                      <a16:creationId xmlns:a16="http://schemas.microsoft.com/office/drawing/2014/main" xmlns="" id="{016A21C9-3567-483E-B4BD-088C372D62B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6" name="Freeform 65">
                  <a:extLst>
                    <a:ext uri="{FF2B5EF4-FFF2-40B4-BE49-F238E27FC236}">
                      <a16:creationId xmlns:a16="http://schemas.microsoft.com/office/drawing/2014/main" xmlns="" id="{7A6ADA72-3CD5-4866-BC02-940351E31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7" name="Freeform 66">
                  <a:extLst>
                    <a:ext uri="{FF2B5EF4-FFF2-40B4-BE49-F238E27FC236}">
                      <a16:creationId xmlns:a16="http://schemas.microsoft.com/office/drawing/2014/main" xmlns="" id="{05748531-0FFD-4163-A2BC-28E24753ACB7}"/>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8" name="Freeform 67">
                  <a:extLst>
                    <a:ext uri="{FF2B5EF4-FFF2-40B4-BE49-F238E27FC236}">
                      <a16:creationId xmlns:a16="http://schemas.microsoft.com/office/drawing/2014/main" xmlns="" id="{46910843-4A63-41AF-94F3-3C60974F903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9" name="Freeform 68">
                  <a:extLst>
                    <a:ext uri="{FF2B5EF4-FFF2-40B4-BE49-F238E27FC236}">
                      <a16:creationId xmlns:a16="http://schemas.microsoft.com/office/drawing/2014/main" xmlns="" id="{C98E936F-F183-4338-B8BC-95372EC3211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0" name="Freeform 69">
                  <a:extLst>
                    <a:ext uri="{FF2B5EF4-FFF2-40B4-BE49-F238E27FC236}">
                      <a16:creationId xmlns:a16="http://schemas.microsoft.com/office/drawing/2014/main" xmlns="" id="{B931F5F1-D9FA-4766-AC24-DF237F1131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1" name="Freeform 70">
                  <a:extLst>
                    <a:ext uri="{FF2B5EF4-FFF2-40B4-BE49-F238E27FC236}">
                      <a16:creationId xmlns:a16="http://schemas.microsoft.com/office/drawing/2014/main" xmlns="" id="{882ED73C-82B0-48DC-A85D-0F6993FB5F5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2" name="Freeform 71">
                  <a:extLst>
                    <a:ext uri="{FF2B5EF4-FFF2-40B4-BE49-F238E27FC236}">
                      <a16:creationId xmlns:a16="http://schemas.microsoft.com/office/drawing/2014/main" xmlns="" id="{C6B2195F-E5B0-4B78-A0AB-7AA6B150181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3" name="Freeform 72">
                  <a:extLst>
                    <a:ext uri="{FF2B5EF4-FFF2-40B4-BE49-F238E27FC236}">
                      <a16:creationId xmlns:a16="http://schemas.microsoft.com/office/drawing/2014/main" xmlns="" id="{117D9EAB-2BAE-4832-8A34-86E6187014D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4" name="Freeform 73">
                  <a:extLst>
                    <a:ext uri="{FF2B5EF4-FFF2-40B4-BE49-F238E27FC236}">
                      <a16:creationId xmlns:a16="http://schemas.microsoft.com/office/drawing/2014/main" xmlns="" id="{6C9AC6A8-93B0-4C9D-A981-CCECE759585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5" name="Freeform 74">
                  <a:extLst>
                    <a:ext uri="{FF2B5EF4-FFF2-40B4-BE49-F238E27FC236}">
                      <a16:creationId xmlns:a16="http://schemas.microsoft.com/office/drawing/2014/main" xmlns="" id="{54401DE2-B7F2-4B69-AC29-31621AA77A5A}"/>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6" name="Freeform 75">
                  <a:extLst>
                    <a:ext uri="{FF2B5EF4-FFF2-40B4-BE49-F238E27FC236}">
                      <a16:creationId xmlns:a16="http://schemas.microsoft.com/office/drawing/2014/main" xmlns="" id="{14C086A1-504D-498C-B48E-92AAC57B7C4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7" name="Freeform 76">
                  <a:extLst>
                    <a:ext uri="{FF2B5EF4-FFF2-40B4-BE49-F238E27FC236}">
                      <a16:creationId xmlns:a16="http://schemas.microsoft.com/office/drawing/2014/main" xmlns="" id="{E45ED14E-4974-4ABD-9C02-4B8EB6D4B6B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8" name="Freeform 77">
                  <a:extLst>
                    <a:ext uri="{FF2B5EF4-FFF2-40B4-BE49-F238E27FC236}">
                      <a16:creationId xmlns:a16="http://schemas.microsoft.com/office/drawing/2014/main" xmlns="" id="{4C1E7C62-EB6A-4B2F-AE53-2171AAF6869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9" name="Freeform 78">
                  <a:extLst>
                    <a:ext uri="{FF2B5EF4-FFF2-40B4-BE49-F238E27FC236}">
                      <a16:creationId xmlns:a16="http://schemas.microsoft.com/office/drawing/2014/main" xmlns="" id="{385B44C6-B646-40FC-8FD7-9914C8BBA8B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0" name="Freeform 79">
                  <a:extLst>
                    <a:ext uri="{FF2B5EF4-FFF2-40B4-BE49-F238E27FC236}">
                      <a16:creationId xmlns:a16="http://schemas.microsoft.com/office/drawing/2014/main" xmlns="" id="{B66EBA87-EED6-4D3A-8340-055AF196AE2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1" name="Freeform 80">
                  <a:extLst>
                    <a:ext uri="{FF2B5EF4-FFF2-40B4-BE49-F238E27FC236}">
                      <a16:creationId xmlns:a16="http://schemas.microsoft.com/office/drawing/2014/main" xmlns="" id="{16DFEC05-8AD6-43E1-A298-EE50F3E05B5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2" name="Freeform 81">
                  <a:extLst>
                    <a:ext uri="{FF2B5EF4-FFF2-40B4-BE49-F238E27FC236}">
                      <a16:creationId xmlns:a16="http://schemas.microsoft.com/office/drawing/2014/main" xmlns="" id="{6256324F-DFE2-4AF3-99CF-03D76CC8D9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3" name="Freeform 82">
                  <a:extLst>
                    <a:ext uri="{FF2B5EF4-FFF2-40B4-BE49-F238E27FC236}">
                      <a16:creationId xmlns:a16="http://schemas.microsoft.com/office/drawing/2014/main" xmlns="" id="{8F565891-94A0-4494-9C9B-C50065A371F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4" name="Freeform 83">
                  <a:extLst>
                    <a:ext uri="{FF2B5EF4-FFF2-40B4-BE49-F238E27FC236}">
                      <a16:creationId xmlns:a16="http://schemas.microsoft.com/office/drawing/2014/main" xmlns="" id="{1FE876A0-9DCA-46B2-94EA-8D3A78B008C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5" name="Freeform 84">
                  <a:extLst>
                    <a:ext uri="{FF2B5EF4-FFF2-40B4-BE49-F238E27FC236}">
                      <a16:creationId xmlns:a16="http://schemas.microsoft.com/office/drawing/2014/main" xmlns="" id="{C0289F7D-47A3-4BE2-B3E8-8C9FD6C02D1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6" name="Freeform 85">
                  <a:extLst>
                    <a:ext uri="{FF2B5EF4-FFF2-40B4-BE49-F238E27FC236}">
                      <a16:creationId xmlns:a16="http://schemas.microsoft.com/office/drawing/2014/main" xmlns="" id="{59ED7AB8-2CAC-4825-99D4-390FA713677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7" name="Freeform 86">
                  <a:extLst>
                    <a:ext uri="{FF2B5EF4-FFF2-40B4-BE49-F238E27FC236}">
                      <a16:creationId xmlns:a16="http://schemas.microsoft.com/office/drawing/2014/main" xmlns="" id="{C9942416-35D8-4F35-98E8-9DFB7AD55DA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8" name="Freeform 87">
                  <a:extLst>
                    <a:ext uri="{FF2B5EF4-FFF2-40B4-BE49-F238E27FC236}">
                      <a16:creationId xmlns:a16="http://schemas.microsoft.com/office/drawing/2014/main" xmlns="" id="{0E01D2F9-127E-4741-8F09-A2B7E288CAC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9" name="Freeform 88">
                  <a:extLst>
                    <a:ext uri="{FF2B5EF4-FFF2-40B4-BE49-F238E27FC236}">
                      <a16:creationId xmlns:a16="http://schemas.microsoft.com/office/drawing/2014/main" xmlns="" id="{C29E2495-2964-4251-B516-19CE6617D4B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0" name="Freeform 89">
                  <a:extLst>
                    <a:ext uri="{FF2B5EF4-FFF2-40B4-BE49-F238E27FC236}">
                      <a16:creationId xmlns:a16="http://schemas.microsoft.com/office/drawing/2014/main" xmlns="" id="{5E981BA0-576D-449C-BE21-8FF701546C1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1" name="Freeform 90">
                  <a:extLst>
                    <a:ext uri="{FF2B5EF4-FFF2-40B4-BE49-F238E27FC236}">
                      <a16:creationId xmlns:a16="http://schemas.microsoft.com/office/drawing/2014/main" xmlns="" id="{3E0A9832-A398-4D04-A868-243FE262BE3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2" name="Freeform 91">
                  <a:extLst>
                    <a:ext uri="{FF2B5EF4-FFF2-40B4-BE49-F238E27FC236}">
                      <a16:creationId xmlns:a16="http://schemas.microsoft.com/office/drawing/2014/main" xmlns="" id="{466CA51B-B70A-43E9-9F30-0D6382CA648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3" name="Freeform 92">
                  <a:extLst>
                    <a:ext uri="{FF2B5EF4-FFF2-40B4-BE49-F238E27FC236}">
                      <a16:creationId xmlns:a16="http://schemas.microsoft.com/office/drawing/2014/main" xmlns="" id="{59B42516-8398-4828-86DC-261B6C1E78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304" name="文本框 49">
              <a:extLst>
                <a:ext uri="{FF2B5EF4-FFF2-40B4-BE49-F238E27FC236}">
                  <a16:creationId xmlns:a16="http://schemas.microsoft.com/office/drawing/2014/main" xmlns="" id="{91C3532E-A27A-4BF9-8550-6CE157410C8E}"/>
                </a:ext>
              </a:extLst>
            </p:cNvPr>
            <p:cNvSpPr txBox="1">
              <a:spLocks noChangeArrowheads="1"/>
            </p:cNvSpPr>
            <p:nvPr/>
          </p:nvSpPr>
          <p:spPr bwMode="auto">
            <a:xfrm>
              <a:off x="8817954" y="4134936"/>
              <a:ext cx="2035090" cy="731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26">
                <a:lnSpc>
                  <a:spcPts val="1800"/>
                </a:lnSpc>
                <a:buNone/>
              </a:pPr>
              <a:r>
                <a:rPr lang="en-US" sz="2000" i="1" smtClean="0">
                  <a:solidFill>
                    <a:srgbClr val="000000"/>
                  </a:solidFill>
                  <a:latin typeface="Times New Roman" panose="02020603050405020304" pitchFamily="18" charset="0"/>
                  <a:cs typeface="Times New Roman" panose="02020603050405020304" pitchFamily="18" charset="0"/>
                </a:rPr>
                <a:t>Theo </a:t>
              </a:r>
              <a:r>
                <a:rPr lang="en-US" sz="2000" i="1">
                  <a:solidFill>
                    <a:srgbClr val="000000"/>
                  </a:solidFill>
                  <a:latin typeface="Times New Roman" panose="02020603050405020304" pitchFamily="18" charset="0"/>
                  <a:cs typeface="Times New Roman" panose="02020603050405020304" pitchFamily="18" charset="0"/>
                </a:rPr>
                <a:t>em, trong 4 trường hợp trên, trường hợp nào từ trong dấu ngoặc kép được dùng để đánh dấu cách hiểu một từ không theo nghĩa thông thường</a:t>
              </a:r>
              <a:r>
                <a:rPr lang="en-US" sz="2000" i="1" smtClean="0">
                  <a:solidFill>
                    <a:srgbClr val="000000"/>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grpSp>
      <p:grpSp>
        <p:nvGrpSpPr>
          <p:cNvPr id="394" name="组合 452">
            <a:extLst>
              <a:ext uri="{FF2B5EF4-FFF2-40B4-BE49-F238E27FC236}">
                <a16:creationId xmlns:a16="http://schemas.microsoft.com/office/drawing/2014/main" xmlns=""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a16="http://schemas.microsoft.com/office/drawing/2014/main" xmlns=""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xmlns=""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xmlns=""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xmlns=""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xmlns=""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xmlns=""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xmlns=""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xmlns=""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xmlns=""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xmlns=""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xmlns=""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xmlns=""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xmlns=""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xmlns=""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xmlns=""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xmlns=""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xmlns=""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xmlns=""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xmlns=""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xmlns=""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xmlns=""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xmlns=""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xmlns=""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xmlns=""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xmlns=""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xmlns=""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xmlns=""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xmlns=""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xmlns=""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xmlns=""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xmlns=""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xmlns=""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xmlns=""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xmlns=""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xmlns=""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xmlns=""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xmlns=""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xmlns=""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xmlns=""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xmlns=""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xmlns=""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xmlns=""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2"/>
                                        </p:tgtEl>
                                        <p:attrNameLst>
                                          <p:attrName>style.visibility</p:attrName>
                                        </p:attrNameLst>
                                      </p:cBhvr>
                                      <p:to>
                                        <p:strVal val="visible"/>
                                      </p:to>
                                    </p:set>
                                    <p:animEffect transition="in" filter="fade">
                                      <p:cBhvr>
                                        <p:cTn id="56"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xmlns="" id="{9C1DCEB9-0956-4876-8387-3186CD050357}"/>
              </a:ext>
            </a:extLst>
          </p:cNvPr>
          <p:cNvGrpSpPr/>
          <p:nvPr/>
        </p:nvGrpSpPr>
        <p:grpSpPr>
          <a:xfrm>
            <a:off x="548951" y="2125447"/>
            <a:ext cx="3685160" cy="2730533"/>
            <a:chOff x="1949253" y="1627716"/>
            <a:chExt cx="3271491" cy="2309600"/>
          </a:xfrm>
        </p:grpSpPr>
        <p:grpSp>
          <p:nvGrpSpPr>
            <p:cNvPr id="27" name="组合 135">
              <a:extLst>
                <a:ext uri="{FF2B5EF4-FFF2-40B4-BE49-F238E27FC236}">
                  <a16:creationId xmlns:a16="http://schemas.microsoft.com/office/drawing/2014/main" xmlns=""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xmlns=""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xmlns=""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xmlns=""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xmlns=""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xmlns=""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xmlns=""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xmlns=""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xmlns=""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xmlns=""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xmlns=""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xmlns=""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xmlns=""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xmlns=""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xmlns=""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xmlns=""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xmlns=""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xmlns=""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xmlns=""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xmlns=""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xmlns=""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xmlns=""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xmlns=""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xmlns=""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xmlns=""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xmlns=""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xmlns=""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xmlns=""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xmlns=""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xmlns=""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xmlns=""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xmlns=""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xmlns=""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xmlns=""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xmlns=""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xmlns=""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xmlns=""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xmlns=""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xmlns=""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xmlns=""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xmlns=""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xmlns=""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xmlns=""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xmlns=""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xmlns=""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xmlns=""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xmlns=""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xmlns=""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xmlns=""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xmlns=""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xmlns=""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xmlns=""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xmlns=""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xmlns=""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xmlns=""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xmlns=""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xmlns=""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xmlns=""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xmlns=""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xmlns=""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xmlns=""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xmlns=""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xmlns=""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xmlns=""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xmlns=""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xmlns=""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xmlns=""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xmlns=""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xmlns=""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xmlns=""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xmlns=""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xmlns=""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xmlns=""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xmlns=""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xmlns=""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xmlns=""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xmlns=""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xmlns=""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xmlns=""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xmlns=""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xmlns=""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xmlns=""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xmlns=""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xmlns=""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xmlns=""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xmlns=""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xmlns=""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xmlns=""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xmlns=""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xmlns=""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xmlns="" id="{E9CF78FE-9F32-4956-898B-87BC320820CB}"/>
                </a:ext>
              </a:extLst>
            </p:cNvPr>
            <p:cNvSpPr txBox="1">
              <a:spLocks noChangeArrowheads="1"/>
            </p:cNvSpPr>
            <p:nvPr/>
          </p:nvSpPr>
          <p:spPr bwMode="auto">
            <a:xfrm>
              <a:off x="2187524" y="2136122"/>
              <a:ext cx="2563249" cy="120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2400" i="1">
                  <a:solidFill>
                    <a:srgbClr val="000000"/>
                  </a:solidFill>
                  <a:latin typeface="Times New Roman" panose="02020603050405020304" pitchFamily="18" charset="0"/>
                  <a:cs typeface="Times New Roman" panose="02020603050405020304" pitchFamily="18" charset="0"/>
                </a:rPr>
                <a:t>T</a:t>
              </a:r>
              <a:r>
                <a:rPr lang="vi-VN" sz="2400">
                  <a:solidFill>
                    <a:srgbClr val="000000"/>
                  </a:solidFill>
                  <a:latin typeface="Times New Roman" panose="02020603050405020304" pitchFamily="18" charset="0"/>
                  <a:cs typeface="Times New Roman" panose="02020603050405020304" pitchFamily="18" charset="0"/>
                </a:rPr>
                <a:t>ừ “trả thù” trong câu trên  là cách nói thể hiện sự đùa nghịch, vô tư của trẻ thơ.</a:t>
              </a:r>
              <a:endParaRPr lang="en-US" sz="2400">
                <a:solidFill>
                  <a:srgbClr val="000000"/>
                </a:solidFill>
                <a:latin typeface="Times New Roman" panose="02020603050405020304" pitchFamily="18" charset="0"/>
                <a:cs typeface="Times New Roman" panose="02020603050405020304" pitchFamily="18" charset="0"/>
              </a:endParaRPr>
            </a:p>
          </p:txBody>
        </p:sp>
      </p:grpSp>
      <p:grpSp>
        <p:nvGrpSpPr>
          <p:cNvPr id="118" name="组合 3">
            <a:extLst>
              <a:ext uri="{FF2B5EF4-FFF2-40B4-BE49-F238E27FC236}">
                <a16:creationId xmlns:a16="http://schemas.microsoft.com/office/drawing/2014/main" xmlns="" id="{5870B94D-5D36-4D10-8A3B-7BF49A7DBFA4}"/>
              </a:ext>
            </a:extLst>
          </p:cNvPr>
          <p:cNvGrpSpPr/>
          <p:nvPr/>
        </p:nvGrpSpPr>
        <p:grpSpPr>
          <a:xfrm>
            <a:off x="7279926" y="1386767"/>
            <a:ext cx="3975585" cy="2861621"/>
            <a:chOff x="7522624" y="1711467"/>
            <a:chExt cx="2698523" cy="1980244"/>
          </a:xfrm>
        </p:grpSpPr>
        <p:grpSp>
          <p:nvGrpSpPr>
            <p:cNvPr id="119" name="组合 225">
              <a:extLst>
                <a:ext uri="{FF2B5EF4-FFF2-40B4-BE49-F238E27FC236}">
                  <a16:creationId xmlns:a16="http://schemas.microsoft.com/office/drawing/2014/main" xmlns=""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xmlns=""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xmlns=""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xmlns=""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xmlns=""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xmlns=""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xmlns=""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xmlns=""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xmlns=""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xmlns=""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xmlns=""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xmlns=""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xmlns=""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xmlns=""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xmlns=""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xmlns=""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xmlns=""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xmlns=""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xmlns=""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xmlns=""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xmlns=""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xmlns=""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xmlns=""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xmlns=""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xmlns=""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xmlns=""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xmlns=""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xmlns=""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xmlns=""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xmlns=""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xmlns=""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xmlns=""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xmlns=""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xmlns=""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xmlns=""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xmlns=""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xmlns=""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xmlns=""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xmlns=""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xmlns=""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xmlns=""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xmlns=""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xmlns=""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xmlns=""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xmlns=""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xmlns=""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xmlns=""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xmlns=""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xmlns=""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xmlns=""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xmlns=""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xmlns=""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xmlns=""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xmlns=""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xmlns=""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xmlns=""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xmlns=""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xmlns=""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xmlns=""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xmlns=""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xmlns=""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xmlns=""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xmlns=""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xmlns=""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xmlns=""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xmlns=""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xmlns=""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xmlns=""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xmlns=""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xmlns=""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xmlns=""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xmlns=""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xmlns=""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xmlns=""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xmlns=""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xmlns=""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xmlns=""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xmlns=""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xmlns=""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xmlns=""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xmlns=""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xmlns=""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xmlns=""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xmlns=""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xmlns=""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xmlns=""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xmlns=""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xmlns=""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xmlns=""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xmlns=""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xmlns="" id="{FF155A2C-BDA6-462B-ABBC-AE448B3691CE}"/>
                </a:ext>
              </a:extLst>
            </p:cNvPr>
            <p:cNvSpPr txBox="1">
              <a:spLocks noChangeArrowheads="1"/>
            </p:cNvSpPr>
            <p:nvPr/>
          </p:nvSpPr>
          <p:spPr bwMode="auto">
            <a:xfrm>
              <a:off x="7887017" y="2190569"/>
              <a:ext cx="2046128" cy="98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400">
                  <a:solidFill>
                    <a:srgbClr val="000000"/>
                  </a:solidFill>
                  <a:latin typeface="Times New Roman" panose="02020603050405020304" pitchFamily="18" charset="0"/>
                </a:rPr>
                <a:t>Dấu ngoặc kép để đánh dấu cách hiểu một từ ngữ không theo nghĩa thông thườn</a:t>
              </a:r>
              <a:r>
                <a:rPr lang="en-US" sz="2400">
                  <a:solidFill>
                    <a:srgbClr val="000000"/>
                  </a:solidFill>
                  <a:latin typeface="Calibri"/>
                </a:rPr>
                <a:t>g.</a:t>
              </a:r>
            </a:p>
          </p:txBody>
        </p:sp>
      </p:grpSp>
      <p:grpSp>
        <p:nvGrpSpPr>
          <p:cNvPr id="394" name="组合 452">
            <a:extLst>
              <a:ext uri="{FF2B5EF4-FFF2-40B4-BE49-F238E27FC236}">
                <a16:creationId xmlns:a16="http://schemas.microsoft.com/office/drawing/2014/main" xmlns="" id="{1CC5315A-8666-4C7A-9C69-0A07748C31D1}"/>
              </a:ext>
            </a:extLst>
          </p:cNvPr>
          <p:cNvGrpSpPr/>
          <p:nvPr/>
        </p:nvGrpSpPr>
        <p:grpSpPr>
          <a:xfrm>
            <a:off x="4473460" y="2539340"/>
            <a:ext cx="3005355" cy="3217518"/>
            <a:chOff x="4427538" y="954088"/>
            <a:chExt cx="3333750" cy="3729038"/>
          </a:xfrm>
        </p:grpSpPr>
        <p:sp>
          <p:nvSpPr>
            <p:cNvPr id="395" name="Freeform 5">
              <a:extLst>
                <a:ext uri="{FF2B5EF4-FFF2-40B4-BE49-F238E27FC236}">
                  <a16:creationId xmlns:a16="http://schemas.microsoft.com/office/drawing/2014/main" xmlns=""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xmlns=""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xmlns=""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xmlns=""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xmlns=""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xmlns=""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xmlns=""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xmlns=""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xmlns=""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xmlns=""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xmlns=""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xmlns=""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xmlns=""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xmlns=""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xmlns=""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xmlns=""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xmlns=""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xmlns=""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xmlns=""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xmlns=""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xmlns=""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xmlns=""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xmlns=""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xmlns=""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xmlns=""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xmlns=""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xmlns=""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xmlns=""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xmlns=""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xmlns=""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xmlns=""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xmlns=""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xmlns=""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xmlns=""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xmlns=""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xmlns=""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xmlns=""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xmlns=""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xmlns=""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xmlns=""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xmlns=""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xmlns=""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1296801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13</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2. Văn bản và đoạn văn</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51" name="组合 13">
            <a:extLst>
              <a:ext uri="{FF2B5EF4-FFF2-40B4-BE49-F238E27FC236}">
                <a16:creationId xmlns:a16="http://schemas.microsoft.com/office/drawing/2014/main" xmlns="" id="{923FF8E7-03BD-44CE-8E16-D269DF86F231}"/>
              </a:ext>
            </a:extLst>
          </p:cNvPr>
          <p:cNvGrpSpPr/>
          <p:nvPr/>
        </p:nvGrpSpPr>
        <p:grpSpPr>
          <a:xfrm>
            <a:off x="6765433" y="1434692"/>
            <a:ext cx="4602208" cy="2880584"/>
            <a:chOff x="1451314" y="2141289"/>
            <a:chExt cx="3523458" cy="2575421"/>
          </a:xfrm>
        </p:grpSpPr>
        <p:pic>
          <p:nvPicPr>
            <p:cNvPr id="252" name="图片 1">
              <a:extLst>
                <a:ext uri="{FF2B5EF4-FFF2-40B4-BE49-F238E27FC236}">
                  <a16:creationId xmlns:a16="http://schemas.microsoft.com/office/drawing/2014/main" xmlns="" id="{C5FA09B3-0729-4C55-9062-C1D5C596EA6A}"/>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53" name="组合 2">
              <a:extLst>
                <a:ext uri="{FF2B5EF4-FFF2-40B4-BE49-F238E27FC236}">
                  <a16:creationId xmlns:a16="http://schemas.microsoft.com/office/drawing/2014/main" xmlns="" id="{F0882434-99D0-45D0-BDA4-0D9E30840023}"/>
                </a:ext>
              </a:extLst>
            </p:cNvPr>
            <p:cNvGrpSpPr/>
            <p:nvPr/>
          </p:nvGrpSpPr>
          <p:grpSpPr>
            <a:xfrm>
              <a:off x="1892496" y="2285104"/>
              <a:ext cx="2789543" cy="2130743"/>
              <a:chOff x="1149989" y="3194004"/>
              <a:chExt cx="2789543" cy="2130743"/>
            </a:xfrm>
          </p:grpSpPr>
          <p:sp>
            <p:nvSpPr>
              <p:cNvPr id="262" name="文本框 11">
                <a:extLst>
                  <a:ext uri="{FF2B5EF4-FFF2-40B4-BE49-F238E27FC236}">
                    <a16:creationId xmlns:a16="http://schemas.microsoft.com/office/drawing/2014/main" xmlns="" id="{658BC00C-2FC6-4FD3-9EC6-680F4C9DF3F9}"/>
                  </a:ext>
                </a:extLst>
              </p:cNvPr>
              <p:cNvSpPr txBox="1"/>
              <p:nvPr/>
            </p:nvSpPr>
            <p:spPr>
              <a:xfrm>
                <a:off x="1657516" y="3591569"/>
                <a:ext cx="2282016" cy="1733178"/>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Để tạo thành các văn bản, sẽ có nhiều đoạn văn, vậy đoạn văn là gì? Đoạn văn có những đặc điểm gì?</a:t>
                </a:r>
                <a:endParaRPr lang="en-US" sz="2400">
                  <a:solidFill>
                    <a:srgbClr val="000000"/>
                  </a:solidFill>
                  <a:latin typeface="Calibri"/>
                </a:endParaRPr>
              </a:p>
            </p:txBody>
          </p:sp>
          <p:grpSp>
            <p:nvGrpSpPr>
              <p:cNvPr id="255" name="组合 4">
                <a:extLst>
                  <a:ext uri="{FF2B5EF4-FFF2-40B4-BE49-F238E27FC236}">
                    <a16:creationId xmlns:a16="http://schemas.microsoft.com/office/drawing/2014/main" xmlns="" id="{CBDCF15A-7CA3-4B29-9B61-594641CEDC5E}"/>
                  </a:ext>
                </a:extLst>
              </p:cNvPr>
              <p:cNvGrpSpPr/>
              <p:nvPr/>
            </p:nvGrpSpPr>
            <p:grpSpPr>
              <a:xfrm rot="19663740">
                <a:off x="1149989" y="3194004"/>
                <a:ext cx="654790" cy="845387"/>
                <a:chOff x="10766636" y="3941730"/>
                <a:chExt cx="1047922" cy="1352954"/>
              </a:xfrm>
            </p:grpSpPr>
            <p:sp>
              <p:nvSpPr>
                <p:cNvPr id="256" name="Freeform 108">
                  <a:extLst>
                    <a:ext uri="{FF2B5EF4-FFF2-40B4-BE49-F238E27FC236}">
                      <a16:creationId xmlns:a16="http://schemas.microsoft.com/office/drawing/2014/main" xmlns="" id="{7BC8C9EF-CEBE-4DF1-B3CE-F1C69B09202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7" name="Freeform 109">
                  <a:extLst>
                    <a:ext uri="{FF2B5EF4-FFF2-40B4-BE49-F238E27FC236}">
                      <a16:creationId xmlns:a16="http://schemas.microsoft.com/office/drawing/2014/main" xmlns="" id="{977462CA-1F27-416E-B31C-6E686B0FBC0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8" name="Freeform 110">
                  <a:extLst>
                    <a:ext uri="{FF2B5EF4-FFF2-40B4-BE49-F238E27FC236}">
                      <a16:creationId xmlns:a16="http://schemas.microsoft.com/office/drawing/2014/main" xmlns="" id="{E215937E-CA59-4367-9931-961890CBBB67}"/>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9" name="Freeform 111">
                  <a:extLst>
                    <a:ext uri="{FF2B5EF4-FFF2-40B4-BE49-F238E27FC236}">
                      <a16:creationId xmlns:a16="http://schemas.microsoft.com/office/drawing/2014/main" xmlns="" id="{E61E1EC1-494C-4D44-8EF0-95EB2E66D1E5}"/>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0" name="Freeform 112">
                  <a:extLst>
                    <a:ext uri="{FF2B5EF4-FFF2-40B4-BE49-F238E27FC236}">
                      <a16:creationId xmlns:a16="http://schemas.microsoft.com/office/drawing/2014/main" xmlns="" id="{B55C3FAF-0272-432E-A28A-9182FE3BCB9F}"/>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1" name="Freeform 113">
                  <a:extLst>
                    <a:ext uri="{FF2B5EF4-FFF2-40B4-BE49-F238E27FC236}">
                      <a16:creationId xmlns:a16="http://schemas.microsoft.com/office/drawing/2014/main" xmlns="" id="{E6D06358-CF3F-42A8-91F6-AAA63141BAB5}"/>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grpSp>
        <p:nvGrpSpPr>
          <p:cNvPr id="264" name="组合 14">
            <a:extLst>
              <a:ext uri="{FF2B5EF4-FFF2-40B4-BE49-F238E27FC236}">
                <a16:creationId xmlns:a16="http://schemas.microsoft.com/office/drawing/2014/main" xmlns="" id="{8ABEF6F9-0E37-40F0-993D-5401AB3B0AF4}"/>
              </a:ext>
            </a:extLst>
          </p:cNvPr>
          <p:cNvGrpSpPr/>
          <p:nvPr/>
        </p:nvGrpSpPr>
        <p:grpSpPr>
          <a:xfrm>
            <a:off x="1022253" y="2139350"/>
            <a:ext cx="4140418" cy="2949394"/>
            <a:chOff x="1451314" y="2141289"/>
            <a:chExt cx="3523458" cy="2575421"/>
          </a:xfrm>
        </p:grpSpPr>
        <p:pic>
          <p:nvPicPr>
            <p:cNvPr id="265" name="图片 15">
              <a:extLst>
                <a:ext uri="{FF2B5EF4-FFF2-40B4-BE49-F238E27FC236}">
                  <a16:creationId xmlns:a16="http://schemas.microsoft.com/office/drawing/2014/main" xmlns="" id="{316F57E5-03D9-4648-B0CD-61D063A3BA48}"/>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66" name="组合 16">
              <a:extLst>
                <a:ext uri="{FF2B5EF4-FFF2-40B4-BE49-F238E27FC236}">
                  <a16:creationId xmlns:a16="http://schemas.microsoft.com/office/drawing/2014/main" xmlns="" id="{F52DF1FC-8575-4950-87EC-6F270D5FE13C}"/>
                </a:ext>
              </a:extLst>
            </p:cNvPr>
            <p:cNvGrpSpPr/>
            <p:nvPr/>
          </p:nvGrpSpPr>
          <p:grpSpPr>
            <a:xfrm>
              <a:off x="1892496" y="2285104"/>
              <a:ext cx="2917940" cy="2146404"/>
              <a:chOff x="1149989" y="3194004"/>
              <a:chExt cx="2917940" cy="2146404"/>
            </a:xfrm>
          </p:grpSpPr>
          <p:sp>
            <p:nvSpPr>
              <p:cNvPr id="275" name="文本框 25">
                <a:extLst>
                  <a:ext uri="{FF2B5EF4-FFF2-40B4-BE49-F238E27FC236}">
                    <a16:creationId xmlns:a16="http://schemas.microsoft.com/office/drawing/2014/main" xmlns="" id="{AE432247-82AF-4A3B-B89B-E5F219D6BE61}"/>
                  </a:ext>
                </a:extLst>
              </p:cNvPr>
              <p:cNvSpPr txBox="1"/>
              <p:nvPr/>
            </p:nvSpPr>
            <p:spPr>
              <a:xfrm>
                <a:off x="1551695" y="3647665"/>
                <a:ext cx="2516234" cy="1692743"/>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Em đã được học các văn bản trong chương trình kì 1 và kì 2, vậy em hiểu văn bản là gì?</a:t>
                </a:r>
                <a:endParaRPr lang="en-US" sz="2400">
                  <a:solidFill>
                    <a:srgbClr val="000000"/>
                  </a:solidFill>
                  <a:latin typeface="Calibri"/>
                </a:endParaRPr>
              </a:p>
            </p:txBody>
          </p:sp>
          <p:grpSp>
            <p:nvGrpSpPr>
              <p:cNvPr id="268" name="组合 18">
                <a:extLst>
                  <a:ext uri="{FF2B5EF4-FFF2-40B4-BE49-F238E27FC236}">
                    <a16:creationId xmlns:a16="http://schemas.microsoft.com/office/drawing/2014/main" xmlns="" id="{A0AEEFF0-2611-453E-9F4E-CD8073A3AF94}"/>
                  </a:ext>
                </a:extLst>
              </p:cNvPr>
              <p:cNvGrpSpPr/>
              <p:nvPr/>
            </p:nvGrpSpPr>
            <p:grpSpPr>
              <a:xfrm rot="19663740">
                <a:off x="1149989" y="3194004"/>
                <a:ext cx="654790" cy="845387"/>
                <a:chOff x="10766636" y="3941730"/>
                <a:chExt cx="1047922" cy="1352954"/>
              </a:xfrm>
            </p:grpSpPr>
            <p:sp>
              <p:nvSpPr>
                <p:cNvPr id="269" name="Freeform 108">
                  <a:extLst>
                    <a:ext uri="{FF2B5EF4-FFF2-40B4-BE49-F238E27FC236}">
                      <a16:creationId xmlns:a16="http://schemas.microsoft.com/office/drawing/2014/main" xmlns="" id="{FF1DC9F5-369B-49B2-A7D7-4B6A060B806A}"/>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0" name="Freeform 109">
                  <a:extLst>
                    <a:ext uri="{FF2B5EF4-FFF2-40B4-BE49-F238E27FC236}">
                      <a16:creationId xmlns:a16="http://schemas.microsoft.com/office/drawing/2014/main" xmlns="" id="{744BB57B-984F-434C-B3F1-B055DB78AEA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1" name="Freeform 110">
                  <a:extLst>
                    <a:ext uri="{FF2B5EF4-FFF2-40B4-BE49-F238E27FC236}">
                      <a16:creationId xmlns:a16="http://schemas.microsoft.com/office/drawing/2014/main" xmlns="" id="{7AE8304E-9142-420F-9C25-5397070DE08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2" name="Freeform 111">
                  <a:extLst>
                    <a:ext uri="{FF2B5EF4-FFF2-40B4-BE49-F238E27FC236}">
                      <a16:creationId xmlns:a16="http://schemas.microsoft.com/office/drawing/2014/main" xmlns="" id="{2E96CA9B-A3AB-43B5-9B25-4F66CD4B1F91}"/>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3" name="Freeform 112">
                  <a:extLst>
                    <a:ext uri="{FF2B5EF4-FFF2-40B4-BE49-F238E27FC236}">
                      <a16:creationId xmlns:a16="http://schemas.microsoft.com/office/drawing/2014/main" xmlns="" id="{C76948F1-B684-42C0-B599-3F9661299F3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4" name="Freeform 113">
                  <a:extLst>
                    <a:ext uri="{FF2B5EF4-FFF2-40B4-BE49-F238E27FC236}">
                      <a16:creationId xmlns:a16="http://schemas.microsoft.com/office/drawing/2014/main" xmlns="" id="{79A10970-FC47-450D-9F1C-1F388B63B06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spTree>
    <p:extLst>
      <p:ext uri="{BB962C8B-B14F-4D97-AF65-F5344CB8AC3E}">
        <p14:creationId xmlns:p14="http://schemas.microsoft.com/office/powerpoint/2010/main" val="2172509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64"/>
                                        </p:tgtEl>
                                        <p:attrNameLst>
                                          <p:attrName>style.visibility</p:attrName>
                                        </p:attrNameLst>
                                      </p:cBhvr>
                                      <p:to>
                                        <p:strVal val="visible"/>
                                      </p:to>
                                    </p:set>
                                    <p:animEffect transition="in" filter="wheel(1)">
                                      <p:cBhvr>
                                        <p:cTn id="38" dur="2000"/>
                                        <p:tgtEl>
                                          <p:spTgt spid="26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51"/>
                                        </p:tgtEl>
                                        <p:attrNameLst>
                                          <p:attrName>style.visibility</p:attrName>
                                        </p:attrNameLst>
                                      </p:cBhvr>
                                      <p:to>
                                        <p:strVal val="visible"/>
                                      </p:to>
                                    </p:set>
                                    <p:animEffect transition="in" filter="wheel(1)">
                                      <p:cBhvr>
                                        <p:cTn id="43" dur="2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Văn bản</a:t>
            </a:r>
            <a:endParaRPr lang="en-US" sz="4000">
              <a:solidFill>
                <a:schemeClr val="bg1"/>
              </a:solidFill>
            </a:endParaRPr>
          </a:p>
        </p:txBody>
      </p:sp>
      <p:sp>
        <p:nvSpPr>
          <p:cNvPr id="5" name="Rounded Rectangle 4"/>
          <p:cNvSpPr/>
          <p:nvPr/>
        </p:nvSpPr>
        <p:spPr>
          <a:xfrm>
            <a:off x="3873135" y="12942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L</a:t>
            </a:r>
            <a:r>
              <a:rPr lang="vi-VN" sz="2800" smtClean="0">
                <a:solidFill>
                  <a:schemeClr val="bg1"/>
                </a:solidFill>
                <a:latin typeface="Times New Roman" panose="02020603050405020304" pitchFamily="18" charset="0"/>
              </a:rPr>
              <a:t>à </a:t>
            </a:r>
            <a:r>
              <a:rPr lang="vi-VN" sz="2800">
                <a:solidFill>
                  <a:schemeClr val="bg1"/>
                </a:solidFill>
                <a:latin typeface="Times New Roman" panose="02020603050405020304" pitchFamily="18" charset="0"/>
              </a:rPr>
              <a:t>sản phẩm của hoạt động giao tiếp bằng ngôn ngữ</a:t>
            </a:r>
            <a:endParaRPr lang="en-US" sz="2800">
              <a:solidFill>
                <a:schemeClr val="bg1"/>
              </a:solidFill>
            </a:endParaRPr>
          </a:p>
        </p:txBody>
      </p:sp>
      <p:sp>
        <p:nvSpPr>
          <p:cNvPr id="6" name="Rounded Rectangle 5"/>
          <p:cNvSpPr/>
          <p:nvPr/>
        </p:nvSpPr>
        <p:spPr>
          <a:xfrm>
            <a:off x="3873135" y="1410789"/>
            <a:ext cx="5630091"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T</a:t>
            </a:r>
            <a:r>
              <a:rPr lang="vi-VN" sz="2800" smtClean="0">
                <a:solidFill>
                  <a:schemeClr val="bg1"/>
                </a:solidFill>
                <a:latin typeface="Times New Roman" panose="02020603050405020304" pitchFamily="18" charset="0"/>
              </a:rPr>
              <a:t>hường </a:t>
            </a:r>
            <a:r>
              <a:rPr lang="vi-VN" sz="2800">
                <a:solidFill>
                  <a:schemeClr val="bg1"/>
                </a:solidFill>
                <a:latin typeface="Times New Roman" panose="02020603050405020304" pitchFamily="18" charset="0"/>
              </a:rPr>
              <a:t>là tập hợp của các câu, đoạn</a:t>
            </a:r>
            <a:endParaRPr lang="en-US" sz="2800">
              <a:solidFill>
                <a:schemeClr val="bg1"/>
              </a:solidFill>
            </a:endParaRPr>
          </a:p>
        </p:txBody>
      </p:sp>
      <p:sp>
        <p:nvSpPr>
          <p:cNvPr id="8" name="Rounded Rectangle 7"/>
          <p:cNvSpPr/>
          <p:nvPr/>
        </p:nvSpPr>
        <p:spPr>
          <a:xfrm>
            <a:off x="3873135" y="2930964"/>
            <a:ext cx="5519059"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Hoàn </a:t>
            </a:r>
            <a:r>
              <a:rPr lang="en-US" sz="2800">
                <a:solidFill>
                  <a:schemeClr val="bg1"/>
                </a:solidFill>
                <a:latin typeface="Times New Roman" panose="02020603050405020304" pitchFamily="18" charset="0"/>
              </a:rPr>
              <a:t>chỉnh về nội dung và hình thức</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Có </a:t>
            </a:r>
            <a:r>
              <a:rPr lang="en-US" sz="2800">
                <a:solidFill>
                  <a:schemeClr val="bg1"/>
                </a:solidFill>
                <a:latin typeface="Times New Roman" panose="02020603050405020304" pitchFamily="18" charset="0"/>
              </a:rPr>
              <a:t>tính liên kết chặt chẽ và nhằm đạt một mục tiêu giao tiếp nhất định.</a:t>
            </a: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flipV="1">
            <a:off x="2573383" y="1670846"/>
            <a:ext cx="1237704" cy="134667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8" idx="1"/>
          </p:cNvCxnSpPr>
          <p:nvPr/>
        </p:nvCxnSpPr>
        <p:spPr>
          <a:xfrm>
            <a:off x="2573383" y="3017520"/>
            <a:ext cx="1299752" cy="37064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26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Đoạn văn </a:t>
            </a:r>
            <a:endParaRPr lang="en-US" sz="4000">
              <a:solidFill>
                <a:schemeClr val="bg1"/>
              </a:solidFill>
            </a:endParaRPr>
          </a:p>
        </p:txBody>
      </p:sp>
      <p:sp>
        <p:nvSpPr>
          <p:cNvPr id="5" name="Rounded Rectangle 4"/>
          <p:cNvSpPr/>
          <p:nvPr/>
        </p:nvSpPr>
        <p:spPr>
          <a:xfrm>
            <a:off x="3749040" y="48669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L</a:t>
            </a:r>
            <a:r>
              <a:rPr lang="vi-VN" sz="2800" smtClean="0">
                <a:solidFill>
                  <a:schemeClr val="bg1"/>
                </a:solidFill>
                <a:latin typeface="Times New Roman" panose="02020603050405020304" pitchFamily="18" charset="0"/>
              </a:rPr>
              <a:t>à </a:t>
            </a:r>
            <a:r>
              <a:rPr lang="vi-VN" sz="2800">
                <a:solidFill>
                  <a:schemeClr val="bg1"/>
                </a:solidFill>
                <a:latin typeface="Times New Roman" panose="02020603050405020304" pitchFamily="18" charset="0"/>
              </a:rPr>
              <a:t>đơn vị trực tiếp tạo nên văn bản</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T</a:t>
            </a:r>
            <a:r>
              <a:rPr lang="vi-VN" sz="2800" smtClean="0">
                <a:solidFill>
                  <a:schemeClr val="bg1"/>
                </a:solidFill>
                <a:latin typeface="Times New Roman" panose="02020603050405020304" pitchFamily="18" charset="0"/>
              </a:rPr>
              <a:t>hường </a:t>
            </a:r>
            <a:r>
              <a:rPr lang="vi-VN" sz="2800">
                <a:solidFill>
                  <a:schemeClr val="bg1"/>
                </a:solidFill>
                <a:latin typeface="Times New Roman" panose="02020603050405020304" pitchFamily="18" charset="0"/>
              </a:rPr>
              <a:t>do nhiều câu tạo </a:t>
            </a:r>
            <a:r>
              <a:rPr lang="vi-VN" sz="2800" smtClean="0">
                <a:solidFill>
                  <a:schemeClr val="bg1"/>
                </a:solidFill>
                <a:latin typeface="Times New Roman" panose="02020603050405020304" pitchFamily="18" charset="0"/>
              </a:rPr>
              <a:t>thành</a:t>
            </a:r>
            <a:endParaRPr lang="en-US" sz="2800">
              <a:solidFill>
                <a:schemeClr val="bg1"/>
              </a:solidFill>
              <a:latin typeface="Times New Roman" panose="02020603050405020304" pitchFamily="18" charset="0"/>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19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16</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5"/>
            <a:ext cx="7469558" cy="707722"/>
          </a:xfrm>
          <a:prstGeom prst="rect">
            <a:avLst/>
          </a:prstGeom>
          <a:noFill/>
        </p:spPr>
        <p:txBody>
          <a:bodyPr vert="horz" wrap="square" rtlCol="0">
            <a:spAutoFit/>
          </a:bodyPr>
          <a:lstStyle/>
          <a:p>
            <a:pPr defTabSz="914217"/>
            <a:r>
              <a:rPr lang="en-US" altLang="zh-CN" sz="39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Đặc điểm của đoạn văn</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4" name="Group 44">
            <a:extLst>
              <a:ext uri="{FF2B5EF4-FFF2-40B4-BE49-F238E27FC236}">
                <a16:creationId xmlns:a16="http://schemas.microsoft.com/office/drawing/2014/main" xmlns="" id="{A851A25E-6F4B-4CE0-8E19-717F34A0DB2F}"/>
              </a:ext>
            </a:extLst>
          </p:cNvPr>
          <p:cNvGrpSpPr/>
          <p:nvPr/>
        </p:nvGrpSpPr>
        <p:grpSpPr>
          <a:xfrm>
            <a:off x="976363" y="1627586"/>
            <a:ext cx="657357" cy="738321"/>
            <a:chOff x="0" y="0"/>
            <a:chExt cx="807366" cy="906807"/>
          </a:xfrm>
          <a:noFill/>
        </p:grpSpPr>
        <p:sp>
          <p:nvSpPr>
            <p:cNvPr id="35" name="Shape 42">
              <a:extLst>
                <a:ext uri="{FF2B5EF4-FFF2-40B4-BE49-F238E27FC236}">
                  <a16:creationId xmlns:a16="http://schemas.microsoft.com/office/drawing/2014/main" xmlns="" id="{D6817EE2-0F86-43EE-959A-A965DF9D25F6}"/>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6" name="Shape 43">
              <a:extLst>
                <a:ext uri="{FF2B5EF4-FFF2-40B4-BE49-F238E27FC236}">
                  <a16:creationId xmlns:a16="http://schemas.microsoft.com/office/drawing/2014/main" xmlns="" id="{8F865E5B-DCF7-4619-A16C-31E5000CC65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37" name="Group 44">
            <a:extLst>
              <a:ext uri="{FF2B5EF4-FFF2-40B4-BE49-F238E27FC236}">
                <a16:creationId xmlns:a16="http://schemas.microsoft.com/office/drawing/2014/main" xmlns="" id="{6CBA95BA-80E0-44A0-BE19-2808F6BE2E4F}"/>
              </a:ext>
            </a:extLst>
          </p:cNvPr>
          <p:cNvGrpSpPr/>
          <p:nvPr/>
        </p:nvGrpSpPr>
        <p:grpSpPr>
          <a:xfrm>
            <a:off x="961822" y="2979081"/>
            <a:ext cx="657357" cy="738321"/>
            <a:chOff x="0" y="0"/>
            <a:chExt cx="807366" cy="906807"/>
          </a:xfrm>
        </p:grpSpPr>
        <p:sp>
          <p:nvSpPr>
            <p:cNvPr id="38" name="Shape 42">
              <a:extLst>
                <a:ext uri="{FF2B5EF4-FFF2-40B4-BE49-F238E27FC236}">
                  <a16:creationId xmlns:a16="http://schemas.microsoft.com/office/drawing/2014/main" xmlns="" id="{DDE897DB-A487-436D-8C96-07F990F8E72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9" name="Shape 43">
              <a:extLst>
                <a:ext uri="{FF2B5EF4-FFF2-40B4-BE49-F238E27FC236}">
                  <a16:creationId xmlns:a16="http://schemas.microsoft.com/office/drawing/2014/main" xmlns="" id="{D6B13673-62B1-4638-9F5F-B3E71D6487C0}"/>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0" name="Group 44">
            <a:extLst>
              <a:ext uri="{FF2B5EF4-FFF2-40B4-BE49-F238E27FC236}">
                <a16:creationId xmlns:a16="http://schemas.microsoft.com/office/drawing/2014/main" xmlns="" id="{5BA945B7-B42D-4AA0-B325-FFFF95A83140}"/>
              </a:ext>
            </a:extLst>
          </p:cNvPr>
          <p:cNvGrpSpPr/>
          <p:nvPr/>
        </p:nvGrpSpPr>
        <p:grpSpPr>
          <a:xfrm>
            <a:off x="949980" y="4624788"/>
            <a:ext cx="657357" cy="738321"/>
            <a:chOff x="0" y="0"/>
            <a:chExt cx="807366" cy="906807"/>
          </a:xfrm>
        </p:grpSpPr>
        <p:sp>
          <p:nvSpPr>
            <p:cNvPr id="41" name="Shape 42">
              <a:extLst>
                <a:ext uri="{FF2B5EF4-FFF2-40B4-BE49-F238E27FC236}">
                  <a16:creationId xmlns:a16="http://schemas.microsoft.com/office/drawing/2014/main" xmlns="" id="{24EF9114-FDC1-4DCB-A697-1A83EE4921E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2" name="Shape 43">
              <a:extLst>
                <a:ext uri="{FF2B5EF4-FFF2-40B4-BE49-F238E27FC236}">
                  <a16:creationId xmlns:a16="http://schemas.microsoft.com/office/drawing/2014/main" xmlns="" id="{72E38792-1AD5-439A-B407-7416ECD54C51}"/>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3" name="Group 55">
            <a:extLst>
              <a:ext uri="{FF2B5EF4-FFF2-40B4-BE49-F238E27FC236}">
                <a16:creationId xmlns:a16="http://schemas.microsoft.com/office/drawing/2014/main" xmlns="" id="{A294A436-52C1-4F65-95AE-EB3DD2AF0CC0}"/>
              </a:ext>
            </a:extLst>
          </p:cNvPr>
          <p:cNvGrpSpPr/>
          <p:nvPr/>
        </p:nvGrpSpPr>
        <p:grpSpPr>
          <a:xfrm rot="473564">
            <a:off x="9436909" y="1971316"/>
            <a:ext cx="2589969" cy="2551521"/>
            <a:chOff x="0" y="0"/>
            <a:chExt cx="1149595" cy="1132530"/>
          </a:xfrm>
        </p:grpSpPr>
        <p:sp>
          <p:nvSpPr>
            <p:cNvPr id="44" name="Shape 50">
              <a:extLst>
                <a:ext uri="{FF2B5EF4-FFF2-40B4-BE49-F238E27FC236}">
                  <a16:creationId xmlns:a16="http://schemas.microsoft.com/office/drawing/2014/main" xmlns="" id="{BFB1AC1E-DDF6-40AD-A06E-433850673F9E}"/>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nvGrpSpPr>
            <p:cNvPr id="45" name="Group 54">
              <a:extLst>
                <a:ext uri="{FF2B5EF4-FFF2-40B4-BE49-F238E27FC236}">
                  <a16:creationId xmlns:a16="http://schemas.microsoft.com/office/drawing/2014/main" xmlns="" id="{EA43BD8E-1ADD-40B9-89B1-47CDE6DDD569}"/>
                </a:ext>
              </a:extLst>
            </p:cNvPr>
            <p:cNvGrpSpPr/>
            <p:nvPr/>
          </p:nvGrpSpPr>
          <p:grpSpPr>
            <a:xfrm>
              <a:off x="-1" y="0"/>
              <a:ext cx="1149597" cy="1132531"/>
              <a:chOff x="0" y="0"/>
              <a:chExt cx="1149595" cy="1132530"/>
            </a:xfrm>
          </p:grpSpPr>
          <p:sp>
            <p:nvSpPr>
              <p:cNvPr id="46" name="Shape 51">
                <a:extLst>
                  <a:ext uri="{FF2B5EF4-FFF2-40B4-BE49-F238E27FC236}">
                    <a16:creationId xmlns:a16="http://schemas.microsoft.com/office/drawing/2014/main" xmlns="" id="{286BA6E2-F40B-4308-9850-C7E1CBDB8BF4}"/>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7" name="Shape 52">
                <a:extLst>
                  <a:ext uri="{FF2B5EF4-FFF2-40B4-BE49-F238E27FC236}">
                    <a16:creationId xmlns:a16="http://schemas.microsoft.com/office/drawing/2014/main" xmlns="" id="{C6A13E03-6EED-4440-86C8-1A16BB5B5743}"/>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8" name="Shape 53">
                <a:extLst>
                  <a:ext uri="{FF2B5EF4-FFF2-40B4-BE49-F238E27FC236}">
                    <a16:creationId xmlns:a16="http://schemas.microsoft.com/office/drawing/2014/main" xmlns="" id="{145D73E7-48F5-4B0D-A81D-8C43DABBB99A}"/>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grpSp>
        <p:nvGrpSpPr>
          <p:cNvPr id="49" name="Group 58">
            <a:extLst>
              <a:ext uri="{FF2B5EF4-FFF2-40B4-BE49-F238E27FC236}">
                <a16:creationId xmlns:a16="http://schemas.microsoft.com/office/drawing/2014/main" xmlns="" id="{CCDCCE70-B292-41E5-88B4-B0B14DB4A978}"/>
              </a:ext>
            </a:extLst>
          </p:cNvPr>
          <p:cNvGrpSpPr/>
          <p:nvPr/>
        </p:nvGrpSpPr>
        <p:grpSpPr>
          <a:xfrm rot="473564">
            <a:off x="8804252" y="3097236"/>
            <a:ext cx="1809424" cy="1871911"/>
            <a:chOff x="0" y="0"/>
            <a:chExt cx="803139" cy="830875"/>
          </a:xfrm>
        </p:grpSpPr>
        <p:sp>
          <p:nvSpPr>
            <p:cNvPr id="50" name="Shape 56">
              <a:extLst>
                <a:ext uri="{FF2B5EF4-FFF2-40B4-BE49-F238E27FC236}">
                  <a16:creationId xmlns:a16="http://schemas.microsoft.com/office/drawing/2014/main" xmlns="" id="{124CA865-203A-4DFE-98CC-B68666F0E220}"/>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51" name="Shape 57">
              <a:extLst>
                <a:ext uri="{FF2B5EF4-FFF2-40B4-BE49-F238E27FC236}">
                  <a16:creationId xmlns:a16="http://schemas.microsoft.com/office/drawing/2014/main" xmlns="" id="{7C43CB23-7BB0-4D60-AFCF-FA7BE44D575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sp>
        <p:nvSpPr>
          <p:cNvPr id="52" name="文本框 23">
            <a:extLst>
              <a:ext uri="{FF2B5EF4-FFF2-40B4-BE49-F238E27FC236}">
                <a16:creationId xmlns:a16="http://schemas.microsoft.com/office/drawing/2014/main" xmlns="" id="{17590673-AC80-44F1-B5A1-549D9F074A94}"/>
              </a:ext>
            </a:extLst>
          </p:cNvPr>
          <p:cNvSpPr txBox="1"/>
          <p:nvPr/>
        </p:nvSpPr>
        <p:spPr>
          <a:xfrm>
            <a:off x="1889368" y="1827529"/>
            <a:ext cx="6936969" cy="51777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Biểu đạt một nội dung tương đối trọn vẹn.</a:t>
            </a:r>
            <a:endParaRPr lang="en-US" sz="2400">
              <a:solidFill>
                <a:srgbClr val="002060"/>
              </a:solidFill>
              <a:latin typeface="Calibri"/>
            </a:endParaRPr>
          </a:p>
        </p:txBody>
      </p:sp>
      <p:sp>
        <p:nvSpPr>
          <p:cNvPr id="53" name="文本框 24">
            <a:extLst>
              <a:ext uri="{FF2B5EF4-FFF2-40B4-BE49-F238E27FC236}">
                <a16:creationId xmlns:a16="http://schemas.microsoft.com/office/drawing/2014/main" xmlns="" id="{B53622B7-ABBE-4E0A-9085-A8E9D4C81976}"/>
              </a:ext>
            </a:extLst>
          </p:cNvPr>
          <p:cNvSpPr txBox="1"/>
          <p:nvPr/>
        </p:nvSpPr>
        <p:spPr>
          <a:xfrm>
            <a:off x="1903956" y="2939396"/>
            <a:ext cx="6936969" cy="979337"/>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Bắt đầu từ chỗ viết hoa lùi vào đầu dòng và kết thúc bằng dấu câu dùng để ngắt đoạn.</a:t>
            </a:r>
            <a:endParaRPr lang="en-US" sz="2400">
              <a:solidFill>
                <a:srgbClr val="002060"/>
              </a:solidFill>
              <a:latin typeface="Calibri"/>
            </a:endParaRPr>
          </a:p>
        </p:txBody>
      </p:sp>
      <p:sp>
        <p:nvSpPr>
          <p:cNvPr id="54" name="文本框 25">
            <a:extLst>
              <a:ext uri="{FF2B5EF4-FFF2-40B4-BE49-F238E27FC236}">
                <a16:creationId xmlns:a16="http://schemas.microsoft.com/office/drawing/2014/main" xmlns="" id="{0FF0441A-D995-4E94-BF02-535555E9C93D}"/>
              </a:ext>
            </a:extLst>
          </p:cNvPr>
          <p:cNvSpPr txBox="1"/>
          <p:nvPr/>
        </p:nvSpPr>
        <p:spPr>
          <a:xfrm>
            <a:off x="1889368" y="4407601"/>
            <a:ext cx="6690468" cy="144089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Có thể có câu chủ đề hoặc không có câu chủ đề. Câu chủ đề nêu ý chính trong đoạn. Câu chủ đề có thể đứng đầu hoặc cuối đoạn văn.</a:t>
            </a:r>
            <a:endParaRPr lang="zh-CN" altLang="en-US" sz="2400" dirty="0">
              <a:solidFill>
                <a:srgbClr val="002060"/>
              </a:solidFill>
              <a:latin typeface="Calibri"/>
              <a:ea typeface="方正静蕾简体" panose="02000000000000000000" pitchFamily="2" charset="-122"/>
            </a:endParaRPr>
          </a:p>
        </p:txBody>
      </p:sp>
    </p:spTree>
    <p:extLst>
      <p:ext uri="{BB962C8B-B14F-4D97-AF65-F5344CB8AC3E}">
        <p14:creationId xmlns:p14="http://schemas.microsoft.com/office/powerpoint/2010/main" val="2185837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
                                          </p:val>
                                        </p:tav>
                                        <p:tav tm="100000">
                                          <p:val>
                                            <p:strVal val="#ppt_w"/>
                                          </p:val>
                                        </p:tav>
                                      </p:tavLst>
                                    </p:anim>
                                    <p:anim calcmode="lin" valueType="num">
                                      <p:cBhvr>
                                        <p:cTn id="37" dur="1000" fill="hold"/>
                                        <p:tgtEl>
                                          <p:spTgt spid="43"/>
                                        </p:tgtEl>
                                        <p:attrNameLst>
                                          <p:attrName>ppt_h</p:attrName>
                                        </p:attrNameLst>
                                      </p:cBhvr>
                                      <p:tavLst>
                                        <p:tav tm="0">
                                          <p:val>
                                            <p:fltVal val="0"/>
                                          </p:val>
                                        </p:tav>
                                        <p:tav tm="100000">
                                          <p:val>
                                            <p:strVal val="#ppt_h"/>
                                          </p:val>
                                        </p:tav>
                                      </p:tavLst>
                                    </p:anim>
                                    <p:animEffect transition="in" filter="fade">
                                      <p:cBhvr>
                                        <p:cTn id="38" dur="1000"/>
                                        <p:tgtEl>
                                          <p:spTgt spid="43"/>
                                        </p:tgtEl>
                                      </p:cBhvr>
                                    </p:animEffect>
                                  </p:childTnLst>
                                </p:cTn>
                              </p:par>
                            </p:childTnLst>
                          </p:cTn>
                        </p:par>
                        <p:par>
                          <p:cTn id="39" fill="hold">
                            <p:stCondLst>
                              <p:cond delay="1000"/>
                            </p:stCondLst>
                            <p:childTnLst>
                              <p:par>
                                <p:cTn id="40" presetID="2" presetClass="entr" presetSubtype="12"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750" fill="hold"/>
                                        <p:tgtEl>
                                          <p:spTgt spid="49"/>
                                        </p:tgtEl>
                                        <p:attrNameLst>
                                          <p:attrName>ppt_x</p:attrName>
                                        </p:attrNameLst>
                                      </p:cBhvr>
                                      <p:tavLst>
                                        <p:tav tm="0">
                                          <p:val>
                                            <p:strVal val="0-#ppt_w/2"/>
                                          </p:val>
                                        </p:tav>
                                        <p:tav tm="100000">
                                          <p:val>
                                            <p:strVal val="#ppt_x"/>
                                          </p:val>
                                        </p:tav>
                                      </p:tavLst>
                                    </p:anim>
                                    <p:anim calcmode="lin" valueType="num">
                                      <p:cBhvr additive="base">
                                        <p:cTn id="43" dur="750" fill="hold"/>
                                        <p:tgtEl>
                                          <p:spTgt spid="49"/>
                                        </p:tgtEl>
                                        <p:attrNameLst>
                                          <p:attrName>ppt_y</p:attrName>
                                        </p:attrNameLst>
                                      </p:cBhvr>
                                      <p:tavLst>
                                        <p:tav tm="0">
                                          <p:val>
                                            <p:strVal val="1+#ppt_h/2"/>
                                          </p:val>
                                        </p:tav>
                                        <p:tav tm="100000">
                                          <p:val>
                                            <p:strVal val="#ppt_y"/>
                                          </p:val>
                                        </p:tav>
                                      </p:tavLst>
                                    </p:anim>
                                  </p:childTnLst>
                                </p:cTn>
                              </p:par>
                              <p:par>
                                <p:cTn id="44" presetID="42" presetClass="entr" presetSubtype="0" fill="hold" nodeType="withEffect">
                                  <p:stCondLst>
                                    <p:cond delay="3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anim calcmode="lin" valueType="num">
                                      <p:cBhvr>
                                        <p:cTn id="47" dur="500" fill="hold"/>
                                        <p:tgtEl>
                                          <p:spTgt spid="34"/>
                                        </p:tgtEl>
                                        <p:attrNameLst>
                                          <p:attrName>ppt_x</p:attrName>
                                        </p:attrNameLst>
                                      </p:cBhvr>
                                      <p:tavLst>
                                        <p:tav tm="0">
                                          <p:val>
                                            <p:strVal val="#ppt_x"/>
                                          </p:val>
                                        </p:tav>
                                        <p:tav tm="100000">
                                          <p:val>
                                            <p:strVal val="#ppt_x"/>
                                          </p:val>
                                        </p:tav>
                                      </p:tavLst>
                                    </p:anim>
                                    <p:anim calcmode="lin" valueType="num">
                                      <p:cBhvr>
                                        <p:cTn id="4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anim calcmode="lin" valueType="num">
                                      <p:cBhvr>
                                        <p:cTn id="67" dur="500" fill="hold"/>
                                        <p:tgtEl>
                                          <p:spTgt spid="40"/>
                                        </p:tgtEl>
                                        <p:attrNameLst>
                                          <p:attrName>ppt_x</p:attrName>
                                        </p:attrNameLst>
                                      </p:cBhvr>
                                      <p:tavLst>
                                        <p:tav tm="0">
                                          <p:val>
                                            <p:strVal val="#ppt_x"/>
                                          </p:val>
                                        </p:tav>
                                        <p:tav tm="100000">
                                          <p:val>
                                            <p:strVal val="#ppt_x"/>
                                          </p:val>
                                        </p:tav>
                                      </p:tavLst>
                                    </p:anim>
                                    <p:anim calcmode="lin" valueType="num">
                                      <p:cBhvr>
                                        <p:cTn id="68" dur="500" fill="hold"/>
                                        <p:tgtEl>
                                          <p:spTgt spid="40"/>
                                        </p:tgtEl>
                                        <p:attrNameLst>
                                          <p:attrName>ppt_y</p:attrName>
                                        </p:attrNameLst>
                                      </p:cBhvr>
                                      <p:tavLst>
                                        <p:tav tm="0">
                                          <p:val>
                                            <p:strVal val="#ppt_y-.1"/>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xmlns="" id="{F7669892-921E-4C06-8E87-4D7BEE52D011}"/>
              </a:ext>
            </a:extLst>
          </p:cNvPr>
          <p:cNvGrpSpPr/>
          <p:nvPr/>
        </p:nvGrpSpPr>
        <p:grpSpPr>
          <a:xfrm>
            <a:off x="3239162" y="2342288"/>
            <a:ext cx="5713677" cy="1208402"/>
            <a:chOff x="3238500" y="2919354"/>
            <a:chExt cx="5715000" cy="1208682"/>
          </a:xfrm>
        </p:grpSpPr>
        <p:sp>
          <p:nvSpPr>
            <p:cNvPr id="13" name="文本框 283">
              <a:extLst>
                <a:ext uri="{FF2B5EF4-FFF2-40B4-BE49-F238E27FC236}">
                  <a16:creationId xmlns:a16="http://schemas.microsoft.com/office/drawing/2014/main" xmlns="" id="{192A6D67-F623-4427-AD7F-F91A32D1486D}"/>
                </a:ext>
              </a:extLst>
            </p:cNvPr>
            <p:cNvSpPr txBox="1"/>
            <p:nvPr/>
          </p:nvSpPr>
          <p:spPr>
            <a:xfrm>
              <a:off x="3594117" y="3019913"/>
              <a:ext cx="5034082"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LUYỆN TẬP</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xmlns=""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xmlns=""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45865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18</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a16="http://schemas.microsoft.com/office/drawing/2014/main" xmlns="" id="{74FEDAD6-8D11-46D5-A39F-89409423A5B4}"/>
              </a:ext>
            </a:extLst>
          </p:cNvPr>
          <p:cNvGraphicFramePr>
            <a:graphicFrameLocks noGrp="1"/>
          </p:cNvGraphicFramePr>
          <p:nvPr/>
        </p:nvGraphicFramePr>
        <p:xfrm>
          <a:off x="548370" y="1497916"/>
          <a:ext cx="11095260" cy="4579260"/>
        </p:xfrm>
        <a:graphic>
          <a:graphicData uri="http://schemas.openxmlformats.org/drawingml/2006/table">
            <a:tbl>
              <a:tblPr firstRow="1" firstCol="1" bandRow="1">
                <a:tableStyleId>{5C22544A-7EE6-4342-B048-85BDC9FD1C3A}</a:tableStyleId>
              </a:tblPr>
              <a:tblGrid>
                <a:gridCol w="2937887">
                  <a:extLst>
                    <a:ext uri="{9D8B030D-6E8A-4147-A177-3AD203B41FA5}">
                      <a16:colId xmlns:a16="http://schemas.microsoft.com/office/drawing/2014/main" xmlns="" val="2111542448"/>
                    </a:ext>
                  </a:extLst>
                </a:gridCol>
                <a:gridCol w="3642689">
                  <a:extLst>
                    <a:ext uri="{9D8B030D-6E8A-4147-A177-3AD203B41FA5}">
                      <a16:colId xmlns:a16="http://schemas.microsoft.com/office/drawing/2014/main" xmlns="" val="2279422461"/>
                    </a:ext>
                  </a:extLst>
                </a:gridCol>
                <a:gridCol w="4514684">
                  <a:extLst>
                    <a:ext uri="{9D8B030D-6E8A-4147-A177-3AD203B41FA5}">
                      <a16:colId xmlns:a16="http://schemas.microsoft.com/office/drawing/2014/main" xmlns="" val="2153839233"/>
                    </a:ext>
                  </a:extLst>
                </a:gridCol>
              </a:tblGrid>
              <a:tr h="866753">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Từ</a:t>
                      </a:r>
                      <a:r>
                        <a:rPr lang="vi-VN" sz="2200">
                          <a:solidFill>
                            <a:srgbClr val="002060"/>
                          </a:solidFill>
                          <a:effectLst/>
                          <a:latin typeface="Times New Roman" panose="02020603050405020304" pitchFamily="18" charset="0"/>
                          <a:cs typeface="Times New Roman" panose="02020603050405020304" pitchFamily="18" charset="0"/>
                        </a:rPr>
                        <a:t> trong ngoặc kép</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119842"/>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26593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66869417"/>
                  </a:ext>
                </a:extLst>
              </a:tr>
              <a:tr h="694987">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917306798"/>
                  </a:ext>
                </a:extLst>
              </a:tr>
            </a:tbl>
          </a:graphicData>
        </a:graphic>
      </p:graphicFrame>
    </p:spTree>
    <p:extLst>
      <p:ext uri="{BB962C8B-B14F-4D97-AF65-F5344CB8AC3E}">
        <p14:creationId xmlns:p14="http://schemas.microsoft.com/office/powerpoint/2010/main" val="23194386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19</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a16="http://schemas.microsoft.com/office/drawing/2014/main" xmlns="" id="{74FEDAD6-8D11-46D5-A39F-89409423A5B4}"/>
              </a:ext>
            </a:extLst>
          </p:cNvPr>
          <p:cNvGraphicFramePr>
            <a:graphicFrameLocks noGrp="1"/>
          </p:cNvGraphicFramePr>
          <p:nvPr/>
        </p:nvGraphicFramePr>
        <p:xfrm>
          <a:off x="594491" y="1172589"/>
          <a:ext cx="11095260" cy="5241599"/>
        </p:xfrm>
        <a:graphic>
          <a:graphicData uri="http://schemas.openxmlformats.org/drawingml/2006/table">
            <a:tbl>
              <a:tblPr firstRow="1" firstCol="1" bandRow="1">
                <a:tableStyleId>{5C22544A-7EE6-4342-B048-85BDC9FD1C3A}</a:tableStyleId>
              </a:tblPr>
              <a:tblGrid>
                <a:gridCol w="2487825">
                  <a:extLst>
                    <a:ext uri="{9D8B030D-6E8A-4147-A177-3AD203B41FA5}">
                      <a16:colId xmlns:a16="http://schemas.microsoft.com/office/drawing/2014/main" xmlns="" val="2111542448"/>
                    </a:ext>
                  </a:extLst>
                </a:gridCol>
                <a:gridCol w="3192627">
                  <a:extLst>
                    <a:ext uri="{9D8B030D-6E8A-4147-A177-3AD203B41FA5}">
                      <a16:colId xmlns:a16="http://schemas.microsoft.com/office/drawing/2014/main" xmlns="" val="2279422461"/>
                    </a:ext>
                  </a:extLst>
                </a:gridCol>
                <a:gridCol w="5414808">
                  <a:extLst>
                    <a:ext uri="{9D8B030D-6E8A-4147-A177-3AD203B41FA5}">
                      <a16:colId xmlns:a16="http://schemas.microsoft.com/office/drawing/2014/main" xmlns="" val="2153839233"/>
                    </a:ext>
                  </a:extLst>
                </a:gridCol>
              </a:tblGrid>
              <a:tr h="599835">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Từ</a:t>
                      </a:r>
                      <a:r>
                        <a:rPr lang="vi-VN" sz="2200">
                          <a:solidFill>
                            <a:srgbClr val="002060"/>
                          </a:solidFill>
                          <a:effectLst/>
                          <a:latin typeface="Times New Roman" panose="02020603050405020304" pitchFamily="18" charset="0"/>
                          <a:cs typeface="Times New Roman" panose="02020603050405020304" pitchFamily="18" charset="0"/>
                        </a:rPr>
                        <a:t> trong ngoặc kép</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1198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quyết hi sinh</a:t>
                      </a:r>
                      <a:endParaRPr lang="en-US" sz="2200">
                        <a:effectLst/>
                        <a:latin typeface="Times New Roman" panose="02020603050405020304" pitchFamily="18" charset="0"/>
                        <a:cs typeface="Times New Roman" panose="02020603050405020304" pitchFamily="18" charset="0"/>
                      </a:endParaRPr>
                    </a:p>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hăng máu (chì con dế)</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a:t>
                      </a:r>
                      <a:r>
                        <a:rPr lang="en-US" sz="2200">
                          <a:effectLst/>
                          <a:latin typeface="Times New Roman" panose="02020603050405020304" pitchFamily="18" charset="0"/>
                          <a:cs typeface="Times New Roman" panose="02020603050405020304" pitchFamily="18" charset="0"/>
                        </a:rPr>
                        <a:t>h</a:t>
                      </a:r>
                      <a:r>
                        <a:rPr lang="vi-VN" sz="2200">
                          <a:effectLst/>
                          <a:latin typeface="Times New Roman" panose="02020603050405020304" pitchFamily="18" charset="0"/>
                          <a:cs typeface="Times New Roman" panose="02020603050405020304" pitchFamily="18" charset="0"/>
                        </a:rPr>
                        <a:t>ê thảm, thống thiết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trớ trêu (tình huống của nhân vật)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2659342"/>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người ích kỉ, luôn tìm cách thu lợi cho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66869417"/>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chăm lo cho lợi ích cá nhân của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làm cho trở nên giàu có, nhiều của cải, tiền bạc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tích luỹ thêm viên bi (hành động của nhân vật Lợi)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917306798"/>
                  </a:ext>
                </a:extLst>
              </a:tr>
            </a:tbl>
          </a:graphicData>
        </a:graphic>
      </p:graphicFrame>
    </p:spTree>
    <p:extLst>
      <p:ext uri="{BB962C8B-B14F-4D97-AF65-F5344CB8AC3E}">
        <p14:creationId xmlns:p14="http://schemas.microsoft.com/office/powerpoint/2010/main" val="6569758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xmlns=""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xmlns="" id="{192A6D67-F623-4427-AD7F-F91A32D1486D}"/>
                </a:ext>
              </a:extLst>
            </p:cNvPr>
            <p:cNvSpPr txBox="1"/>
            <p:nvPr/>
          </p:nvSpPr>
          <p:spPr>
            <a:xfrm>
              <a:off x="3490274" y="3019913"/>
              <a:ext cx="5241750"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xmlns=""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xmlns=""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xmlns=""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20</a:t>
            </a:fld>
            <a:endParaRPr lang="en-US" dirty="0">
              <a:solidFill>
                <a:prstClr val="black">
                  <a:tint val="75000"/>
                </a:prstClr>
              </a:solidFill>
            </a:endParaRPr>
          </a:p>
        </p:txBody>
      </p:sp>
      <p:sp>
        <p:nvSpPr>
          <p:cNvPr id="3" name="Rectangle 2"/>
          <p:cNvSpPr/>
          <p:nvPr/>
        </p:nvSpPr>
        <p:spPr>
          <a:xfrm>
            <a:off x="1571896" y="1100553"/>
            <a:ext cx="8826137" cy="823752"/>
          </a:xfrm>
          <a:prstGeom prst="rect">
            <a:avLst/>
          </a:prstGeom>
        </p:spPr>
        <p:txBody>
          <a:bodyPr wrap="square">
            <a:spAutoFit/>
          </a:bodyPr>
          <a:lstStyle/>
          <a:p>
            <a:pPr algn="just">
              <a:lnSpc>
                <a:spcPct val="150000"/>
              </a:lnSpc>
            </a:pP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36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695826" y="0"/>
            <a:ext cx="1197764" cy="923330"/>
          </a:xfrm>
          <a:prstGeom prst="rect">
            <a:avLst/>
          </a:prstGeom>
        </p:spPr>
        <p:txBody>
          <a:bodyPr wrap="none">
            <a:spAutoFit/>
          </a:bodyPr>
          <a:lstStyle/>
          <a:p>
            <a:pPr lvl="0" algn="just">
              <a:lnSpc>
                <a:spcPct val="150000"/>
              </a:lnSpc>
            </a:pPr>
            <a:r>
              <a:rPr lang="nl-NL"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2</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898469" y="1683039"/>
            <a:ext cx="8499564" cy="2585323"/>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khí lớp 6A lúc nào cũng sôi nổi nhờ có Mai- “cây hài của lớp</a:t>
            </a: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002971" y="3175007"/>
            <a:ext cx="8395061" cy="1754326"/>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Ngọc “hoa hậu” lúc nào cũng điệu đà, xinh </a:t>
            </a: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xắn.</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482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21</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4</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13" name="组合 2">
            <a:extLst>
              <a:ext uri="{FF2B5EF4-FFF2-40B4-BE49-F238E27FC236}">
                <a16:creationId xmlns:a16="http://schemas.microsoft.com/office/drawing/2014/main" xmlns="" id="{57C29EA1-8885-4F95-9349-64486EEF3808}"/>
              </a:ext>
            </a:extLst>
          </p:cNvPr>
          <p:cNvGrpSpPr/>
          <p:nvPr/>
        </p:nvGrpSpPr>
        <p:grpSpPr>
          <a:xfrm>
            <a:off x="548951" y="2125447"/>
            <a:ext cx="3685160" cy="2730533"/>
            <a:chOff x="1949253" y="1627716"/>
            <a:chExt cx="3271491" cy="2309600"/>
          </a:xfrm>
        </p:grpSpPr>
        <p:grpSp>
          <p:nvGrpSpPr>
            <p:cNvPr id="14" name="组合 135">
              <a:extLst>
                <a:ext uri="{FF2B5EF4-FFF2-40B4-BE49-F238E27FC236}">
                  <a16:creationId xmlns:a16="http://schemas.microsoft.com/office/drawing/2014/main" xmlns="" id="{DE90C27D-17B8-4B83-862A-CC9F6F33A755}"/>
                </a:ext>
              </a:extLst>
            </p:cNvPr>
            <p:cNvGrpSpPr/>
            <p:nvPr/>
          </p:nvGrpSpPr>
          <p:grpSpPr>
            <a:xfrm>
              <a:off x="1949253" y="1627716"/>
              <a:ext cx="3271491" cy="2309600"/>
              <a:chOff x="3246438" y="1068388"/>
              <a:chExt cx="5711825" cy="4678363"/>
            </a:xfrm>
            <a:solidFill>
              <a:schemeClr val="tx1"/>
            </a:solidFill>
          </p:grpSpPr>
          <p:sp>
            <p:nvSpPr>
              <p:cNvPr id="25" name="Freeform 5">
                <a:extLst>
                  <a:ext uri="{FF2B5EF4-FFF2-40B4-BE49-F238E27FC236}">
                    <a16:creationId xmlns:a16="http://schemas.microsoft.com/office/drawing/2014/main" xmlns="" id="{3D2EE569-C40B-4687-9BB9-B7314DB6712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6">
                <a:extLst>
                  <a:ext uri="{FF2B5EF4-FFF2-40B4-BE49-F238E27FC236}">
                    <a16:creationId xmlns:a16="http://schemas.microsoft.com/office/drawing/2014/main" xmlns="" id="{A471BCBE-683D-46ED-8132-F4D0B197091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7">
                <a:extLst>
                  <a:ext uri="{FF2B5EF4-FFF2-40B4-BE49-F238E27FC236}">
                    <a16:creationId xmlns:a16="http://schemas.microsoft.com/office/drawing/2014/main" xmlns="" id="{E8979124-353F-494E-A962-9AD4DE1B610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8">
                <a:extLst>
                  <a:ext uri="{FF2B5EF4-FFF2-40B4-BE49-F238E27FC236}">
                    <a16:creationId xmlns:a16="http://schemas.microsoft.com/office/drawing/2014/main" xmlns="" id="{9D262619-F623-4DB1-B7FC-C6D01771865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9">
                <a:extLst>
                  <a:ext uri="{FF2B5EF4-FFF2-40B4-BE49-F238E27FC236}">
                    <a16:creationId xmlns:a16="http://schemas.microsoft.com/office/drawing/2014/main" xmlns="" id="{D9F8E9B8-AABB-4379-9AC9-75FF01A25F9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10">
                <a:extLst>
                  <a:ext uri="{FF2B5EF4-FFF2-40B4-BE49-F238E27FC236}">
                    <a16:creationId xmlns:a16="http://schemas.microsoft.com/office/drawing/2014/main" xmlns="" id="{D3FFFB77-866B-4238-A0EE-5C849FFFF13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11">
                <a:extLst>
                  <a:ext uri="{FF2B5EF4-FFF2-40B4-BE49-F238E27FC236}">
                    <a16:creationId xmlns:a16="http://schemas.microsoft.com/office/drawing/2014/main" xmlns="" id="{04A4423F-9AD3-47F8-8DAF-019CD0D40C1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2" name="组合 143">
                <a:extLst>
                  <a:ext uri="{FF2B5EF4-FFF2-40B4-BE49-F238E27FC236}">
                    <a16:creationId xmlns:a16="http://schemas.microsoft.com/office/drawing/2014/main" xmlns="" id="{AC68C978-6D95-4297-9097-C790118CC84A}"/>
                  </a:ext>
                </a:extLst>
              </p:cNvPr>
              <p:cNvGrpSpPr/>
              <p:nvPr/>
            </p:nvGrpSpPr>
            <p:grpSpPr>
              <a:xfrm>
                <a:off x="3517901" y="1225551"/>
                <a:ext cx="5260975" cy="4090987"/>
                <a:chOff x="3517901" y="1225551"/>
                <a:chExt cx="5260975" cy="4090987"/>
              </a:xfrm>
              <a:grpFill/>
            </p:grpSpPr>
            <p:sp>
              <p:nvSpPr>
                <p:cNvPr id="33" name="Freeform 12">
                  <a:extLst>
                    <a:ext uri="{FF2B5EF4-FFF2-40B4-BE49-F238E27FC236}">
                      <a16:creationId xmlns:a16="http://schemas.microsoft.com/office/drawing/2014/main" xmlns="" id="{A47A3D4D-FCA3-4170-875C-4991EAC02E0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3">
                  <a:extLst>
                    <a:ext uri="{FF2B5EF4-FFF2-40B4-BE49-F238E27FC236}">
                      <a16:creationId xmlns:a16="http://schemas.microsoft.com/office/drawing/2014/main" xmlns="" id="{9B6AFC1F-D04F-4299-A552-4C24E741B26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4">
                  <a:extLst>
                    <a:ext uri="{FF2B5EF4-FFF2-40B4-BE49-F238E27FC236}">
                      <a16:creationId xmlns:a16="http://schemas.microsoft.com/office/drawing/2014/main" xmlns="" id="{38DBAD9D-19B9-4E38-A35A-587E3CC7ACA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15">
                  <a:extLst>
                    <a:ext uri="{FF2B5EF4-FFF2-40B4-BE49-F238E27FC236}">
                      <a16:creationId xmlns:a16="http://schemas.microsoft.com/office/drawing/2014/main" xmlns="" id="{6DB7851A-53DE-452A-8297-F32DD8C8AD3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16">
                  <a:extLst>
                    <a:ext uri="{FF2B5EF4-FFF2-40B4-BE49-F238E27FC236}">
                      <a16:creationId xmlns:a16="http://schemas.microsoft.com/office/drawing/2014/main" xmlns="" id="{9F505703-5333-40ED-A810-09A0D0FF1EF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7">
                  <a:extLst>
                    <a:ext uri="{FF2B5EF4-FFF2-40B4-BE49-F238E27FC236}">
                      <a16:creationId xmlns:a16="http://schemas.microsoft.com/office/drawing/2014/main" xmlns="" id="{9ECC80D4-8A1D-451B-8E6E-FBF7170214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8">
                  <a:extLst>
                    <a:ext uri="{FF2B5EF4-FFF2-40B4-BE49-F238E27FC236}">
                      <a16:creationId xmlns:a16="http://schemas.microsoft.com/office/drawing/2014/main" xmlns="" id="{0596F7B1-344D-46D6-8197-ED5AC03899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9">
                  <a:extLst>
                    <a:ext uri="{FF2B5EF4-FFF2-40B4-BE49-F238E27FC236}">
                      <a16:creationId xmlns:a16="http://schemas.microsoft.com/office/drawing/2014/main" xmlns="" id="{0ED1EB8D-9F6D-4852-8590-CAE72765B8B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20">
                  <a:extLst>
                    <a:ext uri="{FF2B5EF4-FFF2-40B4-BE49-F238E27FC236}">
                      <a16:creationId xmlns:a16="http://schemas.microsoft.com/office/drawing/2014/main" xmlns="" id="{47907563-E4A8-42C6-B988-FC9C8CEB954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21">
                  <a:extLst>
                    <a:ext uri="{FF2B5EF4-FFF2-40B4-BE49-F238E27FC236}">
                      <a16:creationId xmlns:a16="http://schemas.microsoft.com/office/drawing/2014/main" xmlns="" id="{473A702D-76F2-447D-8242-6EE23F7FF39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22">
                  <a:extLst>
                    <a:ext uri="{FF2B5EF4-FFF2-40B4-BE49-F238E27FC236}">
                      <a16:creationId xmlns:a16="http://schemas.microsoft.com/office/drawing/2014/main" xmlns="" id="{6E97DF33-8CA0-43D7-B22B-7C9119485F52}"/>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23">
                  <a:extLst>
                    <a:ext uri="{FF2B5EF4-FFF2-40B4-BE49-F238E27FC236}">
                      <a16:creationId xmlns:a16="http://schemas.microsoft.com/office/drawing/2014/main" xmlns="" id="{0CB3597B-44DD-4821-9FFE-DDCB4DBC7CB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4">
                  <a:extLst>
                    <a:ext uri="{FF2B5EF4-FFF2-40B4-BE49-F238E27FC236}">
                      <a16:creationId xmlns:a16="http://schemas.microsoft.com/office/drawing/2014/main" xmlns="" id="{9148C360-AF60-450A-94C8-9229C516BD6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5">
                  <a:extLst>
                    <a:ext uri="{FF2B5EF4-FFF2-40B4-BE49-F238E27FC236}">
                      <a16:creationId xmlns:a16="http://schemas.microsoft.com/office/drawing/2014/main" xmlns="" id="{CCE067B2-CB50-495A-A033-6D57B1AA546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6">
                  <a:extLst>
                    <a:ext uri="{FF2B5EF4-FFF2-40B4-BE49-F238E27FC236}">
                      <a16:creationId xmlns:a16="http://schemas.microsoft.com/office/drawing/2014/main" xmlns="" id="{E1503852-E3F8-4885-BF90-07C9C478491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7">
                  <a:extLst>
                    <a:ext uri="{FF2B5EF4-FFF2-40B4-BE49-F238E27FC236}">
                      <a16:creationId xmlns:a16="http://schemas.microsoft.com/office/drawing/2014/main" xmlns="" id="{E83B26C8-9F37-40D0-BDBA-0847D4D7B8A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8">
                  <a:extLst>
                    <a:ext uri="{FF2B5EF4-FFF2-40B4-BE49-F238E27FC236}">
                      <a16:creationId xmlns:a16="http://schemas.microsoft.com/office/drawing/2014/main" xmlns="" id="{913BC445-ED13-4FAA-ACFB-F23ACCBC96C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9">
                  <a:extLst>
                    <a:ext uri="{FF2B5EF4-FFF2-40B4-BE49-F238E27FC236}">
                      <a16:creationId xmlns:a16="http://schemas.microsoft.com/office/drawing/2014/main" xmlns="" id="{79B0D2D3-D9CC-4FFF-9749-1FD1E9845E62}"/>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30">
                  <a:extLst>
                    <a:ext uri="{FF2B5EF4-FFF2-40B4-BE49-F238E27FC236}">
                      <a16:creationId xmlns:a16="http://schemas.microsoft.com/office/drawing/2014/main" xmlns="" id="{F6871BB1-36E9-487B-BCAB-E2F7D3DDD5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31">
                  <a:extLst>
                    <a:ext uri="{FF2B5EF4-FFF2-40B4-BE49-F238E27FC236}">
                      <a16:creationId xmlns:a16="http://schemas.microsoft.com/office/drawing/2014/main" xmlns="" id="{0C8F28FA-9A5E-4CC0-8E24-529D603BD93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32">
                  <a:extLst>
                    <a:ext uri="{FF2B5EF4-FFF2-40B4-BE49-F238E27FC236}">
                      <a16:creationId xmlns:a16="http://schemas.microsoft.com/office/drawing/2014/main" xmlns="" id="{A52C58E8-5E4C-4C8C-A16B-DA2BEEA35D5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33">
                  <a:extLst>
                    <a:ext uri="{FF2B5EF4-FFF2-40B4-BE49-F238E27FC236}">
                      <a16:creationId xmlns:a16="http://schemas.microsoft.com/office/drawing/2014/main" xmlns="" id="{1169CBAF-B716-493D-8E4E-B3DACF2FE6E3}"/>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4">
                  <a:extLst>
                    <a:ext uri="{FF2B5EF4-FFF2-40B4-BE49-F238E27FC236}">
                      <a16:creationId xmlns:a16="http://schemas.microsoft.com/office/drawing/2014/main" xmlns="" id="{FB7AB45F-EA94-4C53-92C1-D3E5B18C6FD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5">
                  <a:extLst>
                    <a:ext uri="{FF2B5EF4-FFF2-40B4-BE49-F238E27FC236}">
                      <a16:creationId xmlns:a16="http://schemas.microsoft.com/office/drawing/2014/main" xmlns="" id="{423F7AFB-2B80-4450-97B3-0851B49D4C1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6">
                  <a:extLst>
                    <a:ext uri="{FF2B5EF4-FFF2-40B4-BE49-F238E27FC236}">
                      <a16:creationId xmlns:a16="http://schemas.microsoft.com/office/drawing/2014/main" xmlns="" id="{8946A97D-EA59-4876-8376-878D5BE7CA21}"/>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7">
                  <a:extLst>
                    <a:ext uri="{FF2B5EF4-FFF2-40B4-BE49-F238E27FC236}">
                      <a16:creationId xmlns:a16="http://schemas.microsoft.com/office/drawing/2014/main" xmlns="" id="{23616558-147D-46E2-9C94-268BEBA316A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8">
                  <a:extLst>
                    <a:ext uri="{FF2B5EF4-FFF2-40B4-BE49-F238E27FC236}">
                      <a16:creationId xmlns:a16="http://schemas.microsoft.com/office/drawing/2014/main" xmlns="" id="{27E8F5B2-E277-405B-A29A-A82868B33E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9">
                  <a:extLst>
                    <a:ext uri="{FF2B5EF4-FFF2-40B4-BE49-F238E27FC236}">
                      <a16:creationId xmlns:a16="http://schemas.microsoft.com/office/drawing/2014/main" xmlns="" id="{041EC9C3-A835-4787-9D7B-FDAE82D7FAF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40">
                  <a:extLst>
                    <a:ext uri="{FF2B5EF4-FFF2-40B4-BE49-F238E27FC236}">
                      <a16:creationId xmlns:a16="http://schemas.microsoft.com/office/drawing/2014/main" xmlns="" id="{C78240DB-FF5F-4029-BB4D-866B8C1E9E9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41">
                  <a:extLst>
                    <a:ext uri="{FF2B5EF4-FFF2-40B4-BE49-F238E27FC236}">
                      <a16:creationId xmlns:a16="http://schemas.microsoft.com/office/drawing/2014/main" xmlns="" id="{A7F78BDB-8BEB-4382-BAF4-34E6E98F155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42">
                  <a:extLst>
                    <a:ext uri="{FF2B5EF4-FFF2-40B4-BE49-F238E27FC236}">
                      <a16:creationId xmlns:a16="http://schemas.microsoft.com/office/drawing/2014/main" xmlns="" id="{186C4CED-F532-48B1-9E9D-EDAB78397B8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43">
                  <a:extLst>
                    <a:ext uri="{FF2B5EF4-FFF2-40B4-BE49-F238E27FC236}">
                      <a16:creationId xmlns:a16="http://schemas.microsoft.com/office/drawing/2014/main" xmlns="" id="{90D14022-0A3A-4D24-8CE4-124CBD0D6ED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4">
                  <a:extLst>
                    <a:ext uri="{FF2B5EF4-FFF2-40B4-BE49-F238E27FC236}">
                      <a16:creationId xmlns:a16="http://schemas.microsoft.com/office/drawing/2014/main" xmlns="" id="{0727A895-7B24-40EF-9CCB-625EB55AE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5">
                  <a:extLst>
                    <a:ext uri="{FF2B5EF4-FFF2-40B4-BE49-F238E27FC236}">
                      <a16:creationId xmlns:a16="http://schemas.microsoft.com/office/drawing/2014/main" xmlns="" id="{93D1665B-A9A9-4668-9D7D-3192CE81CB4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6">
                  <a:extLst>
                    <a:ext uri="{FF2B5EF4-FFF2-40B4-BE49-F238E27FC236}">
                      <a16:creationId xmlns:a16="http://schemas.microsoft.com/office/drawing/2014/main" xmlns="" id="{FF541690-296D-4850-B21E-67EC030F29C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7">
                  <a:extLst>
                    <a:ext uri="{FF2B5EF4-FFF2-40B4-BE49-F238E27FC236}">
                      <a16:creationId xmlns:a16="http://schemas.microsoft.com/office/drawing/2014/main" xmlns="" id="{148F7593-ABBC-4472-B502-C828D0A1E0B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8">
                  <a:extLst>
                    <a:ext uri="{FF2B5EF4-FFF2-40B4-BE49-F238E27FC236}">
                      <a16:creationId xmlns:a16="http://schemas.microsoft.com/office/drawing/2014/main" xmlns="" id="{129745A6-491A-41B0-85D9-6F75FF987DF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9">
                  <a:extLst>
                    <a:ext uri="{FF2B5EF4-FFF2-40B4-BE49-F238E27FC236}">
                      <a16:creationId xmlns:a16="http://schemas.microsoft.com/office/drawing/2014/main" xmlns="" id="{BD421F62-00E9-4EBF-9B75-DB5669B5CC3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50">
                  <a:extLst>
                    <a:ext uri="{FF2B5EF4-FFF2-40B4-BE49-F238E27FC236}">
                      <a16:creationId xmlns:a16="http://schemas.microsoft.com/office/drawing/2014/main" xmlns="" id="{1810E3CF-EB88-4F67-AF7B-005901AA0FC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51">
                  <a:extLst>
                    <a:ext uri="{FF2B5EF4-FFF2-40B4-BE49-F238E27FC236}">
                      <a16:creationId xmlns:a16="http://schemas.microsoft.com/office/drawing/2014/main" xmlns="" id="{A19A4183-6425-4660-B487-9FA71CFFBF8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52">
                  <a:extLst>
                    <a:ext uri="{FF2B5EF4-FFF2-40B4-BE49-F238E27FC236}">
                      <a16:creationId xmlns:a16="http://schemas.microsoft.com/office/drawing/2014/main" xmlns="" id="{D63CB1A7-DD24-4E45-BBB8-4817E1821EE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53">
                  <a:extLst>
                    <a:ext uri="{FF2B5EF4-FFF2-40B4-BE49-F238E27FC236}">
                      <a16:creationId xmlns:a16="http://schemas.microsoft.com/office/drawing/2014/main" xmlns="" id="{4B586C2B-BCB7-4FAB-AF3D-6D19FF90CA4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4">
                  <a:extLst>
                    <a:ext uri="{FF2B5EF4-FFF2-40B4-BE49-F238E27FC236}">
                      <a16:creationId xmlns:a16="http://schemas.microsoft.com/office/drawing/2014/main" xmlns="" id="{3BC5DC8D-8D5A-4EA0-800C-20D5B0C80EC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5">
                  <a:extLst>
                    <a:ext uri="{FF2B5EF4-FFF2-40B4-BE49-F238E27FC236}">
                      <a16:creationId xmlns:a16="http://schemas.microsoft.com/office/drawing/2014/main" xmlns="" id="{BD56326B-849B-43C8-B411-92CC99E55E11}"/>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6">
                  <a:extLst>
                    <a:ext uri="{FF2B5EF4-FFF2-40B4-BE49-F238E27FC236}">
                      <a16:creationId xmlns:a16="http://schemas.microsoft.com/office/drawing/2014/main" xmlns="" id="{34D0D721-F921-48ED-A058-63F04943B10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7">
                  <a:extLst>
                    <a:ext uri="{FF2B5EF4-FFF2-40B4-BE49-F238E27FC236}">
                      <a16:creationId xmlns:a16="http://schemas.microsoft.com/office/drawing/2014/main" xmlns="" id="{3CA863E7-73B9-4DD6-8C23-21446825F59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8">
                  <a:extLst>
                    <a:ext uri="{FF2B5EF4-FFF2-40B4-BE49-F238E27FC236}">
                      <a16:creationId xmlns:a16="http://schemas.microsoft.com/office/drawing/2014/main" xmlns="" id="{FD844868-C01D-4930-86AE-377C015EFFA7}"/>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9">
                  <a:extLst>
                    <a:ext uri="{FF2B5EF4-FFF2-40B4-BE49-F238E27FC236}">
                      <a16:creationId xmlns:a16="http://schemas.microsoft.com/office/drawing/2014/main" xmlns="" id="{7049236F-B3A7-4375-B181-08B22ACA117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60">
                  <a:extLst>
                    <a:ext uri="{FF2B5EF4-FFF2-40B4-BE49-F238E27FC236}">
                      <a16:creationId xmlns:a16="http://schemas.microsoft.com/office/drawing/2014/main" xmlns="" id="{23D11490-1B31-453B-BEAB-D09536B62E0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61">
                  <a:extLst>
                    <a:ext uri="{FF2B5EF4-FFF2-40B4-BE49-F238E27FC236}">
                      <a16:creationId xmlns:a16="http://schemas.microsoft.com/office/drawing/2014/main" xmlns="" id="{53765487-46B0-4CDC-B421-56FE73BF3EE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62">
                  <a:extLst>
                    <a:ext uri="{FF2B5EF4-FFF2-40B4-BE49-F238E27FC236}">
                      <a16:creationId xmlns:a16="http://schemas.microsoft.com/office/drawing/2014/main" xmlns="" id="{5561DDE3-0D44-46CD-8C0B-7F59AF1493D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63">
                  <a:extLst>
                    <a:ext uri="{FF2B5EF4-FFF2-40B4-BE49-F238E27FC236}">
                      <a16:creationId xmlns:a16="http://schemas.microsoft.com/office/drawing/2014/main" xmlns="" id="{2F6788AC-5BF0-4A73-B67F-B137756495E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4">
                  <a:extLst>
                    <a:ext uri="{FF2B5EF4-FFF2-40B4-BE49-F238E27FC236}">
                      <a16:creationId xmlns:a16="http://schemas.microsoft.com/office/drawing/2014/main" xmlns="" id="{AC623578-41AF-4EDB-8148-A46C267B9BE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5">
                  <a:extLst>
                    <a:ext uri="{FF2B5EF4-FFF2-40B4-BE49-F238E27FC236}">
                      <a16:creationId xmlns:a16="http://schemas.microsoft.com/office/drawing/2014/main" xmlns="" id="{92C91F57-C0FD-4970-965A-3F432C2D51C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6">
                  <a:extLst>
                    <a:ext uri="{FF2B5EF4-FFF2-40B4-BE49-F238E27FC236}">
                      <a16:creationId xmlns:a16="http://schemas.microsoft.com/office/drawing/2014/main" xmlns="" id="{1A66531B-CE15-468B-A3B3-856CC58F1B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7">
                  <a:extLst>
                    <a:ext uri="{FF2B5EF4-FFF2-40B4-BE49-F238E27FC236}">
                      <a16:creationId xmlns:a16="http://schemas.microsoft.com/office/drawing/2014/main" xmlns="" id="{22C52371-7B46-419F-B11A-4B64E4DF8A9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8">
                  <a:extLst>
                    <a:ext uri="{FF2B5EF4-FFF2-40B4-BE49-F238E27FC236}">
                      <a16:creationId xmlns:a16="http://schemas.microsoft.com/office/drawing/2014/main" xmlns="" id="{507A9FFD-F76E-4112-B270-FD40B94A441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9">
                  <a:extLst>
                    <a:ext uri="{FF2B5EF4-FFF2-40B4-BE49-F238E27FC236}">
                      <a16:creationId xmlns:a16="http://schemas.microsoft.com/office/drawing/2014/main" xmlns="" id="{D3BFF105-FB06-4250-9764-4C8A27E0A69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70">
                  <a:extLst>
                    <a:ext uri="{FF2B5EF4-FFF2-40B4-BE49-F238E27FC236}">
                      <a16:creationId xmlns:a16="http://schemas.microsoft.com/office/drawing/2014/main" xmlns="" id="{31BD6BCD-37DD-422D-82DE-C89EBC1FC5C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71">
                  <a:extLst>
                    <a:ext uri="{FF2B5EF4-FFF2-40B4-BE49-F238E27FC236}">
                      <a16:creationId xmlns:a16="http://schemas.microsoft.com/office/drawing/2014/main" xmlns="" id="{AF599FD7-3430-4822-BF1F-3C3E7F78808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72">
                  <a:extLst>
                    <a:ext uri="{FF2B5EF4-FFF2-40B4-BE49-F238E27FC236}">
                      <a16:creationId xmlns:a16="http://schemas.microsoft.com/office/drawing/2014/main" xmlns="" id="{BCD066B0-CE48-4C04-A356-6C9FE75398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73">
                  <a:extLst>
                    <a:ext uri="{FF2B5EF4-FFF2-40B4-BE49-F238E27FC236}">
                      <a16:creationId xmlns:a16="http://schemas.microsoft.com/office/drawing/2014/main" xmlns="" id="{FB256F03-A08F-473B-9BDF-AFA4128A031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4">
                  <a:extLst>
                    <a:ext uri="{FF2B5EF4-FFF2-40B4-BE49-F238E27FC236}">
                      <a16:creationId xmlns:a16="http://schemas.microsoft.com/office/drawing/2014/main" xmlns="" id="{55FE0F2E-9200-49C8-99C6-CA329809CEE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5">
                  <a:extLst>
                    <a:ext uri="{FF2B5EF4-FFF2-40B4-BE49-F238E27FC236}">
                      <a16:creationId xmlns:a16="http://schemas.microsoft.com/office/drawing/2014/main" xmlns="" id="{60331BF3-BFAA-477F-B4DF-0AFF75FDFC1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6">
                  <a:extLst>
                    <a:ext uri="{FF2B5EF4-FFF2-40B4-BE49-F238E27FC236}">
                      <a16:creationId xmlns:a16="http://schemas.microsoft.com/office/drawing/2014/main" xmlns="" id="{22EB8BBB-C64B-4162-BA45-4DCC020B2B6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7">
                  <a:extLst>
                    <a:ext uri="{FF2B5EF4-FFF2-40B4-BE49-F238E27FC236}">
                      <a16:creationId xmlns:a16="http://schemas.microsoft.com/office/drawing/2014/main" xmlns="" id="{8A59AF7C-C2E1-4FE9-974E-1141F91293E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8">
                  <a:extLst>
                    <a:ext uri="{FF2B5EF4-FFF2-40B4-BE49-F238E27FC236}">
                      <a16:creationId xmlns:a16="http://schemas.microsoft.com/office/drawing/2014/main" xmlns="" id="{C07EB5B3-5EF1-4B04-9A6F-52B49B41BE5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9">
                  <a:extLst>
                    <a:ext uri="{FF2B5EF4-FFF2-40B4-BE49-F238E27FC236}">
                      <a16:creationId xmlns:a16="http://schemas.microsoft.com/office/drawing/2014/main" xmlns="" id="{89A70FFC-76AA-4EAA-AF95-1BEA2A0AC87B}"/>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80">
                  <a:extLst>
                    <a:ext uri="{FF2B5EF4-FFF2-40B4-BE49-F238E27FC236}">
                      <a16:creationId xmlns:a16="http://schemas.microsoft.com/office/drawing/2014/main" xmlns="" id="{674732FE-223B-4FCF-AFA8-4C9683C330C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81">
                  <a:extLst>
                    <a:ext uri="{FF2B5EF4-FFF2-40B4-BE49-F238E27FC236}">
                      <a16:creationId xmlns:a16="http://schemas.microsoft.com/office/drawing/2014/main" xmlns="" id="{B0E1BBD3-1BA8-4ADF-85FA-76B804D38C7B}"/>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82">
                  <a:extLst>
                    <a:ext uri="{FF2B5EF4-FFF2-40B4-BE49-F238E27FC236}">
                      <a16:creationId xmlns:a16="http://schemas.microsoft.com/office/drawing/2014/main" xmlns="" id="{8E5CA173-BD5E-41F6-B40A-F952DC51BD49}"/>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3">
                  <a:extLst>
                    <a:ext uri="{FF2B5EF4-FFF2-40B4-BE49-F238E27FC236}">
                      <a16:creationId xmlns:a16="http://schemas.microsoft.com/office/drawing/2014/main" xmlns="" id="{62365E49-8CA6-4885-8D7C-C8BDAAB590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4">
                  <a:extLst>
                    <a:ext uri="{FF2B5EF4-FFF2-40B4-BE49-F238E27FC236}">
                      <a16:creationId xmlns:a16="http://schemas.microsoft.com/office/drawing/2014/main" xmlns="" id="{DBA62ABD-5C26-4231-AEA8-4766F76C75B3}"/>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5">
                  <a:extLst>
                    <a:ext uri="{FF2B5EF4-FFF2-40B4-BE49-F238E27FC236}">
                      <a16:creationId xmlns:a16="http://schemas.microsoft.com/office/drawing/2014/main" xmlns="" id="{D8A79C16-3324-47E8-8511-3E8E093C242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6">
                  <a:extLst>
                    <a:ext uri="{FF2B5EF4-FFF2-40B4-BE49-F238E27FC236}">
                      <a16:creationId xmlns:a16="http://schemas.microsoft.com/office/drawing/2014/main" xmlns="" id="{AAF1019F-0B30-4A50-A77A-C8D8496021B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7">
                  <a:extLst>
                    <a:ext uri="{FF2B5EF4-FFF2-40B4-BE49-F238E27FC236}">
                      <a16:creationId xmlns:a16="http://schemas.microsoft.com/office/drawing/2014/main" xmlns="" id="{7E9CC64E-776A-44F2-9265-88E10AD99AAE}"/>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8">
                  <a:extLst>
                    <a:ext uri="{FF2B5EF4-FFF2-40B4-BE49-F238E27FC236}">
                      <a16:creationId xmlns:a16="http://schemas.microsoft.com/office/drawing/2014/main" xmlns="" id="{72C2264C-7B95-4EE6-B040-54626871C17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9">
                  <a:extLst>
                    <a:ext uri="{FF2B5EF4-FFF2-40B4-BE49-F238E27FC236}">
                      <a16:creationId xmlns:a16="http://schemas.microsoft.com/office/drawing/2014/main" xmlns="" id="{2E777E04-522E-44A1-A0D8-E89799355E4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90">
                  <a:extLst>
                    <a:ext uri="{FF2B5EF4-FFF2-40B4-BE49-F238E27FC236}">
                      <a16:creationId xmlns:a16="http://schemas.microsoft.com/office/drawing/2014/main" xmlns="" id="{CF46B3C6-25F7-47EE-BF27-1BA867D04C9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91">
                  <a:extLst>
                    <a:ext uri="{FF2B5EF4-FFF2-40B4-BE49-F238E27FC236}">
                      <a16:creationId xmlns:a16="http://schemas.microsoft.com/office/drawing/2014/main" xmlns="" id="{16520BA4-6EDB-4BBE-A698-B3F92B52618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92">
                  <a:extLst>
                    <a:ext uri="{FF2B5EF4-FFF2-40B4-BE49-F238E27FC236}">
                      <a16:creationId xmlns:a16="http://schemas.microsoft.com/office/drawing/2014/main" xmlns="" id="{A90879DE-E673-4447-ADE3-9C6C2D7A9B3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5" name="文本框 49">
              <a:extLst>
                <a:ext uri="{FF2B5EF4-FFF2-40B4-BE49-F238E27FC236}">
                  <a16:creationId xmlns:a16="http://schemas.microsoft.com/office/drawing/2014/main" xmlns="" id="{BE88F816-8582-4E4D-A5E1-F87D94D3CFC2}"/>
                </a:ext>
              </a:extLst>
            </p:cNvPr>
            <p:cNvSpPr txBox="1">
              <a:spLocks noChangeArrowheads="1"/>
            </p:cNvSpPr>
            <p:nvPr/>
          </p:nvSpPr>
          <p:spPr bwMode="auto">
            <a:xfrm>
              <a:off x="2313563" y="2243342"/>
              <a:ext cx="2537746" cy="1061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cs typeface="Times New Roman" panose="02020603050405020304" pitchFamily="18" charset="0"/>
                </a:rPr>
                <a:t>Đoạn 1 có câu chủ đề </a:t>
              </a:r>
              <a:r>
                <a:rPr lang="en-US" sz="2799">
                  <a:solidFill>
                    <a:srgbClr val="000000"/>
                  </a:solidFill>
                  <a:latin typeface="Times New Roman" panose="02020603050405020304" pitchFamily="18" charset="0"/>
                  <a:cs typeface="Times New Roman" panose="02020603050405020304" pitchFamily="18" charset="0"/>
                </a:rPr>
                <a:t>( Bài ca có thể là lời của cô gái) </a:t>
              </a:r>
            </a:p>
          </p:txBody>
        </p:sp>
      </p:grpSp>
      <p:grpSp>
        <p:nvGrpSpPr>
          <p:cNvPr id="114" name="组合 3">
            <a:extLst>
              <a:ext uri="{FF2B5EF4-FFF2-40B4-BE49-F238E27FC236}">
                <a16:creationId xmlns:a16="http://schemas.microsoft.com/office/drawing/2014/main" xmlns="" id="{92A2E42F-7DF8-4472-BC75-C61407873173}"/>
              </a:ext>
            </a:extLst>
          </p:cNvPr>
          <p:cNvGrpSpPr/>
          <p:nvPr/>
        </p:nvGrpSpPr>
        <p:grpSpPr>
          <a:xfrm>
            <a:off x="7786507" y="1509815"/>
            <a:ext cx="3226236" cy="2582169"/>
            <a:chOff x="7522624" y="1711467"/>
            <a:chExt cx="2698523" cy="1980244"/>
          </a:xfrm>
        </p:grpSpPr>
        <p:grpSp>
          <p:nvGrpSpPr>
            <p:cNvPr id="115" name="组合 225">
              <a:extLst>
                <a:ext uri="{FF2B5EF4-FFF2-40B4-BE49-F238E27FC236}">
                  <a16:creationId xmlns:a16="http://schemas.microsoft.com/office/drawing/2014/main" xmlns="" id="{842CE9F7-CFA7-4F9D-A08D-A52B457B799B}"/>
                </a:ext>
              </a:extLst>
            </p:cNvPr>
            <p:cNvGrpSpPr/>
            <p:nvPr/>
          </p:nvGrpSpPr>
          <p:grpSpPr>
            <a:xfrm flipH="1">
              <a:off x="7522624" y="1711467"/>
              <a:ext cx="2698523" cy="1980244"/>
              <a:chOff x="3246438" y="1068388"/>
              <a:chExt cx="5711825" cy="4678363"/>
            </a:xfrm>
            <a:solidFill>
              <a:schemeClr val="tx1"/>
            </a:solidFill>
          </p:grpSpPr>
          <p:sp>
            <p:nvSpPr>
              <p:cNvPr id="117" name="Freeform 5">
                <a:extLst>
                  <a:ext uri="{FF2B5EF4-FFF2-40B4-BE49-F238E27FC236}">
                    <a16:creationId xmlns:a16="http://schemas.microsoft.com/office/drawing/2014/main" xmlns="" id="{6126971F-9CCC-4E9D-9069-802603C4799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6">
                <a:extLst>
                  <a:ext uri="{FF2B5EF4-FFF2-40B4-BE49-F238E27FC236}">
                    <a16:creationId xmlns:a16="http://schemas.microsoft.com/office/drawing/2014/main" xmlns="" id="{619063CF-1B95-40D7-977B-DB31D9A81DA8}"/>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7">
                <a:extLst>
                  <a:ext uri="{FF2B5EF4-FFF2-40B4-BE49-F238E27FC236}">
                    <a16:creationId xmlns:a16="http://schemas.microsoft.com/office/drawing/2014/main" xmlns="" id="{85E6C7EB-288C-42D7-8E7D-CB7DB92EF0C4}"/>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8">
                <a:extLst>
                  <a:ext uri="{FF2B5EF4-FFF2-40B4-BE49-F238E27FC236}">
                    <a16:creationId xmlns:a16="http://schemas.microsoft.com/office/drawing/2014/main" xmlns="" id="{939ED54E-65F2-4A72-AD6E-35D4363D025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9">
                <a:extLst>
                  <a:ext uri="{FF2B5EF4-FFF2-40B4-BE49-F238E27FC236}">
                    <a16:creationId xmlns:a16="http://schemas.microsoft.com/office/drawing/2014/main" xmlns="" id="{DEA1149E-09CF-4C96-816C-F171AAB0CD8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10">
                <a:extLst>
                  <a:ext uri="{FF2B5EF4-FFF2-40B4-BE49-F238E27FC236}">
                    <a16:creationId xmlns:a16="http://schemas.microsoft.com/office/drawing/2014/main" xmlns="" id="{273F0B8A-A174-462D-9376-7A5E18EE2FD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11">
                <a:extLst>
                  <a:ext uri="{FF2B5EF4-FFF2-40B4-BE49-F238E27FC236}">
                    <a16:creationId xmlns:a16="http://schemas.microsoft.com/office/drawing/2014/main" xmlns="" id="{32FCDEAC-9E2F-447C-B048-D55499705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4" name="组合 233">
                <a:extLst>
                  <a:ext uri="{FF2B5EF4-FFF2-40B4-BE49-F238E27FC236}">
                    <a16:creationId xmlns:a16="http://schemas.microsoft.com/office/drawing/2014/main" xmlns="" id="{2ED5530B-E556-4C14-AC59-7536CCE70522}"/>
                  </a:ext>
                </a:extLst>
              </p:cNvPr>
              <p:cNvGrpSpPr/>
              <p:nvPr/>
            </p:nvGrpSpPr>
            <p:grpSpPr>
              <a:xfrm>
                <a:off x="3517901" y="1225551"/>
                <a:ext cx="5260975" cy="4090987"/>
                <a:chOff x="3517901" y="1225551"/>
                <a:chExt cx="5260975" cy="4090987"/>
              </a:xfrm>
              <a:grpFill/>
            </p:grpSpPr>
            <p:sp>
              <p:nvSpPr>
                <p:cNvPr id="125" name="Freeform 12">
                  <a:extLst>
                    <a:ext uri="{FF2B5EF4-FFF2-40B4-BE49-F238E27FC236}">
                      <a16:creationId xmlns:a16="http://schemas.microsoft.com/office/drawing/2014/main" xmlns="" id="{02BE4EE9-B218-4C51-9D27-B16029F573B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3">
                  <a:extLst>
                    <a:ext uri="{FF2B5EF4-FFF2-40B4-BE49-F238E27FC236}">
                      <a16:creationId xmlns:a16="http://schemas.microsoft.com/office/drawing/2014/main" xmlns="" id="{4D769706-8073-4361-B471-AB506101C53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4">
                  <a:extLst>
                    <a:ext uri="{FF2B5EF4-FFF2-40B4-BE49-F238E27FC236}">
                      <a16:creationId xmlns:a16="http://schemas.microsoft.com/office/drawing/2014/main" xmlns="" id="{ECB5F365-346D-4A29-88E8-093370BCF52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15">
                  <a:extLst>
                    <a:ext uri="{FF2B5EF4-FFF2-40B4-BE49-F238E27FC236}">
                      <a16:creationId xmlns:a16="http://schemas.microsoft.com/office/drawing/2014/main" xmlns="" id="{2173643D-79D5-49E1-B305-53B8D8677F5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16">
                  <a:extLst>
                    <a:ext uri="{FF2B5EF4-FFF2-40B4-BE49-F238E27FC236}">
                      <a16:creationId xmlns:a16="http://schemas.microsoft.com/office/drawing/2014/main" xmlns="" id="{733B8F6C-8B62-45EB-A07F-AA8FA612996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7">
                  <a:extLst>
                    <a:ext uri="{FF2B5EF4-FFF2-40B4-BE49-F238E27FC236}">
                      <a16:creationId xmlns:a16="http://schemas.microsoft.com/office/drawing/2014/main" xmlns="" id="{78F642DA-96AA-41BB-B167-466D1B7129CB}"/>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8">
                  <a:extLst>
                    <a:ext uri="{FF2B5EF4-FFF2-40B4-BE49-F238E27FC236}">
                      <a16:creationId xmlns:a16="http://schemas.microsoft.com/office/drawing/2014/main" xmlns="" id="{5D017DE8-80A5-43C6-857D-A34A6401CC6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9">
                  <a:extLst>
                    <a:ext uri="{FF2B5EF4-FFF2-40B4-BE49-F238E27FC236}">
                      <a16:creationId xmlns:a16="http://schemas.microsoft.com/office/drawing/2014/main" xmlns="" id="{BAF070FD-F0D0-449A-B5AC-E2FB0194D748}"/>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20">
                  <a:extLst>
                    <a:ext uri="{FF2B5EF4-FFF2-40B4-BE49-F238E27FC236}">
                      <a16:creationId xmlns:a16="http://schemas.microsoft.com/office/drawing/2014/main" xmlns="" id="{04323BF3-43A8-4D9E-BBF9-D90E0FA0A27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21">
                  <a:extLst>
                    <a:ext uri="{FF2B5EF4-FFF2-40B4-BE49-F238E27FC236}">
                      <a16:creationId xmlns:a16="http://schemas.microsoft.com/office/drawing/2014/main" xmlns="" id="{7581E151-B4CC-471A-BEEE-A1C4B852015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22">
                  <a:extLst>
                    <a:ext uri="{FF2B5EF4-FFF2-40B4-BE49-F238E27FC236}">
                      <a16:creationId xmlns:a16="http://schemas.microsoft.com/office/drawing/2014/main" xmlns="" id="{01BFB04E-A7CC-4552-89C2-C52C2A3730E8}"/>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23">
                  <a:extLst>
                    <a:ext uri="{FF2B5EF4-FFF2-40B4-BE49-F238E27FC236}">
                      <a16:creationId xmlns:a16="http://schemas.microsoft.com/office/drawing/2014/main" xmlns="" id="{37704C1A-8903-485A-A368-EAEE0FA210ED}"/>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4">
                  <a:extLst>
                    <a:ext uri="{FF2B5EF4-FFF2-40B4-BE49-F238E27FC236}">
                      <a16:creationId xmlns:a16="http://schemas.microsoft.com/office/drawing/2014/main" xmlns="" id="{BD4B1BB4-B5E7-4427-A751-6BDDFD26F2E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5">
                  <a:extLst>
                    <a:ext uri="{FF2B5EF4-FFF2-40B4-BE49-F238E27FC236}">
                      <a16:creationId xmlns:a16="http://schemas.microsoft.com/office/drawing/2014/main" xmlns="" id="{B090AAA7-E04D-4C6D-A918-474469D1484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6">
                  <a:extLst>
                    <a:ext uri="{FF2B5EF4-FFF2-40B4-BE49-F238E27FC236}">
                      <a16:creationId xmlns:a16="http://schemas.microsoft.com/office/drawing/2014/main" xmlns="" id="{52FBAE33-FB6A-4B7B-9B5E-625FE18E4E05}"/>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7">
                  <a:extLst>
                    <a:ext uri="{FF2B5EF4-FFF2-40B4-BE49-F238E27FC236}">
                      <a16:creationId xmlns:a16="http://schemas.microsoft.com/office/drawing/2014/main" xmlns="" id="{7FAFE508-AA01-46F4-9B90-DC3FAA5E88C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8">
                  <a:extLst>
                    <a:ext uri="{FF2B5EF4-FFF2-40B4-BE49-F238E27FC236}">
                      <a16:creationId xmlns:a16="http://schemas.microsoft.com/office/drawing/2014/main" xmlns="" id="{1158138C-14B6-4AF2-B117-90D783CDA4B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9">
                  <a:extLst>
                    <a:ext uri="{FF2B5EF4-FFF2-40B4-BE49-F238E27FC236}">
                      <a16:creationId xmlns:a16="http://schemas.microsoft.com/office/drawing/2014/main" xmlns="" id="{7B272BD5-5EBA-4EDE-B06D-2E8257DE74B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30">
                  <a:extLst>
                    <a:ext uri="{FF2B5EF4-FFF2-40B4-BE49-F238E27FC236}">
                      <a16:creationId xmlns:a16="http://schemas.microsoft.com/office/drawing/2014/main" xmlns="" id="{105C7293-5634-4559-9B61-D3DA9A92981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31">
                  <a:extLst>
                    <a:ext uri="{FF2B5EF4-FFF2-40B4-BE49-F238E27FC236}">
                      <a16:creationId xmlns:a16="http://schemas.microsoft.com/office/drawing/2014/main" xmlns="" id="{06D2CC4B-E470-4D45-B227-6F1767710BC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32">
                  <a:extLst>
                    <a:ext uri="{FF2B5EF4-FFF2-40B4-BE49-F238E27FC236}">
                      <a16:creationId xmlns:a16="http://schemas.microsoft.com/office/drawing/2014/main" xmlns="" id="{8EA9D380-D996-412A-B89E-D635B0B9A33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33">
                  <a:extLst>
                    <a:ext uri="{FF2B5EF4-FFF2-40B4-BE49-F238E27FC236}">
                      <a16:creationId xmlns:a16="http://schemas.microsoft.com/office/drawing/2014/main" xmlns="" id="{5A1583B1-4B31-402E-86C3-0CE15856D837}"/>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4">
                  <a:extLst>
                    <a:ext uri="{FF2B5EF4-FFF2-40B4-BE49-F238E27FC236}">
                      <a16:creationId xmlns:a16="http://schemas.microsoft.com/office/drawing/2014/main" xmlns="" id="{2519E93E-A593-4AE0-9548-EA899F85098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5">
                  <a:extLst>
                    <a:ext uri="{FF2B5EF4-FFF2-40B4-BE49-F238E27FC236}">
                      <a16:creationId xmlns:a16="http://schemas.microsoft.com/office/drawing/2014/main" xmlns="" id="{97D31C4A-5D77-44E7-9A0A-FC408B627C5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6">
                  <a:extLst>
                    <a:ext uri="{FF2B5EF4-FFF2-40B4-BE49-F238E27FC236}">
                      <a16:creationId xmlns:a16="http://schemas.microsoft.com/office/drawing/2014/main" xmlns="" id="{4A2110C3-649D-48BB-B7FA-50DED90260A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7">
                  <a:extLst>
                    <a:ext uri="{FF2B5EF4-FFF2-40B4-BE49-F238E27FC236}">
                      <a16:creationId xmlns:a16="http://schemas.microsoft.com/office/drawing/2014/main" xmlns="" id="{C20DBEDD-0FCA-470E-A4F5-B7088F3D696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8">
                  <a:extLst>
                    <a:ext uri="{FF2B5EF4-FFF2-40B4-BE49-F238E27FC236}">
                      <a16:creationId xmlns:a16="http://schemas.microsoft.com/office/drawing/2014/main" xmlns="" id="{751052FB-0CB3-4459-89B6-28BC03837EA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9">
                  <a:extLst>
                    <a:ext uri="{FF2B5EF4-FFF2-40B4-BE49-F238E27FC236}">
                      <a16:creationId xmlns:a16="http://schemas.microsoft.com/office/drawing/2014/main" xmlns="" id="{234D2491-5123-496D-A9D4-465C26EF4AE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40">
                  <a:extLst>
                    <a:ext uri="{FF2B5EF4-FFF2-40B4-BE49-F238E27FC236}">
                      <a16:creationId xmlns:a16="http://schemas.microsoft.com/office/drawing/2014/main" xmlns="" id="{101EE94B-F24E-4738-97A4-3F5CD86674C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41">
                  <a:extLst>
                    <a:ext uri="{FF2B5EF4-FFF2-40B4-BE49-F238E27FC236}">
                      <a16:creationId xmlns:a16="http://schemas.microsoft.com/office/drawing/2014/main" xmlns="" id="{EE9EABC2-889A-47F0-AD90-08525168D0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42">
                  <a:extLst>
                    <a:ext uri="{FF2B5EF4-FFF2-40B4-BE49-F238E27FC236}">
                      <a16:creationId xmlns:a16="http://schemas.microsoft.com/office/drawing/2014/main" xmlns="" id="{E41EE781-17F8-49CA-AFA0-4142803438F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43">
                  <a:extLst>
                    <a:ext uri="{FF2B5EF4-FFF2-40B4-BE49-F238E27FC236}">
                      <a16:creationId xmlns:a16="http://schemas.microsoft.com/office/drawing/2014/main" xmlns="" id="{F53EA730-9B9C-463D-92EF-52F4CE0A74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4">
                  <a:extLst>
                    <a:ext uri="{FF2B5EF4-FFF2-40B4-BE49-F238E27FC236}">
                      <a16:creationId xmlns:a16="http://schemas.microsoft.com/office/drawing/2014/main" xmlns="" id="{8AB90DFB-3863-4745-BB24-0298D52A8A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5">
                  <a:extLst>
                    <a:ext uri="{FF2B5EF4-FFF2-40B4-BE49-F238E27FC236}">
                      <a16:creationId xmlns:a16="http://schemas.microsoft.com/office/drawing/2014/main" xmlns="" id="{4DEC1DA2-1490-4D63-B98E-98DA3237B51E}"/>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6">
                  <a:extLst>
                    <a:ext uri="{FF2B5EF4-FFF2-40B4-BE49-F238E27FC236}">
                      <a16:creationId xmlns:a16="http://schemas.microsoft.com/office/drawing/2014/main" xmlns="" id="{DE4C31C8-595D-4E65-94F1-B1E6DD74CFA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7">
                  <a:extLst>
                    <a:ext uri="{FF2B5EF4-FFF2-40B4-BE49-F238E27FC236}">
                      <a16:creationId xmlns:a16="http://schemas.microsoft.com/office/drawing/2014/main" xmlns="" id="{1980AB75-17AB-46D2-9274-E6AC44F34C4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8">
                  <a:extLst>
                    <a:ext uri="{FF2B5EF4-FFF2-40B4-BE49-F238E27FC236}">
                      <a16:creationId xmlns:a16="http://schemas.microsoft.com/office/drawing/2014/main" xmlns="" id="{83A6C6F3-3173-452A-9A12-B6A5094C42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9">
                  <a:extLst>
                    <a:ext uri="{FF2B5EF4-FFF2-40B4-BE49-F238E27FC236}">
                      <a16:creationId xmlns:a16="http://schemas.microsoft.com/office/drawing/2014/main" xmlns="" id="{44D80083-EFA5-470A-A587-4F3784442612}"/>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50">
                  <a:extLst>
                    <a:ext uri="{FF2B5EF4-FFF2-40B4-BE49-F238E27FC236}">
                      <a16:creationId xmlns:a16="http://schemas.microsoft.com/office/drawing/2014/main" xmlns="" id="{E9638288-C690-4589-B50F-5790BA8A910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51">
                  <a:extLst>
                    <a:ext uri="{FF2B5EF4-FFF2-40B4-BE49-F238E27FC236}">
                      <a16:creationId xmlns:a16="http://schemas.microsoft.com/office/drawing/2014/main" xmlns="" id="{E78489A6-64E8-4FEA-AF05-E12C2EF2448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52">
                  <a:extLst>
                    <a:ext uri="{FF2B5EF4-FFF2-40B4-BE49-F238E27FC236}">
                      <a16:creationId xmlns:a16="http://schemas.microsoft.com/office/drawing/2014/main" xmlns="" id="{F6EF3866-9FA9-4762-9210-A810DDEB56F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53">
                  <a:extLst>
                    <a:ext uri="{FF2B5EF4-FFF2-40B4-BE49-F238E27FC236}">
                      <a16:creationId xmlns:a16="http://schemas.microsoft.com/office/drawing/2014/main" xmlns="" id="{AF5C905B-7E0E-4EEC-AAAD-C550FDC059C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4">
                  <a:extLst>
                    <a:ext uri="{FF2B5EF4-FFF2-40B4-BE49-F238E27FC236}">
                      <a16:creationId xmlns:a16="http://schemas.microsoft.com/office/drawing/2014/main" xmlns="" id="{A591105B-01A0-4ADC-8874-8C0114BC0F0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5">
                  <a:extLst>
                    <a:ext uri="{FF2B5EF4-FFF2-40B4-BE49-F238E27FC236}">
                      <a16:creationId xmlns:a16="http://schemas.microsoft.com/office/drawing/2014/main" xmlns="" id="{53AACC3A-C1D6-41FE-8A2A-B624B52DB8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6">
                  <a:extLst>
                    <a:ext uri="{FF2B5EF4-FFF2-40B4-BE49-F238E27FC236}">
                      <a16:creationId xmlns:a16="http://schemas.microsoft.com/office/drawing/2014/main" xmlns="" id="{BD0B2533-C85E-4146-A636-63C29C9895A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7">
                  <a:extLst>
                    <a:ext uri="{FF2B5EF4-FFF2-40B4-BE49-F238E27FC236}">
                      <a16:creationId xmlns:a16="http://schemas.microsoft.com/office/drawing/2014/main" xmlns="" id="{A35D98F2-6728-483D-87A6-30D638BFCDC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8">
                  <a:extLst>
                    <a:ext uri="{FF2B5EF4-FFF2-40B4-BE49-F238E27FC236}">
                      <a16:creationId xmlns:a16="http://schemas.microsoft.com/office/drawing/2014/main" xmlns="" id="{1C348371-A446-4872-BCA2-9EE9A4906AA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9">
                  <a:extLst>
                    <a:ext uri="{FF2B5EF4-FFF2-40B4-BE49-F238E27FC236}">
                      <a16:creationId xmlns:a16="http://schemas.microsoft.com/office/drawing/2014/main" xmlns="" id="{6F24BDC3-C2D1-47F5-B0EA-787E64700E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60">
                  <a:extLst>
                    <a:ext uri="{FF2B5EF4-FFF2-40B4-BE49-F238E27FC236}">
                      <a16:creationId xmlns:a16="http://schemas.microsoft.com/office/drawing/2014/main" xmlns="" id="{421D324A-4C61-47CD-B484-8CE718C20C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61">
                  <a:extLst>
                    <a:ext uri="{FF2B5EF4-FFF2-40B4-BE49-F238E27FC236}">
                      <a16:creationId xmlns:a16="http://schemas.microsoft.com/office/drawing/2014/main" xmlns="" id="{DF70BFCE-2E9D-441A-9CDB-E180A3F8594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62">
                  <a:extLst>
                    <a:ext uri="{FF2B5EF4-FFF2-40B4-BE49-F238E27FC236}">
                      <a16:creationId xmlns:a16="http://schemas.microsoft.com/office/drawing/2014/main" xmlns="" id="{BFB080A4-62BE-4C6D-A280-5EFA40F1FEF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63">
                  <a:extLst>
                    <a:ext uri="{FF2B5EF4-FFF2-40B4-BE49-F238E27FC236}">
                      <a16:creationId xmlns:a16="http://schemas.microsoft.com/office/drawing/2014/main" xmlns="" id="{8AD59DBF-2D57-4262-9E76-30479B86356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4">
                  <a:extLst>
                    <a:ext uri="{FF2B5EF4-FFF2-40B4-BE49-F238E27FC236}">
                      <a16:creationId xmlns:a16="http://schemas.microsoft.com/office/drawing/2014/main" xmlns="" id="{39789DFB-EFFA-43C3-B20F-32F19611E1F1}"/>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5">
                  <a:extLst>
                    <a:ext uri="{FF2B5EF4-FFF2-40B4-BE49-F238E27FC236}">
                      <a16:creationId xmlns:a16="http://schemas.microsoft.com/office/drawing/2014/main" xmlns="" id="{FF929848-F005-4A3C-85F3-A2A76BBC23E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6">
                  <a:extLst>
                    <a:ext uri="{FF2B5EF4-FFF2-40B4-BE49-F238E27FC236}">
                      <a16:creationId xmlns:a16="http://schemas.microsoft.com/office/drawing/2014/main" xmlns="" id="{DED29765-D42C-4D3D-8168-11AEED2859A1}"/>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7">
                  <a:extLst>
                    <a:ext uri="{FF2B5EF4-FFF2-40B4-BE49-F238E27FC236}">
                      <a16:creationId xmlns:a16="http://schemas.microsoft.com/office/drawing/2014/main" xmlns="" id="{70F5D3E2-0C6B-49C1-81A2-DAA1FDA081B5}"/>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8">
                  <a:extLst>
                    <a:ext uri="{FF2B5EF4-FFF2-40B4-BE49-F238E27FC236}">
                      <a16:creationId xmlns:a16="http://schemas.microsoft.com/office/drawing/2014/main" xmlns="" id="{671F655B-0E36-49ED-8CAF-36366E86A9C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9">
                  <a:extLst>
                    <a:ext uri="{FF2B5EF4-FFF2-40B4-BE49-F238E27FC236}">
                      <a16:creationId xmlns:a16="http://schemas.microsoft.com/office/drawing/2014/main" xmlns="" id="{805F2140-5450-4CF5-AC8B-6757C8F6900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70">
                  <a:extLst>
                    <a:ext uri="{FF2B5EF4-FFF2-40B4-BE49-F238E27FC236}">
                      <a16:creationId xmlns:a16="http://schemas.microsoft.com/office/drawing/2014/main" xmlns="" id="{1C39F2D7-EC10-46F1-9AE2-A6E3CC4582D7}"/>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71">
                  <a:extLst>
                    <a:ext uri="{FF2B5EF4-FFF2-40B4-BE49-F238E27FC236}">
                      <a16:creationId xmlns:a16="http://schemas.microsoft.com/office/drawing/2014/main" xmlns="" id="{5B0AA1B6-31A5-489C-A827-EB449026CA5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72">
                  <a:extLst>
                    <a:ext uri="{FF2B5EF4-FFF2-40B4-BE49-F238E27FC236}">
                      <a16:creationId xmlns:a16="http://schemas.microsoft.com/office/drawing/2014/main" xmlns="" id="{71B12894-8D38-4DCD-B0DB-357C16BC78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73">
                  <a:extLst>
                    <a:ext uri="{FF2B5EF4-FFF2-40B4-BE49-F238E27FC236}">
                      <a16:creationId xmlns:a16="http://schemas.microsoft.com/office/drawing/2014/main" xmlns="" id="{770ECF51-5AD9-4D83-899E-7F372AB450C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4">
                  <a:extLst>
                    <a:ext uri="{FF2B5EF4-FFF2-40B4-BE49-F238E27FC236}">
                      <a16:creationId xmlns:a16="http://schemas.microsoft.com/office/drawing/2014/main" xmlns="" id="{132D4C66-4311-4EDE-A26B-46157FB1CD0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5">
                  <a:extLst>
                    <a:ext uri="{FF2B5EF4-FFF2-40B4-BE49-F238E27FC236}">
                      <a16:creationId xmlns:a16="http://schemas.microsoft.com/office/drawing/2014/main" xmlns="" id="{CA8A5DF4-D862-4835-9BBF-A7291921141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6">
                  <a:extLst>
                    <a:ext uri="{FF2B5EF4-FFF2-40B4-BE49-F238E27FC236}">
                      <a16:creationId xmlns:a16="http://schemas.microsoft.com/office/drawing/2014/main" xmlns="" id="{B238E586-F6BF-485B-8D83-44065CE0E14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7">
                  <a:extLst>
                    <a:ext uri="{FF2B5EF4-FFF2-40B4-BE49-F238E27FC236}">
                      <a16:creationId xmlns:a16="http://schemas.microsoft.com/office/drawing/2014/main" xmlns="" id="{1C184836-5856-4D80-9206-EC5CEABF7B6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8">
                  <a:extLst>
                    <a:ext uri="{FF2B5EF4-FFF2-40B4-BE49-F238E27FC236}">
                      <a16:creationId xmlns:a16="http://schemas.microsoft.com/office/drawing/2014/main" xmlns="" id="{F4D8C92E-D89B-475D-9FC2-910D8CE54B6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9">
                  <a:extLst>
                    <a:ext uri="{FF2B5EF4-FFF2-40B4-BE49-F238E27FC236}">
                      <a16:creationId xmlns:a16="http://schemas.microsoft.com/office/drawing/2014/main" xmlns="" id="{A696AAA7-EAAE-401C-9FB5-E3F1CF2E7D9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80">
                  <a:extLst>
                    <a:ext uri="{FF2B5EF4-FFF2-40B4-BE49-F238E27FC236}">
                      <a16:creationId xmlns:a16="http://schemas.microsoft.com/office/drawing/2014/main" xmlns="" id="{2B262B13-84A8-40B2-BCBD-AF50EFACC7F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81">
                  <a:extLst>
                    <a:ext uri="{FF2B5EF4-FFF2-40B4-BE49-F238E27FC236}">
                      <a16:creationId xmlns:a16="http://schemas.microsoft.com/office/drawing/2014/main" xmlns="" id="{CD331523-17F0-4569-98F3-2836C3BF6D3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82">
                  <a:extLst>
                    <a:ext uri="{FF2B5EF4-FFF2-40B4-BE49-F238E27FC236}">
                      <a16:creationId xmlns:a16="http://schemas.microsoft.com/office/drawing/2014/main" xmlns="" id="{84DC1F44-7B0F-4469-992A-1C3AD68DBF2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83">
                  <a:extLst>
                    <a:ext uri="{FF2B5EF4-FFF2-40B4-BE49-F238E27FC236}">
                      <a16:creationId xmlns:a16="http://schemas.microsoft.com/office/drawing/2014/main" xmlns="" id="{CFE4A642-D3F8-4F48-815E-6548CB49332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4">
                  <a:extLst>
                    <a:ext uri="{FF2B5EF4-FFF2-40B4-BE49-F238E27FC236}">
                      <a16:creationId xmlns:a16="http://schemas.microsoft.com/office/drawing/2014/main" xmlns="" id="{54079CBA-A083-4CEB-8571-7FAFB1B8941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5">
                  <a:extLst>
                    <a:ext uri="{FF2B5EF4-FFF2-40B4-BE49-F238E27FC236}">
                      <a16:creationId xmlns:a16="http://schemas.microsoft.com/office/drawing/2014/main" xmlns="" id="{FF0A8B95-FA28-4E03-B0FD-1DC288E749D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6">
                  <a:extLst>
                    <a:ext uri="{FF2B5EF4-FFF2-40B4-BE49-F238E27FC236}">
                      <a16:creationId xmlns:a16="http://schemas.microsoft.com/office/drawing/2014/main" xmlns="" id="{70DDD1CE-71E0-4169-A177-051D3BFA727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7">
                  <a:extLst>
                    <a:ext uri="{FF2B5EF4-FFF2-40B4-BE49-F238E27FC236}">
                      <a16:creationId xmlns:a16="http://schemas.microsoft.com/office/drawing/2014/main" xmlns="" id="{38844CFF-E682-4FF8-869A-99C4FE94DC34}"/>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8">
                  <a:extLst>
                    <a:ext uri="{FF2B5EF4-FFF2-40B4-BE49-F238E27FC236}">
                      <a16:creationId xmlns:a16="http://schemas.microsoft.com/office/drawing/2014/main" xmlns="" id="{0AAE6DB6-AF4A-4289-8302-DA54278BCD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9">
                  <a:extLst>
                    <a:ext uri="{FF2B5EF4-FFF2-40B4-BE49-F238E27FC236}">
                      <a16:creationId xmlns:a16="http://schemas.microsoft.com/office/drawing/2014/main" xmlns="" id="{C4523D08-EAE7-41DD-A9CE-AD27E250F48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90">
                  <a:extLst>
                    <a:ext uri="{FF2B5EF4-FFF2-40B4-BE49-F238E27FC236}">
                      <a16:creationId xmlns:a16="http://schemas.microsoft.com/office/drawing/2014/main" xmlns="" id="{A278E4F5-C106-4031-981A-691338F37F5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91">
                  <a:extLst>
                    <a:ext uri="{FF2B5EF4-FFF2-40B4-BE49-F238E27FC236}">
                      <a16:creationId xmlns:a16="http://schemas.microsoft.com/office/drawing/2014/main" xmlns="" id="{A38C1843-8555-41B2-9F4C-38380612ADD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92">
                  <a:extLst>
                    <a:ext uri="{FF2B5EF4-FFF2-40B4-BE49-F238E27FC236}">
                      <a16:creationId xmlns:a16="http://schemas.microsoft.com/office/drawing/2014/main" xmlns="" id="{7D8D2CE4-0D8D-4101-B571-7A82DFBD306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16" name="文本框 49">
              <a:extLst>
                <a:ext uri="{FF2B5EF4-FFF2-40B4-BE49-F238E27FC236}">
                  <a16:creationId xmlns:a16="http://schemas.microsoft.com/office/drawing/2014/main" xmlns="" id="{D212D029-AB84-41D3-83AF-97EC1C612208}"/>
                </a:ext>
              </a:extLst>
            </p:cNvPr>
            <p:cNvSpPr txBox="1">
              <a:spLocks noChangeArrowheads="1"/>
            </p:cNvSpPr>
            <p:nvPr/>
          </p:nvSpPr>
          <p:spPr bwMode="auto">
            <a:xfrm>
              <a:off x="7996704" y="2305401"/>
              <a:ext cx="2046128" cy="665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rPr>
                <a:t>Đoạn 2 không có câu chủ đề.</a:t>
              </a:r>
              <a:endParaRPr lang="en-US" sz="2799">
                <a:solidFill>
                  <a:srgbClr val="000000"/>
                </a:solidFill>
                <a:latin typeface="Calibri"/>
              </a:endParaRPr>
            </a:p>
          </p:txBody>
        </p:sp>
      </p:grpSp>
      <p:grpSp>
        <p:nvGrpSpPr>
          <p:cNvPr id="206" name="组合 452">
            <a:extLst>
              <a:ext uri="{FF2B5EF4-FFF2-40B4-BE49-F238E27FC236}">
                <a16:creationId xmlns:a16="http://schemas.microsoft.com/office/drawing/2014/main" xmlns="" id="{EFC9EAF5-C1BE-4F26-8173-8BEADEBC68A5}"/>
              </a:ext>
            </a:extLst>
          </p:cNvPr>
          <p:cNvGrpSpPr/>
          <p:nvPr/>
        </p:nvGrpSpPr>
        <p:grpSpPr>
          <a:xfrm>
            <a:off x="4473460" y="2539340"/>
            <a:ext cx="3005355" cy="3217518"/>
            <a:chOff x="4427538" y="954088"/>
            <a:chExt cx="3333750" cy="3729038"/>
          </a:xfrm>
        </p:grpSpPr>
        <p:sp>
          <p:nvSpPr>
            <p:cNvPr id="207" name="Freeform 5">
              <a:extLst>
                <a:ext uri="{FF2B5EF4-FFF2-40B4-BE49-F238E27FC236}">
                  <a16:creationId xmlns:a16="http://schemas.microsoft.com/office/drawing/2014/main" xmlns="" id="{08CFE96F-C625-43B9-A266-B1E6BD6653E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208" name="Freeform 6">
              <a:extLst>
                <a:ext uri="{FF2B5EF4-FFF2-40B4-BE49-F238E27FC236}">
                  <a16:creationId xmlns:a16="http://schemas.microsoft.com/office/drawing/2014/main" xmlns="" id="{DC05AB9D-520D-4347-B8E3-4F6B04EBBB66}"/>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09" name="Freeform 7">
              <a:extLst>
                <a:ext uri="{FF2B5EF4-FFF2-40B4-BE49-F238E27FC236}">
                  <a16:creationId xmlns:a16="http://schemas.microsoft.com/office/drawing/2014/main" xmlns="" id="{485B01F6-9241-4882-8230-7AB0CD7AFC3B}"/>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0" name="Freeform 8">
              <a:extLst>
                <a:ext uri="{FF2B5EF4-FFF2-40B4-BE49-F238E27FC236}">
                  <a16:creationId xmlns:a16="http://schemas.microsoft.com/office/drawing/2014/main" xmlns="" id="{6B3BEE55-D4F6-45DF-86C4-2F4D5DC9ECD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1" name="Freeform 9">
              <a:extLst>
                <a:ext uri="{FF2B5EF4-FFF2-40B4-BE49-F238E27FC236}">
                  <a16:creationId xmlns:a16="http://schemas.microsoft.com/office/drawing/2014/main" xmlns="" id="{A8473F33-C3FF-418B-85EC-74F6EDA27268}"/>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2" name="Freeform 10">
              <a:extLst>
                <a:ext uri="{FF2B5EF4-FFF2-40B4-BE49-F238E27FC236}">
                  <a16:creationId xmlns:a16="http://schemas.microsoft.com/office/drawing/2014/main" xmlns="" id="{EEAC74AA-2583-46DC-B615-8ABC0474E80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3" name="Freeform 11">
              <a:extLst>
                <a:ext uri="{FF2B5EF4-FFF2-40B4-BE49-F238E27FC236}">
                  <a16:creationId xmlns:a16="http://schemas.microsoft.com/office/drawing/2014/main" xmlns="" id="{1AE7FAB0-5583-474F-A85D-117738AA63B9}"/>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4" name="Freeform 12">
              <a:extLst>
                <a:ext uri="{FF2B5EF4-FFF2-40B4-BE49-F238E27FC236}">
                  <a16:creationId xmlns:a16="http://schemas.microsoft.com/office/drawing/2014/main" xmlns="" id="{3D1D1522-507B-4D05-B86F-F7BCA746DDC5}"/>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5" name="Freeform 13">
              <a:extLst>
                <a:ext uri="{FF2B5EF4-FFF2-40B4-BE49-F238E27FC236}">
                  <a16:creationId xmlns:a16="http://schemas.microsoft.com/office/drawing/2014/main" xmlns="" id="{3D5156D5-D7F7-4822-A596-DDEA7ED7873B}"/>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6" name="Freeform 14">
              <a:extLst>
                <a:ext uri="{FF2B5EF4-FFF2-40B4-BE49-F238E27FC236}">
                  <a16:creationId xmlns:a16="http://schemas.microsoft.com/office/drawing/2014/main" xmlns="" id="{F9B0F40E-3FF5-4008-8B39-EFCA460D556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7" name="Freeform 15">
              <a:extLst>
                <a:ext uri="{FF2B5EF4-FFF2-40B4-BE49-F238E27FC236}">
                  <a16:creationId xmlns:a16="http://schemas.microsoft.com/office/drawing/2014/main" xmlns="" id="{424F0199-9594-476B-AC8F-5056A4C1984E}"/>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8" name="Freeform 16">
              <a:extLst>
                <a:ext uri="{FF2B5EF4-FFF2-40B4-BE49-F238E27FC236}">
                  <a16:creationId xmlns:a16="http://schemas.microsoft.com/office/drawing/2014/main" xmlns="" id="{F0CBBAA3-178A-4807-94AE-C175B8BF4C5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9" name="Freeform 17">
              <a:extLst>
                <a:ext uri="{FF2B5EF4-FFF2-40B4-BE49-F238E27FC236}">
                  <a16:creationId xmlns:a16="http://schemas.microsoft.com/office/drawing/2014/main" xmlns="" id="{C2186B83-744D-416D-99B0-7622991C098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0" name="Freeform 18">
              <a:extLst>
                <a:ext uri="{FF2B5EF4-FFF2-40B4-BE49-F238E27FC236}">
                  <a16:creationId xmlns:a16="http://schemas.microsoft.com/office/drawing/2014/main" xmlns="" id="{1554413C-6426-4236-B5A7-5EC59BA55398}"/>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1" name="Freeform 19">
              <a:extLst>
                <a:ext uri="{FF2B5EF4-FFF2-40B4-BE49-F238E27FC236}">
                  <a16:creationId xmlns:a16="http://schemas.microsoft.com/office/drawing/2014/main" xmlns="" id="{37146407-709D-4605-9C40-C0325C8A4D9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2" name="Freeform 20">
              <a:extLst>
                <a:ext uri="{FF2B5EF4-FFF2-40B4-BE49-F238E27FC236}">
                  <a16:creationId xmlns:a16="http://schemas.microsoft.com/office/drawing/2014/main" xmlns="" id="{576798AB-7864-4955-893A-B0D87B0183A7}"/>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3" name="Freeform 21">
              <a:extLst>
                <a:ext uri="{FF2B5EF4-FFF2-40B4-BE49-F238E27FC236}">
                  <a16:creationId xmlns:a16="http://schemas.microsoft.com/office/drawing/2014/main" xmlns="" id="{97AE8DE9-5400-4AEE-93F9-FCBE89780704}"/>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4" name="Freeform 22">
              <a:extLst>
                <a:ext uri="{FF2B5EF4-FFF2-40B4-BE49-F238E27FC236}">
                  <a16:creationId xmlns:a16="http://schemas.microsoft.com/office/drawing/2014/main" xmlns="" id="{9EB58D88-A2E6-4543-8DA4-7CA4C404CB81}"/>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5" name="Freeform 23">
              <a:extLst>
                <a:ext uri="{FF2B5EF4-FFF2-40B4-BE49-F238E27FC236}">
                  <a16:creationId xmlns:a16="http://schemas.microsoft.com/office/drawing/2014/main" xmlns="" id="{3C4B2206-D1F9-49E7-BAF2-BCAE09E9D565}"/>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6" name="Freeform 24">
              <a:extLst>
                <a:ext uri="{FF2B5EF4-FFF2-40B4-BE49-F238E27FC236}">
                  <a16:creationId xmlns:a16="http://schemas.microsoft.com/office/drawing/2014/main" xmlns="" id="{0427A229-A40F-4F05-842F-61A00A7C9F1C}"/>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7" name="Freeform 25">
              <a:extLst>
                <a:ext uri="{FF2B5EF4-FFF2-40B4-BE49-F238E27FC236}">
                  <a16:creationId xmlns:a16="http://schemas.microsoft.com/office/drawing/2014/main" xmlns="" id="{3786497E-ACF3-46DE-BB62-A4B02A4EDB33}"/>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8" name="Freeform 26">
              <a:extLst>
                <a:ext uri="{FF2B5EF4-FFF2-40B4-BE49-F238E27FC236}">
                  <a16:creationId xmlns:a16="http://schemas.microsoft.com/office/drawing/2014/main" xmlns="" id="{7896A32D-CF65-4C35-8D46-45A9FAFB2146}"/>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9" name="Freeform 27">
              <a:extLst>
                <a:ext uri="{FF2B5EF4-FFF2-40B4-BE49-F238E27FC236}">
                  <a16:creationId xmlns:a16="http://schemas.microsoft.com/office/drawing/2014/main" xmlns="" id="{48E46BB8-FECB-4CA8-A0BB-6349005F7870}"/>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0" name="Freeform 28">
              <a:extLst>
                <a:ext uri="{FF2B5EF4-FFF2-40B4-BE49-F238E27FC236}">
                  <a16:creationId xmlns:a16="http://schemas.microsoft.com/office/drawing/2014/main" xmlns="" id="{A654593F-912E-410D-9C8C-02228B5D55CC}"/>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1" name="Freeform 29">
              <a:extLst>
                <a:ext uri="{FF2B5EF4-FFF2-40B4-BE49-F238E27FC236}">
                  <a16:creationId xmlns:a16="http://schemas.microsoft.com/office/drawing/2014/main" xmlns="" id="{E8624080-55C6-4639-BBE1-E357D436AAF3}"/>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2" name="Freeform 30">
              <a:extLst>
                <a:ext uri="{FF2B5EF4-FFF2-40B4-BE49-F238E27FC236}">
                  <a16:creationId xmlns:a16="http://schemas.microsoft.com/office/drawing/2014/main" xmlns="" id="{11FCF08C-BF0C-4AE7-A4CB-8A63ACF4913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3" name="Freeform 31">
              <a:extLst>
                <a:ext uri="{FF2B5EF4-FFF2-40B4-BE49-F238E27FC236}">
                  <a16:creationId xmlns:a16="http://schemas.microsoft.com/office/drawing/2014/main" xmlns="" id="{0DB83931-691D-43E3-B00F-31313A47B08D}"/>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4" name="Freeform 32">
              <a:extLst>
                <a:ext uri="{FF2B5EF4-FFF2-40B4-BE49-F238E27FC236}">
                  <a16:creationId xmlns:a16="http://schemas.microsoft.com/office/drawing/2014/main" xmlns="" id="{22C79554-08FB-4E0A-B9D6-C547BDA6FD6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5" name="Freeform 33">
              <a:extLst>
                <a:ext uri="{FF2B5EF4-FFF2-40B4-BE49-F238E27FC236}">
                  <a16:creationId xmlns:a16="http://schemas.microsoft.com/office/drawing/2014/main" xmlns="" id="{A1BED2B7-26E9-4DA5-A675-0EB0A1420118}"/>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6" name="Freeform 34">
              <a:extLst>
                <a:ext uri="{FF2B5EF4-FFF2-40B4-BE49-F238E27FC236}">
                  <a16:creationId xmlns:a16="http://schemas.microsoft.com/office/drawing/2014/main" xmlns="" id="{7FC78F5C-DF77-48E5-A076-58A3ECF20272}"/>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7" name="Freeform 35">
              <a:extLst>
                <a:ext uri="{FF2B5EF4-FFF2-40B4-BE49-F238E27FC236}">
                  <a16:creationId xmlns:a16="http://schemas.microsoft.com/office/drawing/2014/main" xmlns="" id="{CADAA9CB-B32D-4A84-9802-30FBADBA2827}"/>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8" name="Freeform 36">
              <a:extLst>
                <a:ext uri="{FF2B5EF4-FFF2-40B4-BE49-F238E27FC236}">
                  <a16:creationId xmlns:a16="http://schemas.microsoft.com/office/drawing/2014/main" xmlns="" id="{A6F91EEC-E554-452B-8C77-27694621D1E3}"/>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9" name="Freeform 37">
              <a:extLst>
                <a:ext uri="{FF2B5EF4-FFF2-40B4-BE49-F238E27FC236}">
                  <a16:creationId xmlns:a16="http://schemas.microsoft.com/office/drawing/2014/main" xmlns="" id="{96997D64-27ED-4204-84EE-54FB54DA2FDB}"/>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0" name="Freeform 38">
              <a:extLst>
                <a:ext uri="{FF2B5EF4-FFF2-40B4-BE49-F238E27FC236}">
                  <a16:creationId xmlns:a16="http://schemas.microsoft.com/office/drawing/2014/main" xmlns="" id="{B3B3B610-E1C0-48C6-8903-3380F4771E86}"/>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1" name="Freeform 39">
              <a:extLst>
                <a:ext uri="{FF2B5EF4-FFF2-40B4-BE49-F238E27FC236}">
                  <a16:creationId xmlns:a16="http://schemas.microsoft.com/office/drawing/2014/main" xmlns="" id="{4D3EBD3F-ED04-4175-8436-F02390F55B9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2" name="Freeform 40">
              <a:extLst>
                <a:ext uri="{FF2B5EF4-FFF2-40B4-BE49-F238E27FC236}">
                  <a16:creationId xmlns:a16="http://schemas.microsoft.com/office/drawing/2014/main" xmlns="" id="{7086D0F0-41B9-403A-8A31-8854B903B759}"/>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3" name="Freeform 41">
              <a:extLst>
                <a:ext uri="{FF2B5EF4-FFF2-40B4-BE49-F238E27FC236}">
                  <a16:creationId xmlns:a16="http://schemas.microsoft.com/office/drawing/2014/main" xmlns="" id="{242448C5-9CD8-46EB-B06D-9D762178E71E}"/>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4" name="Freeform 42">
              <a:extLst>
                <a:ext uri="{FF2B5EF4-FFF2-40B4-BE49-F238E27FC236}">
                  <a16:creationId xmlns:a16="http://schemas.microsoft.com/office/drawing/2014/main" xmlns="" id="{4CAC61C9-9481-421D-A6A5-954BDFB2A275}"/>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5" name="Freeform 43">
              <a:extLst>
                <a:ext uri="{FF2B5EF4-FFF2-40B4-BE49-F238E27FC236}">
                  <a16:creationId xmlns:a16="http://schemas.microsoft.com/office/drawing/2014/main" xmlns="" id="{34D20ED5-595D-4A4B-BEE5-42AA7C875EFB}"/>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6" name="Freeform 44">
              <a:extLst>
                <a:ext uri="{FF2B5EF4-FFF2-40B4-BE49-F238E27FC236}">
                  <a16:creationId xmlns:a16="http://schemas.microsoft.com/office/drawing/2014/main" xmlns="" id="{34A283E9-9C1B-4E97-B894-2D9F34DA5532}"/>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7" name="Freeform 45">
              <a:extLst>
                <a:ext uri="{FF2B5EF4-FFF2-40B4-BE49-F238E27FC236}">
                  <a16:creationId xmlns:a16="http://schemas.microsoft.com/office/drawing/2014/main" xmlns="" id="{AA398211-8378-48A6-BE46-C3A319E0AA0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8" name="Freeform 46">
              <a:extLst>
                <a:ext uri="{FF2B5EF4-FFF2-40B4-BE49-F238E27FC236}">
                  <a16:creationId xmlns:a16="http://schemas.microsoft.com/office/drawing/2014/main" xmlns="" id="{B5422F84-13F9-41BF-B083-9B256CE09E8F}"/>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26948956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randombar(horizontal)">
                                      <p:cBhvr>
                                        <p:cTn id="37" dur="750"/>
                                        <p:tgtEl>
                                          <p:spTgt spid="206"/>
                                        </p:tgtEl>
                                      </p:cBhvr>
                                    </p:animEffect>
                                  </p:childTnLst>
                                </p:cTn>
                              </p:par>
                            </p:childTnLst>
                          </p:cTn>
                        </p:par>
                        <p:par>
                          <p:cTn id="38" fill="hold">
                            <p:stCondLst>
                              <p:cond delay="125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Đoạn văn </a:t>
            </a:r>
            <a:endParaRPr kumimoji="0" lang="en-US" sz="4000" b="0" i="0" u="none" strike="noStrike" kern="1200" cap="none" spc="0" normalizeH="0" baseline="0" noProof="0">
              <a:ln>
                <a:noFill/>
              </a:ln>
              <a:solidFill>
                <a:srgbClr val="FFFFFF"/>
              </a:solidFill>
              <a:effectLst/>
              <a:uLnTx/>
              <a:uFillTx/>
              <a:latin typeface="Calibri"/>
              <a:ea typeface="+mn-ea"/>
              <a:cs typeface="+mn-cs"/>
            </a:endParaRPr>
          </a:p>
        </p:txBody>
      </p:sp>
      <p:sp>
        <p:nvSpPr>
          <p:cNvPr id="5" name="Rounded Rectangle 4"/>
          <p:cNvSpPr/>
          <p:nvPr/>
        </p:nvSpPr>
        <p:spPr>
          <a:xfrm>
            <a:off x="3749041" y="486697"/>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Có</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câu chủ đề</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ounded Rectangle 9"/>
          <p:cNvSpPr/>
          <p:nvPr/>
        </p:nvSpPr>
        <p:spPr>
          <a:xfrm>
            <a:off x="3873136" y="4669526"/>
            <a:ext cx="3115494" cy="116957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srgbClr val="FFFFFF"/>
                </a:solidFill>
                <a:latin typeface="Times New Roman" panose="02020603050405020304" pitchFamily="18" charset="0"/>
              </a:rPr>
              <a:t>Không có câu chủ đề.</a:t>
            </a: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1"/>
          </p:cNvCxnSpPr>
          <p:nvPr/>
        </p:nvCxnSpPr>
        <p:spPr>
          <a:xfrm>
            <a:off x="2560321" y="3017520"/>
            <a:ext cx="1312815" cy="223679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988630" y="887459"/>
            <a:ext cx="1959428" cy="28612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88630" y="1249513"/>
            <a:ext cx="1959428" cy="620270"/>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2" idx="1"/>
          </p:cNvCxnSpPr>
          <p:nvPr/>
        </p:nvCxnSpPr>
        <p:spPr>
          <a:xfrm>
            <a:off x="6949443" y="1320147"/>
            <a:ext cx="1920239" cy="158025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8869682" y="214156"/>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srgbClr val="FFFFFF"/>
                </a:solidFill>
                <a:latin typeface="Times New Roman" panose="02020603050405020304" pitchFamily="18" charset="0"/>
              </a:rPr>
              <a:t>Nằm ở đầu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ounded Rectangle 20"/>
          <p:cNvSpPr/>
          <p:nvPr/>
        </p:nvSpPr>
        <p:spPr>
          <a:xfrm>
            <a:off x="8869682" y="1344659"/>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ở cuối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Rounded Rectangle 21"/>
          <p:cNvSpPr/>
          <p:nvPr/>
        </p:nvSpPr>
        <p:spPr>
          <a:xfrm>
            <a:off x="8869682" y="2443200"/>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ở giữa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54047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3730830" y="1761967"/>
            <a:ext cx="4588155" cy="3076961"/>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4139331" y="2522467"/>
            <a:ext cx="3663263" cy="1323439"/>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smtClean="0">
                <a:ln>
                  <a:noFill/>
                </a:ln>
                <a:solidFill>
                  <a:srgbClr val="002060"/>
                </a:solidFill>
                <a:effectLst/>
                <a:uLnTx/>
                <a:uFillTx/>
                <a:latin typeface="Times New Roman" panose="02020603050405020304" pitchFamily="18" charset="0"/>
                <a:ea typeface="黑体"/>
                <a:cs typeface="Times New Roman" panose="02020603050405020304" pitchFamily="18" charset="0"/>
              </a:rPr>
              <a:t>AI NHANH HƠN</a:t>
            </a:r>
            <a:endPar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5909072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24</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1.</a:t>
            </a:r>
            <a:r>
              <a:rPr lang="vi-VN" sz="4000">
                <a:latin typeface="Times New Roman" panose="02020603050405020304" pitchFamily="18" charset="0"/>
                <a:cs typeface="Times New Roman" panose="02020603050405020304" pitchFamily="18" charset="0"/>
              </a:rPr>
              <a:t> Dấu ngoặc kép để </a:t>
            </a:r>
            <a:r>
              <a:rPr lang="en-US" sz="4000" smtClean="0">
                <a:latin typeface="Times New Roman" panose="02020603050405020304" pitchFamily="18" charset="0"/>
                <a:cs typeface="Times New Roman" panose="02020603050405020304" pitchFamily="18" charset="0"/>
              </a:rPr>
              <a:t>……... </a:t>
            </a:r>
            <a:r>
              <a:rPr lang="vi-VN" sz="4000" smtClean="0">
                <a:latin typeface="Times New Roman" panose="02020603050405020304" pitchFamily="18" charset="0"/>
                <a:cs typeface="Times New Roman" panose="02020603050405020304" pitchFamily="18" charset="0"/>
              </a:rPr>
              <a:t>không </a:t>
            </a:r>
            <a:r>
              <a:rPr lang="vi-VN" sz="4000">
                <a:latin typeface="Times New Roman" panose="02020603050405020304" pitchFamily="18" charset="0"/>
                <a:cs typeface="Times New Roman" panose="02020603050405020304" pitchFamily="18" charset="0"/>
              </a:rPr>
              <a:t>theo nghĩa thông thường</a:t>
            </a:r>
            <a:r>
              <a:rPr lang="en-US" sz="4000" smtClean="0">
                <a:latin typeface="Times New Roman" panose="02020603050405020304" pitchFamily="18" charset="0"/>
                <a:cs typeface="Times New Roman" panose="02020603050405020304" pitchFamily="18" charset="0"/>
              </a:rPr>
              <a:t>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để ghi nhớ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liệt kê các ý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 kết thúc đoạn văn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a:t>
            </a:r>
            <a:r>
              <a:rPr lang="en-US" sz="4000">
                <a:solidFill>
                  <a:srgbClr val="FFFFFF"/>
                </a:solidFill>
                <a:latin typeface="Times New Roman" panose="02020603050405020304" pitchFamily="18" charset="0"/>
                <a:cs typeface="Times New Roman" panose="02020603050405020304" pitchFamily="18" charset="0"/>
              </a:rPr>
              <a:t>. đánh dấu cách hiểu một từ ngữ </a:t>
            </a:r>
          </a:p>
        </p:txBody>
      </p:sp>
    </p:spTree>
    <p:extLst>
      <p:ext uri="{BB962C8B-B14F-4D97-AF65-F5344CB8AC3E}">
        <p14:creationId xmlns:p14="http://schemas.microsoft.com/office/powerpoint/2010/main" val="3753410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25</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2. Văn bản là sản phẩm của …… bằng ngôn ngữ.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hoạt động giao tiếp.</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hoạt động trao đổi.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 hoạt động đọc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 hoạt động trao gửi</a:t>
            </a:r>
            <a:endParaRPr lang="en-US" sz="4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076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26</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3. Các câu, các đoạn trong văn bản có tính ……………….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Kết dính.</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Giao tiếp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C.Liên kết chặt chẽ.</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 Giao lưu </a:t>
            </a:r>
            <a:endParaRPr lang="en-US" sz="4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2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4. Đơn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vị trực tiếp tạo nên văn bản chính là</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tiếng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câu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từ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1354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5.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thường do …….. Tạo thành.</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văn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bản.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nhiều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câu.</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tiếng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từ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870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6.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sẽ biểu đạt một ……. trọn vẹn.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nội</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dung tương đối</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Trang</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giấy</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lời văn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Câu văn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59812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319046-6F89-4DE7-B6D0-6D4AC59529A6}"/>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latin typeface="Calibri"/>
              </a:rPr>
              <a:pPr defTabSz="914217">
                <a:defRPr/>
              </a:pPr>
              <a:t>3</a:t>
            </a:fld>
            <a:endParaRPr lang="en-US" dirty="0">
              <a:solidFill>
                <a:prstClr val="black">
                  <a:tint val="75000"/>
                </a:prstClr>
              </a:solidFill>
              <a:latin typeface="Calibri"/>
            </a:endParaRPr>
          </a:p>
        </p:txBody>
      </p:sp>
      <p:grpSp>
        <p:nvGrpSpPr>
          <p:cNvPr id="5" name="组合 5">
            <a:extLst>
              <a:ext uri="{FF2B5EF4-FFF2-40B4-BE49-F238E27FC236}">
                <a16:creationId xmlns:a16="http://schemas.microsoft.com/office/drawing/2014/main" xmlns=""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a16="http://schemas.microsoft.com/office/drawing/2014/main" xmlns=""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7" name="Freeform 1843">
              <a:extLst>
                <a:ext uri="{FF2B5EF4-FFF2-40B4-BE49-F238E27FC236}">
                  <a16:creationId xmlns:a16="http://schemas.microsoft.com/office/drawing/2014/main" xmlns=""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8" name="Freeform 1844">
              <a:extLst>
                <a:ext uri="{FF2B5EF4-FFF2-40B4-BE49-F238E27FC236}">
                  <a16:creationId xmlns:a16="http://schemas.microsoft.com/office/drawing/2014/main" xmlns=""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9" name="Freeform 1845">
              <a:extLst>
                <a:ext uri="{FF2B5EF4-FFF2-40B4-BE49-F238E27FC236}">
                  <a16:creationId xmlns:a16="http://schemas.microsoft.com/office/drawing/2014/main" xmlns=""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0" name="Freeform 1846">
              <a:extLst>
                <a:ext uri="{FF2B5EF4-FFF2-40B4-BE49-F238E27FC236}">
                  <a16:creationId xmlns:a16="http://schemas.microsoft.com/office/drawing/2014/main" xmlns=""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1" name="Freeform 1847">
              <a:extLst>
                <a:ext uri="{FF2B5EF4-FFF2-40B4-BE49-F238E27FC236}">
                  <a16:creationId xmlns:a16="http://schemas.microsoft.com/office/drawing/2014/main" xmlns=""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2" name="Freeform 1848">
              <a:extLst>
                <a:ext uri="{FF2B5EF4-FFF2-40B4-BE49-F238E27FC236}">
                  <a16:creationId xmlns:a16="http://schemas.microsoft.com/office/drawing/2014/main" xmlns=""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3" name="Freeform 1849">
              <a:extLst>
                <a:ext uri="{FF2B5EF4-FFF2-40B4-BE49-F238E27FC236}">
                  <a16:creationId xmlns:a16="http://schemas.microsoft.com/office/drawing/2014/main" xmlns=""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4" name="Freeform 1850">
              <a:extLst>
                <a:ext uri="{FF2B5EF4-FFF2-40B4-BE49-F238E27FC236}">
                  <a16:creationId xmlns:a16="http://schemas.microsoft.com/office/drawing/2014/main" xmlns=""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5" name="Freeform 1851">
              <a:extLst>
                <a:ext uri="{FF2B5EF4-FFF2-40B4-BE49-F238E27FC236}">
                  <a16:creationId xmlns:a16="http://schemas.microsoft.com/office/drawing/2014/main" xmlns=""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6" name="Freeform 1852">
              <a:extLst>
                <a:ext uri="{FF2B5EF4-FFF2-40B4-BE49-F238E27FC236}">
                  <a16:creationId xmlns:a16="http://schemas.microsoft.com/office/drawing/2014/main" xmlns=""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7" name="Freeform 1853">
              <a:extLst>
                <a:ext uri="{FF2B5EF4-FFF2-40B4-BE49-F238E27FC236}">
                  <a16:creationId xmlns:a16="http://schemas.microsoft.com/office/drawing/2014/main" xmlns=""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8" name="Freeform 1854">
              <a:extLst>
                <a:ext uri="{FF2B5EF4-FFF2-40B4-BE49-F238E27FC236}">
                  <a16:creationId xmlns:a16="http://schemas.microsoft.com/office/drawing/2014/main" xmlns=""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9" name="Freeform 1855">
              <a:extLst>
                <a:ext uri="{FF2B5EF4-FFF2-40B4-BE49-F238E27FC236}">
                  <a16:creationId xmlns:a16="http://schemas.microsoft.com/office/drawing/2014/main" xmlns=""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0" name="Freeform 1856">
              <a:extLst>
                <a:ext uri="{FF2B5EF4-FFF2-40B4-BE49-F238E27FC236}">
                  <a16:creationId xmlns:a16="http://schemas.microsoft.com/office/drawing/2014/main" xmlns=""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1" name="Freeform 1857">
              <a:extLst>
                <a:ext uri="{FF2B5EF4-FFF2-40B4-BE49-F238E27FC236}">
                  <a16:creationId xmlns:a16="http://schemas.microsoft.com/office/drawing/2014/main" xmlns=""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2" name="Freeform 1858">
              <a:extLst>
                <a:ext uri="{FF2B5EF4-FFF2-40B4-BE49-F238E27FC236}">
                  <a16:creationId xmlns:a16="http://schemas.microsoft.com/office/drawing/2014/main" xmlns=""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3" name="Freeform 1859">
              <a:extLst>
                <a:ext uri="{FF2B5EF4-FFF2-40B4-BE49-F238E27FC236}">
                  <a16:creationId xmlns:a16="http://schemas.microsoft.com/office/drawing/2014/main" xmlns=""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4" name="Freeform 1860">
              <a:extLst>
                <a:ext uri="{FF2B5EF4-FFF2-40B4-BE49-F238E27FC236}">
                  <a16:creationId xmlns:a16="http://schemas.microsoft.com/office/drawing/2014/main" xmlns=""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5" name="Freeform 1861">
              <a:extLst>
                <a:ext uri="{FF2B5EF4-FFF2-40B4-BE49-F238E27FC236}">
                  <a16:creationId xmlns:a16="http://schemas.microsoft.com/office/drawing/2014/main" xmlns=""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6" name="Freeform 1862">
              <a:extLst>
                <a:ext uri="{FF2B5EF4-FFF2-40B4-BE49-F238E27FC236}">
                  <a16:creationId xmlns:a16="http://schemas.microsoft.com/office/drawing/2014/main" xmlns=""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7" name="Freeform 1863">
              <a:extLst>
                <a:ext uri="{FF2B5EF4-FFF2-40B4-BE49-F238E27FC236}">
                  <a16:creationId xmlns:a16="http://schemas.microsoft.com/office/drawing/2014/main" xmlns=""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8" name="Freeform 1864">
              <a:extLst>
                <a:ext uri="{FF2B5EF4-FFF2-40B4-BE49-F238E27FC236}">
                  <a16:creationId xmlns:a16="http://schemas.microsoft.com/office/drawing/2014/main" xmlns=""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9" name="Freeform 1865">
              <a:extLst>
                <a:ext uri="{FF2B5EF4-FFF2-40B4-BE49-F238E27FC236}">
                  <a16:creationId xmlns:a16="http://schemas.microsoft.com/office/drawing/2014/main" xmlns=""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0" name="Freeform 1866">
              <a:extLst>
                <a:ext uri="{FF2B5EF4-FFF2-40B4-BE49-F238E27FC236}">
                  <a16:creationId xmlns:a16="http://schemas.microsoft.com/office/drawing/2014/main" xmlns=""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1" name="Freeform 1867">
              <a:extLst>
                <a:ext uri="{FF2B5EF4-FFF2-40B4-BE49-F238E27FC236}">
                  <a16:creationId xmlns:a16="http://schemas.microsoft.com/office/drawing/2014/main" xmlns=""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2" name="Freeform 1868">
              <a:extLst>
                <a:ext uri="{FF2B5EF4-FFF2-40B4-BE49-F238E27FC236}">
                  <a16:creationId xmlns:a16="http://schemas.microsoft.com/office/drawing/2014/main" xmlns=""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3" name="Freeform 1869">
              <a:extLst>
                <a:ext uri="{FF2B5EF4-FFF2-40B4-BE49-F238E27FC236}">
                  <a16:creationId xmlns:a16="http://schemas.microsoft.com/office/drawing/2014/main" xmlns=""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4" name="Freeform 1870">
              <a:extLst>
                <a:ext uri="{FF2B5EF4-FFF2-40B4-BE49-F238E27FC236}">
                  <a16:creationId xmlns:a16="http://schemas.microsoft.com/office/drawing/2014/main" xmlns=""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5" name="Freeform 1871">
              <a:extLst>
                <a:ext uri="{FF2B5EF4-FFF2-40B4-BE49-F238E27FC236}">
                  <a16:creationId xmlns:a16="http://schemas.microsoft.com/office/drawing/2014/main" xmlns=""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grpSp>
      <p:sp>
        <p:nvSpPr>
          <p:cNvPr id="36" name="任意多边形 36">
            <a:extLst>
              <a:ext uri="{FF2B5EF4-FFF2-40B4-BE49-F238E27FC236}">
                <a16:creationId xmlns:a16="http://schemas.microsoft.com/office/drawing/2014/main" xmlns=""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Calibri"/>
              <a:ea typeface="宋体" panose="02010600030101010101" pitchFamily="2" charset="-122"/>
            </a:endParaRPr>
          </a:p>
        </p:txBody>
      </p:sp>
      <p:pic>
        <p:nvPicPr>
          <p:cNvPr id="39" name="图片 20">
            <a:extLst>
              <a:ext uri="{FF2B5EF4-FFF2-40B4-BE49-F238E27FC236}">
                <a16:creationId xmlns:a16="http://schemas.microsoft.com/office/drawing/2014/main" xmlns="" id="{831CB43F-6C83-4990-9DFB-80EB8A634FDE}"/>
              </a:ext>
            </a:extLst>
          </p:cNvPr>
          <p:cNvPicPr>
            <a:picLocks noChangeAspect="1"/>
          </p:cNvPicPr>
          <p:nvPr/>
        </p:nvPicPr>
        <p:blipFill>
          <a:blip r:embed="rId2"/>
          <a:stretch>
            <a:fillRect/>
          </a:stretch>
        </p:blipFill>
        <p:spPr>
          <a:xfrm>
            <a:off x="2847796" y="79636"/>
            <a:ext cx="6496408" cy="4076678"/>
          </a:xfrm>
          <a:prstGeom prst="rect">
            <a:avLst/>
          </a:prstGeom>
        </p:spPr>
      </p:pic>
      <p:sp>
        <p:nvSpPr>
          <p:cNvPr id="41" name="文本框 21">
            <a:extLst>
              <a:ext uri="{FF2B5EF4-FFF2-40B4-BE49-F238E27FC236}">
                <a16:creationId xmlns:a16="http://schemas.microsoft.com/office/drawing/2014/main" xmlns="" id="{2B4C73FA-BFD3-4318-9F6C-58C1E2CB2153}"/>
              </a:ext>
            </a:extLst>
          </p:cNvPr>
          <p:cNvSpPr txBox="1"/>
          <p:nvPr/>
        </p:nvSpPr>
        <p:spPr>
          <a:xfrm>
            <a:off x="2919732" y="763120"/>
            <a:ext cx="6923155" cy="1938543"/>
          </a:xfrm>
          <a:prstGeom prst="rect">
            <a:avLst/>
          </a:prstGeom>
          <a:noFill/>
        </p:spPr>
        <p:txBody>
          <a:bodyPr wrap="square" rtlCol="0">
            <a:spAutoFit/>
          </a:bodyPr>
          <a:lstStyle/>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Ai nhanh hơn.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Học sinh sẽ kể tên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dấu câu mà em biết?</a:t>
            </a:r>
            <a:endParaRPr lang="zh-CN" altLang="en-US" sz="8798"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333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Câu 7. </a:t>
            </a:r>
            <a:r>
              <a:rPr lang="en-US" sz="4000" smtClean="0">
                <a:solidFill>
                  <a:srgbClr val="FFFFFF"/>
                </a:solidFill>
                <a:latin typeface="Times New Roman" panose="02020603050405020304" pitchFamily="18" charset="0"/>
                <a:cs typeface="Times New Roman" panose="02020603050405020304" pitchFamily="18" charset="0"/>
              </a:rPr>
              <a:t>Đoạn văn bắt </a:t>
            </a:r>
            <a:r>
              <a:rPr lang="en-US" sz="4000">
                <a:solidFill>
                  <a:srgbClr val="FFFFFF"/>
                </a:solidFill>
                <a:latin typeface="Times New Roman" panose="02020603050405020304" pitchFamily="18" charset="0"/>
                <a:cs typeface="Times New Roman" panose="02020603050405020304" pitchFamily="18" charset="0"/>
              </a:rPr>
              <a:t>đầu từ chỗ </a:t>
            </a:r>
            <a:r>
              <a:rPr lang="en-US" sz="4000" smtClean="0">
                <a:solidFill>
                  <a:srgbClr val="FFFFFF"/>
                </a:solidFill>
                <a:latin typeface="Times New Roman" panose="02020603050405020304" pitchFamily="18" charset="0"/>
                <a:cs typeface="Times New Roman" panose="02020603050405020304" pitchFamily="18" charset="0"/>
              </a:rPr>
              <a:t>………….. và </a:t>
            </a:r>
            <a:r>
              <a:rPr lang="en-US" sz="4000">
                <a:solidFill>
                  <a:srgbClr val="FFFFFF"/>
                </a:solidFill>
                <a:latin typeface="Times New Roman" panose="02020603050405020304" pitchFamily="18" charset="0"/>
                <a:cs typeface="Times New Roman" panose="02020603050405020304" pitchFamily="18" charset="0"/>
              </a:rPr>
              <a:t>kết thúc bằng dấu câu dùng để ngắt đoạn.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viết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tắt</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dấu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phẩy</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311374"/>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dấu</a:t>
            </a:r>
            <a:r>
              <a:rPr lang="en-US" sz="4000">
                <a:solidFill>
                  <a:srgbClr val="FFFFFF"/>
                </a:solidFill>
                <a:latin typeface="Times New Roman" panose="02020603050405020304" pitchFamily="18" charset="0"/>
                <a:cs typeface="Times New Roman" panose="02020603050405020304" pitchFamily="18" charset="0"/>
              </a:rPr>
              <a:t> </a:t>
            </a:r>
            <a:r>
              <a:rPr lang="en-US" sz="4000" smtClean="0">
                <a:solidFill>
                  <a:srgbClr val="FFFFFF"/>
                </a:solidFill>
                <a:latin typeface="Times New Roman" panose="02020603050405020304" pitchFamily="18" charset="0"/>
                <a:cs typeface="Times New Roman" panose="02020603050405020304" pitchFamily="18" charset="0"/>
              </a:rPr>
              <a:t>hỏi</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A. viết hoa lùi vào đầu dòng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6919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8.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có thể có hoặc không có </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câu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chủ đề.</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chủ</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ngữ</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sự</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liên kết</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vị</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ngữ</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74223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9. Câu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chủ đề thường đặt ở vị trí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Tất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cả đều đúng.</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giữa</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C.cuối đoạn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đầu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720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10.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ngắn nhất gồm mấy câu?</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1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3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2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4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5650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xmlns=""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xmlns="" id="{192A6D67-F623-4427-AD7F-F91A32D1486D}"/>
                </a:ext>
              </a:extLst>
            </p:cNvPr>
            <p:cNvSpPr txBox="1"/>
            <p:nvPr/>
          </p:nvSpPr>
          <p:spPr>
            <a:xfrm>
              <a:off x="3750834" y="3019913"/>
              <a:ext cx="4720655"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xmlns=""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xmlns=""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xmlns=""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2649143" y="2172132"/>
            <a:ext cx="7370112" cy="2553954"/>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ea typeface="黑体"/>
                <a:cs typeface="Times New Roman" panose="02020603050405020304" pitchFamily="18" charset="0"/>
              </a:rPr>
              <a:t>Viết đoạn văn (khoảng 150 đến 200 chữ) kể về một kỉ niệm của em với người  thân mà em xem là điểm tựa tinh thần của mình. Trong đoạn văn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2649143" y="2172132"/>
            <a:ext cx="7370112" cy="2061590"/>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hình thức: đảm bảo hình thức của đoạn văn, đúng dung lượng; đảm bảo quy tắc chính tả, cấu trúc câu;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38237350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2593400" y="3080010"/>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Giới thiệu về kỉ niệm.</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Rectangle 15">
            <a:extLst>
              <a:ext uri="{FF2B5EF4-FFF2-40B4-BE49-F238E27FC236}">
                <a16:creationId xmlns:a16="http://schemas.microsoft.com/office/drawing/2014/main" xmlns="" id="{26927DBB-6E79-4F87-A7E2-B1AF9FC2FF95}"/>
              </a:ext>
            </a:extLst>
          </p:cNvPr>
          <p:cNvSpPr/>
          <p:nvPr/>
        </p:nvSpPr>
        <p:spPr>
          <a:xfrm>
            <a:off x="2593400" y="1638253"/>
            <a:ext cx="7370112" cy="1569276"/>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nội dung: </a:t>
            </a:r>
            <a:r>
              <a:rPr lang="vi-VN" sz="3199" b="1" i="1" smtClean="0">
                <a:solidFill>
                  <a:srgbClr val="002060"/>
                </a:solidFill>
                <a:latin typeface="Times New Roman" panose="02020603050405020304" pitchFamily="18" charset="0"/>
                <a:cs typeface="Times New Roman" panose="02020603050405020304" pitchFamily="18" charset="0"/>
              </a:rPr>
              <a:t>kể </a:t>
            </a:r>
            <a:r>
              <a:rPr lang="vi-VN" sz="3199" b="1" i="1">
                <a:solidFill>
                  <a:srgbClr val="002060"/>
                </a:solidFill>
                <a:latin typeface="Times New Roman" panose="02020603050405020304" pitchFamily="18" charset="0"/>
                <a:cs typeface="Times New Roman" panose="02020603050405020304" pitchFamily="18" charset="0"/>
              </a:rPr>
              <a:t>về một kỉ niệm của em với người  thân mà em xem là điểm tựa tinh thần của mình</a:t>
            </a:r>
            <a:r>
              <a:rPr lang="vi-VN" sz="3199" b="1" i="1" smtClean="0">
                <a:solidFill>
                  <a:srgbClr val="002060"/>
                </a:solidFill>
                <a:latin typeface="Times New Roman" panose="02020603050405020304" pitchFamily="18" charset="0"/>
                <a:cs typeface="Times New Roman" panose="02020603050405020304" pitchFamily="18" charset="0"/>
              </a:rPr>
              <a:t>.</a:t>
            </a:r>
            <a:endParaRPr lang="en-US" sz="3199" b="1" i="1" smtClean="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26927DBB-6E79-4F87-A7E2-B1AF9FC2FF95}"/>
              </a:ext>
            </a:extLst>
          </p:cNvPr>
          <p:cNvSpPr/>
          <p:nvPr/>
        </p:nvSpPr>
        <p:spPr>
          <a:xfrm>
            <a:off x="2593400" y="3683168"/>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Kể diễn biến các sự kiện.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18" name="Rectangle 17">
            <a:extLst>
              <a:ext uri="{FF2B5EF4-FFF2-40B4-BE49-F238E27FC236}">
                <a16:creationId xmlns:a16="http://schemas.microsoft.com/office/drawing/2014/main" xmlns="" id="{26927DBB-6E79-4F87-A7E2-B1AF9FC2FF95}"/>
              </a:ext>
            </a:extLst>
          </p:cNvPr>
          <p:cNvSpPr/>
          <p:nvPr/>
        </p:nvSpPr>
        <p:spPr>
          <a:xfrm>
            <a:off x="2633926" y="4311846"/>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Khẳng định tình cảm của bản thân.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3965231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0"/>
            <a:ext cx="9152709" cy="6555641"/>
          </a:xfrm>
          <a:prstGeom prst="rect">
            <a:avLst/>
          </a:prstGeom>
        </p:spPr>
        <p:txBody>
          <a:bodyPr wrap="square">
            <a:spAutoFit/>
          </a:bodyPr>
          <a:lstStyle/>
          <a:p>
            <a:pPr algn="just">
              <a:lnSpc>
                <a:spcPct val="150000"/>
              </a:lnSpc>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Kỉ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niệm thời thơ ấu đáng nhớ nhất với em chính là một lần không vâng lời mẹ. Trưa hôm ấy trời nắng chang chang, mẹ dặn em ở nhà trông nhà để mẹ đi có việc. Thế nhưng, để thỏa mãn “đam mê” trong lòng mình, mẹ vừa đi khỏi em đã chạy đi chơi điện tử. Chơi suốt cả một buổi chiều mãi tới tối mới chịu đi về. Về đến nhà, em tìm mãi cũng không thấy mẹ đâu. Vội chạy đi tìm thì được các bác kể rằng: Trưa không thấy em ở nhà, mẹ lo nên đi tìm, đi tìm suốt cả buổi chiều cuối cùng bị sốt cao phải nhờ người đưa về. Nghe kể đến đây mặt em đỏ gay, nước mắt trực trào ra, em chạy nhanh về nhà.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1064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0"/>
            <a:ext cx="10263052" cy="3970318"/>
          </a:xfrm>
          <a:prstGeom prst="rect">
            <a:avLst/>
          </a:prstGeom>
        </p:spPr>
        <p:txBody>
          <a:bodyPr wrap="square">
            <a:spAutoFit/>
          </a:bodyPr>
          <a:lstStyle/>
          <a:p>
            <a:pPr algn="just">
              <a:lnSpc>
                <a:spcPct val="150000"/>
              </a:lnSpc>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cửa phòng mẹ, phòng tối om, em bật đèn lên, mẹ đang nằm trên giường. Em ôm lấy mẹ khóc nức nở "Mẹ ơi con xin lỗi, con làm mẹ khổ vì con quá". Mẹ mỉm cười hiền dịu xoa đầu em: Con ngoan biết lỗi là được rồi. Một kỉ niệm tuổi thơ em đã làm cho mẹ buồn vì không vâng lời mẹ. Đó cũng là bài học nhắc nhở em rằng không bao giờ được làm cho mẹ buồn dù chỉ một lần nào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91935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4</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68083" y="775875"/>
            <a:ext cx="7035377" cy="5475975"/>
          </a:xfrm>
          <a:prstGeom prst="rect">
            <a:avLst/>
          </a:prstGeom>
        </p:spPr>
      </p:pic>
      <p:sp>
        <p:nvSpPr>
          <p:cNvPr id="23" name="TextBox 22"/>
          <p:cNvSpPr txBox="1"/>
          <p:nvPr/>
        </p:nvSpPr>
        <p:spPr>
          <a:xfrm>
            <a:off x="443987" y="1210235"/>
            <a:ext cx="2003612" cy="3785652"/>
          </a:xfrm>
          <a:prstGeom prst="rect">
            <a:avLst/>
          </a:prstGeom>
          <a:noFill/>
        </p:spPr>
        <p:txBody>
          <a:bodyPr wrap="square" rtlCol="0">
            <a:spAutoFit/>
          </a:bodyPr>
          <a:lstStyle/>
          <a:p>
            <a:pPr algn="ctr"/>
            <a:r>
              <a:rPr lang="en-US" sz="6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Ô CỬA BÍ MẬT</a:t>
            </a:r>
            <a:endParaRPr lang="en-US"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24" name="Rounded Rectangle 23"/>
          <p:cNvSpPr/>
          <p:nvPr/>
        </p:nvSpPr>
        <p:spPr>
          <a:xfrm>
            <a:off x="1312882"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1</a:t>
            </a:r>
            <a:endParaRPr lang="en-US" sz="3600">
              <a:latin typeface="Times New Roman" panose="02020603050405020304" pitchFamily="18" charset="0"/>
              <a:cs typeface="Times New Roman" panose="02020603050405020304" pitchFamily="18" charset="0"/>
            </a:endParaRPr>
          </a:p>
        </p:txBody>
      </p:sp>
      <p:sp>
        <p:nvSpPr>
          <p:cNvPr id="25" name="Rounded Rectangle 24"/>
          <p:cNvSpPr/>
          <p:nvPr/>
        </p:nvSpPr>
        <p:spPr>
          <a:xfrm>
            <a:off x="2294189"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2</a:t>
            </a:r>
            <a:endParaRPr lang="en-US" sz="3600">
              <a:latin typeface="Times New Roman" panose="02020603050405020304" pitchFamily="18" charset="0"/>
              <a:cs typeface="Times New Roman" panose="02020603050405020304" pitchFamily="18" charset="0"/>
            </a:endParaRPr>
          </a:p>
        </p:txBody>
      </p:sp>
      <p:sp>
        <p:nvSpPr>
          <p:cNvPr id="26" name="Rounded Rectangle 25"/>
          <p:cNvSpPr/>
          <p:nvPr/>
        </p:nvSpPr>
        <p:spPr>
          <a:xfrm>
            <a:off x="4190123"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4</a:t>
            </a:r>
            <a:endParaRPr lang="en-US" sz="3600">
              <a:latin typeface="Times New Roman" panose="02020603050405020304" pitchFamily="18" charset="0"/>
              <a:cs typeface="Times New Roman" panose="02020603050405020304" pitchFamily="18" charset="0"/>
            </a:endParaRPr>
          </a:p>
        </p:txBody>
      </p:sp>
      <p:sp>
        <p:nvSpPr>
          <p:cNvPr id="27" name="Rounded Rectangle 26"/>
          <p:cNvSpPr/>
          <p:nvPr/>
        </p:nvSpPr>
        <p:spPr>
          <a:xfrm>
            <a:off x="3240740"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3</a:t>
            </a:r>
            <a:endParaRPr lang="en-US" sz="3600">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a:stretch>
            <a:fillRect/>
          </a:stretch>
        </p:blipFill>
        <p:spPr>
          <a:xfrm>
            <a:off x="5013866" y="3108932"/>
            <a:ext cx="2164268" cy="640135"/>
          </a:xfrm>
          <a:prstGeom prst="rect">
            <a:avLst/>
          </a:prstGeom>
        </p:spPr>
      </p:pic>
      <p:sp>
        <p:nvSpPr>
          <p:cNvPr id="31" name="Striped Right Arrow 30">
            <a:hlinkClick r:id="rId5" action="ppaction://hlinksldjump"/>
          </p:cNvPr>
          <p:cNvSpPr/>
          <p:nvPr/>
        </p:nvSpPr>
        <p:spPr>
          <a:xfrm>
            <a:off x="274019" y="5205030"/>
            <a:ext cx="2207773" cy="828227"/>
          </a:xfrm>
          <a:prstGeom prst="stripedRightArrow">
            <a:avLst/>
          </a:prstGeom>
          <a:ln w="57150">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BÀI HỌC</a:t>
            </a:r>
            <a:endParaRPr lang="en-US" sz="2800" b="1">
              <a:latin typeface="Times New Roman" panose="02020603050405020304" pitchFamily="18" charset="0"/>
              <a:cs typeface="Times New Roman" panose="02020603050405020304" pitchFamily="18" charset="0"/>
            </a:endParaRPr>
          </a:p>
        </p:txBody>
      </p:sp>
      <p:pic>
        <p:nvPicPr>
          <p:cNvPr id="7" name="Picture 6">
            <a:hlinkClick r:id="rId6" action="ppaction://hlinksldjump"/>
          </p:cNvPr>
          <p:cNvPicPr>
            <a:picLocks noChangeAspect="1"/>
          </p:cNvPicPr>
          <p:nvPr/>
        </p:nvPicPr>
        <p:blipFill>
          <a:blip r:embed="rId7"/>
          <a:stretch>
            <a:fillRect/>
          </a:stretch>
        </p:blipFill>
        <p:spPr>
          <a:xfrm>
            <a:off x="7178133" y="3252651"/>
            <a:ext cx="3550905" cy="3006639"/>
          </a:xfrm>
          <a:prstGeom prst="rect">
            <a:avLst/>
          </a:prstGeom>
          <a:ln w="76200">
            <a:solidFill>
              <a:schemeClr val="tx1"/>
            </a:solidFill>
          </a:ln>
        </p:spPr>
      </p:pic>
      <p:pic>
        <p:nvPicPr>
          <p:cNvPr id="8" name="Picture 7">
            <a:hlinkClick r:id="rId8" action="ppaction://hlinksldjump"/>
          </p:cNvPr>
          <p:cNvPicPr>
            <a:picLocks noChangeAspect="1"/>
          </p:cNvPicPr>
          <p:nvPr/>
        </p:nvPicPr>
        <p:blipFill>
          <a:blip r:embed="rId7"/>
          <a:stretch>
            <a:fillRect/>
          </a:stretch>
        </p:blipFill>
        <p:spPr>
          <a:xfrm>
            <a:off x="3468083" y="745022"/>
            <a:ext cx="3743268" cy="2609314"/>
          </a:xfrm>
          <a:prstGeom prst="rect">
            <a:avLst/>
          </a:prstGeom>
          <a:ln w="76200">
            <a:solidFill>
              <a:schemeClr val="tx1"/>
            </a:solidFill>
          </a:ln>
        </p:spPr>
      </p:pic>
      <p:pic>
        <p:nvPicPr>
          <p:cNvPr id="9" name="Picture 8">
            <a:hlinkClick r:id="rId9" action="ppaction://hlinksldjump"/>
          </p:cNvPr>
          <p:cNvPicPr>
            <a:picLocks noChangeAspect="1"/>
          </p:cNvPicPr>
          <p:nvPr/>
        </p:nvPicPr>
        <p:blipFill>
          <a:blip r:embed="rId7"/>
          <a:stretch>
            <a:fillRect/>
          </a:stretch>
        </p:blipFill>
        <p:spPr>
          <a:xfrm>
            <a:off x="7211351" y="755121"/>
            <a:ext cx="3517688" cy="2609314"/>
          </a:xfrm>
          <a:prstGeom prst="rect">
            <a:avLst/>
          </a:prstGeom>
          <a:ln w="76200">
            <a:solidFill>
              <a:schemeClr val="tx1"/>
            </a:solidFill>
          </a:ln>
        </p:spPr>
      </p:pic>
      <p:pic>
        <p:nvPicPr>
          <p:cNvPr id="29" name="Picture 28">
            <a:hlinkClick r:id="rId10" action="ppaction://hlinksldjump"/>
          </p:cNvPr>
          <p:cNvPicPr>
            <a:picLocks noChangeAspect="1"/>
          </p:cNvPicPr>
          <p:nvPr/>
        </p:nvPicPr>
        <p:blipFill>
          <a:blip r:embed="rId7"/>
          <a:stretch>
            <a:fillRect/>
          </a:stretch>
        </p:blipFill>
        <p:spPr>
          <a:xfrm>
            <a:off x="3468083" y="3301071"/>
            <a:ext cx="3743268" cy="2924772"/>
          </a:xfrm>
          <a:prstGeom prst="rect">
            <a:avLst/>
          </a:prstGeom>
          <a:ln w="76200">
            <a:solidFill>
              <a:schemeClr val="tx1"/>
            </a:solidFill>
          </a:ln>
        </p:spPr>
      </p:pic>
    </p:spTree>
    <p:extLst>
      <p:ext uri="{BB962C8B-B14F-4D97-AF65-F5344CB8AC3E}">
        <p14:creationId xmlns:p14="http://schemas.microsoft.com/office/powerpoint/2010/main" val="4236967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23"/>
                                        </p:tgtEl>
                                        <p:attrNameLst>
                                          <p:attrName>ppt_x</p:attrName>
                                          <p:attrName>ppt_y</p:attrName>
                                        </p:attrNameLst>
                                      </p:cBhvr>
                                    </p:animMotion>
                                    <p:animRot by="1500000">
                                      <p:cBhvr>
                                        <p:cTn id="21" dur="125" fill="hold">
                                          <p:stCondLst>
                                            <p:cond delay="0"/>
                                          </p:stCondLst>
                                        </p:cTn>
                                        <p:tgtEl>
                                          <p:spTgt spid="23"/>
                                        </p:tgtEl>
                                        <p:attrNameLst>
                                          <p:attrName>r</p:attrName>
                                        </p:attrNameLst>
                                      </p:cBhvr>
                                    </p:animRot>
                                    <p:animRot by="-1500000">
                                      <p:cBhvr>
                                        <p:cTn id="22" dur="125" fill="hold">
                                          <p:stCondLst>
                                            <p:cond delay="125"/>
                                          </p:stCondLst>
                                        </p:cTn>
                                        <p:tgtEl>
                                          <p:spTgt spid="23"/>
                                        </p:tgtEl>
                                        <p:attrNameLst>
                                          <p:attrName>r</p:attrName>
                                        </p:attrNameLst>
                                      </p:cBhvr>
                                    </p:animRot>
                                    <p:animRot by="-1500000">
                                      <p:cBhvr>
                                        <p:cTn id="23" dur="125" fill="hold">
                                          <p:stCondLst>
                                            <p:cond delay="250"/>
                                          </p:stCondLst>
                                        </p:cTn>
                                        <p:tgtEl>
                                          <p:spTgt spid="23"/>
                                        </p:tgtEl>
                                        <p:attrNameLst>
                                          <p:attrName>r</p:attrName>
                                        </p:attrNameLst>
                                      </p:cBhvr>
                                    </p:animRot>
                                    <p:animRot by="1500000">
                                      <p:cBhvr>
                                        <p:cTn id="24" dur="125" fill="hold">
                                          <p:stCondLst>
                                            <p:cond delay="375"/>
                                          </p:stCondLst>
                                        </p:cTn>
                                        <p:tgtEl>
                                          <p:spTgt spid="2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1"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23"/>
                                        </p:tgtEl>
                                        <p:attrNameLst>
                                          <p:attrName>ppt_x</p:attrName>
                                          <p:attrName>ppt_y</p:attrName>
                                        </p:attrNameLst>
                                      </p:cBhvr>
                                    </p:animMotion>
                                    <p:animRot by="1500000">
                                      <p:cBhvr>
                                        <p:cTn id="29" dur="125" fill="hold">
                                          <p:stCondLst>
                                            <p:cond delay="0"/>
                                          </p:stCondLst>
                                        </p:cTn>
                                        <p:tgtEl>
                                          <p:spTgt spid="23"/>
                                        </p:tgtEl>
                                        <p:attrNameLst>
                                          <p:attrName>r</p:attrName>
                                        </p:attrNameLst>
                                      </p:cBhvr>
                                    </p:animRot>
                                    <p:animRot by="-1500000">
                                      <p:cBhvr>
                                        <p:cTn id="30" dur="125" fill="hold">
                                          <p:stCondLst>
                                            <p:cond delay="125"/>
                                          </p:stCondLst>
                                        </p:cTn>
                                        <p:tgtEl>
                                          <p:spTgt spid="23"/>
                                        </p:tgtEl>
                                        <p:attrNameLst>
                                          <p:attrName>r</p:attrName>
                                        </p:attrNameLst>
                                      </p:cBhvr>
                                    </p:animRot>
                                    <p:animRot by="-1500000">
                                      <p:cBhvr>
                                        <p:cTn id="31" dur="125" fill="hold">
                                          <p:stCondLst>
                                            <p:cond delay="250"/>
                                          </p:stCondLst>
                                        </p:cTn>
                                        <p:tgtEl>
                                          <p:spTgt spid="23"/>
                                        </p:tgtEl>
                                        <p:attrNameLst>
                                          <p:attrName>r</p:attrName>
                                        </p:attrNameLst>
                                      </p:cBhvr>
                                    </p:animRot>
                                    <p:animRot by="1500000">
                                      <p:cBhvr>
                                        <p:cTn id="32" dur="125" fill="hold">
                                          <p:stCondLst>
                                            <p:cond delay="375"/>
                                          </p:stCondLst>
                                        </p:cTn>
                                        <p:tgtEl>
                                          <p:spTgt spid="2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4" presetClass="emph" presetSubtype="0" fill="hold" grpId="2" nodeType="click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23"/>
                                        </p:tgtEl>
                                        <p:attrNameLst>
                                          <p:attrName>ppt_x</p:attrName>
                                          <p:attrName>ppt_y</p:attrName>
                                        </p:attrNameLst>
                                      </p:cBhvr>
                                    </p:animMotion>
                                    <p:animRot by="1500000">
                                      <p:cBhvr>
                                        <p:cTn id="37" dur="125" fill="hold">
                                          <p:stCondLst>
                                            <p:cond delay="0"/>
                                          </p:stCondLst>
                                        </p:cTn>
                                        <p:tgtEl>
                                          <p:spTgt spid="23"/>
                                        </p:tgtEl>
                                        <p:attrNameLst>
                                          <p:attrName>r</p:attrName>
                                        </p:attrNameLst>
                                      </p:cBhvr>
                                    </p:animRot>
                                    <p:animRot by="-1500000">
                                      <p:cBhvr>
                                        <p:cTn id="38" dur="125" fill="hold">
                                          <p:stCondLst>
                                            <p:cond delay="125"/>
                                          </p:stCondLst>
                                        </p:cTn>
                                        <p:tgtEl>
                                          <p:spTgt spid="23"/>
                                        </p:tgtEl>
                                        <p:attrNameLst>
                                          <p:attrName>r</p:attrName>
                                        </p:attrNameLst>
                                      </p:cBhvr>
                                    </p:animRot>
                                    <p:animRot by="-1500000">
                                      <p:cBhvr>
                                        <p:cTn id="39" dur="125" fill="hold">
                                          <p:stCondLst>
                                            <p:cond delay="250"/>
                                          </p:stCondLst>
                                        </p:cTn>
                                        <p:tgtEl>
                                          <p:spTgt spid="23"/>
                                        </p:tgtEl>
                                        <p:attrNameLst>
                                          <p:attrName>r</p:attrName>
                                        </p:attrNameLst>
                                      </p:cBhvr>
                                    </p:animRot>
                                    <p:animRot by="1500000">
                                      <p:cBhvr>
                                        <p:cTn id="40" dur="125" fill="hold">
                                          <p:stCondLst>
                                            <p:cond delay="375"/>
                                          </p:stCondLst>
                                        </p:cTn>
                                        <p:tgtEl>
                                          <p:spTgt spid="23"/>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34" presetClass="emph" presetSubtype="0" fill="hold" grpId="3" nodeType="click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23"/>
                                        </p:tgtEl>
                                        <p:attrNameLst>
                                          <p:attrName>ppt_x</p:attrName>
                                          <p:attrName>ppt_y</p:attrName>
                                        </p:attrNameLst>
                                      </p:cBhvr>
                                    </p:animMotion>
                                    <p:animRot by="1500000">
                                      <p:cBhvr>
                                        <p:cTn id="45" dur="125" fill="hold">
                                          <p:stCondLst>
                                            <p:cond delay="0"/>
                                          </p:stCondLst>
                                        </p:cTn>
                                        <p:tgtEl>
                                          <p:spTgt spid="23"/>
                                        </p:tgtEl>
                                        <p:attrNameLst>
                                          <p:attrName>r</p:attrName>
                                        </p:attrNameLst>
                                      </p:cBhvr>
                                    </p:animRot>
                                    <p:animRot by="-1500000">
                                      <p:cBhvr>
                                        <p:cTn id="46" dur="125" fill="hold">
                                          <p:stCondLst>
                                            <p:cond delay="125"/>
                                          </p:stCondLst>
                                        </p:cTn>
                                        <p:tgtEl>
                                          <p:spTgt spid="23"/>
                                        </p:tgtEl>
                                        <p:attrNameLst>
                                          <p:attrName>r</p:attrName>
                                        </p:attrNameLst>
                                      </p:cBhvr>
                                    </p:animRot>
                                    <p:animRot by="-1500000">
                                      <p:cBhvr>
                                        <p:cTn id="47" dur="125" fill="hold">
                                          <p:stCondLst>
                                            <p:cond delay="250"/>
                                          </p:stCondLst>
                                        </p:cTn>
                                        <p:tgtEl>
                                          <p:spTgt spid="23"/>
                                        </p:tgtEl>
                                        <p:attrNameLst>
                                          <p:attrName>r</p:attrName>
                                        </p:attrNameLst>
                                      </p:cBhvr>
                                    </p:animRot>
                                    <p:animRot by="1500000">
                                      <p:cBhvr>
                                        <p:cTn id="48"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5"/>
                    </p:tgtEl>
                  </p:cond>
                </p:stCondLst>
                <p:endSync evt="end" delay="0">
                  <p:rtn val="all"/>
                </p:endSync>
                <p:childTnLst>
                  <p:par>
                    <p:cTn id="50" fill="hold">
                      <p:stCondLst>
                        <p:cond delay="0"/>
                      </p:stCondLst>
                      <p:childTnLst>
                        <p:par>
                          <p:cTn id="51" fill="hold">
                            <p:stCondLst>
                              <p:cond delay="0"/>
                            </p:stCondLst>
                            <p:childTnLst>
                              <p:par>
                                <p:cTn id="52" presetID="16" presetClass="exit" presetSubtype="21" fill="hold" nodeType="clickEffect">
                                  <p:stCondLst>
                                    <p:cond delay="0"/>
                                  </p:stCondLst>
                                  <p:childTnLst>
                                    <p:animEffect transition="out" filter="barn(inVertical)">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5"/>
                  </p:tgtEl>
                </p:cond>
              </p:nextCondLst>
            </p:seq>
            <p:seq concurrent="1" nextAc="seek">
              <p:cTn id="55" restart="whenNotActive" fill="hold" evtFilter="cancelBubble" nodeType="interactiveSeq">
                <p:stCondLst>
                  <p:cond evt="onClick" delay="0">
                    <p:tgtEl>
                      <p:spTgt spid="24"/>
                    </p:tgtEl>
                  </p:cond>
                </p:stCondLst>
                <p:endSync evt="end" delay="0">
                  <p:rtn val="all"/>
                </p:endSync>
                <p:childTnLst>
                  <p:par>
                    <p:cTn id="56" fill="hold">
                      <p:stCondLst>
                        <p:cond delay="0"/>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6" presetClass="exit" presetSubtype="21" fill="hold" nodeType="clickEffect">
                                  <p:stCondLst>
                                    <p:cond delay="0"/>
                                  </p:stCondLst>
                                  <p:childTnLst>
                                    <p:animEffect transition="out" filter="barn(inVertical)">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16" presetClass="exit" presetSubtype="21" fill="hold" nodeType="clickEffect">
                                  <p:stCondLst>
                                    <p:cond delay="0"/>
                                  </p:stCondLst>
                                  <p:childTnLst>
                                    <p:animEffect transition="out" filter="barn(inVertical)">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6"/>
                  </p:tgtEl>
                </p:cond>
              </p:nextCondLst>
            </p:seq>
          </p:childTnLst>
        </p:cTn>
      </p:par>
    </p:tnLst>
    <p:bldLst>
      <p:bldP spid="23" grpId="0"/>
      <p:bldP spid="23" grpId="1"/>
      <p:bldP spid="23" grpId="2"/>
      <p:bldP spid="23" grpId="3"/>
      <p:bldP spid="24" grpId="0" animBg="1"/>
      <p:bldP spid="25" grpId="0" animBg="1"/>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8914" y="1074676"/>
            <a:ext cx="6096000" cy="1953868"/>
          </a:xfrm>
          <a:prstGeom prst="rect">
            <a:avLst/>
          </a:prstGeom>
        </p:spPr>
        <p:txBody>
          <a:bodyPr>
            <a:spAutoFit/>
          </a:bodyPr>
          <a:lstStyle/>
          <a:p>
            <a:pPr lvl="0" algn="just">
              <a:lnSpc>
                <a:spcPct val="150000"/>
              </a:lnSpc>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“đam mê”: đặt trong ngoặc kép với hàm ý mỉa mai về sự ham chơi của nhân vật</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042160" y="3376583"/>
            <a:ext cx="6096000" cy="1384995"/>
          </a:xfrm>
          <a:prstGeom prst="rect">
            <a:avLst/>
          </a:prstGeom>
        </p:spPr>
        <p:txBody>
          <a:bodyPr>
            <a:spAutoFit/>
          </a:bodyPr>
          <a:lstStyle/>
          <a:p>
            <a:pPr lvl="0"/>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"Mẹ ơi con xin lỗi, con làm mẹ khổ vì con quá": trích dẫn nguyên văn lời thoại của nhân vật.</a:t>
            </a:r>
            <a:endParaRPr lang="en-US"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28498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TextBox 2">
            <a:extLst>
              <a:ext uri="{FF2B5EF4-FFF2-40B4-BE49-F238E27FC236}">
                <a16:creationId xmlns:a16="http://schemas.microsoft.com/office/drawing/2014/main" xmlns="" id="{F877874D-0A72-48B5-A4C2-63E4B1A9DBF2}"/>
              </a:ext>
            </a:extLst>
          </p:cNvPr>
          <p:cNvSpPr txBox="1"/>
          <p:nvPr/>
        </p:nvSpPr>
        <p:spPr>
          <a:xfrm>
            <a:off x="1812128" y="154978"/>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HƯỚNG</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DẪN TỰ HỌC</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193075" y="1067831"/>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cũ: </a:t>
            </a:r>
          </a:p>
        </p:txBody>
      </p:sp>
      <p:sp>
        <p:nvSpPr>
          <p:cNvPr id="5" name="Rectangle 4"/>
          <p:cNvSpPr/>
          <p:nvPr/>
        </p:nvSpPr>
        <p:spPr>
          <a:xfrm>
            <a:off x="1201784" y="1597072"/>
            <a:ext cx="6096000" cy="584647"/>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Hoàn thành các bài tập vào vở</a:t>
            </a:r>
            <a:r>
              <a:rPr lang="en-US" sz="3199" b="1" smtClean="0">
                <a:solidFill>
                  <a:srgbClr val="002060"/>
                </a:solidFill>
                <a:latin typeface="Times New Roman" panose="02020603050405020304" pitchFamily="18" charset="0"/>
                <a:ea typeface="黑体"/>
                <a:cs typeface="Times New Roman" panose="02020603050405020304" pitchFamily="18" charset="0"/>
              </a:rPr>
              <a:t>.</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6" name="Rectangle 5"/>
          <p:cNvSpPr/>
          <p:nvPr/>
        </p:nvSpPr>
        <p:spPr>
          <a:xfrm>
            <a:off x="1193075" y="2200804"/>
            <a:ext cx="6096000" cy="1076961"/>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Sưu tầm các đoạn văn có câu chủ đề.</a:t>
            </a:r>
          </a:p>
        </p:txBody>
      </p:sp>
      <p:sp>
        <p:nvSpPr>
          <p:cNvPr id="7" name="Rectangle 6"/>
          <p:cNvSpPr/>
          <p:nvPr/>
        </p:nvSpPr>
        <p:spPr>
          <a:xfrm>
            <a:off x="1201784" y="3317165"/>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mới: </a:t>
            </a:r>
            <a:r>
              <a:rPr lang="en-US" sz="3199" b="1" i="1" smtClean="0">
                <a:solidFill>
                  <a:srgbClr val="002060"/>
                </a:solidFill>
                <a:latin typeface="Times New Roman" panose="02020603050405020304" pitchFamily="18" charset="0"/>
                <a:ea typeface="黑体"/>
                <a:cs typeface="Times New Roman" panose="02020603050405020304" pitchFamily="18" charset="0"/>
              </a:rPr>
              <a:t>Chiếc lá cuối cùng. </a:t>
            </a:r>
          </a:p>
        </p:txBody>
      </p:sp>
    </p:spTree>
    <p:extLst>
      <p:ext uri="{BB962C8B-B14F-4D97-AF65-F5344CB8AC3E}">
        <p14:creationId xmlns:p14="http://schemas.microsoft.com/office/powerpoint/2010/main" val="15738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xmlns=""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xmlns=""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xmlns=""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xmlns=""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xmlns=""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xmlns=""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xmlns=""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xmlns=""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xmlns=""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xmlns=""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xmlns=""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xmlns=""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xmlns=""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xmlns=""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xmlns=""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xmlns=""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xmlns=""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xmlns=""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xmlns=""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xmlns=""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xmlns=""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xmlns=""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xmlns=""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xmlns=""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xmlns=""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xmlns=""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xmlns=""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xmlns=""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xmlns=""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xmlns=""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xmlns="" id="{F877874D-0A72-48B5-A4C2-63E4B1A9DBF2}"/>
              </a:ext>
            </a:extLst>
          </p:cNvPr>
          <p:cNvSpPr txBox="1"/>
          <p:nvPr/>
        </p:nvSpPr>
        <p:spPr>
          <a:xfrm>
            <a:off x="1642311" y="2858990"/>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CHÚC</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CÁC EM HỌC TỐT!</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62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68" name="Google Shape;168;p2"/>
          <p:cNvSpPr txBox="1"/>
          <p:nvPr/>
        </p:nvSpPr>
        <p:spPr>
          <a:xfrm>
            <a:off x="1105116" y="930446"/>
            <a:ext cx="9075421" cy="2861608"/>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1: Đoạn thơ sau viết theo thể thơ nào?</a:t>
            </a:r>
            <a:endParaRPr lang="en-US" sz="2999" b="1">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Ngỡ từ quả thị bước ra</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Bé làm cô Tấm giúp bà xâu kim</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Thổi cơm, nấu nước, bế em</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Mẹ về khen bé: “Cô tiên xuống trần</a:t>
            </a:r>
            <a:r>
              <a:rPr lang="en-US" sz="2999" i="1">
                <a:solidFill>
                  <a:srgbClr val="FFFFFF"/>
                </a:solidFill>
                <a:latin typeface="Times New Roman" panose="02020603050405020304" pitchFamily="18" charset="0"/>
                <a:cs typeface="Times New Roman" panose="02020603050405020304" pitchFamily="18" charset="0"/>
              </a:rPr>
              <a:t>”</a:t>
            </a:r>
            <a:endParaRPr lang="en-US" sz="2999">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169" name="Google Shape;169;p2"/>
          <p:cNvSpPr txBox="1"/>
          <p:nvPr/>
        </p:nvSpPr>
        <p:spPr>
          <a:xfrm>
            <a:off x="1105117" y="4090724"/>
            <a:ext cx="4024847" cy="1015375"/>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b="1"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a:solidFill>
                <a:srgbClr val="FFFFFF"/>
              </a:solidFill>
              <a:latin typeface="Times New Roman" panose="02020603050405020304" pitchFamily="18" charset="0"/>
              <a:cs typeface="Times New Roman" panose="02020603050405020304" pitchFamily="18" charset="0"/>
              <a:sym typeface="Arial"/>
            </a:endParaRPr>
          </a:p>
          <a:p>
            <a:pPr defTabSz="914217"/>
            <a:r>
              <a:rPr lang="de-DE" sz="2999" i="1">
                <a:solidFill>
                  <a:srgbClr val="FFFFFF"/>
                </a:solidFill>
                <a:latin typeface="Times New Roman" panose="02020603050405020304" pitchFamily="18" charset="0"/>
                <a:cs typeface="Times New Roman" panose="02020603050405020304" pitchFamily="18" charset="0"/>
              </a:rPr>
              <a:t>Lục bát</a:t>
            </a:r>
            <a:endParaRPr lang="en-US" sz="2999">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anim calcmode="lin" valueType="num">
                                      <p:cBhvr>
                                        <p:cTn id="13" dur="1000" fill="hold"/>
                                        <p:tgtEl>
                                          <p:spTgt spid="169"/>
                                        </p:tgtEl>
                                        <p:attrNameLst>
                                          <p:attrName>ppt_x</p:attrName>
                                        </p:attrNameLst>
                                      </p:cBhvr>
                                      <p:tavLst>
                                        <p:tav tm="0">
                                          <p:val>
                                            <p:strVal val="#ppt_x"/>
                                          </p:val>
                                        </p:tav>
                                        <p:tav tm="100000">
                                          <p:val>
                                            <p:strVal val="#ppt_x"/>
                                          </p:val>
                                        </p:tav>
                                      </p:tavLst>
                                    </p:anim>
                                    <p:anim calcmode="lin" valueType="num">
                                      <p:cBhvr>
                                        <p:cTn id="14"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75" name="Google Shape;175;p3"/>
          <p:cNvSpPr txBox="1"/>
          <p:nvPr/>
        </p:nvSpPr>
        <p:spPr>
          <a:xfrm>
            <a:off x="1116401" y="779462"/>
            <a:ext cx="9097021" cy="2861608"/>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2: Đoạn thơ sau trích trong bài thơ nào, của ai?</a:t>
            </a:r>
            <a:endParaRPr lang="en-US" sz="2999" b="1">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Cháu cười híp mí,</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má đỏ bồ quân:</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 “Thôi, chào đồng chí!</a:t>
            </a:r>
            <a:r>
              <a:rPr lang="en-US" sz="2999" i="1">
                <a:solidFill>
                  <a:srgbClr val="FFFFFF"/>
                </a:solidFill>
                <a:latin typeface="Times New Roman" panose="02020603050405020304" pitchFamily="18" charset="0"/>
                <a:cs typeface="Times New Roman" panose="02020603050405020304" pitchFamily="18" charset="0"/>
              </a:rPr>
              <a:t>”</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Cháu đi xa dần...</a:t>
            </a:r>
            <a:endParaRPr lang="en-US" sz="2999">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176" name="Google Shape;176;p3"/>
          <p:cNvSpPr txBox="1"/>
          <p:nvPr/>
        </p:nvSpPr>
        <p:spPr>
          <a:xfrm>
            <a:off x="1208141" y="4189503"/>
            <a:ext cx="8369586" cy="1476933"/>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b="1"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a:solidFill>
                <a:srgbClr val="FFFFFF"/>
              </a:solidFill>
              <a:latin typeface="Times New Roman" panose="02020603050405020304" pitchFamily="18" charset="0"/>
              <a:cs typeface="Times New Roman" panose="02020603050405020304" pitchFamily="18" charset="0"/>
              <a:sym typeface="Arial"/>
            </a:endParaRPr>
          </a:p>
          <a:p>
            <a:pPr defTabSz="914217"/>
            <a:r>
              <a:rPr lang="de-DE" sz="2999" i="1">
                <a:solidFill>
                  <a:srgbClr val="FFFFFF"/>
                </a:solidFill>
                <a:latin typeface="Times New Roman" panose="02020603050405020304" pitchFamily="18" charset="0"/>
                <a:cs typeface="Times New Roman" panose="02020603050405020304" pitchFamily="18" charset="0"/>
              </a:rPr>
              <a:t>Lượm, Tố Hữu</a:t>
            </a:r>
            <a:endParaRPr lang="en-US" sz="2999">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anim calcmode="lin" valueType="num">
                                      <p:cBhvr>
                                        <p:cTn id="13" dur="1000" fill="hold"/>
                                        <p:tgtEl>
                                          <p:spTgt spid="176"/>
                                        </p:tgtEl>
                                        <p:attrNameLst>
                                          <p:attrName>ppt_x</p:attrName>
                                        </p:attrNameLst>
                                      </p:cBhvr>
                                      <p:tavLst>
                                        <p:tav tm="0">
                                          <p:val>
                                            <p:strVal val="#ppt_x"/>
                                          </p:val>
                                        </p:tav>
                                        <p:tav tm="100000">
                                          <p:val>
                                            <p:strVal val="#ppt_x"/>
                                          </p:val>
                                        </p:tav>
                                      </p:tavLst>
                                    </p:anim>
                                    <p:anim calcmode="lin" valueType="num">
                                      <p:cBhvr>
                                        <p:cTn id="14"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4">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82" name="Google Shape;182;p4"/>
          <p:cNvSpPr txBox="1"/>
          <p:nvPr/>
        </p:nvSpPr>
        <p:spPr>
          <a:xfrm>
            <a:off x="1167432" y="780460"/>
            <a:ext cx="7850592" cy="2400049"/>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3: Trong đoạn trích Bức tranh của em gái tôi, Tạ Duy Anh Viết: “Chú Tiến Lê tặng “đồng nghiệp</a:t>
            </a:r>
            <a:r>
              <a:rPr lang="en-US" sz="2999" b="1" i="1">
                <a:solidFill>
                  <a:srgbClr val="FFFFFF"/>
                </a:solidFill>
                <a:latin typeface="Times New Roman" panose="02020603050405020304" pitchFamily="18" charset="0"/>
                <a:cs typeface="Times New Roman" panose="02020603050405020304" pitchFamily="18" charset="0"/>
              </a:rPr>
              <a:t>”</a:t>
            </a:r>
            <a:r>
              <a:rPr lang="de-DE" sz="2999" b="1" i="1">
                <a:solidFill>
                  <a:srgbClr val="FFFFFF"/>
                </a:solidFill>
                <a:latin typeface="Times New Roman" panose="02020603050405020304" pitchFamily="18" charset="0"/>
                <a:cs typeface="Times New Roman" panose="02020603050405020304" pitchFamily="18" charset="0"/>
              </a:rPr>
              <a:t> hẳn một hộp màu ngoại xịn</a:t>
            </a:r>
            <a:r>
              <a:rPr lang="en-US" sz="2999" b="1" i="1">
                <a:solidFill>
                  <a:srgbClr val="FFFFFF"/>
                </a:solidFill>
                <a:latin typeface="Times New Roman" panose="02020603050405020304" pitchFamily="18" charset="0"/>
                <a:cs typeface="Times New Roman" panose="02020603050405020304" pitchFamily="18" charset="0"/>
              </a:rPr>
              <a:t>”</a:t>
            </a:r>
            <a:r>
              <a:rPr lang="de-DE" sz="2999" b="1" i="1">
                <a:solidFill>
                  <a:srgbClr val="FFFFFF"/>
                </a:solidFill>
                <a:latin typeface="Times New Roman" panose="02020603050405020304" pitchFamily="18" charset="0"/>
                <a:cs typeface="Times New Roman" panose="02020603050405020304" pitchFamily="18" charset="0"/>
              </a:rPr>
              <a:t>.  “Đồng nghiệp</a:t>
            </a:r>
            <a:r>
              <a:rPr lang="en-US" sz="2999" b="1" i="1">
                <a:solidFill>
                  <a:srgbClr val="FFFFFF"/>
                </a:solidFill>
                <a:latin typeface="Times New Roman" panose="02020603050405020304" pitchFamily="18" charset="0"/>
                <a:cs typeface="Times New Roman" panose="02020603050405020304" pitchFamily="18" charset="0"/>
              </a:rPr>
              <a:t>” </a:t>
            </a:r>
            <a:r>
              <a:rPr lang="de-DE" sz="2999" b="1" i="1">
                <a:solidFill>
                  <a:srgbClr val="FFFFFF"/>
                </a:solidFill>
                <a:latin typeface="Times New Roman" panose="02020603050405020304" pitchFamily="18" charset="0"/>
                <a:cs typeface="Times New Roman" panose="02020603050405020304" pitchFamily="18" charset="0"/>
              </a:rPr>
              <a:t>ở đây là ai?</a:t>
            </a:r>
            <a:endParaRPr lang="en-US" sz="2999" b="1">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183" name="Google Shape;183;p4"/>
          <p:cNvSpPr txBox="1"/>
          <p:nvPr/>
        </p:nvSpPr>
        <p:spPr>
          <a:xfrm>
            <a:off x="1283127" y="3920711"/>
            <a:ext cx="10519204" cy="1015375"/>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lang="en-US" sz="2999" kern="0">
              <a:solidFill>
                <a:srgbClr val="F2F2F2"/>
              </a:solidFill>
              <a:latin typeface="Times New Roman" panose="02020603050405020304" pitchFamily="18" charset="0"/>
              <a:ea typeface="Times New Roman"/>
              <a:cs typeface="Times New Roman" panose="02020603050405020304" pitchFamily="18" charset="0"/>
              <a:sym typeface="Times New Roman"/>
            </a:endParaRPr>
          </a:p>
          <a:p>
            <a:pPr defTabSz="914217"/>
            <a:r>
              <a:rPr lang="de-DE" sz="2999" i="1">
                <a:solidFill>
                  <a:srgbClr val="FFFFFF"/>
                </a:solidFill>
                <a:latin typeface="Times New Roman" panose="02020603050405020304" pitchFamily="18" charset="0"/>
                <a:cs typeface="Times New Roman" panose="02020603050405020304" pitchFamily="18" charset="0"/>
              </a:rPr>
              <a:t>Nhân vật Mèo - Kiều Phương</a:t>
            </a:r>
            <a:endParaRPr lang="en-US" sz="2999">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fill="hold"/>
                                        <p:tgtEl>
                                          <p:spTgt spid="183"/>
                                        </p:tgtEl>
                                        <p:attrNameLst>
                                          <p:attrName>ppt_x</p:attrName>
                                        </p:attrNameLst>
                                      </p:cBhvr>
                                      <p:tavLst>
                                        <p:tav tm="0">
                                          <p:val>
                                            <p:strVal val="#ppt_x"/>
                                          </p:val>
                                        </p:tav>
                                        <p:tav tm="100000">
                                          <p:val>
                                            <p:strVal val="#ppt_x"/>
                                          </p:val>
                                        </p:tav>
                                      </p:tavLst>
                                    </p:anim>
                                    <p:anim calcmode="lin" valueType="num">
                                      <p:cBhvr additive="base">
                                        <p:cTn id="13"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5">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89" name="Google Shape;189;p5"/>
          <p:cNvSpPr txBox="1"/>
          <p:nvPr/>
        </p:nvSpPr>
        <p:spPr>
          <a:xfrm>
            <a:off x="1141689" y="1354988"/>
            <a:ext cx="8001209" cy="1015375"/>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4: Đoạn trích “Bài học đường đời đầu tiên</a:t>
            </a:r>
            <a:r>
              <a:rPr lang="en-US" sz="2999" b="1" i="1">
                <a:solidFill>
                  <a:srgbClr val="FFFFFF"/>
                </a:solidFill>
                <a:latin typeface="Times New Roman" panose="02020603050405020304" pitchFamily="18" charset="0"/>
                <a:cs typeface="Times New Roman" panose="02020603050405020304" pitchFamily="18" charset="0"/>
              </a:rPr>
              <a:t>”</a:t>
            </a:r>
            <a:r>
              <a:rPr lang="de-DE" sz="2999" b="1" i="1">
                <a:solidFill>
                  <a:srgbClr val="FFFFFF"/>
                </a:solidFill>
                <a:latin typeface="Times New Roman" panose="02020603050405020304" pitchFamily="18" charset="0"/>
                <a:cs typeface="Times New Roman" panose="02020603050405020304" pitchFamily="18" charset="0"/>
              </a:rPr>
              <a:t> trích trong tác phẩm nào?</a:t>
            </a:r>
            <a:endParaRPr lang="en-US" sz="2999" b="1">
              <a:solidFill>
                <a:srgbClr val="FFFFFF"/>
              </a:solidFill>
              <a:latin typeface="Times New Roman" panose="02020603050405020304" pitchFamily="18" charset="0"/>
              <a:cs typeface="Times New Roman" panose="02020603050405020304" pitchFamily="18" charset="0"/>
            </a:endParaRPr>
          </a:p>
        </p:txBody>
      </p:sp>
      <p:sp>
        <p:nvSpPr>
          <p:cNvPr id="190" name="Google Shape;190;p5"/>
          <p:cNvSpPr txBox="1"/>
          <p:nvPr/>
        </p:nvSpPr>
        <p:spPr>
          <a:xfrm>
            <a:off x="1298409" y="3751136"/>
            <a:ext cx="8560466" cy="1015375"/>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b="1"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a:solidFill>
                <a:srgbClr val="FFFFFF"/>
              </a:solidFill>
              <a:latin typeface="Times New Roman" panose="02020603050405020304" pitchFamily="18" charset="0"/>
              <a:cs typeface="Times New Roman" panose="02020603050405020304" pitchFamily="18" charset="0"/>
              <a:sym typeface="Arial"/>
            </a:endParaRPr>
          </a:p>
          <a:p>
            <a:pPr defTabSz="914217"/>
            <a:r>
              <a:rPr lang="en-US" sz="2999" i="1">
                <a:solidFill>
                  <a:srgbClr val="FFFFFF"/>
                </a:solidFill>
                <a:latin typeface="Times New Roman" panose="02020603050405020304" pitchFamily="18" charset="0"/>
                <a:cs typeface="Times New Roman" panose="02020603050405020304" pitchFamily="18" charset="0"/>
              </a:rPr>
              <a:t>Dế Mèn phiêu lưu kí</a:t>
            </a:r>
            <a:endParaRPr lang="en-US" sz="2999">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anim calcmode="lin" valueType="num">
                                      <p:cBhvr>
                                        <p:cTn id="13" dur="1000" fill="hold"/>
                                        <p:tgtEl>
                                          <p:spTgt spid="190"/>
                                        </p:tgtEl>
                                        <p:attrNameLst>
                                          <p:attrName>ppt_x</p:attrName>
                                        </p:attrNameLst>
                                      </p:cBhvr>
                                      <p:tavLst>
                                        <p:tav tm="0">
                                          <p:val>
                                            <p:strVal val="#ppt_x"/>
                                          </p:val>
                                        </p:tav>
                                        <p:tav tm="100000">
                                          <p:val>
                                            <p:strVal val="#ppt_x"/>
                                          </p:val>
                                        </p:tav>
                                      </p:tavLst>
                                    </p:anim>
                                    <p:anim calcmode="lin" valueType="num">
                                      <p:cBhvr>
                                        <p:cTn id="1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xmlns=""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a16="http://schemas.microsoft.com/office/drawing/2014/main" xmlns=""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xmlns=""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xmlns=""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xmlns=""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215</TotalTime>
  <Words>1440</Words>
  <Application>Microsoft Office PowerPoint</Application>
  <PresentationFormat>Custom</PresentationFormat>
  <Paragraphs>214</Paragraphs>
  <Slides>42</Slides>
  <Notes>10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1_Office Theme</vt:lpstr>
      <vt:lpstr>Facet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Admin</cp:lastModifiedBy>
  <cp:revision>53</cp:revision>
  <dcterms:created xsi:type="dcterms:W3CDTF">2021-11-30T15:42:07Z</dcterms:created>
  <dcterms:modified xsi:type="dcterms:W3CDTF">2025-04-11T09:44:07Z</dcterms:modified>
</cp:coreProperties>
</file>