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f6Bn6ge3lG+yjqfoC4qb5P+8U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CFFF32-F2C5-455C-9C8C-22052D24F268}">
  <a:tblStyle styleId="{0DCFFF32-F2C5-455C-9C8C-22052D24F26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/>
          <p:nvPr/>
        </p:nvSpPr>
        <p:spPr>
          <a:xfrm>
            <a:off x="525167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obey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(v)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1096515" y="45339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tuân thủ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2332322" y="3392684"/>
            <a:ext cx="15792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/əˈbeɪ/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5730" y="1690642"/>
            <a:ext cx="4264670" cy="426467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/>
          <p:nvPr/>
        </p:nvSpPr>
        <p:spPr>
          <a:xfrm>
            <a:off x="744128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seatbelt 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 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1044726" y="44450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dây an toàn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1989588" y="3252092"/>
            <a:ext cx="21611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/ˈsiːtbelt/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4">
            <a:alphaModFix/>
          </a:blip>
          <a:srcRect l="18403" t="43265" r="36330" b="12374"/>
          <a:stretch/>
        </p:blipFill>
        <p:spPr>
          <a:xfrm>
            <a:off x="6521535" y="2026790"/>
            <a:ext cx="3780705" cy="370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" name="Google Shape;236;p12"/>
          <p:cNvGraphicFramePr/>
          <p:nvPr/>
        </p:nvGraphicFramePr>
        <p:xfrm>
          <a:off x="1396032" y="1440923"/>
          <a:ext cx="9399925" cy="5119125"/>
        </p:xfrm>
        <a:graphic>
          <a:graphicData uri="http://schemas.openxmlformats.org/drawingml/2006/table">
            <a:tbl>
              <a:tblPr firstRow="1" bandRow="1">
                <a:noFill/>
                <a:tableStyleId>{0DCFFF32-F2C5-455C-9C8C-22052D24F268}</a:tableStyleId>
              </a:tblPr>
              <a:tblGrid>
                <a:gridCol w="302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pedestrian (n)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/pəˈdestriən/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người đi bộ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passenger (n)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/ˈpæsɪndʒə(r)/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hành khách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obey (v)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/əˈbeɪ/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tuân thủ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seatbelt (n)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/ˈsiːtbelt/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dây an toàn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7" name="Google Shape;23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2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3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3"/>
          <p:cNvSpPr txBox="1"/>
          <p:nvPr/>
        </p:nvSpPr>
        <p:spPr>
          <a:xfrm>
            <a:off x="1008026" y="1373128"/>
            <a:ext cx="95504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 and discuss the question.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9" name="Google Shape;249;p13" descr="Investigating Authentic Questions — Learning in Hand with Tony Vinc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488" y="2458219"/>
            <a:ext cx="3181700" cy="210041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3"/>
          <p:cNvSpPr txBox="1"/>
          <p:nvPr/>
        </p:nvSpPr>
        <p:spPr>
          <a:xfrm>
            <a:off x="4707174" y="1884880"/>
            <a:ext cx="67665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Can you see anything that is dangerous?</a:t>
            </a:r>
            <a:endParaRPr sz="32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3"/>
          <p:cNvPicPr preferRelativeResize="0"/>
          <p:nvPr/>
        </p:nvPicPr>
        <p:blipFill rotWithShape="1">
          <a:blip r:embed="rId5">
            <a:alphaModFix/>
          </a:blip>
          <a:srcRect l="5667" t="227" r="4536" b="2699"/>
          <a:stretch/>
        </p:blipFill>
        <p:spPr>
          <a:xfrm>
            <a:off x="5581430" y="2458187"/>
            <a:ext cx="4763253" cy="4134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/>
          <p:nvPr/>
        </p:nvSpPr>
        <p:spPr>
          <a:xfrm>
            <a:off x="1083212" y="1306512"/>
            <a:ext cx="107293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following text and choose the correct answer.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60" name="Google Shape;2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4"/>
          <p:cNvSpPr txBox="1"/>
          <p:nvPr/>
        </p:nvSpPr>
        <p:spPr>
          <a:xfrm>
            <a:off x="191030" y="2430126"/>
            <a:ext cx="4053982" cy="243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text is about ______.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rules for pedestrians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traffic lights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traffic rules</a:t>
            </a:r>
            <a:endParaRPr/>
          </a:p>
        </p:txBody>
      </p:sp>
      <p:sp>
        <p:nvSpPr>
          <p:cNvPr id="262" name="Google Shape;262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>
            <a:off x="191030" y="4368800"/>
            <a:ext cx="437953" cy="444898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4"/>
          <p:cNvPicPr preferRelativeResize="0"/>
          <p:nvPr/>
        </p:nvPicPr>
        <p:blipFill rotWithShape="1">
          <a:blip r:embed="rId4">
            <a:alphaModFix/>
          </a:blip>
          <a:srcRect l="1539" t="1285" r="2324" b="1916"/>
          <a:stretch/>
        </p:blipFill>
        <p:spPr>
          <a:xfrm>
            <a:off x="4142178" y="1787475"/>
            <a:ext cx="4036622" cy="507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4"/>
          <p:cNvPicPr preferRelativeResize="0"/>
          <p:nvPr/>
        </p:nvPicPr>
        <p:blipFill rotWithShape="1">
          <a:blip r:embed="rId5">
            <a:alphaModFix/>
          </a:blip>
          <a:srcRect l="2435" t="3708" r="4711" b="2521"/>
          <a:stretch/>
        </p:blipFill>
        <p:spPr>
          <a:xfrm>
            <a:off x="8272107" y="1787475"/>
            <a:ext cx="3807097" cy="2458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/>
          <p:nvPr/>
        </p:nvSpPr>
        <p:spPr>
          <a:xfrm>
            <a:off x="1082904" y="1309610"/>
            <a:ext cx="107293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text again and answer the questions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74" name="Google Shape;274;p15"/>
          <p:cNvSpPr txBox="1"/>
          <p:nvPr/>
        </p:nvSpPr>
        <p:spPr>
          <a:xfrm>
            <a:off x="628983" y="1896217"/>
            <a:ext cx="9320134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should pedestrians cross the street?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b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lane should you use when riding a bike?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________________________________________________</a:t>
            </a:r>
            <a:b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should you do before you turn while riding a bike?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________________________________________________</a:t>
            </a:r>
            <a:b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must you do when you get on or off a bus?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________________________________________________</a:t>
            </a:r>
            <a:b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mustn’t you do when you are in a moving vehicle?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________________________________________________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1026018" y="2309656"/>
            <a:ext cx="705616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They should </a:t>
            </a:r>
            <a:r>
              <a:rPr lang="en-US" sz="2600" b="1" dirty="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cross the street at the zebra crossing. </a:t>
            </a:r>
            <a:endParaRPr sz="2600" b="0" cap="none" dirty="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1078804" y="3190661"/>
            <a:ext cx="42658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We should use the cycle lane.</a:t>
            </a:r>
            <a:endParaRPr sz="2600" b="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1078804" y="4003467"/>
            <a:ext cx="349595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We should give a signal.</a:t>
            </a:r>
            <a:endParaRPr sz="2600" b="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078804" y="4863510"/>
            <a:ext cx="887031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We must wait for buses to fully stop before getting on or off.</a:t>
            </a:r>
            <a:endParaRPr sz="2600" b="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1078804" y="5744865"/>
            <a:ext cx="751167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We mustn’t stick any body parts out of the window. </a:t>
            </a:r>
            <a:endParaRPr sz="2600" b="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2787480" y="232377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905024" y="4266481"/>
            <a:ext cx="1950733" cy="65120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5580310" y="1987328"/>
            <a:ext cx="6028110" cy="15114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Look at the picture. Can you see anything that is dangerous?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following text and choose the correct answer.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Read the text again and answer the questions.</a:t>
            </a:r>
            <a:endParaRPr/>
          </a:p>
        </p:txBody>
      </p:sp>
      <p:sp>
        <p:nvSpPr>
          <p:cNvPr id="292" name="Google Shape;292;p16"/>
          <p:cNvSpPr/>
          <p:nvPr/>
        </p:nvSpPr>
        <p:spPr>
          <a:xfrm>
            <a:off x="5569120" y="3751349"/>
            <a:ext cx="6025291" cy="165672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groups. Ask and answer the question. Make a list.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sentences. Discuss who is being safe, and who isn’t.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Give advice on dangerous situations on the road.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93;p16"/>
          <p:cNvCxnSpPr>
            <a:stCxn id="287" idx="3"/>
            <a:endCxn id="288" idx="0"/>
          </p:cNvCxnSpPr>
          <p:nvPr/>
        </p:nvCxnSpPr>
        <p:spPr>
          <a:xfrm>
            <a:off x="2788791" y="1561985"/>
            <a:ext cx="974100" cy="76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4" name="Google Shape;294;p16"/>
          <p:cNvCxnSpPr>
            <a:stCxn id="288" idx="1"/>
            <a:endCxn id="289" idx="0"/>
          </p:cNvCxnSpPr>
          <p:nvPr/>
        </p:nvCxnSpPr>
        <p:spPr>
          <a:xfrm flipH="1">
            <a:off x="1880280" y="2651481"/>
            <a:ext cx="907200" cy="161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5" name="Google Shape;295;p16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6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/>
          <p:nvPr/>
        </p:nvSpPr>
        <p:spPr>
          <a:xfrm>
            <a:off x="1094055" y="1320761"/>
            <a:ext cx="107293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groups. Ask and answer the following question.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06" name="Google Shape;30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308" name="Google Shape;308;p17"/>
          <p:cNvSpPr txBox="1"/>
          <p:nvPr/>
        </p:nvSpPr>
        <p:spPr>
          <a:xfrm>
            <a:off x="774902" y="1933757"/>
            <a:ext cx="9665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When you are a road user, what should you </a:t>
            </a:r>
            <a:r>
              <a:rPr lang="en-US" sz="3600" b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NOT </a:t>
            </a:r>
            <a:r>
              <a:rPr lang="en-US" sz="3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do? Make a list.</a:t>
            </a:r>
            <a:endParaRPr sz="3600" b="1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3125" y="3209475"/>
            <a:ext cx="3399900" cy="3399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0" name="Google Shape;31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4729" y="2875903"/>
            <a:ext cx="3556355" cy="355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"/>
          <p:cNvSpPr txBox="1"/>
          <p:nvPr/>
        </p:nvSpPr>
        <p:spPr>
          <a:xfrm>
            <a:off x="1135624" y="1188331"/>
            <a:ext cx="10815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following sentences about these people.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work in groups. Discuss who is being safe, and who isn’t.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9" name="Google Shape;3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8"/>
          <p:cNvSpPr txBox="1"/>
          <p:nvPr/>
        </p:nvSpPr>
        <p:spPr>
          <a:xfrm>
            <a:off x="628983" y="1998857"/>
            <a:ext cx="11244000" cy="3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Hoang is riding a bike, and he is wearing a helmet.</a:t>
            </a:r>
            <a:b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It is raining hard, but Mr Long is driving quickly.</a:t>
            </a:r>
            <a:b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The students are standing in a line to get on the school bus.</a:t>
            </a:r>
            <a:b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Mr Binh is taking his daughter to school on his motorbike. She is sitting in front of him.</a:t>
            </a:r>
            <a:b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Michelle is cycling to school and she is waving and shouting to her friends.</a:t>
            </a:r>
            <a:r>
              <a:rPr lang="en-US" sz="26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pic>
        <p:nvPicPr>
          <p:cNvPr id="322" name="Google Shape;32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7490" y="2716783"/>
            <a:ext cx="570510" cy="570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71234" y="2038760"/>
            <a:ext cx="804775" cy="58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4528" y="4431068"/>
            <a:ext cx="629892" cy="62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4096" y="4971707"/>
            <a:ext cx="655836" cy="65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54916" y="3201026"/>
            <a:ext cx="791971" cy="579744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8"/>
          <p:cNvSpPr txBox="1"/>
          <p:nvPr/>
        </p:nvSpPr>
        <p:spPr>
          <a:xfrm>
            <a:off x="1135621" y="5955484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advice on dangerous situations on the road.</a:t>
            </a:r>
            <a:endParaRPr/>
          </a:p>
        </p:txBody>
      </p:sp>
      <p:sp>
        <p:nvSpPr>
          <p:cNvPr id="328" name="Google Shape;328;p18"/>
          <p:cNvSpPr/>
          <p:nvPr/>
        </p:nvSpPr>
        <p:spPr>
          <a:xfrm>
            <a:off x="628983" y="593546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8"/>
          <p:cNvSpPr txBox="1"/>
          <p:nvPr/>
        </p:nvSpPr>
        <p:spPr>
          <a:xfrm>
            <a:off x="681768" y="583282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9"/>
          <p:cNvSpPr/>
          <p:nvPr/>
        </p:nvSpPr>
        <p:spPr>
          <a:xfrm>
            <a:off x="2787480" y="232377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905024" y="4266481"/>
            <a:ext cx="1950733" cy="65120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9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9"/>
          <p:cNvSpPr/>
          <p:nvPr/>
        </p:nvSpPr>
        <p:spPr>
          <a:xfrm>
            <a:off x="5580310" y="1987328"/>
            <a:ext cx="6028110" cy="15114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Look at the picture. Can you see anything that is dangerous?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following text and choose the correct answer.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Read the text again and answer the questions.</a:t>
            </a:r>
            <a:endParaRPr/>
          </a:p>
        </p:txBody>
      </p:sp>
      <p:sp>
        <p:nvSpPr>
          <p:cNvPr id="340" name="Google Shape;340;p19"/>
          <p:cNvSpPr/>
          <p:nvPr/>
        </p:nvSpPr>
        <p:spPr>
          <a:xfrm>
            <a:off x="5569120" y="3751349"/>
            <a:ext cx="6025291" cy="165672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groups. Ask and answer the question. Make a list.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sentences. Discuss who is being safe, and who isn’t.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Give advice on dangerous situations on the road.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1" name="Google Shape;341;p19"/>
          <p:cNvCxnSpPr>
            <a:stCxn id="335" idx="3"/>
            <a:endCxn id="336" idx="0"/>
          </p:cNvCxnSpPr>
          <p:nvPr/>
        </p:nvCxnSpPr>
        <p:spPr>
          <a:xfrm>
            <a:off x="2788791" y="1561985"/>
            <a:ext cx="974100" cy="76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2" name="Google Shape;342;p19"/>
          <p:cNvCxnSpPr>
            <a:stCxn id="336" idx="1"/>
            <a:endCxn id="337" idx="0"/>
          </p:cNvCxnSpPr>
          <p:nvPr/>
        </p:nvCxnSpPr>
        <p:spPr>
          <a:xfrm flipH="1">
            <a:off x="1880280" y="2651481"/>
            <a:ext cx="907200" cy="161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3" name="Google Shape;343;p19"/>
          <p:cNvCxnSpPr>
            <a:stCxn id="337" idx="3"/>
            <a:endCxn id="344" idx="0"/>
          </p:cNvCxnSpPr>
          <p:nvPr/>
        </p:nvCxnSpPr>
        <p:spPr>
          <a:xfrm>
            <a:off x="2855757" y="4592085"/>
            <a:ext cx="907200" cy="1099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4" name="Google Shape;344;p19"/>
          <p:cNvSpPr/>
          <p:nvPr/>
        </p:nvSpPr>
        <p:spPr>
          <a:xfrm>
            <a:off x="2787480" y="5691391"/>
            <a:ext cx="1950733" cy="68496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5580310" y="5691391"/>
            <a:ext cx="6014101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9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4365025" y="1670264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3236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5117796" y="1757476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18925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grpSp>
        <p:nvGrpSpPr>
          <p:cNvPr id="103" name="Google Shape;103;p2"/>
          <p:cNvGrpSpPr/>
          <p:nvPr/>
        </p:nvGrpSpPr>
        <p:grpSpPr>
          <a:xfrm>
            <a:off x="2238023" y="2742616"/>
            <a:ext cx="7516523" cy="3785458"/>
            <a:chOff x="2785" y="329925"/>
            <a:chExt cx="7516523" cy="3785458"/>
          </a:xfrm>
        </p:grpSpPr>
        <p:sp>
          <p:nvSpPr>
            <p:cNvPr id="104" name="Google Shape;104;p2"/>
            <p:cNvSpPr/>
            <p:nvPr/>
          </p:nvSpPr>
          <p:spPr>
            <a:xfrm>
              <a:off x="2785" y="329925"/>
              <a:ext cx="3217639" cy="378545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2857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63667" y="481343"/>
              <a:ext cx="2895875" cy="246054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t="-8999" b="-8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3667" y="3320467"/>
              <a:ext cx="2895875" cy="643497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163667" y="3320467"/>
              <a:ext cx="2895875" cy="643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READING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63667" y="2941891"/>
              <a:ext cx="2895875" cy="378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163667" y="2941891"/>
              <a:ext cx="2895875" cy="378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ROAD SAFETY</a:t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081324" y="329925"/>
              <a:ext cx="3217639" cy="378545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28575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261347" y="455852"/>
              <a:ext cx="2895875" cy="246054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t="-8999" b="-8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242206" y="3325354"/>
              <a:ext cx="2895875" cy="643497"/>
            </a:xfrm>
            <a:prstGeom prst="rect">
              <a:avLst/>
            </a:prstGeom>
            <a:solidFill>
              <a:srgbClr val="4371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4242206" y="3325354"/>
              <a:ext cx="2895875" cy="643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SPEAKING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860978" y="2937005"/>
              <a:ext cx="3658330" cy="398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3860978" y="2937005"/>
              <a:ext cx="3658330" cy="398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HOW TO AVOID TRAFFIC ACCIDENTS</a:t>
              </a:r>
              <a:endParaRPr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55" name="Google Shape;355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57" name="Google Shape;35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9" name="Google Shape;359;p20"/>
          <p:cNvGrpSpPr/>
          <p:nvPr/>
        </p:nvGrpSpPr>
        <p:grpSpPr>
          <a:xfrm>
            <a:off x="2475688" y="2212540"/>
            <a:ext cx="7514015" cy="4019879"/>
            <a:chOff x="4039" y="212714"/>
            <a:chExt cx="7514015" cy="4019879"/>
          </a:xfrm>
        </p:grpSpPr>
        <p:sp>
          <p:nvSpPr>
            <p:cNvPr id="360" name="Google Shape;360;p20"/>
            <p:cNvSpPr/>
            <p:nvPr/>
          </p:nvSpPr>
          <p:spPr>
            <a:xfrm>
              <a:off x="4039" y="212714"/>
              <a:ext cx="3416897" cy="401987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2857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174884" y="373510"/>
              <a:ext cx="3075207" cy="261292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t="-8999" b="-8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174884" y="3388451"/>
              <a:ext cx="3075207" cy="683347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 txBox="1"/>
            <p:nvPr/>
          </p:nvSpPr>
          <p:spPr>
            <a:xfrm>
              <a:off x="174884" y="3388451"/>
              <a:ext cx="3075207" cy="683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READING</a:t>
              </a: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174884" y="2986431"/>
              <a:ext cx="3075207" cy="402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 txBox="1"/>
            <p:nvPr/>
          </p:nvSpPr>
          <p:spPr>
            <a:xfrm>
              <a:off x="174884" y="2986431"/>
              <a:ext cx="3075207" cy="402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4101157" y="212714"/>
              <a:ext cx="3416897" cy="401987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28575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4272002" y="373510"/>
              <a:ext cx="3075207" cy="261292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6998" r="-6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4272002" y="3388451"/>
              <a:ext cx="3075207" cy="683347"/>
            </a:xfrm>
            <a:prstGeom prst="rect">
              <a:avLst/>
            </a:prstGeom>
            <a:solidFill>
              <a:srgbClr val="4371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 txBox="1"/>
            <p:nvPr/>
          </p:nvSpPr>
          <p:spPr>
            <a:xfrm>
              <a:off x="4272002" y="3388451"/>
              <a:ext cx="3075207" cy="683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SPEAKING</a:t>
              </a: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4272002" y="2986431"/>
              <a:ext cx="3075207" cy="402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 txBox="1"/>
            <p:nvPr/>
          </p:nvSpPr>
          <p:spPr>
            <a:xfrm>
              <a:off x="4272002" y="2986431"/>
              <a:ext cx="3075207" cy="402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78" name="Google Shape;378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80" name="Google Shape;38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1451955" y="2272146"/>
            <a:ext cx="887245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Skills 2</a:t>
            </a:r>
            <a:endParaRPr/>
          </a:p>
        </p:txBody>
      </p:sp>
      <p:pic>
        <p:nvPicPr>
          <p:cNvPr id="383" name="Google Shape;38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9718" y="2964643"/>
            <a:ext cx="3243359" cy="324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2"/>
          <p:cNvSpPr/>
          <p:nvPr/>
        </p:nvSpPr>
        <p:spPr>
          <a:xfrm>
            <a:off x="2969941" y="590479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 txBox="1"/>
          <p:nvPr/>
        </p:nvSpPr>
        <p:spPr>
          <a:xfrm>
            <a:off x="1276848" y="2037315"/>
            <a:ext cx="97701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Reading: read for specific information about some road safety rules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Speaking: talk about how to avoid traffic accidents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2787480" y="232377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905024" y="4266481"/>
            <a:ext cx="1950733" cy="65120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580310" y="1987328"/>
            <a:ext cx="6028110" cy="15114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Look at the picture. Can you see anything that is dangerous?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following text and choose the correct answer.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Read the text again and answer the questions.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569120" y="3751349"/>
            <a:ext cx="6025291" cy="165672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groups. Ask and answer the question. Make a list.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sentences. Discuss who is being safe, and who isn’t.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Give advice on dangerous situations on the road.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29" idx="3"/>
            <a:endCxn id="130" idx="0"/>
          </p:cNvCxnSpPr>
          <p:nvPr/>
        </p:nvCxnSpPr>
        <p:spPr>
          <a:xfrm>
            <a:off x="2788791" y="1561985"/>
            <a:ext cx="974100" cy="76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6" name="Google Shape;136;p4"/>
          <p:cNvCxnSpPr>
            <a:stCxn id="130" idx="1"/>
            <a:endCxn id="131" idx="0"/>
          </p:cNvCxnSpPr>
          <p:nvPr/>
        </p:nvCxnSpPr>
        <p:spPr>
          <a:xfrm flipH="1">
            <a:off x="1880280" y="2651481"/>
            <a:ext cx="907200" cy="161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7" name="Google Shape;137;p4"/>
          <p:cNvCxnSpPr>
            <a:stCxn id="131" idx="3"/>
            <a:endCxn id="138" idx="0"/>
          </p:cNvCxnSpPr>
          <p:nvPr/>
        </p:nvCxnSpPr>
        <p:spPr>
          <a:xfrm>
            <a:off x="2855757" y="4592085"/>
            <a:ext cx="907200" cy="1099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8" name="Google Shape;138;p4"/>
          <p:cNvSpPr/>
          <p:nvPr/>
        </p:nvSpPr>
        <p:spPr>
          <a:xfrm>
            <a:off x="2787480" y="5691391"/>
            <a:ext cx="1950733" cy="68496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5580310" y="5691391"/>
            <a:ext cx="6014101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  <p:pic>
        <p:nvPicPr>
          <p:cNvPr id="153" name="Google Shape;153;p5" descr="🙋🏻‍♂️ Man Raising Hand: Light Skin Tone Emoj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807" y="3367668"/>
            <a:ext cx="1895331" cy="1895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Person raising hand emoji clipart. Free download transparent .PNG |  Creazill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73422" y="3124139"/>
            <a:ext cx="2138860" cy="213886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5"/>
          <p:cNvSpPr/>
          <p:nvPr/>
        </p:nvSpPr>
        <p:spPr>
          <a:xfrm>
            <a:off x="5559032" y="2692911"/>
            <a:ext cx="551901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the topic of reading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/>
          <p:nvPr/>
        </p:nvSpPr>
        <p:spPr>
          <a:xfrm>
            <a:off x="5061347" y="2380115"/>
            <a:ext cx="6093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D A N G E R O U S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572" y="1285545"/>
            <a:ext cx="4344352" cy="43443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6"/>
          <p:cNvCxnSpPr/>
          <p:nvPr/>
        </p:nvCxnSpPr>
        <p:spPr>
          <a:xfrm>
            <a:off x="6286500" y="2967038"/>
            <a:ext cx="316706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6" name="Google Shape;166;p6"/>
          <p:cNvCxnSpPr/>
          <p:nvPr/>
        </p:nvCxnSpPr>
        <p:spPr>
          <a:xfrm>
            <a:off x="7141369" y="2967038"/>
            <a:ext cx="316706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7" name="Google Shape;167;p6"/>
          <p:cNvCxnSpPr/>
          <p:nvPr/>
        </p:nvCxnSpPr>
        <p:spPr>
          <a:xfrm>
            <a:off x="6712745" y="2967038"/>
            <a:ext cx="330993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8" name="Google Shape;168;p6"/>
          <p:cNvCxnSpPr/>
          <p:nvPr/>
        </p:nvCxnSpPr>
        <p:spPr>
          <a:xfrm>
            <a:off x="7591425" y="2967038"/>
            <a:ext cx="316706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9" name="Google Shape;169;p6"/>
          <p:cNvCxnSpPr/>
          <p:nvPr/>
        </p:nvCxnSpPr>
        <p:spPr>
          <a:xfrm>
            <a:off x="8034337" y="2967038"/>
            <a:ext cx="247651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6"/>
          <p:cNvCxnSpPr/>
          <p:nvPr/>
        </p:nvCxnSpPr>
        <p:spPr>
          <a:xfrm>
            <a:off x="8422481" y="2967038"/>
            <a:ext cx="280988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6"/>
          <p:cNvCxnSpPr/>
          <p:nvPr/>
        </p:nvCxnSpPr>
        <p:spPr>
          <a:xfrm>
            <a:off x="8808244" y="2967038"/>
            <a:ext cx="330994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6"/>
          <p:cNvCxnSpPr/>
          <p:nvPr/>
        </p:nvCxnSpPr>
        <p:spPr>
          <a:xfrm>
            <a:off x="9258301" y="2967038"/>
            <a:ext cx="321468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6"/>
          <p:cNvCxnSpPr/>
          <p:nvPr/>
        </p:nvCxnSpPr>
        <p:spPr>
          <a:xfrm>
            <a:off x="9691688" y="2967038"/>
            <a:ext cx="273843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2787480" y="232377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5580310" y="1987328"/>
            <a:ext cx="6028110" cy="15114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Look at the picture. Can you see anything that is dangerous?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following text and choose the correct answer.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Read the text again and answer the questions.</a:t>
            </a:r>
            <a:endParaRPr/>
          </a:p>
        </p:txBody>
      </p:sp>
      <p:cxnSp>
        <p:nvCxnSpPr>
          <p:cNvPr id="183" name="Google Shape;183;p7"/>
          <p:cNvCxnSpPr>
            <a:stCxn id="179" idx="3"/>
            <a:endCxn id="180" idx="0"/>
          </p:cNvCxnSpPr>
          <p:nvPr/>
        </p:nvCxnSpPr>
        <p:spPr>
          <a:xfrm>
            <a:off x="2788791" y="1561985"/>
            <a:ext cx="974100" cy="76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4" name="Google Shape;184;p7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/>
        </p:nvSpPr>
        <p:spPr>
          <a:xfrm>
            <a:off x="1006658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pedestrian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1378085" y="45212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 đi bộ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2016164" y="3302892"/>
            <a:ext cx="27747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/pəˈdestriən/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8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6594" y="1955627"/>
            <a:ext cx="3646806" cy="3653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/>
          <p:nvPr/>
        </p:nvSpPr>
        <p:spPr>
          <a:xfrm>
            <a:off x="668880" y="163735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passenger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(n) 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397487" y="4439042"/>
            <a:ext cx="52727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hành khách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1509254" y="3239392"/>
            <a:ext cx="30492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/ˈpæsɪndʒə(r)/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4875" y="1892843"/>
            <a:ext cx="4790525" cy="319253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9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933</Words>
  <Application>Microsoft Office PowerPoint</Application>
  <PresentationFormat>Widescreen</PresentationFormat>
  <Paragraphs>164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Arial</vt:lpstr>
      <vt:lpstr>Open Sans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Vĩnh Hoàng Phúc</cp:lastModifiedBy>
  <cp:revision>1</cp:revision>
  <dcterms:created xsi:type="dcterms:W3CDTF">2020-12-09T02:04:09Z</dcterms:created>
  <dcterms:modified xsi:type="dcterms:W3CDTF">2023-02-08T06:06:28Z</dcterms:modified>
</cp:coreProperties>
</file>