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79" r:id="rId3"/>
    <p:sldId id="331" r:id="rId4"/>
    <p:sldId id="281" r:id="rId5"/>
    <p:sldId id="315" r:id="rId6"/>
    <p:sldId id="316" r:id="rId7"/>
    <p:sldId id="283" r:id="rId8"/>
    <p:sldId id="298" r:id="rId9"/>
    <p:sldId id="318" r:id="rId10"/>
    <p:sldId id="319" r:id="rId11"/>
    <p:sldId id="320" r:id="rId12"/>
    <p:sldId id="336" r:id="rId13"/>
    <p:sldId id="328" r:id="rId14"/>
    <p:sldId id="313" r:id="rId15"/>
    <p:sldId id="314" r:id="rId16"/>
    <p:sldId id="33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0E4"/>
    <a:srgbClr val="CBEAF0"/>
    <a:srgbClr val="48C0B6"/>
    <a:srgbClr val="FBB040"/>
    <a:srgbClr val="00A9A5"/>
    <a:srgbClr val="FFDAAB"/>
    <a:srgbClr val="F7941E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 autoAdjust="0"/>
    <p:restoredTop sz="93089"/>
  </p:normalViewPr>
  <p:slideViewPr>
    <p:cSldViewPr snapToGrid="0" showGuides="1">
      <p:cViewPr>
        <p:scale>
          <a:sx n="75" d="100"/>
          <a:sy n="75" d="100"/>
        </p:scale>
        <p:origin x="-684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C377CA-B67A-4B57-B517-34823B9E43B7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0EE2FE-6F5C-42F0-8C1C-690CF271DFC4}">
      <dgm:prSet phldrT="[Text]"/>
      <dgm:spPr/>
      <dgm:t>
        <a:bodyPr/>
        <a:lstStyle/>
        <a:p>
          <a:r>
            <a:rPr lang="en-US" dirty="0"/>
            <a:t>computer room</a:t>
          </a:r>
        </a:p>
      </dgm:t>
    </dgm:pt>
    <dgm:pt modelId="{49B6500B-719B-4355-878A-2175E1382088}" type="parTrans" cxnId="{9649FBD1-2D86-4337-BEBE-9AE20F05987D}">
      <dgm:prSet/>
      <dgm:spPr/>
      <dgm:t>
        <a:bodyPr/>
        <a:lstStyle/>
        <a:p>
          <a:endParaRPr lang="en-US"/>
        </a:p>
      </dgm:t>
    </dgm:pt>
    <dgm:pt modelId="{92ADE706-711D-4C6E-8C6A-CF5CAA23A6A7}" type="sibTrans" cxnId="{9649FBD1-2D86-4337-BEBE-9AE20F05987D}">
      <dgm:prSet/>
      <dgm:spPr/>
      <dgm:t>
        <a:bodyPr/>
        <a:lstStyle/>
        <a:p>
          <a:endParaRPr lang="en-US"/>
        </a:p>
      </dgm:t>
    </dgm:pt>
    <dgm:pt modelId="{2D180F08-438A-4036-A102-176E67E84DF7}">
      <dgm:prSet phldrT="[Text]"/>
      <dgm:spPr/>
      <dgm:t>
        <a:bodyPr/>
        <a:lstStyle/>
        <a:p>
          <a:r>
            <a:rPr lang="en-US" dirty="0"/>
            <a:t>school library</a:t>
          </a:r>
        </a:p>
      </dgm:t>
    </dgm:pt>
    <dgm:pt modelId="{3C722E46-E7FC-43ED-B5DB-E9E8298D24F8}" type="parTrans" cxnId="{C131438E-8665-4F49-A45C-F8D0103B6FE4}">
      <dgm:prSet/>
      <dgm:spPr/>
      <dgm:t>
        <a:bodyPr/>
        <a:lstStyle/>
        <a:p>
          <a:endParaRPr lang="en-US"/>
        </a:p>
      </dgm:t>
    </dgm:pt>
    <dgm:pt modelId="{C6C6651B-92B5-4034-AA24-A8BC040C683F}" type="sibTrans" cxnId="{C131438E-8665-4F49-A45C-F8D0103B6FE4}">
      <dgm:prSet/>
      <dgm:spPr/>
      <dgm:t>
        <a:bodyPr/>
        <a:lstStyle/>
        <a:p>
          <a:endParaRPr lang="en-US"/>
        </a:p>
      </dgm:t>
    </dgm:pt>
    <dgm:pt modelId="{EF19C64D-FD33-4EBA-BC25-2BBE17E7FCCC}">
      <dgm:prSet phldrT="[Text]"/>
      <dgm:spPr/>
      <dgm:t>
        <a:bodyPr/>
        <a:lstStyle/>
        <a:p>
          <a:r>
            <a:rPr lang="en-US" dirty="0"/>
            <a:t>school garden</a:t>
          </a:r>
        </a:p>
      </dgm:t>
    </dgm:pt>
    <dgm:pt modelId="{9F46F364-E6F2-4927-86AB-05AB2E7BF88F}" type="parTrans" cxnId="{A2D6281E-CC98-47BB-966A-804CAF8EC6D0}">
      <dgm:prSet/>
      <dgm:spPr/>
      <dgm:t>
        <a:bodyPr/>
        <a:lstStyle/>
        <a:p>
          <a:endParaRPr lang="en-US"/>
        </a:p>
      </dgm:t>
    </dgm:pt>
    <dgm:pt modelId="{3569A5BC-EDA4-4E30-AF70-DE41C3759B6D}" type="sibTrans" cxnId="{A2D6281E-CC98-47BB-966A-804CAF8EC6D0}">
      <dgm:prSet/>
      <dgm:spPr/>
      <dgm:t>
        <a:bodyPr/>
        <a:lstStyle/>
        <a:p>
          <a:endParaRPr lang="en-US"/>
        </a:p>
      </dgm:t>
    </dgm:pt>
    <dgm:pt modelId="{2BC003F3-D379-40A2-90C3-820BC118231B}">
      <dgm:prSet phldrT="[Text]"/>
      <dgm:spPr/>
      <dgm:t>
        <a:bodyPr/>
        <a:lstStyle/>
        <a:p>
          <a:r>
            <a:rPr lang="en-US" dirty="0"/>
            <a:t>playground</a:t>
          </a:r>
        </a:p>
      </dgm:t>
    </dgm:pt>
    <dgm:pt modelId="{3C5DAFF1-FEBA-44A1-973D-D5BD528EA6E6}" type="parTrans" cxnId="{AFF26C44-6E47-458B-92B8-4D84AAB05CE5}">
      <dgm:prSet/>
      <dgm:spPr/>
      <dgm:t>
        <a:bodyPr/>
        <a:lstStyle/>
        <a:p>
          <a:endParaRPr lang="en-US"/>
        </a:p>
      </dgm:t>
    </dgm:pt>
    <dgm:pt modelId="{6CA8BBFC-BC89-4222-A880-70D132B1982A}" type="sibTrans" cxnId="{AFF26C44-6E47-458B-92B8-4D84AAB05CE5}">
      <dgm:prSet/>
      <dgm:spPr/>
      <dgm:t>
        <a:bodyPr/>
        <a:lstStyle/>
        <a:p>
          <a:endParaRPr lang="en-US"/>
        </a:p>
      </dgm:t>
    </dgm:pt>
    <dgm:pt modelId="{72A2EB76-B0B3-470D-9AA2-D2E21F199244}">
      <dgm:prSet phldrT="[Text]"/>
      <dgm:spPr/>
      <dgm:t>
        <a:bodyPr/>
        <a:lstStyle/>
        <a:p>
          <a:r>
            <a:rPr lang="en-US" dirty="0"/>
            <a:t>gym</a:t>
          </a:r>
        </a:p>
      </dgm:t>
    </dgm:pt>
    <dgm:pt modelId="{E5D79434-9A7C-47E7-88BD-78FFAECDD981}" type="parTrans" cxnId="{C87666E4-6F1B-4F2D-944A-4E735051BEBB}">
      <dgm:prSet/>
      <dgm:spPr/>
      <dgm:t>
        <a:bodyPr/>
        <a:lstStyle/>
        <a:p>
          <a:endParaRPr lang="en-US"/>
        </a:p>
      </dgm:t>
    </dgm:pt>
    <dgm:pt modelId="{ACC76CD5-B16D-48B1-834E-62FE3EC08CDB}" type="sibTrans" cxnId="{C87666E4-6F1B-4F2D-944A-4E735051BEBB}">
      <dgm:prSet/>
      <dgm:spPr/>
      <dgm:t>
        <a:bodyPr/>
        <a:lstStyle/>
        <a:p>
          <a:endParaRPr lang="en-US"/>
        </a:p>
      </dgm:t>
    </dgm:pt>
    <dgm:pt modelId="{68E9ED5A-6833-4E35-85AE-90B34F7D4762}" type="pres">
      <dgm:prSet presAssocID="{C9C377CA-B67A-4B57-B517-34823B9E43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B42842-D4CD-477A-A4D6-6F2235BE85CA}" type="pres">
      <dgm:prSet presAssocID="{690EE2FE-6F5C-42F0-8C1C-690CF271DFC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C0552-3E69-4A06-9067-9531D229F11B}" type="pres">
      <dgm:prSet presAssocID="{92ADE706-711D-4C6E-8C6A-CF5CAA23A6A7}" presName="sibTrans" presStyleCnt="0"/>
      <dgm:spPr/>
    </dgm:pt>
    <dgm:pt modelId="{0CA50B9C-0ABC-42F0-BB81-C678BEBAA5AC}" type="pres">
      <dgm:prSet presAssocID="{2D180F08-438A-4036-A102-176E67E84DF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4E690-2BB6-4AC4-A130-E026AD6A091D}" type="pres">
      <dgm:prSet presAssocID="{C6C6651B-92B5-4034-AA24-A8BC040C683F}" presName="sibTrans" presStyleCnt="0"/>
      <dgm:spPr/>
    </dgm:pt>
    <dgm:pt modelId="{B3A29AC5-9DE5-40A9-ACC7-F3BF58DF57BA}" type="pres">
      <dgm:prSet presAssocID="{EF19C64D-FD33-4EBA-BC25-2BBE17E7FC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EF23F-FF91-42FA-AF1B-C3057251C403}" type="pres">
      <dgm:prSet presAssocID="{3569A5BC-EDA4-4E30-AF70-DE41C3759B6D}" presName="sibTrans" presStyleCnt="0"/>
      <dgm:spPr/>
    </dgm:pt>
    <dgm:pt modelId="{EC22D819-FDBB-4138-8D26-C320F3C7454F}" type="pres">
      <dgm:prSet presAssocID="{2BC003F3-D379-40A2-90C3-820BC118231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D4B83-3FA5-40FC-9C31-4F94E88DBAA9}" type="pres">
      <dgm:prSet presAssocID="{6CA8BBFC-BC89-4222-A880-70D132B1982A}" presName="sibTrans" presStyleCnt="0"/>
      <dgm:spPr/>
    </dgm:pt>
    <dgm:pt modelId="{5E08927E-5615-495F-A58D-8A94057C8DAD}" type="pres">
      <dgm:prSet presAssocID="{72A2EB76-B0B3-470D-9AA2-D2E21F19924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D6ED2C-9D53-4AAB-8B58-16E179586CDF}" type="presOf" srcId="{690EE2FE-6F5C-42F0-8C1C-690CF271DFC4}" destId="{FEB42842-D4CD-477A-A4D6-6F2235BE85CA}" srcOrd="0" destOrd="0" presId="urn:microsoft.com/office/officeart/2005/8/layout/default"/>
    <dgm:cxn modelId="{F975FE24-E612-4B2F-8215-158BC2CA0543}" type="presOf" srcId="{72A2EB76-B0B3-470D-9AA2-D2E21F199244}" destId="{5E08927E-5615-495F-A58D-8A94057C8DAD}" srcOrd="0" destOrd="0" presId="urn:microsoft.com/office/officeart/2005/8/layout/default"/>
    <dgm:cxn modelId="{AFF26C44-6E47-458B-92B8-4D84AAB05CE5}" srcId="{C9C377CA-B67A-4B57-B517-34823B9E43B7}" destId="{2BC003F3-D379-40A2-90C3-820BC118231B}" srcOrd="3" destOrd="0" parTransId="{3C5DAFF1-FEBA-44A1-973D-D5BD528EA6E6}" sibTransId="{6CA8BBFC-BC89-4222-A880-70D132B1982A}"/>
    <dgm:cxn modelId="{2EC5E0CE-440F-47F3-A850-D9396BA59FE9}" type="presOf" srcId="{EF19C64D-FD33-4EBA-BC25-2BBE17E7FCCC}" destId="{B3A29AC5-9DE5-40A9-ACC7-F3BF58DF57BA}" srcOrd="0" destOrd="0" presId="urn:microsoft.com/office/officeart/2005/8/layout/default"/>
    <dgm:cxn modelId="{9AF70984-079B-42A1-9D04-BD875B23D207}" type="presOf" srcId="{C9C377CA-B67A-4B57-B517-34823B9E43B7}" destId="{68E9ED5A-6833-4E35-85AE-90B34F7D4762}" srcOrd="0" destOrd="0" presId="urn:microsoft.com/office/officeart/2005/8/layout/default"/>
    <dgm:cxn modelId="{9649FBD1-2D86-4337-BEBE-9AE20F05987D}" srcId="{C9C377CA-B67A-4B57-B517-34823B9E43B7}" destId="{690EE2FE-6F5C-42F0-8C1C-690CF271DFC4}" srcOrd="0" destOrd="0" parTransId="{49B6500B-719B-4355-878A-2175E1382088}" sibTransId="{92ADE706-711D-4C6E-8C6A-CF5CAA23A6A7}"/>
    <dgm:cxn modelId="{A2D6281E-CC98-47BB-966A-804CAF8EC6D0}" srcId="{C9C377CA-B67A-4B57-B517-34823B9E43B7}" destId="{EF19C64D-FD33-4EBA-BC25-2BBE17E7FCCC}" srcOrd="2" destOrd="0" parTransId="{9F46F364-E6F2-4927-86AB-05AB2E7BF88F}" sibTransId="{3569A5BC-EDA4-4E30-AF70-DE41C3759B6D}"/>
    <dgm:cxn modelId="{C131438E-8665-4F49-A45C-F8D0103B6FE4}" srcId="{C9C377CA-B67A-4B57-B517-34823B9E43B7}" destId="{2D180F08-438A-4036-A102-176E67E84DF7}" srcOrd="1" destOrd="0" parTransId="{3C722E46-E7FC-43ED-B5DB-E9E8298D24F8}" sibTransId="{C6C6651B-92B5-4034-AA24-A8BC040C683F}"/>
    <dgm:cxn modelId="{D67D1DB8-544E-4149-85D9-279B832CE5A3}" type="presOf" srcId="{2BC003F3-D379-40A2-90C3-820BC118231B}" destId="{EC22D819-FDBB-4138-8D26-C320F3C7454F}" srcOrd="0" destOrd="0" presId="urn:microsoft.com/office/officeart/2005/8/layout/default"/>
    <dgm:cxn modelId="{7B9F7EDC-5960-4256-8998-9DBB5F85E5FC}" type="presOf" srcId="{2D180F08-438A-4036-A102-176E67E84DF7}" destId="{0CA50B9C-0ABC-42F0-BB81-C678BEBAA5AC}" srcOrd="0" destOrd="0" presId="urn:microsoft.com/office/officeart/2005/8/layout/default"/>
    <dgm:cxn modelId="{C87666E4-6F1B-4F2D-944A-4E735051BEBB}" srcId="{C9C377CA-B67A-4B57-B517-34823B9E43B7}" destId="{72A2EB76-B0B3-470D-9AA2-D2E21F199244}" srcOrd="4" destOrd="0" parTransId="{E5D79434-9A7C-47E7-88BD-78FFAECDD981}" sibTransId="{ACC76CD5-B16D-48B1-834E-62FE3EC08CDB}"/>
    <dgm:cxn modelId="{89F5C874-E37B-4755-B7FA-2A890CB03C8D}" type="presParOf" srcId="{68E9ED5A-6833-4E35-85AE-90B34F7D4762}" destId="{FEB42842-D4CD-477A-A4D6-6F2235BE85CA}" srcOrd="0" destOrd="0" presId="urn:microsoft.com/office/officeart/2005/8/layout/default"/>
    <dgm:cxn modelId="{9F45D071-F7EF-4714-AE34-D297E273F5E1}" type="presParOf" srcId="{68E9ED5A-6833-4E35-85AE-90B34F7D4762}" destId="{CCCC0552-3E69-4A06-9067-9531D229F11B}" srcOrd="1" destOrd="0" presId="urn:microsoft.com/office/officeart/2005/8/layout/default"/>
    <dgm:cxn modelId="{EF76D915-2723-4B39-8B77-9B01CD85EF0A}" type="presParOf" srcId="{68E9ED5A-6833-4E35-85AE-90B34F7D4762}" destId="{0CA50B9C-0ABC-42F0-BB81-C678BEBAA5AC}" srcOrd="2" destOrd="0" presId="urn:microsoft.com/office/officeart/2005/8/layout/default"/>
    <dgm:cxn modelId="{64C60476-0974-4828-B1CD-A1CE33BF5091}" type="presParOf" srcId="{68E9ED5A-6833-4E35-85AE-90B34F7D4762}" destId="{39E4E690-2BB6-4AC4-A130-E026AD6A091D}" srcOrd="3" destOrd="0" presId="urn:microsoft.com/office/officeart/2005/8/layout/default"/>
    <dgm:cxn modelId="{6954432D-DB11-4F1E-B4BB-62D296F50B65}" type="presParOf" srcId="{68E9ED5A-6833-4E35-85AE-90B34F7D4762}" destId="{B3A29AC5-9DE5-40A9-ACC7-F3BF58DF57BA}" srcOrd="4" destOrd="0" presId="urn:microsoft.com/office/officeart/2005/8/layout/default"/>
    <dgm:cxn modelId="{807554A7-C592-4733-8EE7-365DF9228F55}" type="presParOf" srcId="{68E9ED5A-6833-4E35-85AE-90B34F7D4762}" destId="{41FEF23F-FF91-42FA-AF1B-C3057251C403}" srcOrd="5" destOrd="0" presId="urn:microsoft.com/office/officeart/2005/8/layout/default"/>
    <dgm:cxn modelId="{2CE1B585-996D-4329-9A62-C341DE92D539}" type="presParOf" srcId="{68E9ED5A-6833-4E35-85AE-90B34F7D4762}" destId="{EC22D819-FDBB-4138-8D26-C320F3C7454F}" srcOrd="6" destOrd="0" presId="urn:microsoft.com/office/officeart/2005/8/layout/default"/>
    <dgm:cxn modelId="{CB6EF791-7E4F-44A9-935D-17AE530BEF16}" type="presParOf" srcId="{68E9ED5A-6833-4E35-85AE-90B34F7D4762}" destId="{292D4B83-3FA5-40FC-9C31-4F94E88DBAA9}" srcOrd="7" destOrd="0" presId="urn:microsoft.com/office/officeart/2005/8/layout/default"/>
    <dgm:cxn modelId="{E0160B3D-122E-483D-94D6-24C0CD8194E0}" type="presParOf" srcId="{68E9ED5A-6833-4E35-85AE-90B34F7D4762}" destId="{5E08927E-5615-495F-A58D-8A94057C8DA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visit to a school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School facilities</a:t>
          </a:r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 custT="1"/>
      <dgm:spPr/>
      <dgm:t>
        <a:bodyPr/>
        <a:lstStyle/>
        <a:p>
          <a:r>
            <a: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 custT="1"/>
      <dgm:spPr/>
      <dgm:t>
        <a:bodyPr/>
        <a:lstStyle/>
        <a:p>
          <a:r>
            <a: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42842-D4CD-477A-A4D6-6F2235BE85CA}">
      <dsp:nvSpPr>
        <dsp:cNvPr id="0" name=""/>
        <dsp:cNvSpPr/>
      </dsp:nvSpPr>
      <dsp:spPr>
        <a:xfrm>
          <a:off x="447468" y="457"/>
          <a:ext cx="1642545" cy="9855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computer room</a:t>
          </a:r>
        </a:p>
      </dsp:txBody>
      <dsp:txXfrm>
        <a:off x="447468" y="457"/>
        <a:ext cx="1642545" cy="985527"/>
      </dsp:txXfrm>
    </dsp:sp>
    <dsp:sp modelId="{0CA50B9C-0ABC-42F0-BB81-C678BEBAA5AC}">
      <dsp:nvSpPr>
        <dsp:cNvPr id="0" name=""/>
        <dsp:cNvSpPr/>
      </dsp:nvSpPr>
      <dsp:spPr>
        <a:xfrm>
          <a:off x="2254268" y="457"/>
          <a:ext cx="1642545" cy="9855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school library</a:t>
          </a:r>
        </a:p>
      </dsp:txBody>
      <dsp:txXfrm>
        <a:off x="2254268" y="457"/>
        <a:ext cx="1642545" cy="985527"/>
      </dsp:txXfrm>
    </dsp:sp>
    <dsp:sp modelId="{B3A29AC5-9DE5-40A9-ACC7-F3BF58DF57BA}">
      <dsp:nvSpPr>
        <dsp:cNvPr id="0" name=""/>
        <dsp:cNvSpPr/>
      </dsp:nvSpPr>
      <dsp:spPr>
        <a:xfrm>
          <a:off x="4061068" y="457"/>
          <a:ext cx="1642545" cy="98552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school garden</a:t>
          </a:r>
        </a:p>
      </dsp:txBody>
      <dsp:txXfrm>
        <a:off x="4061068" y="457"/>
        <a:ext cx="1642545" cy="985527"/>
      </dsp:txXfrm>
    </dsp:sp>
    <dsp:sp modelId="{EC22D819-FDBB-4138-8D26-C320F3C7454F}">
      <dsp:nvSpPr>
        <dsp:cNvPr id="0" name=""/>
        <dsp:cNvSpPr/>
      </dsp:nvSpPr>
      <dsp:spPr>
        <a:xfrm>
          <a:off x="5867868" y="457"/>
          <a:ext cx="1642545" cy="9855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playground</a:t>
          </a:r>
        </a:p>
      </dsp:txBody>
      <dsp:txXfrm>
        <a:off x="5867868" y="457"/>
        <a:ext cx="1642545" cy="985527"/>
      </dsp:txXfrm>
    </dsp:sp>
    <dsp:sp modelId="{5E08927E-5615-495F-A58D-8A94057C8DAD}">
      <dsp:nvSpPr>
        <dsp:cNvPr id="0" name=""/>
        <dsp:cNvSpPr/>
      </dsp:nvSpPr>
      <dsp:spPr>
        <a:xfrm>
          <a:off x="7674668" y="457"/>
          <a:ext cx="1642545" cy="9855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gym</a:t>
          </a:r>
        </a:p>
      </dsp:txBody>
      <dsp:txXfrm>
        <a:off x="7674668" y="457"/>
        <a:ext cx="1642545" cy="9855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88865"/>
          <a:ext cx="7073207" cy="18682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Vocabulary</a:t>
          </a:r>
        </a:p>
      </dsp:txBody>
      <dsp:txXfrm>
        <a:off x="0" y="2188865"/>
        <a:ext cx="2121962" cy="1868298"/>
      </dsp:txXfrm>
    </dsp:sp>
    <dsp:sp modelId="{F88AC81A-2BC5-4E80-A859-27A859164080}">
      <dsp:nvSpPr>
        <dsp:cNvPr id="0" name=""/>
        <dsp:cNvSpPr/>
      </dsp:nvSpPr>
      <dsp:spPr>
        <a:xfrm>
          <a:off x="0" y="2986"/>
          <a:ext cx="7073207" cy="18682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Topic of the unit</a:t>
          </a:r>
        </a:p>
      </dsp:txBody>
      <dsp:txXfrm>
        <a:off x="0" y="2986"/>
        <a:ext cx="2121962" cy="1868298"/>
      </dsp:txXfrm>
    </dsp:sp>
    <dsp:sp modelId="{900A6C8C-2B7C-4F16-8523-B2C8E70FE539}">
      <dsp:nvSpPr>
        <dsp:cNvPr id="0" name=""/>
        <dsp:cNvSpPr/>
      </dsp:nvSpPr>
      <dsp:spPr>
        <a:xfrm>
          <a:off x="3335924" y="161776"/>
          <a:ext cx="2381855" cy="158790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visit to a school</a:t>
          </a:r>
        </a:p>
      </dsp:txBody>
      <dsp:txXfrm>
        <a:off x="3382432" y="208284"/>
        <a:ext cx="2288839" cy="1494887"/>
      </dsp:txXfrm>
    </dsp:sp>
    <dsp:sp modelId="{4F25D1CD-CD2D-4831-80B6-B15A0B4A4043}">
      <dsp:nvSpPr>
        <dsp:cNvPr id="0" name=""/>
        <dsp:cNvSpPr/>
      </dsp:nvSpPr>
      <dsp:spPr>
        <a:xfrm>
          <a:off x="4481132" y="174968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3335924" y="2384841"/>
          <a:ext cx="2381855" cy="1587903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School facilities</a:t>
          </a:r>
        </a:p>
      </dsp:txBody>
      <dsp:txXfrm>
        <a:off x="3382432" y="2431349"/>
        <a:ext cx="2288839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61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25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39460" y="1093312"/>
            <a:ext cx="5909728" cy="635340"/>
          </a:xfrm>
          <a:prstGeom prst="roundRect">
            <a:avLst>
              <a:gd name="adj" fmla="val 4266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1" y="727005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74141" y="1846828"/>
            <a:ext cx="761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B7BD"/>
                </a:solidFill>
              </a:rPr>
              <a:t>A visit to </a:t>
            </a:r>
            <a:r>
              <a:rPr lang="en-US" sz="3200" b="1" dirty="0" err="1">
                <a:solidFill>
                  <a:srgbClr val="0FB7BD"/>
                </a:solidFill>
              </a:rPr>
              <a:t>Binh</a:t>
            </a:r>
            <a:r>
              <a:rPr lang="en-US" sz="3200" b="1" dirty="0">
                <a:solidFill>
                  <a:srgbClr val="0FB7BD"/>
                </a:solidFill>
              </a:rPr>
              <a:t> Minh Secondary School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92230" y="1150891"/>
            <a:ext cx="5287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 1: GETTING STARTED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7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621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itchFamily="34" charset="0"/>
              </a:rPr>
              <a:t>A VISIT TO A SCHOOL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E64624-1255-6447-911F-190B92170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763" y="2331580"/>
            <a:ext cx="3088072" cy="3941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245E25-4C2B-0FFF-BA0B-BAB1A58105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295" y="1021026"/>
            <a:ext cx="2674341" cy="2000407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0AA4BEE7-7FA3-70BD-FCC1-A8A63D382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83" y="4853302"/>
            <a:ext cx="184731" cy="830997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</a:pPr>
            <a:endParaRPr 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ript MT Bold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0801" y="415261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85069" y="2397551"/>
            <a:ext cx="9116362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Where is the school?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the city.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the countryside.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</a:t>
            </a:r>
            <a:r>
              <a:rPr lang="en-US" sz="2400" dirty="0" err="1">
                <a:solidFill>
                  <a:srgbClr val="000000"/>
                </a:solidFill>
                <a:latin typeface="ChronicaPro-Book"/>
              </a:rPr>
              <a:t>Phong’s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 neighborhood.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1FDB46-0588-F648-9E19-42E981C0A3E9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78B1FC7-A748-5245-95A8-76B1219AD0F0}"/>
              </a:ext>
            </a:extLst>
          </p:cNvPr>
          <p:cNvSpPr/>
          <p:nvPr/>
        </p:nvSpPr>
        <p:spPr>
          <a:xfrm>
            <a:off x="279853" y="4734482"/>
            <a:ext cx="11456740" cy="830997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Sounds great! I think that’s one of the best schools in my </a:t>
            </a:r>
            <a:r>
              <a:rPr lang="en-US" sz="2400" dirty="0" err="1"/>
              <a:t>neighbourhood</a:t>
            </a:r>
            <a:r>
              <a:rPr lang="en-US" sz="2400" dirty="0"/>
              <a:t>. Who is going with you and when?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A1151A2-ADCA-344D-BE5F-8C7847712CA4}"/>
              </a:ext>
            </a:extLst>
          </p:cNvPr>
          <p:cNvCxnSpPr>
            <a:cxnSpLocks/>
          </p:cNvCxnSpPr>
          <p:nvPr/>
        </p:nvCxnSpPr>
        <p:spPr>
          <a:xfrm>
            <a:off x="3128520" y="5144939"/>
            <a:ext cx="7166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3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700" y="417261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66772" y="3670668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72112" y="2240576"/>
            <a:ext cx="6096000" cy="26108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4.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When are they going?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A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Medium"/>
              </a:rPr>
              <a:t>a.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In the morning.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</a:br>
            <a:r>
              <a:rPr lang="en-US" sz="2800" b="1" dirty="0">
                <a:solidFill>
                  <a:srgbClr val="00A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Medium"/>
              </a:rPr>
              <a:t>b.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In the afternoon.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</a:br>
            <a:r>
              <a:rPr lang="en-US" sz="2800" b="1" dirty="0">
                <a:solidFill>
                  <a:srgbClr val="00A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Medium"/>
              </a:rPr>
              <a:t>c.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At noon.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193AA0-AD97-E445-A1A4-C2A679124490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D30E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53BD396-D9E7-7F48-AED3-040A37A43DAB}"/>
              </a:ext>
            </a:extLst>
          </p:cNvPr>
          <p:cNvSpPr/>
          <p:nvPr/>
        </p:nvSpPr>
        <p:spPr>
          <a:xfrm>
            <a:off x="628983" y="4896516"/>
            <a:ext cx="10238307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Phong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Sounds great! I think that’s one of the best schools in my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neighbourhood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Who is going with you and when?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Mi: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My teacher and my classmates. We’re going in the afternoon.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C8210B9-E691-DE40-84E4-F7B5E0C1E9B9}"/>
              </a:ext>
            </a:extLst>
          </p:cNvPr>
          <p:cNvCxnSpPr>
            <a:cxnSpLocks/>
          </p:cNvCxnSpPr>
          <p:nvPr/>
        </p:nvCxnSpPr>
        <p:spPr>
          <a:xfrm>
            <a:off x="6258562" y="6179032"/>
            <a:ext cx="34953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4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98C02E-46CC-2CAF-F64A-7D60CC5D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49" y="1195895"/>
            <a:ext cx="10409274" cy="5173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0CEA51-EA08-C3C3-2733-96B64A5F59C2}"/>
              </a:ext>
            </a:extLst>
          </p:cNvPr>
          <p:cNvSpPr txBox="1"/>
          <p:nvPr/>
        </p:nvSpPr>
        <p:spPr>
          <a:xfrm>
            <a:off x="523984" y="167693"/>
            <a:ext cx="10012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"/>
              </a:rPr>
              <a:t>3. Name these places, using the words and phrases from the box.</a:t>
            </a:r>
            <a:endParaRPr lang="en-US" sz="2800" b="1" dirty="0">
              <a:solidFill>
                <a:srgbClr val="3D30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8CFFE5-C280-D874-F3CD-C4E40A88D998}"/>
              </a:ext>
            </a:extLst>
          </p:cNvPr>
          <p:cNvSpPr txBox="1"/>
          <p:nvPr/>
        </p:nvSpPr>
        <p:spPr>
          <a:xfrm>
            <a:off x="701749" y="672674"/>
            <a:ext cx="1110039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Sans"/>
              </a:rPr>
              <a:t>computer room    school library      school garden        playground    gym 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48B256D-A624-FC30-BFA8-770EC03C48F1}"/>
              </a:ext>
            </a:extLst>
          </p:cNvPr>
          <p:cNvSpPr txBox="1"/>
          <p:nvPr/>
        </p:nvSpPr>
        <p:spPr>
          <a:xfrm>
            <a:off x="3048886" y="5845683"/>
            <a:ext cx="26289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Sans"/>
                <a:ea typeface="+mn-ea"/>
                <a:cs typeface="+mn-cs"/>
              </a:rPr>
              <a:t>4. playground   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2BF9E8-7D3D-958E-48AF-67F92C37F9E0}"/>
              </a:ext>
            </a:extLst>
          </p:cNvPr>
          <p:cNvSpPr txBox="1"/>
          <p:nvPr/>
        </p:nvSpPr>
        <p:spPr>
          <a:xfrm>
            <a:off x="1372928" y="3350967"/>
            <a:ext cx="209328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Sans"/>
                <a:ea typeface="+mn-ea"/>
                <a:cs typeface="+mn-cs"/>
              </a:rPr>
              <a:t>1. gym 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3F5C3C-3555-6750-7679-9DCCD63DBF35}"/>
              </a:ext>
            </a:extLst>
          </p:cNvPr>
          <p:cNvSpPr txBox="1"/>
          <p:nvPr/>
        </p:nvSpPr>
        <p:spPr>
          <a:xfrm>
            <a:off x="7620443" y="3317957"/>
            <a:ext cx="335235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Sans"/>
                <a:ea typeface="+mn-ea"/>
                <a:cs typeface="+mn-cs"/>
              </a:rPr>
              <a:t>3. school garden       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5E81A90-2AD5-49F6-F304-FBF31B43F9F7}"/>
              </a:ext>
            </a:extLst>
          </p:cNvPr>
          <p:cNvSpPr txBox="1"/>
          <p:nvPr/>
        </p:nvSpPr>
        <p:spPr>
          <a:xfrm>
            <a:off x="6094228" y="5845127"/>
            <a:ext cx="305243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Sans"/>
                <a:ea typeface="+mn-ea"/>
                <a:cs typeface="+mn-cs"/>
              </a:rPr>
              <a:t>5. school library      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AA99E2-C5EC-DED0-F7AD-4CD16416D770}"/>
              </a:ext>
            </a:extLst>
          </p:cNvPr>
          <p:cNvSpPr txBox="1"/>
          <p:nvPr/>
        </p:nvSpPr>
        <p:spPr>
          <a:xfrm>
            <a:off x="4311059" y="3317401"/>
            <a:ext cx="317116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Sans"/>
                <a:ea typeface="+mn-ea"/>
                <a:cs typeface="+mn-cs"/>
              </a:rPr>
              <a:t>2. computer room   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6528" y="26865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D30E4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1137" y="22771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922" y="1250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8350345"/>
              </p:ext>
            </p:extLst>
          </p:nvPr>
        </p:nvGraphicFramePr>
        <p:xfrm>
          <a:off x="1106430" y="926257"/>
          <a:ext cx="9764683" cy="98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566525" y="1904708"/>
            <a:ext cx="11065493" cy="4162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266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1.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The school </a:t>
            </a:r>
            <a:r>
              <a:rPr lang="en-US" sz="2800" b="1" dirty="0">
                <a:solidFill>
                  <a:srgbClr val="9395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_______________ 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is very small, so not many children can play in it.</a:t>
            </a: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266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2.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We learn how to use the Internet in the</a:t>
            </a:r>
            <a:r>
              <a:rPr lang="en-US" sz="2800" b="1" dirty="0">
                <a:solidFill>
                  <a:srgbClr val="9395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 _______________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twice a week. </a:t>
            </a: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266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3.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They have school meetings in the </a:t>
            </a:r>
            <a:r>
              <a:rPr lang="en-US" sz="2800" b="1" dirty="0">
                <a:solidFill>
                  <a:srgbClr val="9395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_______________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when it rains.</a:t>
            </a: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266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4.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There are a lot of books, magazines, and newspapers in the </a:t>
            </a:r>
            <a:r>
              <a:rPr lang="en-US" sz="2800" b="1" dirty="0">
                <a:solidFill>
                  <a:srgbClr val="9395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_________.</a:t>
            </a:r>
          </a:p>
          <a:p>
            <a:pPr>
              <a:lnSpc>
                <a:spcPts val="4000"/>
              </a:lnSpc>
            </a:pPr>
            <a:r>
              <a:rPr lang="en-US" sz="2800" b="1" dirty="0">
                <a:solidFill>
                  <a:srgbClr val="F266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5.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Our class usually waters the vegetables in the </a:t>
            </a:r>
            <a:r>
              <a:rPr lang="en-US" sz="2800" b="1" dirty="0">
                <a:solidFill>
                  <a:srgbClr val="9395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_______________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on Friday afternoon.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4026" y="1980940"/>
            <a:ext cx="1866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playground</a:t>
            </a:r>
          </a:p>
        </p:txBody>
      </p:sp>
      <p:sp>
        <p:nvSpPr>
          <p:cNvPr id="6" name="Rectangle 5"/>
          <p:cNvSpPr/>
          <p:nvPr/>
        </p:nvSpPr>
        <p:spPr>
          <a:xfrm>
            <a:off x="7122039" y="2995317"/>
            <a:ext cx="2514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room</a:t>
            </a:r>
          </a:p>
        </p:txBody>
      </p:sp>
      <p:sp>
        <p:nvSpPr>
          <p:cNvPr id="7" name="Rectangle 6"/>
          <p:cNvSpPr/>
          <p:nvPr/>
        </p:nvSpPr>
        <p:spPr>
          <a:xfrm>
            <a:off x="6713914" y="3999772"/>
            <a:ext cx="816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gym</a:t>
            </a:r>
          </a:p>
        </p:txBody>
      </p:sp>
      <p:sp>
        <p:nvSpPr>
          <p:cNvPr id="9" name="Rectangle 8"/>
          <p:cNvSpPr/>
          <p:nvPr/>
        </p:nvSpPr>
        <p:spPr>
          <a:xfrm>
            <a:off x="9775236" y="4522992"/>
            <a:ext cx="2191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library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31065" y="5544100"/>
            <a:ext cx="2256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garden</a:t>
            </a: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13074" y="624806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D30E4"/>
                </a:solidFill>
              </a:rPr>
              <a:t>Work in pairs. Ask and answer questions about Nick’s timetable, using </a:t>
            </a:r>
            <a:r>
              <a:rPr lang="en-US" sz="2400" b="1" i="1" dirty="0">
                <a:solidFill>
                  <a:srgbClr val="3D30E4"/>
                </a:solidFill>
              </a:rPr>
              <a:t>when </a:t>
            </a:r>
            <a:r>
              <a:rPr lang="en-US" sz="2400" b="1" dirty="0">
                <a:solidFill>
                  <a:srgbClr val="3D30E4"/>
                </a:solidFill>
              </a:rPr>
              <a:t>and </a:t>
            </a:r>
            <a:r>
              <a:rPr lang="en-US" sz="2400" b="1" i="1" dirty="0">
                <a:solidFill>
                  <a:srgbClr val="3D30E4"/>
                </a:solidFill>
              </a:rPr>
              <a:t>where.</a:t>
            </a:r>
            <a:endParaRPr lang="en-US" sz="2400" b="1" dirty="0">
              <a:solidFill>
                <a:srgbClr val="3D30E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06077" y="727446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8862" y="6248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6314" y="8111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861" y="4158062"/>
            <a:ext cx="83236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Example:</a:t>
            </a:r>
            <a:r>
              <a:rPr lang="en-US" sz="2800" b="1" dirty="0">
                <a:solidFill>
                  <a:srgbClr val="4594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>
                <a:solidFill>
                  <a:srgbClr val="4594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does Nick have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Maths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At 8 a.m. on Monday, Tuesday, and Friday.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A: And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he have it?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B: In his classroom, room 302.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5EC6ED4-F95A-B44A-86E2-D58D60EB7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842590"/>
              </p:ext>
            </p:extLst>
          </p:nvPr>
        </p:nvGraphicFramePr>
        <p:xfrm>
          <a:off x="657379" y="1373777"/>
          <a:ext cx="1091591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9478">
                  <a:extLst>
                    <a:ext uri="{9D8B030D-6E8A-4147-A177-3AD203B41FA5}">
                      <a16:colId xmlns:a16="http://schemas.microsoft.com/office/drawing/2014/main" xmlns="" val="3762761998"/>
                    </a:ext>
                  </a:extLst>
                </a:gridCol>
                <a:gridCol w="4511592">
                  <a:extLst>
                    <a:ext uri="{9D8B030D-6E8A-4147-A177-3AD203B41FA5}">
                      <a16:colId xmlns:a16="http://schemas.microsoft.com/office/drawing/2014/main" xmlns="" val="3816078755"/>
                    </a:ext>
                  </a:extLst>
                </a:gridCol>
                <a:gridCol w="3174842">
                  <a:extLst>
                    <a:ext uri="{9D8B030D-6E8A-4147-A177-3AD203B41FA5}">
                      <a16:colId xmlns:a16="http://schemas.microsoft.com/office/drawing/2014/main" xmlns="" val="32265240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Subject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Time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Place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0384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Maths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 a.m. Monday, Tuesday, Friday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Classroom (room 302)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18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Biology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a.m. Thursday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Science lab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258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Information Technology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 p.m. Wednesday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Computer room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9795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Physical Education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p.m. Monday, Thursday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School gym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2076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History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3:30 p.m. Tuesday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School library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9387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42240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D30E4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198" y="36841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75562895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D30E4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Exercises in workbook.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8511" y="61690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9388" y="1052368"/>
            <a:ext cx="6542124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b="1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did you see when you first came to our school?</a:t>
            </a:r>
          </a:p>
          <a:p>
            <a:pPr lvl="0" fontAlgn="base">
              <a:spcAft>
                <a:spcPts val="0"/>
              </a:spcAft>
            </a:pPr>
            <a:endParaRPr lang="en-US" sz="2800" b="1" kern="0" dirty="0">
              <a:effectLst>
                <a:glow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did you feel?</a:t>
            </a:r>
          </a:p>
          <a:p>
            <a:pPr lvl="0" fontAlgn="base">
              <a:spcAft>
                <a:spcPts val="800"/>
              </a:spcAft>
            </a:pPr>
            <a:endParaRPr lang="en-US" sz="2800" b="1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 ever take a visit to Chu Van An Secondary school?</a:t>
            </a:r>
            <a:endParaRPr lang="en-US" sz="2800" b="1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59280" y="563746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0934" y="1437800"/>
            <a:ext cx="6542124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b="1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girl doing?</a:t>
            </a:r>
          </a:p>
          <a:p>
            <a:pPr lvl="0" fontAlgn="base">
              <a:lnSpc>
                <a:spcPct val="150000"/>
              </a:lnSpc>
              <a:spcAft>
                <a:spcPts val="0"/>
              </a:spcAft>
            </a:pPr>
            <a:endParaRPr lang="en-US" sz="2800" b="1" kern="0" dirty="0">
              <a:effectLst>
                <a:glow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they talking about?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ADD0A0-6CE3-9043-ADBE-3999ADFDE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285545"/>
            <a:ext cx="4378364" cy="55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0" y="1655117"/>
            <a:ext cx="614561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secondary school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1097" y="3257647"/>
            <a:ext cx="45318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sở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805" y="2572339"/>
            <a:ext cx="5107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/ˈ</a:t>
            </a:r>
            <a:r>
              <a:rPr lang="en-US" sz="3200" b="1" dirty="0" err="1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ləʊ.ər</a:t>
            </a:r>
            <a:r>
              <a:rPr lang="en-US" sz="3200" b="1" dirty="0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ˈ</a:t>
            </a:r>
            <a:r>
              <a:rPr lang="en-US" sz="3200" b="1" dirty="0" err="1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sek.ən.drɪ</a:t>
            </a:r>
            <a:r>
              <a:rPr lang="en-US" sz="3200" b="1" dirty="0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skuːl</a:t>
            </a:r>
            <a:r>
              <a:rPr lang="en-US" sz="3200" b="1" dirty="0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96" y="53024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C020E3-D290-6644-A9DF-23BAB3644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615" y="1655117"/>
            <a:ext cx="5480525" cy="411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2932" y="4020006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viên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6460" y="3252091"/>
            <a:ext cx="2303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/ˈ</a:t>
            </a:r>
            <a:r>
              <a:rPr lang="en-US" sz="3200" b="1" dirty="0" err="1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mem.bər</a:t>
            </a:r>
            <a:r>
              <a:rPr lang="en-US" sz="3200" b="1" dirty="0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7821" y="69101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3CBFAE-02F5-1845-AE31-0892B7442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517" y="1597542"/>
            <a:ext cx="4431163" cy="37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01836" y="1782646"/>
            <a:ext cx="5231128" cy="960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remind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gợi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nhắc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nhở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4168" y="3252092"/>
            <a:ext cx="21387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3200" b="1" dirty="0" err="1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rɪˈmaɪnd</a:t>
            </a:r>
            <a:r>
              <a:rPr lang="en-US" sz="3200" b="1" dirty="0">
                <a:solidFill>
                  <a:srgbClr val="3D30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774" y="77336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74FC6B-540F-6140-ABED-3C126C15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099" y="1304193"/>
            <a:ext cx="4819127" cy="48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145831"/>
              </p:ext>
            </p:extLst>
          </p:nvPr>
        </p:nvGraphicFramePr>
        <p:xfrm>
          <a:off x="903641" y="1402823"/>
          <a:ext cx="10348857" cy="399667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96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2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370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New words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Pronunciation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Meaning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lower secondary school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3200" b="1" kern="1200" dirty="0" err="1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ləʊ.ər</a:t>
                      </a:r>
                      <a:r>
                        <a:rPr lang="en-US" sz="3200" b="1" kern="1200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3200" b="1" kern="1200" dirty="0" err="1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sek.ən.drɪ</a:t>
                      </a:r>
                      <a:r>
                        <a:rPr lang="en-US" sz="3200" b="1" kern="1200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skuːl</a:t>
                      </a:r>
                      <a:r>
                        <a:rPr lang="en-US" sz="3200" b="1" kern="1200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1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sz="3200" b="1" kern="1200" dirty="0">
                        <a:solidFill>
                          <a:srgbClr val="3D30E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trường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trung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cơ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sở</a:t>
                      </a:r>
                      <a:endParaRPr lang="en-US" sz="3200" b="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member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3200" b="1" kern="1200" dirty="0" err="1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mem.bər</a:t>
                      </a:r>
                      <a:r>
                        <a:rPr lang="en-US" sz="3200" b="1" kern="1200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1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sz="3200" b="1" kern="1200" dirty="0">
                        <a:solidFill>
                          <a:srgbClr val="3D30E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viên</a:t>
                      </a:r>
                      <a:endParaRPr lang="en-US" sz="3200" b="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remind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1" kern="1200" dirty="0" err="1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rɪˈmaɪnd</a:t>
                      </a:r>
                      <a:r>
                        <a:rPr lang="en-US" sz="3200" b="1" kern="1200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1" dirty="0">
                          <a:solidFill>
                            <a:srgbClr val="3D30E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en-US" sz="3200" b="1" kern="1200" dirty="0">
                        <a:solidFill>
                          <a:srgbClr val="3D30E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gợi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nhớ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nhắc</a:t>
                      </a:r>
                      <a:r>
                        <a:rPr lang="en-US" sz="32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nhở</a:t>
                      </a:r>
                      <a:endParaRPr lang="vi-VN" sz="3200" b="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8111" y="463036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1" y="2336267"/>
            <a:ext cx="6096000" cy="26108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1.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What are they talking about?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A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Medium"/>
              </a:rPr>
              <a:t>a.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A visit to a computer room.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</a:br>
            <a:r>
              <a:rPr lang="en-US" sz="2800" b="1" dirty="0">
                <a:solidFill>
                  <a:srgbClr val="00A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Medium"/>
              </a:rPr>
              <a:t>b.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A visit to a school.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</a:br>
            <a:r>
              <a:rPr lang="en-US" sz="2800" b="1" dirty="0">
                <a:solidFill>
                  <a:srgbClr val="00A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Medium"/>
              </a:rPr>
              <a:t>c.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A visit to a school library.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00" y="5025010"/>
            <a:ext cx="9762528" cy="1318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MediumIt"/>
              </a:rPr>
              <a:t>Phong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MediumIt"/>
              </a:rPr>
              <a:t>: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What are you doing, Mi?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MediumIt"/>
              </a:rPr>
              <a:t>Mi: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I’m preparing to visit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Binh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 Minh Lower Secondary School.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1500305" y="6242508"/>
            <a:ext cx="699736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76106" y="3811676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94B28E-BBFF-9341-A685-464D169019D0}"/>
              </a:ext>
            </a:extLst>
          </p:cNvPr>
          <p:cNvSpPr txBox="1"/>
          <p:nvPr/>
        </p:nvSpPr>
        <p:spPr>
          <a:xfrm>
            <a:off x="1172112" y="1188331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3D30E4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853" y="4734482"/>
            <a:ext cx="1145674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Phong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Sounds great! I think that’s one of the best schools in my neighborhood. Who is going with you and when?</a:t>
            </a:r>
            <a:b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Mi: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My teacher and my classmates. We’re going in the afternoon.</a:t>
            </a:r>
          </a:p>
        </p:txBody>
      </p:sp>
      <p:sp>
        <p:nvSpPr>
          <p:cNvPr id="18" name="Oval 17"/>
          <p:cNvSpPr/>
          <p:nvPr/>
        </p:nvSpPr>
        <p:spPr>
          <a:xfrm>
            <a:off x="778015" y="4164126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27500" y="1986572"/>
            <a:ext cx="7453745" cy="2610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ld"/>
              </a:rPr>
              <a:t>2.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Who is going to visit the school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BookIt"/>
              </a:rPr>
              <a:t>?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BookIt"/>
              </a:rPr>
            </a:br>
            <a:r>
              <a:rPr lang="en-US" sz="2800" b="1" dirty="0">
                <a:solidFill>
                  <a:srgbClr val="00A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Medium"/>
              </a:rPr>
              <a:t>a.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Mi and her teacher.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</a:br>
            <a:r>
              <a:rPr lang="en-US" sz="2800" b="1" dirty="0">
                <a:solidFill>
                  <a:srgbClr val="00A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Medium"/>
              </a:rPr>
              <a:t>b.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Mi and her classmates.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</a:br>
            <a:r>
              <a:rPr lang="en-US" sz="2800" b="1" dirty="0">
                <a:solidFill>
                  <a:srgbClr val="00AA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Medium"/>
              </a:rPr>
              <a:t>c. 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ronicaPro-Book"/>
              </a:rPr>
              <a:t>Mi, her teacher and her classmates.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078804" y="5994043"/>
            <a:ext cx="37288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A2B21A-C2D0-A34C-A742-AC9C78432105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D30E4"/>
                </a:solidFill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2619</TotalTime>
  <Words>607</Words>
  <Application>Microsoft Office PowerPoint</Application>
  <PresentationFormat>Custom</PresentationFormat>
  <Paragraphs>136</Paragraphs>
  <Slides>16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HS</cp:lastModifiedBy>
  <cp:revision>133</cp:revision>
  <dcterms:created xsi:type="dcterms:W3CDTF">2020-12-09T02:04:09Z</dcterms:created>
  <dcterms:modified xsi:type="dcterms:W3CDTF">2022-12-10T04:25:42Z</dcterms:modified>
</cp:coreProperties>
</file>