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21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t>1/31/2023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715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Unit 7: Pollution</a:t>
            </a:r>
            <a:b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Lesson 5:Skills 1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Image result for earth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9844"/>
            <a:ext cx="91440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19600" y="457200"/>
            <a:ext cx="3960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Thursday, January 19</a:t>
            </a:r>
            <a:r>
              <a:rPr lang="en-US" sz="2400" b="1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6057" y="688032"/>
            <a:ext cx="143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Period 59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206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Vocabulary: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143" y="842665"/>
            <a:ext cx="543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 (n): nước thải sống, nước cống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143" y="1371600"/>
            <a:ext cx="3977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sticide (n): thuốc trừ sâu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914" y="1981982"/>
            <a:ext cx="397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rbicide (n): thuốc diệt cỏ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571" y="2618398"/>
            <a:ext cx="2856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ctor (n): nhân tố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914" y="3269976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dram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 (adj): kịch tính, sâu sắc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914" y="3883640"/>
            <a:ext cx="550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tbreak (n): sự phun ra, sự bùng phát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914" y="4565858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lera (n): bệnh tả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571" y="5204530"/>
            <a:ext cx="416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untr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 (adj): không xử lý </a:t>
            </a:r>
          </a:p>
        </p:txBody>
      </p:sp>
    </p:spTree>
    <p:extLst>
      <p:ext uri="{BB962C8B-B14F-4D97-AF65-F5344CB8AC3E}">
        <p14:creationId xmlns:p14="http://schemas.microsoft.com/office/powerpoint/2010/main" val="40141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Reading: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8" y="-10886"/>
            <a:ext cx="4495800" cy="4463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64113"/>
            <a:ext cx="464820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6048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99828"/>
            <a:ext cx="7391400" cy="28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0886"/>
            <a:ext cx="7315200" cy="70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3" y="-365358"/>
            <a:ext cx="8763000" cy="38434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412477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second paragrah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about the causes of water pollution.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256" y="3903104"/>
            <a:ext cx="9187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third paragraph tells about the effects of water pollution.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257" y="4413117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It’s the water beneath the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earth’s 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096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They use herbicides to kill weeds.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55296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They are pollutants from storm water and the atmostphere.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8600" y="4972237"/>
            <a:ext cx="83969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They are industrial waste, sewage, pesticides and herbicides.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524999" cy="647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9165" y="2514600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0937" y="3460522"/>
            <a:ext cx="1105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8571" y="4406444"/>
            <a:ext cx="264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olluted water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4941" y="5352366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aquatic plants</a:t>
            </a:r>
          </a:p>
        </p:txBody>
      </p:sp>
    </p:spTree>
    <p:extLst>
      <p:ext uri="{BB962C8B-B14F-4D97-AF65-F5344CB8AC3E}">
        <p14:creationId xmlns:p14="http://schemas.microsoft.com/office/powerpoint/2010/main" val="38085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0"/>
            <a:ext cx="7010400" cy="716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76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Homework: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the vocabulary.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exercises D1,2-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(Workbook)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C2,3- 7 (Exercise notebook)</a:t>
            </a:r>
          </a:p>
          <a:p>
            <a:pPr marL="342900" indent="-342900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Prepare: Unit </a:t>
            </a:r>
            <a:r>
              <a:rPr lang="en-US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(Skills 2)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203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7: Pollution Lesson 5:Skills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HS</cp:lastModifiedBy>
  <cp:revision>37</cp:revision>
  <dcterms:created xsi:type="dcterms:W3CDTF">2017-01-13T13:15:35Z</dcterms:created>
  <dcterms:modified xsi:type="dcterms:W3CDTF">2023-01-31T14:08:47Z</dcterms:modified>
</cp:coreProperties>
</file>