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media/audio3.wav" ContentType="audio/x-wav"/>
  <Override PartName="/ppt/media/audio4.wav" ContentType="audio/x-wav"/>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82" r:id="rId2"/>
    <p:sldId id="268" r:id="rId3"/>
    <p:sldId id="441" r:id="rId4"/>
    <p:sldId id="284" r:id="rId5"/>
    <p:sldId id="271" r:id="rId6"/>
    <p:sldId id="409" r:id="rId7"/>
    <p:sldId id="3258" r:id="rId8"/>
    <p:sldId id="3259" r:id="rId9"/>
    <p:sldId id="443" r:id="rId10"/>
    <p:sldId id="3261" r:id="rId11"/>
    <p:sldId id="3262" r:id="rId12"/>
    <p:sldId id="3263" r:id="rId13"/>
    <p:sldId id="417" r:id="rId14"/>
    <p:sldId id="423" r:id="rId15"/>
    <p:sldId id="422" r:id="rId16"/>
    <p:sldId id="450" r:id="rId17"/>
    <p:sldId id="458" r:id="rId18"/>
    <p:sldId id="3264" r:id="rId19"/>
    <p:sldId id="3265" r:id="rId20"/>
    <p:sldId id="448" r:id="rId21"/>
    <p:sldId id="3266" r:id="rId22"/>
    <p:sldId id="3267" r:id="rId23"/>
    <p:sldId id="3268" r:id="rId24"/>
    <p:sldId id="3269" r:id="rId25"/>
    <p:sldId id="404" r:id="rId26"/>
    <p:sldId id="3270" r:id="rId27"/>
    <p:sldId id="3271" r:id="rId28"/>
    <p:sldId id="430" r:id="rId29"/>
    <p:sldId id="3272" r:id="rId30"/>
    <p:sldId id="461" r:id="rId31"/>
    <p:sldId id="299" r:id="rId32"/>
    <p:sldId id="3273" r:id="rId33"/>
    <p:sldId id="419" r:id="rId34"/>
    <p:sldId id="418" r:id="rId35"/>
    <p:sldId id="425" r:id="rId36"/>
    <p:sldId id="426" r:id="rId37"/>
    <p:sldId id="428" r:id="rId38"/>
    <p:sldId id="424" r:id="rId39"/>
    <p:sldId id="408" r:id="rId40"/>
    <p:sldId id="305" r:id="rId41"/>
    <p:sldId id="306" r:id="rId42"/>
  </p:sldIdLst>
  <p:sldSz cx="9144000" cy="5715000" type="screen16x10"/>
  <p:notesSz cx="6858000" cy="9144000"/>
  <p:embeddedFontLst>
    <p:embeddedFont>
      <p:font typeface="Roboto" panose="020B0604020202020204" charset="0"/>
      <p:regular r:id="rId44"/>
      <p:bold r:id="rId45"/>
      <p:italic r:id="rId46"/>
      <p:boldItalic r:id="rId47"/>
    </p:embeddedFont>
    <p:embeddedFont>
      <p:font typeface="Open Sans" panose="020B0604020202020204" charset="0"/>
      <p:regular r:id="rId48"/>
      <p:bold r:id="rId49"/>
      <p:italic r:id="rId50"/>
      <p:boldItalic r:id="rId51"/>
    </p:embeddedFont>
    <p:embeddedFont>
      <p:font typeface="Tahoma" panose="020B0604030504040204" pitchFamily="34" charset="0"/>
      <p:regular r:id="rId52"/>
      <p:bold r:id="rId53"/>
    </p:embeddedFont>
    <p:embeddedFont>
      <p:font typeface=".VnTifani Heavy" panose="020B7200000000000000" pitchFamily="34" charset="0"/>
      <p:regular r:id="rId54"/>
    </p:embeddedFont>
    <p:embeddedFont>
      <p:font typeface=".VnArial" panose="020B7200000000000000" pitchFamily="34" charset="0"/>
      <p:regular r:id="rId55"/>
      <p:bold r:id="rId56"/>
      <p:italic r:id="rId57"/>
      <p:boldItalic r:id="rId58"/>
    </p:embeddedFont>
    <p:embeddedFont>
      <p:font typeface="RocknRoll One" panose="020B0604020202020204" charset="0"/>
      <p:regular r:id="rId59"/>
    </p:embeddedFont>
    <p:embeddedFont>
      <p:font typeface="Calibri" panose="020F0502020204030204" pitchFamily="34" charset="0"/>
      <p:regular r:id="rId60"/>
      <p:bold r:id="rId61"/>
      <p:italic r:id="rId62"/>
      <p:boldItalic r:id="rId63"/>
    </p:embeddedFont>
  </p:embeddedFontLst>
  <p:custDataLst>
    <p:tags r:id="rId64"/>
  </p:custDataLst>
  <p:defaultTextStyle>
    <a:defPPr>
      <a:defRPr lang="en-US"/>
    </a:defPPr>
    <a:lvl1pPr algn="l" rtl="0" fontAlgn="base">
      <a:spcBef>
        <a:spcPct val="50000"/>
      </a:spcBef>
      <a:spcAft>
        <a:spcPct val="0"/>
      </a:spcAft>
      <a:defRPr sz="2000" kern="1200">
        <a:solidFill>
          <a:schemeClr val="tx1"/>
        </a:solidFill>
        <a:latin typeface="Arial" charset="0"/>
        <a:ea typeface="+mn-ea"/>
        <a:cs typeface="+mn-cs"/>
      </a:defRPr>
    </a:lvl1pPr>
    <a:lvl2pPr marL="457200" algn="l" rtl="0" fontAlgn="base">
      <a:spcBef>
        <a:spcPct val="50000"/>
      </a:spcBef>
      <a:spcAft>
        <a:spcPct val="0"/>
      </a:spcAft>
      <a:defRPr sz="2000" kern="1200">
        <a:solidFill>
          <a:schemeClr val="tx1"/>
        </a:solidFill>
        <a:latin typeface="Arial" charset="0"/>
        <a:ea typeface="+mn-ea"/>
        <a:cs typeface="+mn-cs"/>
      </a:defRPr>
    </a:lvl2pPr>
    <a:lvl3pPr marL="914400" algn="l" rtl="0" fontAlgn="base">
      <a:spcBef>
        <a:spcPct val="50000"/>
      </a:spcBef>
      <a:spcAft>
        <a:spcPct val="0"/>
      </a:spcAft>
      <a:defRPr sz="2000" kern="1200">
        <a:solidFill>
          <a:schemeClr val="tx1"/>
        </a:solidFill>
        <a:latin typeface="Arial" charset="0"/>
        <a:ea typeface="+mn-ea"/>
        <a:cs typeface="+mn-cs"/>
      </a:defRPr>
    </a:lvl3pPr>
    <a:lvl4pPr marL="1371600" algn="l" rtl="0" fontAlgn="base">
      <a:spcBef>
        <a:spcPct val="50000"/>
      </a:spcBef>
      <a:spcAft>
        <a:spcPct val="0"/>
      </a:spcAft>
      <a:defRPr sz="2000" kern="1200">
        <a:solidFill>
          <a:schemeClr val="tx1"/>
        </a:solidFill>
        <a:latin typeface="Arial" charset="0"/>
        <a:ea typeface="+mn-ea"/>
        <a:cs typeface="+mn-cs"/>
      </a:defRPr>
    </a:lvl4pPr>
    <a:lvl5pPr marL="1828800" algn="l" rtl="0" fontAlgn="base">
      <a:spcBef>
        <a:spcPct val="5000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FF9900"/>
    <a:srgbClr val="00FFFF"/>
    <a:srgbClr val="FFFFFF"/>
    <a:srgbClr val="002060"/>
    <a:srgbClr val="663300"/>
    <a:srgbClr val="FFCC00"/>
    <a:srgbClr val="FFFFCC"/>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26" y="78"/>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A948A-8E75-43CB-A4A3-F816367E7D4A}" type="datetimeFigureOut">
              <a:rPr lang="en-US" smtClean="0"/>
              <a:t>4/17/2024</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5C966-A7C4-47F0-A005-8140A375C382}" type="slidenum">
              <a:rPr lang="en-US" smtClean="0"/>
              <a:t>‹#›</a:t>
            </a:fld>
            <a:endParaRPr lang="en-US"/>
          </a:p>
        </p:txBody>
      </p:sp>
    </p:spTree>
    <p:extLst>
      <p:ext uri="{BB962C8B-B14F-4D97-AF65-F5344CB8AC3E}">
        <p14:creationId xmlns:p14="http://schemas.microsoft.com/office/powerpoint/2010/main" val="348518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p>
        </p:txBody>
      </p:sp>
      <p:sp>
        <p:nvSpPr>
          <p:cNvPr id="32772"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806D72-6B3F-4FB9-BDDC-C030D41026BD}" type="slidenum">
              <a:rPr lang="en-US" smtClean="0"/>
              <a:pPr eaLnBrk="1" hangingPunct="1">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36</a:t>
            </a:fld>
            <a:endParaRPr lang="en-US"/>
          </a:p>
        </p:txBody>
      </p:sp>
    </p:spTree>
    <p:extLst>
      <p:ext uri="{BB962C8B-B14F-4D97-AF65-F5344CB8AC3E}">
        <p14:creationId xmlns:p14="http://schemas.microsoft.com/office/powerpoint/2010/main" val="937132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37</a:t>
            </a:fld>
            <a:endParaRPr lang="en-US"/>
          </a:p>
        </p:txBody>
      </p:sp>
    </p:spTree>
    <p:extLst>
      <p:ext uri="{BB962C8B-B14F-4D97-AF65-F5344CB8AC3E}">
        <p14:creationId xmlns:p14="http://schemas.microsoft.com/office/powerpoint/2010/main" val="783474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38</a:t>
            </a:fld>
            <a:endParaRPr lang="en-US"/>
          </a:p>
        </p:txBody>
      </p:sp>
    </p:spTree>
    <p:extLst>
      <p:ext uri="{BB962C8B-B14F-4D97-AF65-F5344CB8AC3E}">
        <p14:creationId xmlns:p14="http://schemas.microsoft.com/office/powerpoint/2010/main" val="1223412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39</a:t>
            </a:fld>
            <a:endParaRPr lang="en-US"/>
          </a:p>
        </p:txBody>
      </p:sp>
    </p:spTree>
    <p:extLst>
      <p:ext uri="{BB962C8B-B14F-4D97-AF65-F5344CB8AC3E}">
        <p14:creationId xmlns:p14="http://schemas.microsoft.com/office/powerpoint/2010/main" val="1943051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3</a:t>
            </a:fld>
            <a:endParaRPr lang="en-US"/>
          </a:p>
        </p:txBody>
      </p:sp>
    </p:spTree>
    <p:extLst>
      <p:ext uri="{BB962C8B-B14F-4D97-AF65-F5344CB8AC3E}">
        <p14:creationId xmlns:p14="http://schemas.microsoft.com/office/powerpoint/2010/main" val="254727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3"/>
        <p:cNvGrpSpPr/>
        <p:nvPr/>
      </p:nvGrpSpPr>
      <p:grpSpPr>
        <a:xfrm>
          <a:off x="0" y="0"/>
          <a:ext cx="0" cy="0"/>
          <a:chOff x="0" y="0"/>
          <a:chExt cx="0" cy="0"/>
        </a:xfrm>
      </p:grpSpPr>
      <p:sp>
        <p:nvSpPr>
          <p:cNvPr id="27114" name="Google Shape;27114;g13d2b0095be_0_181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15" name="Google Shape;27115;g13d2b0095be_0_18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13</a:t>
            </a:fld>
            <a:endParaRPr lang="en-US"/>
          </a:p>
        </p:txBody>
      </p:sp>
    </p:spTree>
    <p:extLst>
      <p:ext uri="{BB962C8B-B14F-4D97-AF65-F5344CB8AC3E}">
        <p14:creationId xmlns:p14="http://schemas.microsoft.com/office/powerpoint/2010/main" val="114042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25</a:t>
            </a:fld>
            <a:endParaRPr lang="en-US"/>
          </a:p>
        </p:txBody>
      </p:sp>
    </p:spTree>
    <p:extLst>
      <p:ext uri="{BB962C8B-B14F-4D97-AF65-F5344CB8AC3E}">
        <p14:creationId xmlns:p14="http://schemas.microsoft.com/office/powerpoint/2010/main" val="358218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32</a:t>
            </a:fld>
            <a:endParaRPr lang="en-US"/>
          </a:p>
        </p:txBody>
      </p:sp>
    </p:spTree>
    <p:extLst>
      <p:ext uri="{BB962C8B-B14F-4D97-AF65-F5344CB8AC3E}">
        <p14:creationId xmlns:p14="http://schemas.microsoft.com/office/powerpoint/2010/main" val="4222030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33</a:t>
            </a:fld>
            <a:endParaRPr lang="en-US"/>
          </a:p>
        </p:txBody>
      </p:sp>
    </p:spTree>
    <p:extLst>
      <p:ext uri="{BB962C8B-B14F-4D97-AF65-F5344CB8AC3E}">
        <p14:creationId xmlns:p14="http://schemas.microsoft.com/office/powerpoint/2010/main" val="1190442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34</a:t>
            </a:fld>
            <a:endParaRPr lang="en-US"/>
          </a:p>
        </p:txBody>
      </p:sp>
    </p:spTree>
    <p:extLst>
      <p:ext uri="{BB962C8B-B14F-4D97-AF65-F5344CB8AC3E}">
        <p14:creationId xmlns:p14="http://schemas.microsoft.com/office/powerpoint/2010/main" val="1859934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8302FD-9954-413D-8C13-C6502B3D5A52}" type="slidenum">
              <a:rPr lang="en-US" smtClean="0"/>
              <a:pPr>
                <a:defRPr/>
              </a:pPr>
              <a:t>35</a:t>
            </a:fld>
            <a:endParaRPr lang="en-US"/>
          </a:p>
        </p:txBody>
      </p:sp>
    </p:spTree>
    <p:extLst>
      <p:ext uri="{BB962C8B-B14F-4D97-AF65-F5344CB8AC3E}">
        <p14:creationId xmlns:p14="http://schemas.microsoft.com/office/powerpoint/2010/main" val="210708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C31FAB-775A-45F8-8F25-8C8C7375401F}" type="slidenum">
              <a:rPr lang="en-US"/>
              <a:pPr>
                <a:defRPr/>
              </a:pPr>
              <a:t>‹#›</a:t>
            </a:fld>
            <a:endParaRPr lang="en-US"/>
          </a:p>
        </p:txBody>
      </p:sp>
    </p:spTree>
    <p:extLst>
      <p:ext uri="{BB962C8B-B14F-4D97-AF65-F5344CB8AC3E}">
        <p14:creationId xmlns:p14="http://schemas.microsoft.com/office/powerpoint/2010/main" val="374011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347986-D878-4E11-8A0A-47DE95320C1F}" type="slidenum">
              <a:rPr lang="en-US"/>
              <a:pPr>
                <a:defRPr/>
              </a:pPr>
              <a:t>‹#›</a:t>
            </a:fld>
            <a:endParaRPr lang="en-US"/>
          </a:p>
        </p:txBody>
      </p:sp>
    </p:spTree>
    <p:extLst>
      <p:ext uri="{BB962C8B-B14F-4D97-AF65-F5344CB8AC3E}">
        <p14:creationId xmlns:p14="http://schemas.microsoft.com/office/powerpoint/2010/main" val="29751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DBB88-5695-45DD-8FB1-E5AB7593FDA7}" type="slidenum">
              <a:rPr lang="en-US"/>
              <a:pPr>
                <a:defRPr/>
              </a:pPr>
              <a:t>‹#›</a:t>
            </a:fld>
            <a:endParaRPr lang="en-US"/>
          </a:p>
        </p:txBody>
      </p:sp>
    </p:spTree>
    <p:extLst>
      <p:ext uri="{BB962C8B-B14F-4D97-AF65-F5344CB8AC3E}">
        <p14:creationId xmlns:p14="http://schemas.microsoft.com/office/powerpoint/2010/main" val="2780410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247649" y="-208277"/>
            <a:ext cx="9736454" cy="6133478"/>
          </a:xfrm>
          <a:prstGeom prst="rect">
            <a:avLst/>
          </a:prstGeom>
          <a:noFill/>
          <a:ln>
            <a:noFill/>
          </a:ln>
        </p:spPr>
      </p:pic>
      <p:pic>
        <p:nvPicPr>
          <p:cNvPr id="23" name="Google Shape;23;p6"/>
          <p:cNvPicPr preferRelativeResize="0"/>
          <p:nvPr/>
        </p:nvPicPr>
        <p:blipFill rotWithShape="1">
          <a:blip r:embed="rId3">
            <a:alphaModFix/>
          </a:blip>
          <a:srcRect/>
          <a:stretch/>
        </p:blipFill>
        <p:spPr>
          <a:xfrm>
            <a:off x="254426" y="223459"/>
            <a:ext cx="8635149" cy="5268083"/>
          </a:xfrm>
          <a:prstGeom prst="rect">
            <a:avLst/>
          </a:prstGeom>
          <a:noFill/>
          <a:ln>
            <a:noFill/>
          </a:ln>
        </p:spPr>
      </p:pic>
    </p:spTree>
    <p:extLst>
      <p:ext uri="{BB962C8B-B14F-4D97-AF65-F5344CB8AC3E}">
        <p14:creationId xmlns:p14="http://schemas.microsoft.com/office/powerpoint/2010/main" val="3770740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9797" y="-1709797"/>
            <a:ext cx="5724407" cy="9144000"/>
          </a:xfrm>
          <a:prstGeom prst="rect">
            <a:avLst/>
          </a:prstGeom>
        </p:spPr>
      </p:pic>
      <p:grpSp>
        <p:nvGrpSpPr>
          <p:cNvPr id="8" name="组合 7"/>
          <p:cNvGrpSpPr/>
          <p:nvPr userDrawn="1"/>
        </p:nvGrpSpPr>
        <p:grpSpPr>
          <a:xfrm>
            <a:off x="-1" y="0"/>
            <a:ext cx="9144001" cy="582083"/>
            <a:chOff x="310412" y="0"/>
            <a:chExt cx="12416520" cy="69850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11" name="组合 10"/>
          <p:cNvGrpSpPr/>
          <p:nvPr userDrawn="1"/>
        </p:nvGrpSpPr>
        <p:grpSpPr>
          <a:xfrm flipV="1">
            <a:off x="-1" y="5069416"/>
            <a:ext cx="9144001" cy="645583"/>
            <a:chOff x="310412" y="0"/>
            <a:chExt cx="12416520" cy="69850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spTree>
    <p:extLst>
      <p:ext uri="{BB962C8B-B14F-4D97-AF65-F5344CB8AC3E}">
        <p14:creationId xmlns:p14="http://schemas.microsoft.com/office/powerpoint/2010/main" val="513215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882"/>
        <p:cNvGrpSpPr/>
        <p:nvPr/>
      </p:nvGrpSpPr>
      <p:grpSpPr>
        <a:xfrm>
          <a:off x="0" y="0"/>
          <a:ext cx="0" cy="0"/>
          <a:chOff x="0" y="0"/>
          <a:chExt cx="0" cy="0"/>
        </a:xfrm>
      </p:grpSpPr>
      <p:grpSp>
        <p:nvGrpSpPr>
          <p:cNvPr id="13883" name="Google Shape;13883;p24"/>
          <p:cNvGrpSpPr/>
          <p:nvPr/>
        </p:nvGrpSpPr>
        <p:grpSpPr>
          <a:xfrm>
            <a:off x="-44372" y="-124551"/>
            <a:ext cx="9232744" cy="5964102"/>
            <a:chOff x="-36097" y="-112100"/>
            <a:chExt cx="9232744" cy="5367692"/>
          </a:xfrm>
        </p:grpSpPr>
        <p:sp>
          <p:nvSpPr>
            <p:cNvPr id="13884" name="Google Shape;13884;p2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85" name="Google Shape;13885;p2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86" name="Google Shape;13886;p2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87" name="Google Shape;13887;p2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88" name="Google Shape;13888;p2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89" name="Google Shape;13889;p2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0" name="Google Shape;13890;p2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1" name="Google Shape;13891;p2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2" name="Google Shape;13892;p2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3" name="Google Shape;13893;p2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4" name="Google Shape;13894;p2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5" name="Google Shape;13895;p2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6" name="Google Shape;13896;p2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7" name="Google Shape;13897;p2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8" name="Google Shape;13898;p2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899" name="Google Shape;13899;p2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0" name="Google Shape;13900;p2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1" name="Google Shape;13901;p2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2" name="Google Shape;13902;p2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3" name="Google Shape;13903;p2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4" name="Google Shape;13904;p2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5" name="Google Shape;13905;p2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6" name="Google Shape;13906;p2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7" name="Google Shape;13907;p2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8" name="Google Shape;13908;p2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09" name="Google Shape;13909;p2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0" name="Google Shape;13910;p2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1" name="Google Shape;13911;p2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2" name="Google Shape;13912;p2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3" name="Google Shape;13913;p2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4" name="Google Shape;13914;p2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5" name="Google Shape;13915;p2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6" name="Google Shape;13916;p2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7" name="Google Shape;13917;p2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8" name="Google Shape;13918;p2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19" name="Google Shape;13919;p2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0" name="Google Shape;13920;p2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1" name="Google Shape;13921;p2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2" name="Google Shape;13922;p2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3" name="Google Shape;13923;p2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4" name="Google Shape;13924;p2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5" name="Google Shape;13925;p2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6" name="Google Shape;13926;p2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7" name="Google Shape;13927;p2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8" name="Google Shape;13928;p2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29" name="Google Shape;13929;p2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0" name="Google Shape;13930;p2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1" name="Google Shape;13931;p2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2" name="Google Shape;13932;p2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3" name="Google Shape;13933;p2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4" name="Google Shape;13934;p2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5" name="Google Shape;13935;p2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6" name="Google Shape;13936;p2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7" name="Google Shape;13937;p2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8" name="Google Shape;13938;p2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39" name="Google Shape;13939;p2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0" name="Google Shape;13940;p2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1" name="Google Shape;13941;p2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2" name="Google Shape;13942;p2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3" name="Google Shape;13943;p2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4" name="Google Shape;13944;p2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5" name="Google Shape;13945;p2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6" name="Google Shape;13946;p2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7" name="Google Shape;13947;p2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8" name="Google Shape;13948;p2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49" name="Google Shape;13949;p2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0" name="Google Shape;13950;p2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1" name="Google Shape;13951;p2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2" name="Google Shape;13952;p2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3" name="Google Shape;13953;p2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4" name="Google Shape;13954;p2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5" name="Google Shape;13955;p2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6" name="Google Shape;13956;p2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7" name="Google Shape;13957;p2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8" name="Google Shape;13958;p2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59" name="Google Shape;13959;p2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0" name="Google Shape;13960;p2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1" name="Google Shape;13961;p2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2" name="Google Shape;13962;p2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3" name="Google Shape;13963;p2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4" name="Google Shape;13964;p2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5" name="Google Shape;13965;p2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6" name="Google Shape;13966;p2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7" name="Google Shape;13967;p2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8" name="Google Shape;13968;p2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69" name="Google Shape;13969;p2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0" name="Google Shape;13970;p2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1" name="Google Shape;13971;p2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2" name="Google Shape;13972;p2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3" name="Google Shape;13973;p2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4" name="Google Shape;13974;p2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5" name="Google Shape;13975;p2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6" name="Google Shape;13976;p2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7" name="Google Shape;13977;p2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8" name="Google Shape;13978;p2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79" name="Google Shape;13979;p2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0" name="Google Shape;13980;p2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1" name="Google Shape;13981;p2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2" name="Google Shape;13982;p2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3" name="Google Shape;13983;p2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4" name="Google Shape;13984;p2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5" name="Google Shape;13985;p2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6" name="Google Shape;13986;p2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7" name="Google Shape;13987;p2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8" name="Google Shape;13988;p2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89" name="Google Shape;13989;p2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0" name="Google Shape;13990;p2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1" name="Google Shape;13991;p2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2" name="Google Shape;13992;p2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3" name="Google Shape;13993;p2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4" name="Google Shape;13994;p2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5" name="Google Shape;13995;p2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6" name="Google Shape;13996;p2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7" name="Google Shape;13997;p2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8" name="Google Shape;13998;p2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999" name="Google Shape;13999;p2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0" name="Google Shape;14000;p2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1" name="Google Shape;14001;p2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2" name="Google Shape;14002;p2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3" name="Google Shape;14003;p2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4" name="Google Shape;14004;p2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5" name="Google Shape;14005;p2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6" name="Google Shape;14006;p2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7" name="Google Shape;14007;p2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8" name="Google Shape;14008;p2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09" name="Google Shape;14009;p2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0" name="Google Shape;14010;p2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1" name="Google Shape;14011;p2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2" name="Google Shape;14012;p2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3" name="Google Shape;14013;p2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4" name="Google Shape;14014;p2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5" name="Google Shape;14015;p2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6" name="Google Shape;14016;p2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7" name="Google Shape;14017;p2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8" name="Google Shape;14018;p2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19" name="Google Shape;14019;p2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0" name="Google Shape;14020;p2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1" name="Google Shape;14021;p2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2" name="Google Shape;14022;p2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3" name="Google Shape;14023;p2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4" name="Google Shape;14024;p2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5" name="Google Shape;14025;p2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6" name="Google Shape;14026;p2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7" name="Google Shape;14027;p2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8" name="Google Shape;14028;p2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29" name="Google Shape;14029;p2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0" name="Google Shape;14030;p2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1" name="Google Shape;14031;p2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2" name="Google Shape;14032;p2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3" name="Google Shape;14033;p2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4" name="Google Shape;14034;p2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5" name="Google Shape;14035;p2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6" name="Google Shape;14036;p2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7" name="Google Shape;14037;p2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8" name="Google Shape;14038;p2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39" name="Google Shape;14039;p2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0" name="Google Shape;14040;p2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1" name="Google Shape;14041;p2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2" name="Google Shape;14042;p2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3" name="Google Shape;14043;p2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4" name="Google Shape;14044;p2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5" name="Google Shape;14045;p2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6" name="Google Shape;14046;p2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7" name="Google Shape;14047;p2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8" name="Google Shape;14048;p2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49" name="Google Shape;14049;p2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0" name="Google Shape;14050;p2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1" name="Google Shape;14051;p2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2" name="Google Shape;14052;p2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3" name="Google Shape;14053;p2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4" name="Google Shape;14054;p2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5" name="Google Shape;14055;p2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6" name="Google Shape;14056;p2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7" name="Google Shape;14057;p2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8" name="Google Shape;14058;p2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59" name="Google Shape;14059;p2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0" name="Google Shape;14060;p2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1" name="Google Shape;14061;p2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2" name="Google Shape;14062;p2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3" name="Google Shape;14063;p2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4" name="Google Shape;14064;p2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5" name="Google Shape;14065;p2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6" name="Google Shape;14066;p2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7" name="Google Shape;14067;p2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8" name="Google Shape;14068;p2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69" name="Google Shape;14069;p2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0" name="Google Shape;14070;p2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1" name="Google Shape;14071;p2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2" name="Google Shape;14072;p2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3" name="Google Shape;14073;p2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4" name="Google Shape;14074;p2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5" name="Google Shape;14075;p2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6" name="Google Shape;14076;p2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7" name="Google Shape;14077;p2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8" name="Google Shape;14078;p2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79" name="Google Shape;14079;p2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0" name="Google Shape;14080;p2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1" name="Google Shape;14081;p2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2" name="Google Shape;14082;p2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3" name="Google Shape;14083;p2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4" name="Google Shape;14084;p2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5" name="Google Shape;14085;p2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6" name="Google Shape;14086;p2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7" name="Google Shape;14087;p2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8" name="Google Shape;14088;p2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89" name="Google Shape;14089;p2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0" name="Google Shape;14090;p2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1" name="Google Shape;14091;p2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2" name="Google Shape;14092;p2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3" name="Google Shape;14093;p2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4" name="Google Shape;14094;p2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5" name="Google Shape;14095;p2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6" name="Google Shape;14096;p2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7" name="Google Shape;14097;p2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8" name="Google Shape;14098;p2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099" name="Google Shape;14099;p2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0" name="Google Shape;14100;p2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1" name="Google Shape;14101;p2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2" name="Google Shape;14102;p2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3" name="Google Shape;14103;p2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4" name="Google Shape;14104;p2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5" name="Google Shape;14105;p2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6" name="Google Shape;14106;p2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7" name="Google Shape;14107;p2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8" name="Google Shape;14108;p2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09" name="Google Shape;14109;p2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0" name="Google Shape;14110;p2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1" name="Google Shape;14111;p2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2" name="Google Shape;14112;p2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3" name="Google Shape;14113;p2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4" name="Google Shape;14114;p2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5" name="Google Shape;14115;p2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6" name="Google Shape;14116;p2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7" name="Google Shape;14117;p2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8" name="Google Shape;14118;p2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19" name="Google Shape;14119;p2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0" name="Google Shape;14120;p2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1" name="Google Shape;14121;p2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2" name="Google Shape;14122;p2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3" name="Google Shape;14123;p2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4" name="Google Shape;14124;p2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5" name="Google Shape;14125;p2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6" name="Google Shape;14126;p2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7" name="Google Shape;14127;p2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8" name="Google Shape;14128;p2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29" name="Google Shape;14129;p2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0" name="Google Shape;14130;p2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1" name="Google Shape;14131;p2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2" name="Google Shape;14132;p2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3" name="Google Shape;14133;p2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4" name="Google Shape;14134;p2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5" name="Google Shape;14135;p2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6" name="Google Shape;14136;p2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7" name="Google Shape;14137;p2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8" name="Google Shape;14138;p2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39" name="Google Shape;14139;p2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0" name="Google Shape;14140;p2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1" name="Google Shape;14141;p2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2" name="Google Shape;14142;p2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3" name="Google Shape;14143;p2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4" name="Google Shape;14144;p2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5" name="Google Shape;14145;p2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6" name="Google Shape;14146;p2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7" name="Google Shape;14147;p2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8" name="Google Shape;14148;p2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49" name="Google Shape;14149;p2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0" name="Google Shape;14150;p2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1" name="Google Shape;14151;p2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2" name="Google Shape;14152;p2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3" name="Google Shape;14153;p2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4" name="Google Shape;14154;p2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5" name="Google Shape;14155;p2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6" name="Google Shape;14156;p2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7" name="Google Shape;14157;p2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8" name="Google Shape;14158;p2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59" name="Google Shape;14159;p2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0" name="Google Shape;14160;p2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1" name="Google Shape;14161;p2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2" name="Google Shape;14162;p2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3" name="Google Shape;14163;p2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4" name="Google Shape;14164;p2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5" name="Google Shape;14165;p2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6" name="Google Shape;14166;p2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7" name="Google Shape;14167;p2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8" name="Google Shape;14168;p2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69" name="Google Shape;14169;p2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0" name="Google Shape;14170;p2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1" name="Google Shape;14171;p2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2" name="Google Shape;14172;p2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3" name="Google Shape;14173;p2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4" name="Google Shape;14174;p2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5" name="Google Shape;14175;p2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6" name="Google Shape;14176;p2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7" name="Google Shape;14177;p2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8" name="Google Shape;14178;p2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79" name="Google Shape;14179;p2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0" name="Google Shape;14180;p2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1" name="Google Shape;14181;p2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2" name="Google Shape;14182;p2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3" name="Google Shape;14183;p2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4" name="Google Shape;14184;p2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5" name="Google Shape;14185;p2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6" name="Google Shape;14186;p2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7" name="Google Shape;14187;p2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8" name="Google Shape;14188;p2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89" name="Google Shape;14189;p2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0" name="Google Shape;14190;p2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1" name="Google Shape;14191;p2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2" name="Google Shape;14192;p2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3" name="Google Shape;14193;p2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4" name="Google Shape;14194;p2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5" name="Google Shape;14195;p2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6" name="Google Shape;14196;p2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7" name="Google Shape;14197;p2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8" name="Google Shape;14198;p2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199" name="Google Shape;14199;p2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0" name="Google Shape;14200;p2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1" name="Google Shape;14201;p2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2" name="Google Shape;14202;p2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3" name="Google Shape;14203;p2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4" name="Google Shape;14204;p2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5" name="Google Shape;14205;p2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6" name="Google Shape;14206;p2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7" name="Google Shape;14207;p2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8" name="Google Shape;14208;p2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09" name="Google Shape;14209;p2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0" name="Google Shape;14210;p2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1" name="Google Shape;14211;p2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2" name="Google Shape;14212;p2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3" name="Google Shape;14213;p2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4" name="Google Shape;14214;p2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5" name="Google Shape;14215;p2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6" name="Google Shape;14216;p2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7" name="Google Shape;14217;p2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8" name="Google Shape;14218;p2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19" name="Google Shape;14219;p2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0" name="Google Shape;14220;p2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1" name="Google Shape;14221;p2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2" name="Google Shape;14222;p2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3" name="Google Shape;14223;p2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4" name="Google Shape;14224;p2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5" name="Google Shape;14225;p2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6" name="Google Shape;14226;p2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7" name="Google Shape;14227;p2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8" name="Google Shape;14228;p2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29" name="Google Shape;14229;p2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0" name="Google Shape;14230;p2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1" name="Google Shape;14231;p2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2" name="Google Shape;14232;p2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3" name="Google Shape;14233;p2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4" name="Google Shape;14234;p2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5" name="Google Shape;14235;p2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6" name="Google Shape;14236;p2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7" name="Google Shape;14237;p2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8" name="Google Shape;14238;p2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39" name="Google Shape;14239;p2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0" name="Google Shape;14240;p2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1" name="Google Shape;14241;p2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2" name="Google Shape;14242;p2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3" name="Google Shape;14243;p2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4" name="Google Shape;14244;p2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5" name="Google Shape;14245;p2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6" name="Google Shape;14246;p2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7" name="Google Shape;14247;p2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8" name="Google Shape;14248;p2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49" name="Google Shape;14249;p2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0" name="Google Shape;14250;p2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1" name="Google Shape;14251;p2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2" name="Google Shape;14252;p2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3" name="Google Shape;14253;p2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4" name="Google Shape;14254;p2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5" name="Google Shape;14255;p2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6" name="Google Shape;14256;p2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7" name="Google Shape;14257;p2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8" name="Google Shape;14258;p2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59" name="Google Shape;14259;p2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0" name="Google Shape;14260;p2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1" name="Google Shape;14261;p2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2" name="Google Shape;14262;p2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3" name="Google Shape;14263;p2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4" name="Google Shape;14264;p2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5" name="Google Shape;14265;p2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6" name="Google Shape;14266;p2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7" name="Google Shape;14267;p2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8" name="Google Shape;14268;p2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69" name="Google Shape;14269;p2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0" name="Google Shape;14270;p2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1" name="Google Shape;14271;p2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2" name="Google Shape;14272;p2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3" name="Google Shape;14273;p2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4" name="Google Shape;14274;p2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5" name="Google Shape;14275;p2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6" name="Google Shape;14276;p2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7" name="Google Shape;14277;p2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8" name="Google Shape;14278;p2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79" name="Google Shape;14279;p2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0" name="Google Shape;14280;p2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1" name="Google Shape;14281;p2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2" name="Google Shape;14282;p2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3" name="Google Shape;14283;p2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4" name="Google Shape;14284;p2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5" name="Google Shape;14285;p2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6" name="Google Shape;14286;p2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7" name="Google Shape;14287;p2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8" name="Google Shape;14288;p2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89" name="Google Shape;14289;p2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0" name="Google Shape;14290;p2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1" name="Google Shape;14291;p2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2" name="Google Shape;14292;p2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3" name="Google Shape;14293;p2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4" name="Google Shape;14294;p2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5" name="Google Shape;14295;p2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6" name="Google Shape;14296;p2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7" name="Google Shape;14297;p2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8" name="Google Shape;14298;p2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299" name="Google Shape;14299;p2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0" name="Google Shape;14300;p2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1" name="Google Shape;14301;p2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2" name="Google Shape;14302;p2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3" name="Google Shape;14303;p2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4" name="Google Shape;14304;p2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5" name="Google Shape;14305;p2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6" name="Google Shape;14306;p2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7" name="Google Shape;14307;p2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8" name="Google Shape;14308;p2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09" name="Google Shape;14309;p2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0" name="Google Shape;14310;p2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1" name="Google Shape;14311;p2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2" name="Google Shape;14312;p2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3" name="Google Shape;14313;p2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4" name="Google Shape;14314;p2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5" name="Google Shape;14315;p2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6" name="Google Shape;14316;p2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7" name="Google Shape;14317;p2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8" name="Google Shape;14318;p2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19" name="Google Shape;14319;p2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0" name="Google Shape;14320;p2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1" name="Google Shape;14321;p2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2" name="Google Shape;14322;p2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3" name="Google Shape;14323;p2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4" name="Google Shape;14324;p2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5" name="Google Shape;14325;p2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6" name="Google Shape;14326;p2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7" name="Google Shape;14327;p2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8" name="Google Shape;14328;p2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29" name="Google Shape;14329;p2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0" name="Google Shape;14330;p2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1" name="Google Shape;14331;p2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2" name="Google Shape;14332;p2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3" name="Google Shape;14333;p2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4" name="Google Shape;14334;p2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5" name="Google Shape;14335;p2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6" name="Google Shape;14336;p2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7" name="Google Shape;14337;p2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8" name="Google Shape;14338;p2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39" name="Google Shape;14339;p2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0" name="Google Shape;14340;p2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1" name="Google Shape;14341;p2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2" name="Google Shape;14342;p2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3" name="Google Shape;14343;p2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4" name="Google Shape;14344;p2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5" name="Google Shape;14345;p2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6" name="Google Shape;14346;p2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7" name="Google Shape;14347;p2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8" name="Google Shape;14348;p2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49" name="Google Shape;14349;p2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0" name="Google Shape;14350;p2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1" name="Google Shape;14351;p2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2" name="Google Shape;14352;p2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3" name="Google Shape;14353;p2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4" name="Google Shape;14354;p2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5" name="Google Shape;14355;p2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6" name="Google Shape;14356;p2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7" name="Google Shape;14357;p2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8" name="Google Shape;14358;p2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59" name="Google Shape;14359;p2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0" name="Google Shape;14360;p2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1" name="Google Shape;14361;p2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2" name="Google Shape;14362;p2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3" name="Google Shape;14363;p2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4" name="Google Shape;14364;p2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5" name="Google Shape;14365;p2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6" name="Google Shape;14366;p2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7" name="Google Shape;14367;p2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8" name="Google Shape;14368;p2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69" name="Google Shape;14369;p2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0" name="Google Shape;14370;p2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1" name="Google Shape;14371;p2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2" name="Google Shape;14372;p2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3" name="Google Shape;14373;p2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4" name="Google Shape;14374;p2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5" name="Google Shape;14375;p2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6" name="Google Shape;14376;p2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7" name="Google Shape;14377;p2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8" name="Google Shape;14378;p2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79" name="Google Shape;14379;p2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0" name="Google Shape;14380;p2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1" name="Google Shape;14381;p2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2" name="Google Shape;14382;p2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3" name="Google Shape;14383;p2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4" name="Google Shape;14384;p2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5" name="Google Shape;14385;p2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6" name="Google Shape;14386;p2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7" name="Google Shape;14387;p2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8" name="Google Shape;14388;p2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89" name="Google Shape;14389;p2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0" name="Google Shape;14390;p2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1" name="Google Shape;14391;p2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2" name="Google Shape;14392;p2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3" name="Google Shape;14393;p2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4" name="Google Shape;14394;p2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5" name="Google Shape;14395;p2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6" name="Google Shape;14396;p2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7" name="Google Shape;14397;p2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8" name="Google Shape;14398;p2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399" name="Google Shape;14399;p2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0" name="Google Shape;14400;p2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1" name="Google Shape;14401;p2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2" name="Google Shape;14402;p2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3" name="Google Shape;14403;p2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4" name="Google Shape;14404;p2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5" name="Google Shape;14405;p2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6" name="Google Shape;14406;p2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7" name="Google Shape;14407;p2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8" name="Google Shape;14408;p2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09" name="Google Shape;14409;p2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0" name="Google Shape;14410;p2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1" name="Google Shape;14411;p2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2" name="Google Shape;14412;p2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3" name="Google Shape;14413;p2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4" name="Google Shape;14414;p2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5" name="Google Shape;14415;p2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6" name="Google Shape;14416;p2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7" name="Google Shape;14417;p2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8" name="Google Shape;14418;p2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19" name="Google Shape;14419;p2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0" name="Google Shape;14420;p2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1" name="Google Shape;14421;p2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2" name="Google Shape;14422;p2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3" name="Google Shape;14423;p2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4" name="Google Shape;14424;p2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5" name="Google Shape;14425;p2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6" name="Google Shape;14426;p2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7" name="Google Shape;14427;p2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8" name="Google Shape;14428;p2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29" name="Google Shape;14429;p2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0" name="Google Shape;14430;p2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1" name="Google Shape;14431;p2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2" name="Google Shape;14432;p2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3" name="Google Shape;14433;p2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4" name="Google Shape;14434;p2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5" name="Google Shape;14435;p2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6" name="Google Shape;14436;p2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7" name="Google Shape;14437;p2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8" name="Google Shape;14438;p2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39" name="Google Shape;14439;p2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0" name="Google Shape;14440;p2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1" name="Google Shape;14441;p2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2" name="Google Shape;14442;p2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3" name="Google Shape;14443;p2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4" name="Google Shape;14444;p2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5" name="Google Shape;14445;p2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6" name="Google Shape;14446;p2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7" name="Google Shape;14447;p2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8" name="Google Shape;14448;p2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49" name="Google Shape;14449;p2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0" name="Google Shape;14450;p2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1" name="Google Shape;14451;p2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2" name="Google Shape;14452;p2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3" name="Google Shape;14453;p2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4" name="Google Shape;14454;p2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5" name="Google Shape;14455;p2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6" name="Google Shape;14456;p2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7" name="Google Shape;14457;p2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8" name="Google Shape;14458;p2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59" name="Google Shape;14459;p2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0" name="Google Shape;14460;p2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1" name="Google Shape;14461;p2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2" name="Google Shape;14462;p2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3" name="Google Shape;14463;p2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4" name="Google Shape;14464;p2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5" name="Google Shape;14465;p2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6" name="Google Shape;14466;p2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7" name="Google Shape;14467;p2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8" name="Google Shape;14468;p2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69" name="Google Shape;14469;p2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0" name="Google Shape;14470;p2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1" name="Google Shape;14471;p2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2" name="Google Shape;14472;p2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3" name="Google Shape;14473;p2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4" name="Google Shape;14474;p2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5" name="Google Shape;14475;p2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6" name="Google Shape;14476;p2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7" name="Google Shape;14477;p2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8" name="Google Shape;14478;p2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79" name="Google Shape;14479;p2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0" name="Google Shape;14480;p2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1" name="Google Shape;14481;p2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2" name="Google Shape;14482;p2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3" name="Google Shape;14483;p2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4" name="Google Shape;14484;p2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5" name="Google Shape;14485;p2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6" name="Google Shape;14486;p2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7" name="Google Shape;14487;p2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8" name="Google Shape;14488;p2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89" name="Google Shape;14489;p2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0" name="Google Shape;14490;p2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1" name="Google Shape;14491;p2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2" name="Google Shape;14492;p2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3" name="Google Shape;14493;p2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4" name="Google Shape;14494;p2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5" name="Google Shape;14495;p2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6" name="Google Shape;14496;p2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7" name="Google Shape;14497;p2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8" name="Google Shape;14498;p2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499" name="Google Shape;14499;p2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0" name="Google Shape;14500;p2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1" name="Google Shape;14501;p2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2" name="Google Shape;14502;p2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3" name="Google Shape;14503;p2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4" name="Google Shape;14504;p2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5" name="Google Shape;14505;p2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6" name="Google Shape;14506;p2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7" name="Google Shape;14507;p2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8" name="Google Shape;14508;p2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09" name="Google Shape;14509;p2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0" name="Google Shape;14510;p2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1" name="Google Shape;14511;p2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2" name="Google Shape;14512;p2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3" name="Google Shape;14513;p2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4" name="Google Shape;14514;p2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5" name="Google Shape;14515;p2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6" name="Google Shape;14516;p2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7" name="Google Shape;14517;p2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18" name="Google Shape;14518;p2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4519" name="Google Shape;14519;p24"/>
          <p:cNvSpPr txBox="1">
            <a:spLocks noGrp="1"/>
          </p:cNvSpPr>
          <p:nvPr>
            <p:ph type="subTitle" idx="1"/>
          </p:nvPr>
        </p:nvSpPr>
        <p:spPr>
          <a:xfrm>
            <a:off x="1016400" y="3213806"/>
            <a:ext cx="1602300" cy="392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a:endParaRPr/>
          </a:p>
        </p:txBody>
      </p:sp>
      <p:sp>
        <p:nvSpPr>
          <p:cNvPr id="14520" name="Google Shape;14520;p24"/>
          <p:cNvSpPr txBox="1">
            <a:spLocks noGrp="1"/>
          </p:cNvSpPr>
          <p:nvPr>
            <p:ph type="subTitle" idx="2"/>
          </p:nvPr>
        </p:nvSpPr>
        <p:spPr>
          <a:xfrm>
            <a:off x="1016400" y="3553945"/>
            <a:ext cx="1602300" cy="8643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1" name="Google Shape;14521;p24"/>
          <p:cNvSpPr txBox="1">
            <a:spLocks noGrp="1"/>
          </p:cNvSpPr>
          <p:nvPr>
            <p:ph type="subTitle" idx="3"/>
          </p:nvPr>
        </p:nvSpPr>
        <p:spPr>
          <a:xfrm>
            <a:off x="3700200" y="3553962"/>
            <a:ext cx="1743600" cy="8643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2" name="Google Shape;14522;p24"/>
          <p:cNvSpPr txBox="1">
            <a:spLocks noGrp="1"/>
          </p:cNvSpPr>
          <p:nvPr>
            <p:ph type="subTitle" idx="4"/>
          </p:nvPr>
        </p:nvSpPr>
        <p:spPr>
          <a:xfrm>
            <a:off x="6384000" y="3553945"/>
            <a:ext cx="1743600" cy="8643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3" name="Google Shape;14523;p24"/>
          <p:cNvSpPr txBox="1">
            <a:spLocks noGrp="1"/>
          </p:cNvSpPr>
          <p:nvPr>
            <p:ph type="title"/>
          </p:nvPr>
        </p:nvSpPr>
        <p:spPr>
          <a:xfrm>
            <a:off x="715100" y="494472"/>
            <a:ext cx="7713900" cy="636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24" name="Google Shape;14524;p24"/>
          <p:cNvSpPr txBox="1">
            <a:spLocks noGrp="1"/>
          </p:cNvSpPr>
          <p:nvPr>
            <p:ph type="subTitle" idx="5"/>
          </p:nvPr>
        </p:nvSpPr>
        <p:spPr>
          <a:xfrm>
            <a:off x="3700200" y="3213806"/>
            <a:ext cx="1743600" cy="392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a:endParaRPr/>
          </a:p>
        </p:txBody>
      </p:sp>
      <p:sp>
        <p:nvSpPr>
          <p:cNvPr id="14525" name="Google Shape;14525;p24"/>
          <p:cNvSpPr txBox="1">
            <a:spLocks noGrp="1"/>
          </p:cNvSpPr>
          <p:nvPr>
            <p:ph type="subTitle" idx="6"/>
          </p:nvPr>
        </p:nvSpPr>
        <p:spPr>
          <a:xfrm>
            <a:off x="6384000" y="3213806"/>
            <a:ext cx="1743600" cy="392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1pPr>
            <a:lvl2pPr lvl="1"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2pPr>
            <a:lvl3pPr lvl="2"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3pPr>
            <a:lvl4pPr lvl="3"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4pPr>
            <a:lvl5pPr lvl="4"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5pPr>
            <a:lvl6pPr lvl="5"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6pPr>
            <a:lvl7pPr lvl="6"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7pPr>
            <a:lvl8pPr lvl="7"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8pPr>
            <a:lvl9pPr lvl="8" algn="ctr" rtl="0">
              <a:lnSpc>
                <a:spcPct val="100000"/>
              </a:lnSpc>
              <a:spcBef>
                <a:spcPts val="0"/>
              </a:spcBef>
              <a:spcAft>
                <a:spcPts val="0"/>
              </a:spcAft>
              <a:buClr>
                <a:schemeClr val="dk2"/>
              </a:buClr>
              <a:buSzPts val="1800"/>
              <a:buFont typeface="RocknRoll One" panose="02020900000000000000" charset="-120"/>
              <a:buNone/>
              <a:defRPr sz="1800">
                <a:solidFill>
                  <a:schemeClr val="dk2"/>
                </a:solidFill>
                <a:latin typeface="RocknRoll One" panose="02020900000000000000" charset="-120"/>
                <a:ea typeface="RocknRoll One" panose="02020900000000000000" charset="-120"/>
                <a:cs typeface="RocknRoll One" panose="02020900000000000000" charset="-120"/>
                <a:sym typeface="RocknRoll One" panose="02020900000000000000" charset="-120"/>
              </a:defRPr>
            </a:lvl9pPr>
          </a:lstStyle>
          <a:p>
            <a:endParaRPr/>
          </a:p>
        </p:txBody>
      </p:sp>
      <p:grpSp>
        <p:nvGrpSpPr>
          <p:cNvPr id="14526" name="Google Shape;14526;p24"/>
          <p:cNvGrpSpPr/>
          <p:nvPr/>
        </p:nvGrpSpPr>
        <p:grpSpPr>
          <a:xfrm>
            <a:off x="8472880" y="4227771"/>
            <a:ext cx="647340" cy="747680"/>
            <a:chOff x="8472880" y="3804994"/>
            <a:chExt cx="647340" cy="672912"/>
          </a:xfrm>
        </p:grpSpPr>
        <p:sp>
          <p:nvSpPr>
            <p:cNvPr id="14527" name="Google Shape;14527;p24"/>
            <p:cNvSpPr/>
            <p:nvPr/>
          </p:nvSpPr>
          <p:spPr>
            <a:xfrm rot="-4356141">
              <a:off x="8548623" y="3933880"/>
              <a:ext cx="575094" cy="41514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28" name="Google Shape;14528;p24"/>
            <p:cNvSpPr/>
            <p:nvPr/>
          </p:nvSpPr>
          <p:spPr>
            <a:xfrm rot="-4356141">
              <a:off x="8631414" y="4057005"/>
              <a:ext cx="324145" cy="168936"/>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29" name="Google Shape;14529;p24"/>
            <p:cNvSpPr/>
            <p:nvPr/>
          </p:nvSpPr>
          <p:spPr>
            <a:xfrm rot="-4356141">
              <a:off x="8783775" y="4150289"/>
              <a:ext cx="64818" cy="38888"/>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0" name="Google Shape;14530;p24"/>
            <p:cNvSpPr/>
            <p:nvPr/>
          </p:nvSpPr>
          <p:spPr>
            <a:xfrm rot="-4356141">
              <a:off x="8817472" y="4147753"/>
              <a:ext cx="41850" cy="7418"/>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1" name="Google Shape;14531;p24"/>
            <p:cNvSpPr/>
            <p:nvPr/>
          </p:nvSpPr>
          <p:spPr>
            <a:xfrm rot="-4356141">
              <a:off x="8475860" y="4152168"/>
              <a:ext cx="111467" cy="8812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2" name="Google Shape;14532;p24"/>
            <p:cNvSpPr/>
            <p:nvPr/>
          </p:nvSpPr>
          <p:spPr>
            <a:xfrm rot="-4356141">
              <a:off x="8558991" y="4080724"/>
              <a:ext cx="49268" cy="60266"/>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4533" name="Google Shape;14533;p24"/>
          <p:cNvSpPr/>
          <p:nvPr/>
        </p:nvSpPr>
        <p:spPr>
          <a:xfrm>
            <a:off x="8732425" y="241680"/>
            <a:ext cx="175444" cy="28197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14534" name="Google Shape;14534;p24"/>
          <p:cNvGrpSpPr/>
          <p:nvPr/>
        </p:nvGrpSpPr>
        <p:grpSpPr>
          <a:xfrm>
            <a:off x="7316500" y="4632959"/>
            <a:ext cx="1077204" cy="1144316"/>
            <a:chOff x="7316500" y="4169663"/>
            <a:chExt cx="1077204" cy="1029884"/>
          </a:xfrm>
        </p:grpSpPr>
        <p:sp>
          <p:nvSpPr>
            <p:cNvPr id="14535" name="Google Shape;14535;p24"/>
            <p:cNvSpPr/>
            <p:nvPr/>
          </p:nvSpPr>
          <p:spPr>
            <a:xfrm rot="-2093510" flipH="1">
              <a:off x="7429083" y="4353910"/>
              <a:ext cx="852038" cy="661389"/>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6" name="Google Shape;14536;p24"/>
            <p:cNvSpPr/>
            <p:nvPr/>
          </p:nvSpPr>
          <p:spPr>
            <a:xfrm rot="-2093510" flipH="1">
              <a:off x="7626435" y="4507945"/>
              <a:ext cx="443237" cy="354926"/>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7" name="Google Shape;14537;p24"/>
            <p:cNvSpPr/>
            <p:nvPr/>
          </p:nvSpPr>
          <p:spPr>
            <a:xfrm rot="-2093510" flipH="1">
              <a:off x="7844077" y="4605096"/>
              <a:ext cx="80264" cy="60667"/>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8" name="Google Shape;14538;p24"/>
            <p:cNvSpPr/>
            <p:nvPr/>
          </p:nvSpPr>
          <p:spPr>
            <a:xfrm rot="-2093510" flipH="1">
              <a:off x="7802045" y="4667399"/>
              <a:ext cx="61622" cy="36789"/>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39" name="Google Shape;14539;p24"/>
            <p:cNvSpPr/>
            <p:nvPr/>
          </p:nvSpPr>
          <p:spPr>
            <a:xfrm rot="-2093510" flipH="1">
              <a:off x="7406310" y="4562362"/>
              <a:ext cx="142823" cy="91707"/>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14540" name="Google Shape;14540;p24"/>
          <p:cNvGrpSpPr/>
          <p:nvPr/>
        </p:nvGrpSpPr>
        <p:grpSpPr>
          <a:xfrm>
            <a:off x="8040027" y="257147"/>
            <a:ext cx="170431" cy="232213"/>
            <a:chOff x="7314226" y="2364570"/>
            <a:chExt cx="170431" cy="208992"/>
          </a:xfrm>
        </p:grpSpPr>
        <p:sp>
          <p:nvSpPr>
            <p:cNvPr id="14541" name="Google Shape;14541;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2" name="Google Shape;14542;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3" name="Google Shape;14543;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4" name="Google Shape;14544;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14545" name="Google Shape;14545;p24"/>
          <p:cNvGrpSpPr/>
          <p:nvPr/>
        </p:nvGrpSpPr>
        <p:grpSpPr>
          <a:xfrm>
            <a:off x="354277" y="3095314"/>
            <a:ext cx="170431" cy="232213"/>
            <a:chOff x="7314226" y="2364570"/>
            <a:chExt cx="170431" cy="208992"/>
          </a:xfrm>
        </p:grpSpPr>
        <p:sp>
          <p:nvSpPr>
            <p:cNvPr id="14546" name="Google Shape;14546;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7" name="Google Shape;14547;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8" name="Google Shape;14548;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49" name="Google Shape;14549;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4550" name="Google Shape;14550;p24"/>
          <p:cNvSpPr/>
          <p:nvPr/>
        </p:nvSpPr>
        <p:spPr>
          <a:xfrm>
            <a:off x="188469" y="3468441"/>
            <a:ext cx="89607" cy="99563"/>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51" name="Google Shape;14551;p24"/>
          <p:cNvSpPr/>
          <p:nvPr/>
        </p:nvSpPr>
        <p:spPr>
          <a:xfrm>
            <a:off x="325275" y="4100389"/>
            <a:ext cx="175444" cy="28197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14552" name="Google Shape;14552;p24"/>
          <p:cNvGrpSpPr/>
          <p:nvPr/>
        </p:nvGrpSpPr>
        <p:grpSpPr>
          <a:xfrm>
            <a:off x="76802" y="4781619"/>
            <a:ext cx="170431" cy="232213"/>
            <a:chOff x="7314226" y="2364570"/>
            <a:chExt cx="170431" cy="208992"/>
          </a:xfrm>
        </p:grpSpPr>
        <p:sp>
          <p:nvSpPr>
            <p:cNvPr id="14553" name="Google Shape;14553;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54" name="Google Shape;14554;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55" name="Google Shape;14555;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56" name="Google Shape;14556;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4557" name="Google Shape;14557;p24"/>
          <p:cNvSpPr/>
          <p:nvPr/>
        </p:nvSpPr>
        <p:spPr>
          <a:xfrm>
            <a:off x="178825" y="2523152"/>
            <a:ext cx="175444" cy="28197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4558" name="Google Shape;14558;p24"/>
          <p:cNvSpPr/>
          <p:nvPr/>
        </p:nvSpPr>
        <p:spPr>
          <a:xfrm>
            <a:off x="797550" y="5236319"/>
            <a:ext cx="175444" cy="28197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Tree>
    <p:extLst>
      <p:ext uri="{BB962C8B-B14F-4D97-AF65-F5344CB8AC3E}">
        <p14:creationId xmlns:p14="http://schemas.microsoft.com/office/powerpoint/2010/main" val="1414252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16CCD8-C698-49FB-A2D7-0B8823CF2E7D}" type="slidenum">
              <a:rPr lang="en-US"/>
              <a:pPr>
                <a:defRPr/>
              </a:pPr>
              <a:t>‹#›</a:t>
            </a:fld>
            <a:endParaRPr lang="en-US"/>
          </a:p>
        </p:txBody>
      </p:sp>
    </p:spTree>
    <p:extLst>
      <p:ext uri="{BB962C8B-B14F-4D97-AF65-F5344CB8AC3E}">
        <p14:creationId xmlns:p14="http://schemas.microsoft.com/office/powerpoint/2010/main" val="72558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F4CD3-0ED4-4421-827C-26CF44D1AA14}" type="slidenum">
              <a:rPr lang="en-US"/>
              <a:pPr>
                <a:defRPr/>
              </a:pPr>
              <a:t>‹#›</a:t>
            </a:fld>
            <a:endParaRPr lang="en-US"/>
          </a:p>
        </p:txBody>
      </p:sp>
    </p:spTree>
    <p:extLst>
      <p:ext uri="{BB962C8B-B14F-4D97-AF65-F5344CB8AC3E}">
        <p14:creationId xmlns:p14="http://schemas.microsoft.com/office/powerpoint/2010/main" val="38881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4DFAB-7B48-4DBC-BCE5-8645EF0E9D61}" type="slidenum">
              <a:rPr lang="en-US"/>
              <a:pPr>
                <a:defRPr/>
              </a:pPr>
              <a:t>‹#›</a:t>
            </a:fld>
            <a:endParaRPr lang="en-US"/>
          </a:p>
        </p:txBody>
      </p:sp>
    </p:spTree>
    <p:extLst>
      <p:ext uri="{BB962C8B-B14F-4D97-AF65-F5344CB8AC3E}">
        <p14:creationId xmlns:p14="http://schemas.microsoft.com/office/powerpoint/2010/main" val="307373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269E07-4319-4C71-89A4-35216CCE3994}" type="slidenum">
              <a:rPr lang="en-US"/>
              <a:pPr>
                <a:defRPr/>
              </a:pPr>
              <a:t>‹#›</a:t>
            </a:fld>
            <a:endParaRPr lang="en-US"/>
          </a:p>
        </p:txBody>
      </p:sp>
    </p:spTree>
    <p:extLst>
      <p:ext uri="{BB962C8B-B14F-4D97-AF65-F5344CB8AC3E}">
        <p14:creationId xmlns:p14="http://schemas.microsoft.com/office/powerpoint/2010/main" val="237935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D10B8-E362-4BD3-8918-B92D129247C2}" type="slidenum">
              <a:rPr lang="en-US"/>
              <a:pPr>
                <a:defRPr/>
              </a:pPr>
              <a:t>‹#›</a:t>
            </a:fld>
            <a:endParaRPr lang="en-US"/>
          </a:p>
        </p:txBody>
      </p:sp>
    </p:spTree>
    <p:extLst>
      <p:ext uri="{BB962C8B-B14F-4D97-AF65-F5344CB8AC3E}">
        <p14:creationId xmlns:p14="http://schemas.microsoft.com/office/powerpoint/2010/main" val="71129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F3FCFF-D0A6-4001-BDDB-22B4D02D2514}" type="slidenum">
              <a:rPr lang="en-US"/>
              <a:pPr>
                <a:defRPr/>
              </a:pPr>
              <a:t>‹#›</a:t>
            </a:fld>
            <a:endParaRPr lang="en-US"/>
          </a:p>
        </p:txBody>
      </p:sp>
    </p:spTree>
    <p:extLst>
      <p:ext uri="{BB962C8B-B14F-4D97-AF65-F5344CB8AC3E}">
        <p14:creationId xmlns:p14="http://schemas.microsoft.com/office/powerpoint/2010/main" val="361748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D20B4-E55B-44EB-B1E3-A9C36BC6131B}" type="slidenum">
              <a:rPr lang="en-US"/>
              <a:pPr>
                <a:defRPr/>
              </a:pPr>
              <a:t>‹#›</a:t>
            </a:fld>
            <a:endParaRPr lang="en-US"/>
          </a:p>
        </p:txBody>
      </p:sp>
    </p:spTree>
    <p:extLst>
      <p:ext uri="{BB962C8B-B14F-4D97-AF65-F5344CB8AC3E}">
        <p14:creationId xmlns:p14="http://schemas.microsoft.com/office/powerpoint/2010/main" val="324941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753C9-96EB-429D-B41D-6F282CF7E989}" type="slidenum">
              <a:rPr lang="en-US"/>
              <a:pPr>
                <a:defRPr/>
              </a:pPr>
              <a:t>‹#›</a:t>
            </a:fld>
            <a:endParaRPr lang="en-US"/>
          </a:p>
        </p:txBody>
      </p:sp>
    </p:spTree>
    <p:extLst>
      <p:ext uri="{BB962C8B-B14F-4D97-AF65-F5344CB8AC3E}">
        <p14:creationId xmlns:p14="http://schemas.microsoft.com/office/powerpoint/2010/main" val="143071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F5847B36-0CD9-4409-A767-AF37FD00B6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7.png"/><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6.gif"/><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14.xml"/><Relationship Id="rId7" Type="http://schemas.openxmlformats.org/officeDocument/2006/relationships/image" Target="../media/image39.gi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1.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52.jpg"/><Relationship Id="rId5" Type="http://schemas.openxmlformats.org/officeDocument/2006/relationships/audio" Target="../media/audio4.wav"/><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52.jpg"/><Relationship Id="rId5" Type="http://schemas.openxmlformats.org/officeDocument/2006/relationships/audio" Target="../media/audio4.wav"/><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52.jpg"/><Relationship Id="rId5" Type="http://schemas.openxmlformats.org/officeDocument/2006/relationships/audio" Target="../media/audio4.wav"/><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52.jpg"/><Relationship Id="rId5" Type="http://schemas.openxmlformats.org/officeDocument/2006/relationships/audio" Target="../media/audio4.wav"/><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52.jpg"/><Relationship Id="rId5" Type="http://schemas.openxmlformats.org/officeDocument/2006/relationships/audio" Target="../media/audio4.wav"/><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54.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gif"/></Relationships>
</file>

<file path=ppt/slides/_rels/slide4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2.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1600200" y="1934351"/>
            <a:ext cx="5831527" cy="369332"/>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n-US" sz="1600" b="1" kern="10" spc="50" dirty="0">
                <a:ln w="11430"/>
                <a:solidFill>
                  <a:srgbClr val="FF0000"/>
                </a:solidFill>
                <a:latin typeface="Arial"/>
                <a:cs typeface="Arial"/>
              </a:rPr>
              <a:t>MÔN: GIÁO DỤC CÔNG DÂN 8</a:t>
            </a:r>
          </a:p>
        </p:txBody>
      </p:sp>
      <p:pic>
        <p:nvPicPr>
          <p:cNvPr id="31" name="Picture 42" descr="bluline[1]">
            <a:extLst>
              <a:ext uri="{FF2B5EF4-FFF2-40B4-BE49-F238E27FC236}">
                <a16:creationId xmlns:a16="http://schemas.microsoft.com/office/drawing/2014/main" id="{884CEF02-CED7-4A77-89D6-A72263497BE9}"/>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56769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3">
            <a:extLst>
              <a:ext uri="{FF2B5EF4-FFF2-40B4-BE49-F238E27FC236}">
                <a16:creationId xmlns:a16="http://schemas.microsoft.com/office/drawing/2014/main" id="{971EACED-CC4A-4863-86D3-03950940A1DE}"/>
              </a:ext>
            </a:extLst>
          </p:cNvPr>
          <p:cNvSpPr>
            <a:spLocks noChangeArrowheads="1"/>
          </p:cNvSpPr>
          <p:nvPr/>
        </p:nvSpPr>
        <p:spPr bwMode="auto">
          <a:xfrm>
            <a:off x="2540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4" name="AutoShape 4">
            <a:extLst>
              <a:ext uri="{FF2B5EF4-FFF2-40B4-BE49-F238E27FC236}">
                <a16:creationId xmlns:a16="http://schemas.microsoft.com/office/drawing/2014/main" id="{BCD1DDFD-F0D4-4E5B-957C-C886AE6CE8C8}"/>
              </a:ext>
            </a:extLst>
          </p:cNvPr>
          <p:cNvSpPr>
            <a:spLocks noChangeArrowheads="1"/>
          </p:cNvSpPr>
          <p:nvPr/>
        </p:nvSpPr>
        <p:spPr bwMode="auto">
          <a:xfrm>
            <a:off x="41976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5" name="AutoShape 5">
            <a:extLst>
              <a:ext uri="{FF2B5EF4-FFF2-40B4-BE49-F238E27FC236}">
                <a16:creationId xmlns:a16="http://schemas.microsoft.com/office/drawing/2014/main" id="{1AC2F6D2-707F-4BE3-9E95-6B94211F7D25}"/>
              </a:ext>
            </a:extLst>
          </p:cNvPr>
          <p:cNvSpPr>
            <a:spLocks noChangeArrowheads="1"/>
          </p:cNvSpPr>
          <p:nvPr/>
        </p:nvSpPr>
        <p:spPr bwMode="auto">
          <a:xfrm>
            <a:off x="3111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6" name="AutoShape 6">
            <a:extLst>
              <a:ext uri="{FF2B5EF4-FFF2-40B4-BE49-F238E27FC236}">
                <a16:creationId xmlns:a16="http://schemas.microsoft.com/office/drawing/2014/main" id="{64DD0E0F-FB04-401C-BC9C-73AE285089C3}"/>
              </a:ext>
            </a:extLst>
          </p:cNvPr>
          <p:cNvSpPr>
            <a:spLocks noChangeArrowheads="1"/>
          </p:cNvSpPr>
          <p:nvPr/>
        </p:nvSpPr>
        <p:spPr bwMode="auto">
          <a:xfrm>
            <a:off x="47691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7" name="AutoShape 7">
            <a:extLst>
              <a:ext uri="{FF2B5EF4-FFF2-40B4-BE49-F238E27FC236}">
                <a16:creationId xmlns:a16="http://schemas.microsoft.com/office/drawing/2014/main" id="{7BF1B4ED-8016-49B5-A9B1-44D98C698B1F}"/>
              </a:ext>
            </a:extLst>
          </p:cNvPr>
          <p:cNvSpPr>
            <a:spLocks noChangeArrowheads="1"/>
          </p:cNvSpPr>
          <p:nvPr/>
        </p:nvSpPr>
        <p:spPr bwMode="auto">
          <a:xfrm>
            <a:off x="3683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8" name="AutoShape 8">
            <a:extLst>
              <a:ext uri="{FF2B5EF4-FFF2-40B4-BE49-F238E27FC236}">
                <a16:creationId xmlns:a16="http://schemas.microsoft.com/office/drawing/2014/main" id="{485D5221-2D96-40AF-82B8-D3210BEEF5AA}"/>
              </a:ext>
            </a:extLst>
          </p:cNvPr>
          <p:cNvSpPr>
            <a:spLocks noChangeArrowheads="1"/>
          </p:cNvSpPr>
          <p:nvPr/>
        </p:nvSpPr>
        <p:spPr bwMode="auto">
          <a:xfrm>
            <a:off x="5397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9" name="AutoShape 9">
            <a:extLst>
              <a:ext uri="{FF2B5EF4-FFF2-40B4-BE49-F238E27FC236}">
                <a16:creationId xmlns:a16="http://schemas.microsoft.com/office/drawing/2014/main" id="{8CECA938-D885-4361-8D52-7D461C236B44}"/>
              </a:ext>
            </a:extLst>
          </p:cNvPr>
          <p:cNvSpPr>
            <a:spLocks noChangeArrowheads="1"/>
          </p:cNvSpPr>
          <p:nvPr/>
        </p:nvSpPr>
        <p:spPr bwMode="auto">
          <a:xfrm>
            <a:off x="5969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0" name="AutoShape 10">
            <a:extLst>
              <a:ext uri="{FF2B5EF4-FFF2-40B4-BE49-F238E27FC236}">
                <a16:creationId xmlns:a16="http://schemas.microsoft.com/office/drawing/2014/main" id="{B70F7852-3B8C-4E1B-8E82-2F4EB684B639}"/>
              </a:ext>
            </a:extLst>
          </p:cNvPr>
          <p:cNvSpPr>
            <a:spLocks noChangeArrowheads="1"/>
          </p:cNvSpPr>
          <p:nvPr/>
        </p:nvSpPr>
        <p:spPr bwMode="auto">
          <a:xfrm>
            <a:off x="6540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1" name="Line 48">
            <a:extLst>
              <a:ext uri="{FF2B5EF4-FFF2-40B4-BE49-F238E27FC236}">
                <a16:creationId xmlns:a16="http://schemas.microsoft.com/office/drawing/2014/main" id="{FF3CBBF0-F9DC-4175-9B21-957CFAF12C04}"/>
              </a:ext>
            </a:extLst>
          </p:cNvPr>
          <p:cNvSpPr>
            <a:spLocks noChangeShapeType="1"/>
          </p:cNvSpPr>
          <p:nvPr/>
        </p:nvSpPr>
        <p:spPr bwMode="auto">
          <a:xfrm>
            <a:off x="2768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2" name="Line 49">
            <a:extLst>
              <a:ext uri="{FF2B5EF4-FFF2-40B4-BE49-F238E27FC236}">
                <a16:creationId xmlns:a16="http://schemas.microsoft.com/office/drawing/2014/main" id="{E2C3EE86-9175-4B21-85E5-385CD2B46B62}"/>
              </a:ext>
            </a:extLst>
          </p:cNvPr>
          <p:cNvSpPr>
            <a:spLocks noChangeShapeType="1"/>
          </p:cNvSpPr>
          <p:nvPr/>
        </p:nvSpPr>
        <p:spPr bwMode="auto">
          <a:xfrm>
            <a:off x="3340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3" name="Line 50">
            <a:extLst>
              <a:ext uri="{FF2B5EF4-FFF2-40B4-BE49-F238E27FC236}">
                <a16:creationId xmlns:a16="http://schemas.microsoft.com/office/drawing/2014/main" id="{1359AE0B-EABB-4BEB-AB8D-416670DD06FC}"/>
              </a:ext>
            </a:extLst>
          </p:cNvPr>
          <p:cNvSpPr>
            <a:spLocks noChangeShapeType="1"/>
          </p:cNvSpPr>
          <p:nvPr/>
        </p:nvSpPr>
        <p:spPr bwMode="auto">
          <a:xfrm>
            <a:off x="3854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4" name="Line 51">
            <a:extLst>
              <a:ext uri="{FF2B5EF4-FFF2-40B4-BE49-F238E27FC236}">
                <a16:creationId xmlns:a16="http://schemas.microsoft.com/office/drawing/2014/main" id="{CD885326-4C8E-411E-B215-3773E075199F}"/>
              </a:ext>
            </a:extLst>
          </p:cNvPr>
          <p:cNvSpPr>
            <a:spLocks noChangeShapeType="1"/>
          </p:cNvSpPr>
          <p:nvPr/>
        </p:nvSpPr>
        <p:spPr bwMode="auto">
          <a:xfrm>
            <a:off x="44262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5" name="Line 52">
            <a:extLst>
              <a:ext uri="{FF2B5EF4-FFF2-40B4-BE49-F238E27FC236}">
                <a16:creationId xmlns:a16="http://schemas.microsoft.com/office/drawing/2014/main" id="{B80B100C-FECE-4383-B31C-7C2A8AE9D3B0}"/>
              </a:ext>
            </a:extLst>
          </p:cNvPr>
          <p:cNvSpPr>
            <a:spLocks noChangeShapeType="1"/>
          </p:cNvSpPr>
          <p:nvPr/>
        </p:nvSpPr>
        <p:spPr bwMode="auto">
          <a:xfrm>
            <a:off x="4997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6" name="Line 53">
            <a:extLst>
              <a:ext uri="{FF2B5EF4-FFF2-40B4-BE49-F238E27FC236}">
                <a16:creationId xmlns:a16="http://schemas.microsoft.com/office/drawing/2014/main" id="{FB790774-C6DC-4223-9692-4C09319C7D72}"/>
              </a:ext>
            </a:extLst>
          </p:cNvPr>
          <p:cNvSpPr>
            <a:spLocks noChangeShapeType="1"/>
          </p:cNvSpPr>
          <p:nvPr/>
        </p:nvSpPr>
        <p:spPr bwMode="auto">
          <a:xfrm>
            <a:off x="5626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7" name="Line 54">
            <a:extLst>
              <a:ext uri="{FF2B5EF4-FFF2-40B4-BE49-F238E27FC236}">
                <a16:creationId xmlns:a16="http://schemas.microsoft.com/office/drawing/2014/main" id="{0A140AA1-3BA5-4A00-9B7A-0B89946449CD}"/>
              </a:ext>
            </a:extLst>
          </p:cNvPr>
          <p:cNvSpPr>
            <a:spLocks noChangeShapeType="1"/>
          </p:cNvSpPr>
          <p:nvPr/>
        </p:nvSpPr>
        <p:spPr bwMode="auto">
          <a:xfrm>
            <a:off x="6197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8" name="Rectangle 12">
            <a:extLst>
              <a:ext uri="{FF2B5EF4-FFF2-40B4-BE49-F238E27FC236}">
                <a16:creationId xmlns:a16="http://schemas.microsoft.com/office/drawing/2014/main" id="{FE0D0AFB-9612-4AAC-8FDA-0F7CA477631F}"/>
              </a:ext>
            </a:extLst>
          </p:cNvPr>
          <p:cNvSpPr>
            <a:spLocks noChangeArrowheads="1"/>
          </p:cNvSpPr>
          <p:nvPr/>
        </p:nvSpPr>
        <p:spPr bwMode="auto">
          <a:xfrm>
            <a:off x="0" y="-38100"/>
            <a:ext cx="9144000" cy="800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20" tIns="43960" rIns="87920" bIns="43960" anchor="ctr"/>
          <a:lstStyle/>
          <a:p>
            <a:endParaRPr lang="en-US" sz="1500"/>
          </a:p>
        </p:txBody>
      </p:sp>
      <p:pic>
        <p:nvPicPr>
          <p:cNvPr id="49" name="Picture 24" descr="POINSET2">
            <a:extLst>
              <a:ext uri="{FF2B5EF4-FFF2-40B4-BE49-F238E27FC236}">
                <a16:creationId xmlns:a16="http://schemas.microsoft.com/office/drawing/2014/main" id="{CCDF5785-38D3-482F-BC98-E4E349F28C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
            <a:ext cx="1524000" cy="85725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1" descr="Books">
            <a:extLst>
              <a:ext uri="{FF2B5EF4-FFF2-40B4-BE49-F238E27FC236}">
                <a16:creationId xmlns:a16="http://schemas.microsoft.com/office/drawing/2014/main" id="{65D7707B-48BE-406E-AC4B-9C039A69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07157"/>
            <a:ext cx="1295400" cy="59769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51" name="Picture 46" descr="bluline[1]">
            <a:extLst>
              <a:ext uri="{FF2B5EF4-FFF2-40B4-BE49-F238E27FC236}">
                <a16:creationId xmlns:a16="http://schemas.microsoft.com/office/drawing/2014/main" id="{1406DC4D-FF8D-4D95-A57B-585C66E565AF}"/>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381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8">
            <a:extLst>
              <a:ext uri="{FF2B5EF4-FFF2-40B4-BE49-F238E27FC236}">
                <a16:creationId xmlns:a16="http://schemas.microsoft.com/office/drawing/2014/main" id="{B20F3543-26B9-4E2D-99B8-03F1A02D3BF3}"/>
              </a:ext>
            </a:extLst>
          </p:cNvPr>
          <p:cNvSpPr txBox="1">
            <a:spLocks noChangeArrowheads="1"/>
          </p:cNvSpPr>
          <p:nvPr/>
        </p:nvSpPr>
        <p:spPr bwMode="auto">
          <a:xfrm>
            <a:off x="2819402" y="190501"/>
            <a:ext cx="3368675" cy="31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spAutoFit/>
          </a:bodyPr>
          <a:lstStyle/>
          <a:p>
            <a:endParaRPr lang="en-US" sz="1500"/>
          </a:p>
        </p:txBody>
      </p:sp>
      <p:sp>
        <p:nvSpPr>
          <p:cNvPr id="53" name="Text Box 99">
            <a:extLst>
              <a:ext uri="{FF2B5EF4-FFF2-40B4-BE49-F238E27FC236}">
                <a16:creationId xmlns:a16="http://schemas.microsoft.com/office/drawing/2014/main" id="{1C705C5E-823F-4F23-B9BE-F26F6A740809}"/>
              </a:ext>
            </a:extLst>
          </p:cNvPr>
          <p:cNvSpPr txBox="1">
            <a:spLocks noChangeArrowheads="1"/>
          </p:cNvSpPr>
          <p:nvPr/>
        </p:nvSpPr>
        <p:spPr bwMode="auto">
          <a:xfrm>
            <a:off x="771525" y="114300"/>
            <a:ext cx="7743739" cy="51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920" tIns="43960" rIns="87920" bIns="43960">
            <a:spAutoFit/>
          </a:bodyPr>
          <a:lstStyle/>
          <a:p>
            <a:pPr algn="ctr" eaLnBrk="0" hangingPunct="0">
              <a:spcBef>
                <a:spcPct val="10000"/>
              </a:spcBef>
              <a:defRPr/>
            </a:pPr>
            <a:r>
              <a:rPr lang="en-US" sz="2800" b="1" dirty="0">
                <a:ln>
                  <a:solidFill>
                    <a:srgbClr val="00FFFF"/>
                  </a:solidFill>
                </a:ln>
                <a:solidFill>
                  <a:srgbClr val="FF0000"/>
                </a:solidFill>
                <a:latin typeface="+mj-lt"/>
                <a:cs typeface="Arial" pitchFamily="34" charset="0"/>
              </a:rPr>
              <a:t>BÀI GIẢNG ĐIỆN TỬ CÁNH DIỀU</a:t>
            </a:r>
          </a:p>
        </p:txBody>
      </p:sp>
      <p:pic>
        <p:nvPicPr>
          <p:cNvPr id="54" name="Picture 13" descr="bluline[1]">
            <a:extLst>
              <a:ext uri="{FF2B5EF4-FFF2-40B4-BE49-F238E27FC236}">
                <a16:creationId xmlns:a16="http://schemas.microsoft.com/office/drawing/2014/main" id="{F8102E4E-DC0B-44C0-B361-891D875DE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3420"/>
            <a:ext cx="9144000" cy="6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18">
            <a:extLst>
              <a:ext uri="{FF2B5EF4-FFF2-40B4-BE49-F238E27FC236}">
                <a16:creationId xmlns:a16="http://schemas.microsoft.com/office/drawing/2014/main" id="{510C5A28-71EF-43B5-854A-74F689279A2F}"/>
              </a:ext>
            </a:extLst>
          </p:cNvPr>
          <p:cNvSpPr>
            <a:spLocks noChangeArrowheads="1"/>
          </p:cNvSpPr>
          <p:nvPr/>
        </p:nvSpPr>
        <p:spPr bwMode="auto">
          <a:xfrm>
            <a:off x="0" y="647700"/>
            <a:ext cx="3048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7226" tIns="58613" rIns="117226" bIns="58613" anchor="ctr"/>
          <a:lstStyle/>
          <a:p>
            <a:endParaRPr lang="en-US"/>
          </a:p>
        </p:txBody>
      </p:sp>
      <p:sp>
        <p:nvSpPr>
          <p:cNvPr id="56" name="Line 44">
            <a:extLst>
              <a:ext uri="{FF2B5EF4-FFF2-40B4-BE49-F238E27FC236}">
                <a16:creationId xmlns:a16="http://schemas.microsoft.com/office/drawing/2014/main" id="{4E43A230-582C-4D08-9E89-C8C8B8D0F4E7}"/>
              </a:ext>
            </a:extLst>
          </p:cNvPr>
          <p:cNvSpPr>
            <a:spLocks noChangeShapeType="1"/>
          </p:cNvSpPr>
          <p:nvPr/>
        </p:nvSpPr>
        <p:spPr bwMode="auto">
          <a:xfrm flipV="1">
            <a:off x="0" y="1001610"/>
            <a:ext cx="9067685" cy="1185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endParaRPr lang="en-US"/>
          </a:p>
        </p:txBody>
      </p:sp>
      <p:sp>
        <p:nvSpPr>
          <p:cNvPr id="57" name="AutoShape 16">
            <a:extLst>
              <a:ext uri="{FF2B5EF4-FFF2-40B4-BE49-F238E27FC236}">
                <a16:creationId xmlns:a16="http://schemas.microsoft.com/office/drawing/2014/main" id="{A8E24CEC-ECFD-4BDA-B043-7DF8FAB9082F}"/>
              </a:ext>
            </a:extLst>
          </p:cNvPr>
          <p:cNvSpPr>
            <a:spLocks noChangeArrowheads="1"/>
          </p:cNvSpPr>
          <p:nvPr/>
        </p:nvSpPr>
        <p:spPr bwMode="auto">
          <a:xfrm>
            <a:off x="2209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AutoShape 17">
            <a:extLst>
              <a:ext uri="{FF2B5EF4-FFF2-40B4-BE49-F238E27FC236}">
                <a16:creationId xmlns:a16="http://schemas.microsoft.com/office/drawing/2014/main" id="{C56C9241-B8E3-413B-B909-6A904EEDCDE8}"/>
              </a:ext>
            </a:extLst>
          </p:cNvPr>
          <p:cNvSpPr>
            <a:spLocks noChangeArrowheads="1"/>
          </p:cNvSpPr>
          <p:nvPr/>
        </p:nvSpPr>
        <p:spPr bwMode="auto">
          <a:xfrm>
            <a:off x="1752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AutoShape 18">
            <a:extLst>
              <a:ext uri="{FF2B5EF4-FFF2-40B4-BE49-F238E27FC236}">
                <a16:creationId xmlns:a16="http://schemas.microsoft.com/office/drawing/2014/main" id="{B50FE081-F906-433E-92A9-D6F66B76E760}"/>
              </a:ext>
            </a:extLst>
          </p:cNvPr>
          <p:cNvSpPr>
            <a:spLocks noChangeArrowheads="1"/>
          </p:cNvSpPr>
          <p:nvPr/>
        </p:nvSpPr>
        <p:spPr bwMode="auto">
          <a:xfrm>
            <a:off x="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AutoShape 19">
            <a:extLst>
              <a:ext uri="{FF2B5EF4-FFF2-40B4-BE49-F238E27FC236}">
                <a16:creationId xmlns:a16="http://schemas.microsoft.com/office/drawing/2014/main" id="{E4370E8D-3BEA-4948-B835-09AC376D2CAA}"/>
              </a:ext>
            </a:extLst>
          </p:cNvPr>
          <p:cNvSpPr>
            <a:spLocks noChangeArrowheads="1"/>
          </p:cNvSpPr>
          <p:nvPr/>
        </p:nvSpPr>
        <p:spPr bwMode="auto">
          <a:xfrm>
            <a:off x="38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AutoShape 20">
            <a:extLst>
              <a:ext uri="{FF2B5EF4-FFF2-40B4-BE49-F238E27FC236}">
                <a16:creationId xmlns:a16="http://schemas.microsoft.com/office/drawing/2014/main" id="{EC8B4EFF-E880-497A-A07A-7767864F4C71}"/>
              </a:ext>
            </a:extLst>
          </p:cNvPr>
          <p:cNvSpPr>
            <a:spLocks noChangeArrowheads="1"/>
          </p:cNvSpPr>
          <p:nvPr/>
        </p:nvSpPr>
        <p:spPr bwMode="auto">
          <a:xfrm>
            <a:off x="76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AutoShape 21">
            <a:extLst>
              <a:ext uri="{FF2B5EF4-FFF2-40B4-BE49-F238E27FC236}">
                <a16:creationId xmlns:a16="http://schemas.microsoft.com/office/drawing/2014/main" id="{523AAC46-1675-4336-90A7-06642D3AEBAB}"/>
              </a:ext>
            </a:extLst>
          </p:cNvPr>
          <p:cNvSpPr>
            <a:spLocks noChangeArrowheads="1"/>
          </p:cNvSpPr>
          <p:nvPr/>
        </p:nvSpPr>
        <p:spPr bwMode="auto">
          <a:xfrm>
            <a:off x="1219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AutoShape 26">
            <a:extLst>
              <a:ext uri="{FF2B5EF4-FFF2-40B4-BE49-F238E27FC236}">
                <a16:creationId xmlns:a16="http://schemas.microsoft.com/office/drawing/2014/main" id="{8CCB50B7-BDD0-4312-B6A2-FBB03AE83D81}"/>
              </a:ext>
            </a:extLst>
          </p:cNvPr>
          <p:cNvSpPr>
            <a:spLocks noChangeArrowheads="1"/>
          </p:cNvSpPr>
          <p:nvPr/>
        </p:nvSpPr>
        <p:spPr bwMode="auto">
          <a:xfrm>
            <a:off x="4876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AutoShape 27">
            <a:extLst>
              <a:ext uri="{FF2B5EF4-FFF2-40B4-BE49-F238E27FC236}">
                <a16:creationId xmlns:a16="http://schemas.microsoft.com/office/drawing/2014/main" id="{DC3C3799-41F1-4A5C-831D-11E972EFC89F}"/>
              </a:ext>
            </a:extLst>
          </p:cNvPr>
          <p:cNvSpPr>
            <a:spLocks noChangeArrowheads="1"/>
          </p:cNvSpPr>
          <p:nvPr/>
        </p:nvSpPr>
        <p:spPr bwMode="auto">
          <a:xfrm>
            <a:off x="4419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AutoShape 28">
            <a:extLst>
              <a:ext uri="{FF2B5EF4-FFF2-40B4-BE49-F238E27FC236}">
                <a16:creationId xmlns:a16="http://schemas.microsoft.com/office/drawing/2014/main" id="{C60D1B36-6950-4A8D-9903-FF7A2996BACF}"/>
              </a:ext>
            </a:extLst>
          </p:cNvPr>
          <p:cNvSpPr>
            <a:spLocks noChangeArrowheads="1"/>
          </p:cNvSpPr>
          <p:nvPr/>
        </p:nvSpPr>
        <p:spPr bwMode="auto">
          <a:xfrm>
            <a:off x="2667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AutoShape 29">
            <a:extLst>
              <a:ext uri="{FF2B5EF4-FFF2-40B4-BE49-F238E27FC236}">
                <a16:creationId xmlns:a16="http://schemas.microsoft.com/office/drawing/2014/main" id="{BFA0D88E-666A-45A9-8416-D4FE7BA8CFF6}"/>
              </a:ext>
            </a:extLst>
          </p:cNvPr>
          <p:cNvSpPr>
            <a:spLocks noChangeArrowheads="1"/>
          </p:cNvSpPr>
          <p:nvPr/>
        </p:nvSpPr>
        <p:spPr bwMode="auto">
          <a:xfrm>
            <a:off x="3048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AutoShape 30">
            <a:extLst>
              <a:ext uri="{FF2B5EF4-FFF2-40B4-BE49-F238E27FC236}">
                <a16:creationId xmlns:a16="http://schemas.microsoft.com/office/drawing/2014/main" id="{EAF023AB-65E8-411B-BB57-4777392BFD76}"/>
              </a:ext>
            </a:extLst>
          </p:cNvPr>
          <p:cNvSpPr>
            <a:spLocks noChangeArrowheads="1"/>
          </p:cNvSpPr>
          <p:nvPr/>
        </p:nvSpPr>
        <p:spPr bwMode="auto">
          <a:xfrm>
            <a:off x="3429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AutoShape 31">
            <a:extLst>
              <a:ext uri="{FF2B5EF4-FFF2-40B4-BE49-F238E27FC236}">
                <a16:creationId xmlns:a16="http://schemas.microsoft.com/office/drawing/2014/main" id="{DE1418A7-6C35-45CA-BE68-1B0233770D92}"/>
              </a:ext>
            </a:extLst>
          </p:cNvPr>
          <p:cNvSpPr>
            <a:spLocks noChangeArrowheads="1"/>
          </p:cNvSpPr>
          <p:nvPr/>
        </p:nvSpPr>
        <p:spPr bwMode="auto">
          <a:xfrm>
            <a:off x="3886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AutoShape 32">
            <a:extLst>
              <a:ext uri="{FF2B5EF4-FFF2-40B4-BE49-F238E27FC236}">
                <a16:creationId xmlns:a16="http://schemas.microsoft.com/office/drawing/2014/main" id="{3AE9AD72-6FE2-4ADD-BDA8-FA390011D326}"/>
              </a:ext>
            </a:extLst>
          </p:cNvPr>
          <p:cNvSpPr>
            <a:spLocks noChangeArrowheads="1"/>
          </p:cNvSpPr>
          <p:nvPr/>
        </p:nvSpPr>
        <p:spPr bwMode="auto">
          <a:xfrm>
            <a:off x="7543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AutoShape 33">
            <a:extLst>
              <a:ext uri="{FF2B5EF4-FFF2-40B4-BE49-F238E27FC236}">
                <a16:creationId xmlns:a16="http://schemas.microsoft.com/office/drawing/2014/main" id="{F9867920-3F41-4025-A258-D4F75D59432B}"/>
              </a:ext>
            </a:extLst>
          </p:cNvPr>
          <p:cNvSpPr>
            <a:spLocks noChangeArrowheads="1"/>
          </p:cNvSpPr>
          <p:nvPr/>
        </p:nvSpPr>
        <p:spPr bwMode="auto">
          <a:xfrm>
            <a:off x="7086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AutoShape 34">
            <a:extLst>
              <a:ext uri="{FF2B5EF4-FFF2-40B4-BE49-F238E27FC236}">
                <a16:creationId xmlns:a16="http://schemas.microsoft.com/office/drawing/2014/main" id="{136CB180-018C-4C03-9E7B-667950167E2C}"/>
              </a:ext>
            </a:extLst>
          </p:cNvPr>
          <p:cNvSpPr>
            <a:spLocks noChangeArrowheads="1"/>
          </p:cNvSpPr>
          <p:nvPr/>
        </p:nvSpPr>
        <p:spPr bwMode="auto">
          <a:xfrm>
            <a:off x="5334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AutoShape 35">
            <a:extLst>
              <a:ext uri="{FF2B5EF4-FFF2-40B4-BE49-F238E27FC236}">
                <a16:creationId xmlns:a16="http://schemas.microsoft.com/office/drawing/2014/main" id="{67C12520-F057-441F-A9B7-B2B24005D16B}"/>
              </a:ext>
            </a:extLst>
          </p:cNvPr>
          <p:cNvSpPr>
            <a:spLocks noChangeArrowheads="1"/>
          </p:cNvSpPr>
          <p:nvPr/>
        </p:nvSpPr>
        <p:spPr bwMode="auto">
          <a:xfrm>
            <a:off x="5715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AutoShape 36">
            <a:extLst>
              <a:ext uri="{FF2B5EF4-FFF2-40B4-BE49-F238E27FC236}">
                <a16:creationId xmlns:a16="http://schemas.microsoft.com/office/drawing/2014/main" id="{42F2F290-C37E-4172-A4C5-8763BFD79A0F}"/>
              </a:ext>
            </a:extLst>
          </p:cNvPr>
          <p:cNvSpPr>
            <a:spLocks noChangeArrowheads="1"/>
          </p:cNvSpPr>
          <p:nvPr/>
        </p:nvSpPr>
        <p:spPr bwMode="auto">
          <a:xfrm>
            <a:off x="6096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AutoShape 37">
            <a:extLst>
              <a:ext uri="{FF2B5EF4-FFF2-40B4-BE49-F238E27FC236}">
                <a16:creationId xmlns:a16="http://schemas.microsoft.com/office/drawing/2014/main" id="{4DEA3CC8-7FEA-4952-8470-03FB57AD5FBE}"/>
              </a:ext>
            </a:extLst>
          </p:cNvPr>
          <p:cNvSpPr>
            <a:spLocks noChangeArrowheads="1"/>
          </p:cNvSpPr>
          <p:nvPr/>
        </p:nvSpPr>
        <p:spPr bwMode="auto">
          <a:xfrm>
            <a:off x="6553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AutoShape 38">
            <a:extLst>
              <a:ext uri="{FF2B5EF4-FFF2-40B4-BE49-F238E27FC236}">
                <a16:creationId xmlns:a16="http://schemas.microsoft.com/office/drawing/2014/main" id="{074FD01A-FABD-455D-A397-EFD6EDB8D3D2}"/>
              </a:ext>
            </a:extLst>
          </p:cNvPr>
          <p:cNvSpPr>
            <a:spLocks noChangeArrowheads="1"/>
          </p:cNvSpPr>
          <p:nvPr/>
        </p:nvSpPr>
        <p:spPr bwMode="auto">
          <a:xfrm>
            <a:off x="800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AutoShape 39">
            <a:extLst>
              <a:ext uri="{FF2B5EF4-FFF2-40B4-BE49-F238E27FC236}">
                <a16:creationId xmlns:a16="http://schemas.microsoft.com/office/drawing/2014/main" id="{A2E9D347-B6BC-4015-B333-E98DB2EEAC88}"/>
              </a:ext>
            </a:extLst>
          </p:cNvPr>
          <p:cNvSpPr>
            <a:spLocks noChangeArrowheads="1"/>
          </p:cNvSpPr>
          <p:nvPr/>
        </p:nvSpPr>
        <p:spPr bwMode="auto">
          <a:xfrm>
            <a:off x="838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AutoShape 40">
            <a:extLst>
              <a:ext uri="{FF2B5EF4-FFF2-40B4-BE49-F238E27FC236}">
                <a16:creationId xmlns:a16="http://schemas.microsoft.com/office/drawing/2014/main" id="{A73EDA97-0DDB-42D0-ADD6-37BF25EE4CA9}"/>
              </a:ext>
            </a:extLst>
          </p:cNvPr>
          <p:cNvSpPr>
            <a:spLocks noChangeArrowheads="1"/>
          </p:cNvSpPr>
          <p:nvPr/>
        </p:nvSpPr>
        <p:spPr bwMode="auto">
          <a:xfrm>
            <a:off x="8763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44">
            <a:extLst>
              <a:ext uri="{FF2B5EF4-FFF2-40B4-BE49-F238E27FC236}">
                <a16:creationId xmlns:a16="http://schemas.microsoft.com/office/drawing/2014/main" id="{D717C8CC-E840-45AA-B20A-9C21ECFC98AD}"/>
              </a:ext>
            </a:extLst>
          </p:cNvPr>
          <p:cNvSpPr>
            <a:spLocks noChangeShapeType="1"/>
          </p:cNvSpPr>
          <p:nvPr/>
        </p:nvSpPr>
        <p:spPr bwMode="auto">
          <a:xfrm>
            <a:off x="0" y="1045788"/>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 name="Line 45">
            <a:extLst>
              <a:ext uri="{FF2B5EF4-FFF2-40B4-BE49-F238E27FC236}">
                <a16:creationId xmlns:a16="http://schemas.microsoft.com/office/drawing/2014/main" id="{EA72AE56-6773-4D97-A875-8E459254EEE6}"/>
              </a:ext>
            </a:extLst>
          </p:cNvPr>
          <p:cNvSpPr>
            <a:spLocks noChangeShapeType="1"/>
          </p:cNvSpPr>
          <p:nvPr/>
        </p:nvSpPr>
        <p:spPr bwMode="auto">
          <a:xfrm>
            <a:off x="0" y="1093413"/>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 name="Oval 55">
            <a:extLst>
              <a:ext uri="{FF2B5EF4-FFF2-40B4-BE49-F238E27FC236}">
                <a16:creationId xmlns:a16="http://schemas.microsoft.com/office/drawing/2014/main" id="{B4B8FD2D-47A3-4521-B896-A738EF19E0C4}"/>
              </a:ext>
            </a:extLst>
          </p:cNvPr>
          <p:cNvSpPr>
            <a:spLocks noChangeArrowheads="1"/>
          </p:cNvSpPr>
          <p:nvPr/>
        </p:nvSpPr>
        <p:spPr bwMode="auto">
          <a:xfrm>
            <a:off x="65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 name="Oval 56">
            <a:extLst>
              <a:ext uri="{FF2B5EF4-FFF2-40B4-BE49-F238E27FC236}">
                <a16:creationId xmlns:a16="http://schemas.microsoft.com/office/drawing/2014/main" id="{78BCAD57-2E2B-49C0-A019-5CBA3AE12DEE}"/>
              </a:ext>
            </a:extLst>
          </p:cNvPr>
          <p:cNvSpPr>
            <a:spLocks noChangeArrowheads="1"/>
          </p:cNvSpPr>
          <p:nvPr/>
        </p:nvSpPr>
        <p:spPr bwMode="auto">
          <a:xfrm>
            <a:off x="1066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Oval 57">
            <a:extLst>
              <a:ext uri="{FF2B5EF4-FFF2-40B4-BE49-F238E27FC236}">
                <a16:creationId xmlns:a16="http://schemas.microsoft.com/office/drawing/2014/main" id="{CE4AA2C7-0718-45A5-8AFA-09FB1D71413B}"/>
              </a:ext>
            </a:extLst>
          </p:cNvPr>
          <p:cNvSpPr>
            <a:spLocks noChangeArrowheads="1"/>
          </p:cNvSpPr>
          <p:nvPr/>
        </p:nvSpPr>
        <p:spPr bwMode="auto">
          <a:xfrm>
            <a:off x="1524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3" name="Oval 58">
            <a:extLst>
              <a:ext uri="{FF2B5EF4-FFF2-40B4-BE49-F238E27FC236}">
                <a16:creationId xmlns:a16="http://schemas.microsoft.com/office/drawing/2014/main" id="{4E12A06E-47C1-480F-982D-7A3FF72CED0D}"/>
              </a:ext>
            </a:extLst>
          </p:cNvPr>
          <p:cNvSpPr>
            <a:spLocks noChangeArrowheads="1"/>
          </p:cNvSpPr>
          <p:nvPr/>
        </p:nvSpPr>
        <p:spPr bwMode="auto">
          <a:xfrm>
            <a:off x="2057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 name="Oval 59">
            <a:extLst>
              <a:ext uri="{FF2B5EF4-FFF2-40B4-BE49-F238E27FC236}">
                <a16:creationId xmlns:a16="http://schemas.microsoft.com/office/drawing/2014/main" id="{A0D486AB-6BB5-49F0-A49C-42E35F47CBA7}"/>
              </a:ext>
            </a:extLst>
          </p:cNvPr>
          <p:cNvSpPr>
            <a:spLocks noChangeArrowheads="1"/>
          </p:cNvSpPr>
          <p:nvPr/>
        </p:nvSpPr>
        <p:spPr bwMode="auto">
          <a:xfrm>
            <a:off x="2514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 name="Oval 60">
            <a:extLst>
              <a:ext uri="{FF2B5EF4-FFF2-40B4-BE49-F238E27FC236}">
                <a16:creationId xmlns:a16="http://schemas.microsoft.com/office/drawing/2014/main" id="{A0CC9653-30EC-49CE-8C03-DD8A1945E961}"/>
              </a:ext>
            </a:extLst>
          </p:cNvPr>
          <p:cNvSpPr>
            <a:spLocks noChangeArrowheads="1"/>
          </p:cNvSpPr>
          <p:nvPr/>
        </p:nvSpPr>
        <p:spPr bwMode="auto">
          <a:xfrm>
            <a:off x="2895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6" name="Oval 61">
            <a:extLst>
              <a:ext uri="{FF2B5EF4-FFF2-40B4-BE49-F238E27FC236}">
                <a16:creationId xmlns:a16="http://schemas.microsoft.com/office/drawing/2014/main" id="{25F92028-FC89-445D-9C20-A509D3F0496A}"/>
              </a:ext>
            </a:extLst>
          </p:cNvPr>
          <p:cNvSpPr>
            <a:spLocks noChangeArrowheads="1"/>
          </p:cNvSpPr>
          <p:nvPr/>
        </p:nvSpPr>
        <p:spPr bwMode="auto">
          <a:xfrm>
            <a:off x="3292475"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7" name="Oval 62">
            <a:extLst>
              <a:ext uri="{FF2B5EF4-FFF2-40B4-BE49-F238E27FC236}">
                <a16:creationId xmlns:a16="http://schemas.microsoft.com/office/drawing/2014/main" id="{B5455C30-6375-4D27-ADE0-D6499E33E1CA}"/>
              </a:ext>
            </a:extLst>
          </p:cNvPr>
          <p:cNvSpPr>
            <a:spLocks noChangeArrowheads="1"/>
          </p:cNvSpPr>
          <p:nvPr/>
        </p:nvSpPr>
        <p:spPr bwMode="auto">
          <a:xfrm>
            <a:off x="3733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8" name="Oval 63">
            <a:extLst>
              <a:ext uri="{FF2B5EF4-FFF2-40B4-BE49-F238E27FC236}">
                <a16:creationId xmlns:a16="http://schemas.microsoft.com/office/drawing/2014/main" id="{D36A5F9E-078E-450E-9B31-730B334C8F0D}"/>
              </a:ext>
            </a:extLst>
          </p:cNvPr>
          <p:cNvSpPr>
            <a:spLocks noChangeArrowheads="1"/>
          </p:cNvSpPr>
          <p:nvPr/>
        </p:nvSpPr>
        <p:spPr bwMode="auto">
          <a:xfrm>
            <a:off x="4191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9" name="Oval 64">
            <a:extLst>
              <a:ext uri="{FF2B5EF4-FFF2-40B4-BE49-F238E27FC236}">
                <a16:creationId xmlns:a16="http://schemas.microsoft.com/office/drawing/2014/main" id="{80B8FA39-45E4-4897-AB50-9899568316C0}"/>
              </a:ext>
            </a:extLst>
          </p:cNvPr>
          <p:cNvSpPr>
            <a:spLocks noChangeArrowheads="1"/>
          </p:cNvSpPr>
          <p:nvPr/>
        </p:nvSpPr>
        <p:spPr bwMode="auto">
          <a:xfrm>
            <a:off x="4724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0" name="Oval 65">
            <a:extLst>
              <a:ext uri="{FF2B5EF4-FFF2-40B4-BE49-F238E27FC236}">
                <a16:creationId xmlns:a16="http://schemas.microsoft.com/office/drawing/2014/main" id="{4F56EE5D-852F-4760-8D6E-0F6714CD18BF}"/>
              </a:ext>
            </a:extLst>
          </p:cNvPr>
          <p:cNvSpPr>
            <a:spLocks noChangeArrowheads="1"/>
          </p:cNvSpPr>
          <p:nvPr/>
        </p:nvSpPr>
        <p:spPr bwMode="auto">
          <a:xfrm>
            <a:off x="518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1" name="Oval 66">
            <a:extLst>
              <a:ext uri="{FF2B5EF4-FFF2-40B4-BE49-F238E27FC236}">
                <a16:creationId xmlns:a16="http://schemas.microsoft.com/office/drawing/2014/main" id="{1B80D9D2-C817-4EE0-9AC5-0CB767926550}"/>
              </a:ext>
            </a:extLst>
          </p:cNvPr>
          <p:cNvSpPr>
            <a:spLocks noChangeArrowheads="1"/>
          </p:cNvSpPr>
          <p:nvPr/>
        </p:nvSpPr>
        <p:spPr bwMode="auto">
          <a:xfrm>
            <a:off x="5607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2" name="Oval 67">
            <a:extLst>
              <a:ext uri="{FF2B5EF4-FFF2-40B4-BE49-F238E27FC236}">
                <a16:creationId xmlns:a16="http://schemas.microsoft.com/office/drawing/2014/main" id="{3FF867A8-C188-4D63-9212-34A2493A372D}"/>
              </a:ext>
            </a:extLst>
          </p:cNvPr>
          <p:cNvSpPr>
            <a:spLocks noChangeArrowheads="1"/>
          </p:cNvSpPr>
          <p:nvPr/>
        </p:nvSpPr>
        <p:spPr bwMode="auto">
          <a:xfrm>
            <a:off x="5975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 name="Oval 68">
            <a:extLst>
              <a:ext uri="{FF2B5EF4-FFF2-40B4-BE49-F238E27FC236}">
                <a16:creationId xmlns:a16="http://schemas.microsoft.com/office/drawing/2014/main" id="{58C1F1D7-4BCA-458A-B1EF-D773D635EE12}"/>
              </a:ext>
            </a:extLst>
          </p:cNvPr>
          <p:cNvSpPr>
            <a:spLocks noChangeArrowheads="1"/>
          </p:cNvSpPr>
          <p:nvPr/>
        </p:nvSpPr>
        <p:spPr bwMode="auto">
          <a:xfrm>
            <a:off x="6400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4" name="Oval 69">
            <a:extLst>
              <a:ext uri="{FF2B5EF4-FFF2-40B4-BE49-F238E27FC236}">
                <a16:creationId xmlns:a16="http://schemas.microsoft.com/office/drawing/2014/main" id="{92001BE9-4DED-4157-B48A-AFC4B21BE2B8}"/>
              </a:ext>
            </a:extLst>
          </p:cNvPr>
          <p:cNvSpPr>
            <a:spLocks noChangeArrowheads="1"/>
          </p:cNvSpPr>
          <p:nvPr/>
        </p:nvSpPr>
        <p:spPr bwMode="auto">
          <a:xfrm>
            <a:off x="6858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5" name="Oval 70">
            <a:extLst>
              <a:ext uri="{FF2B5EF4-FFF2-40B4-BE49-F238E27FC236}">
                <a16:creationId xmlns:a16="http://schemas.microsoft.com/office/drawing/2014/main" id="{61FF5261-98A1-4AAA-B99C-3901138193A7}"/>
              </a:ext>
            </a:extLst>
          </p:cNvPr>
          <p:cNvSpPr>
            <a:spLocks noChangeArrowheads="1"/>
          </p:cNvSpPr>
          <p:nvPr/>
        </p:nvSpPr>
        <p:spPr bwMode="auto">
          <a:xfrm>
            <a:off x="7391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6" name="Oval 71">
            <a:extLst>
              <a:ext uri="{FF2B5EF4-FFF2-40B4-BE49-F238E27FC236}">
                <a16:creationId xmlns:a16="http://schemas.microsoft.com/office/drawing/2014/main" id="{11D29E28-1B53-4AFB-9927-75CDB9252ABB}"/>
              </a:ext>
            </a:extLst>
          </p:cNvPr>
          <p:cNvSpPr>
            <a:spLocks noChangeArrowheads="1"/>
          </p:cNvSpPr>
          <p:nvPr/>
        </p:nvSpPr>
        <p:spPr bwMode="auto">
          <a:xfrm>
            <a:off x="7848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7" name="Oval 72">
            <a:extLst>
              <a:ext uri="{FF2B5EF4-FFF2-40B4-BE49-F238E27FC236}">
                <a16:creationId xmlns:a16="http://schemas.microsoft.com/office/drawing/2014/main" id="{F27ECBAC-F8A9-4F11-B53D-C60649AD1E9E}"/>
              </a:ext>
            </a:extLst>
          </p:cNvPr>
          <p:cNvSpPr>
            <a:spLocks noChangeArrowheads="1"/>
          </p:cNvSpPr>
          <p:nvPr/>
        </p:nvSpPr>
        <p:spPr bwMode="auto">
          <a:xfrm>
            <a:off x="827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8" name="Oval 73">
            <a:extLst>
              <a:ext uri="{FF2B5EF4-FFF2-40B4-BE49-F238E27FC236}">
                <a16:creationId xmlns:a16="http://schemas.microsoft.com/office/drawing/2014/main" id="{40D23EA9-C446-4EAB-A1A9-E2E6A7ABC5EA}"/>
              </a:ext>
            </a:extLst>
          </p:cNvPr>
          <p:cNvSpPr>
            <a:spLocks noChangeArrowheads="1"/>
          </p:cNvSpPr>
          <p:nvPr/>
        </p:nvSpPr>
        <p:spPr bwMode="auto">
          <a:xfrm>
            <a:off x="8655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9" name="Oval 74">
            <a:extLst>
              <a:ext uri="{FF2B5EF4-FFF2-40B4-BE49-F238E27FC236}">
                <a16:creationId xmlns:a16="http://schemas.microsoft.com/office/drawing/2014/main" id="{82C66FF3-2023-40A7-85CE-1CDC552796FC}"/>
              </a:ext>
            </a:extLst>
          </p:cNvPr>
          <p:cNvSpPr>
            <a:spLocks noChangeArrowheads="1"/>
          </p:cNvSpPr>
          <p:nvPr/>
        </p:nvSpPr>
        <p:spPr bwMode="auto">
          <a:xfrm>
            <a:off x="899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 name="Oval 75">
            <a:extLst>
              <a:ext uri="{FF2B5EF4-FFF2-40B4-BE49-F238E27FC236}">
                <a16:creationId xmlns:a16="http://schemas.microsoft.com/office/drawing/2014/main" id="{3059B684-83E3-4AEF-BFA2-D81FF49D79C1}"/>
              </a:ext>
            </a:extLst>
          </p:cNvPr>
          <p:cNvSpPr>
            <a:spLocks noChangeArrowheads="1"/>
          </p:cNvSpPr>
          <p:nvPr/>
        </p:nvSpPr>
        <p:spPr bwMode="auto">
          <a:xfrm>
            <a:off x="260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1" name="TextBox 9">
            <a:extLst>
              <a:ext uri="{FF2B5EF4-FFF2-40B4-BE49-F238E27FC236}">
                <a16:creationId xmlns:a16="http://schemas.microsoft.com/office/drawing/2014/main" id="{66244061-E8AB-477B-9F19-2768C17584A8}"/>
              </a:ext>
            </a:extLst>
          </p:cNvPr>
          <p:cNvSpPr txBox="1">
            <a:spLocks noChangeArrowheads="1"/>
          </p:cNvSpPr>
          <p:nvPr/>
        </p:nvSpPr>
        <p:spPr bwMode="auto">
          <a:xfrm>
            <a:off x="331076" y="5143500"/>
            <a:ext cx="845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800" b="1" dirty="0" err="1">
                <a:solidFill>
                  <a:srgbClr val="C00000"/>
                </a:solidFill>
              </a:rPr>
              <a:t>Giáo</a:t>
            </a:r>
            <a:r>
              <a:rPr lang="en-US" sz="1800" b="1" dirty="0">
                <a:solidFill>
                  <a:srgbClr val="C00000"/>
                </a:solidFill>
              </a:rPr>
              <a:t> </a:t>
            </a:r>
            <a:r>
              <a:rPr lang="en-US" sz="1800" b="1" dirty="0" err="1">
                <a:solidFill>
                  <a:srgbClr val="C00000"/>
                </a:solidFill>
              </a:rPr>
              <a:t>viên</a:t>
            </a:r>
            <a:r>
              <a:rPr lang="en-US" sz="1800" b="1" dirty="0">
                <a:solidFill>
                  <a:srgbClr val="C00000"/>
                </a:solidFill>
              </a:rPr>
              <a:t> </a:t>
            </a:r>
            <a:r>
              <a:rPr lang="en-US" sz="1800" b="1" dirty="0" err="1">
                <a:solidFill>
                  <a:srgbClr val="C00000"/>
                </a:solidFill>
              </a:rPr>
              <a:t>thiết</a:t>
            </a:r>
            <a:r>
              <a:rPr lang="en-US" sz="1800" b="1" dirty="0">
                <a:solidFill>
                  <a:srgbClr val="C00000"/>
                </a:solidFill>
              </a:rPr>
              <a:t> </a:t>
            </a:r>
            <a:r>
              <a:rPr lang="en-US" sz="1800" b="1" dirty="0" err="1">
                <a:solidFill>
                  <a:srgbClr val="C00000"/>
                </a:solidFill>
              </a:rPr>
              <a:t>kế</a:t>
            </a:r>
            <a:r>
              <a:rPr lang="en-US" sz="1800" b="1" dirty="0">
                <a:solidFill>
                  <a:srgbClr val="C00000"/>
                </a:solidFill>
              </a:rPr>
              <a:t>: </a:t>
            </a:r>
            <a:r>
              <a:rPr lang="en-US" sz="1800" b="1" dirty="0" err="1" smtClean="0">
                <a:solidFill>
                  <a:srgbClr val="C00000"/>
                </a:solidFill>
              </a:rPr>
              <a:t>Nguyễn</a:t>
            </a:r>
            <a:r>
              <a:rPr lang="en-US" sz="1800" b="1" dirty="0" smtClean="0">
                <a:solidFill>
                  <a:srgbClr val="C00000"/>
                </a:solidFill>
              </a:rPr>
              <a:t> </a:t>
            </a:r>
            <a:r>
              <a:rPr lang="en-US" sz="1800" b="1" dirty="0" err="1" smtClean="0">
                <a:solidFill>
                  <a:srgbClr val="C00000"/>
                </a:solidFill>
              </a:rPr>
              <a:t>Thị</a:t>
            </a:r>
            <a:r>
              <a:rPr lang="en-US" sz="1800" b="1" dirty="0" smtClean="0">
                <a:solidFill>
                  <a:srgbClr val="C00000"/>
                </a:solidFill>
              </a:rPr>
              <a:t> </a:t>
            </a:r>
            <a:r>
              <a:rPr lang="en-US" sz="1800" b="1" dirty="0" err="1" smtClean="0">
                <a:solidFill>
                  <a:srgbClr val="C00000"/>
                </a:solidFill>
              </a:rPr>
              <a:t>Thủy</a:t>
            </a:r>
            <a:r>
              <a:rPr lang="en-US" sz="1800" b="1" dirty="0" smtClean="0">
                <a:solidFill>
                  <a:srgbClr val="C00000"/>
                </a:solidFill>
              </a:rPr>
              <a:t> </a:t>
            </a:r>
            <a:r>
              <a:rPr lang="en-US" sz="1800" b="1" dirty="0" err="1" smtClean="0">
                <a:solidFill>
                  <a:srgbClr val="C00000"/>
                </a:solidFill>
              </a:rPr>
              <a:t>Lanh</a:t>
            </a:r>
            <a:endParaRPr lang="en-US" sz="1800" b="1" dirty="0">
              <a:solidFill>
                <a:srgbClr val="C00000"/>
              </a:solidFill>
            </a:endParaRPr>
          </a:p>
        </p:txBody>
      </p:sp>
      <p:pic>
        <p:nvPicPr>
          <p:cNvPr id="102" name="Picture 22" descr="POINSET3">
            <a:extLst>
              <a:ext uri="{FF2B5EF4-FFF2-40B4-BE49-F238E27FC236}">
                <a16:creationId xmlns:a16="http://schemas.microsoft.com/office/drawing/2014/main" id="{611F0976-3090-4600-93F0-4BCD0BCC5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3293" y="4176780"/>
            <a:ext cx="2163623"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3" name="Text Box 47">
            <a:extLst>
              <a:ext uri="{FF2B5EF4-FFF2-40B4-BE49-F238E27FC236}">
                <a16:creationId xmlns:a16="http://schemas.microsoft.com/office/drawing/2014/main" id="{33FFDF1E-85DC-40CC-A76F-601CE7F6D2E3}"/>
              </a:ext>
            </a:extLst>
          </p:cNvPr>
          <p:cNvSpPr txBox="1">
            <a:spLocks noChangeArrowheads="1"/>
          </p:cNvSpPr>
          <p:nvPr/>
        </p:nvSpPr>
        <p:spPr bwMode="auto">
          <a:xfrm>
            <a:off x="94018" y="1209140"/>
            <a:ext cx="8633197" cy="5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pPr algn="ctr">
              <a:lnSpc>
                <a:spcPct val="120000"/>
              </a:lnSpc>
            </a:pPr>
            <a:r>
              <a:rPr lang="en-US" sz="2800" b="1" dirty="0">
                <a:solidFill>
                  <a:srgbClr val="006600"/>
                </a:solidFill>
                <a:effectLst>
                  <a:outerShdw blurRad="38100" dist="38100" dir="2700000" algn="tl">
                    <a:srgbClr val="C0C0C0"/>
                  </a:outerShdw>
                </a:effectLst>
                <a:latin typeface=".VnArial" pitchFamily="34" charset="0"/>
              </a:rPr>
              <a:t>C</a:t>
            </a:r>
            <a:r>
              <a:rPr lang="en-US" sz="2800" b="1" dirty="0">
                <a:solidFill>
                  <a:srgbClr val="006600"/>
                </a:solidFill>
                <a:effectLst>
                  <a:outerShdw blurRad="38100" dist="38100" dir="2700000" algn="tl">
                    <a:srgbClr val="C0C0C0"/>
                  </a:outerShdw>
                </a:effectLst>
              </a:rPr>
              <a:t>HÀO MỪNG QUÝ THẦY CÔ VỀ DỰ GIỜ</a:t>
            </a:r>
            <a:endParaRPr lang="en-US" sz="2800" b="1" dirty="0">
              <a:solidFill>
                <a:srgbClr val="990033"/>
              </a:solidFill>
              <a:effectLst>
                <a:outerShdw blurRad="38100" dist="38100" dir="2700000" algn="tl">
                  <a:srgbClr val="C0C0C0"/>
                </a:outerShdw>
              </a:effectLst>
              <a:latin typeface=".VnArial" pitchFamily="34" charset="0"/>
            </a:endParaRPr>
          </a:p>
        </p:txBody>
      </p:sp>
      <p:pic>
        <p:nvPicPr>
          <p:cNvPr id="104" name="Picture 92" descr="Dove-02-june[1]">
            <a:extLst>
              <a:ext uri="{FF2B5EF4-FFF2-40B4-BE49-F238E27FC236}">
                <a16:creationId xmlns:a16="http://schemas.microsoft.com/office/drawing/2014/main" id="{FF4CA1DC-D711-4AD8-823F-868138A019E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6666203" y="4382259"/>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95" descr="Dove-02-june[1]">
            <a:extLst>
              <a:ext uri="{FF2B5EF4-FFF2-40B4-BE49-F238E27FC236}">
                <a16:creationId xmlns:a16="http://schemas.microsoft.com/office/drawing/2014/main" id="{75F4A190-E742-4743-A21F-177C0B26EC9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49464"/>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76">
            <a:extLst>
              <a:ext uri="{FF2B5EF4-FFF2-40B4-BE49-F238E27FC236}">
                <a16:creationId xmlns:a16="http://schemas.microsoft.com/office/drawing/2014/main" id="{2457924B-3772-4A98-B27E-DB8A7F9BC5CA}"/>
              </a:ext>
            </a:extLst>
          </p:cNvPr>
          <p:cNvSpPr>
            <a:spLocks noChangeArrowheads="1"/>
          </p:cNvSpPr>
          <p:nvPr/>
        </p:nvSpPr>
        <p:spPr bwMode="auto">
          <a:xfrm>
            <a:off x="49180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AutoShape 77">
            <a:extLst>
              <a:ext uri="{FF2B5EF4-FFF2-40B4-BE49-F238E27FC236}">
                <a16:creationId xmlns:a16="http://schemas.microsoft.com/office/drawing/2014/main" id="{D45C6E7B-B89B-4EE5-BCDE-B020E66B56D5}"/>
              </a:ext>
            </a:extLst>
          </p:cNvPr>
          <p:cNvSpPr>
            <a:spLocks noChangeArrowheads="1"/>
          </p:cNvSpPr>
          <p:nvPr/>
        </p:nvSpPr>
        <p:spPr bwMode="auto">
          <a:xfrm>
            <a:off x="44608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AutoShape 78">
            <a:extLst>
              <a:ext uri="{FF2B5EF4-FFF2-40B4-BE49-F238E27FC236}">
                <a16:creationId xmlns:a16="http://schemas.microsoft.com/office/drawing/2014/main" id="{B5CF902F-DD5B-4A53-A054-15342C496876}"/>
              </a:ext>
            </a:extLst>
          </p:cNvPr>
          <p:cNvSpPr>
            <a:spLocks noChangeArrowheads="1"/>
          </p:cNvSpPr>
          <p:nvPr/>
        </p:nvSpPr>
        <p:spPr bwMode="auto">
          <a:xfrm>
            <a:off x="2743200"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AutoShape 79">
            <a:extLst>
              <a:ext uri="{FF2B5EF4-FFF2-40B4-BE49-F238E27FC236}">
                <a16:creationId xmlns:a16="http://schemas.microsoft.com/office/drawing/2014/main" id="{3115330E-FC0E-448B-BF17-4B1DFAD474E9}"/>
              </a:ext>
            </a:extLst>
          </p:cNvPr>
          <p:cNvSpPr>
            <a:spLocks noChangeArrowheads="1"/>
          </p:cNvSpPr>
          <p:nvPr/>
        </p:nvSpPr>
        <p:spPr bwMode="auto">
          <a:xfrm>
            <a:off x="3165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AutoShape 80">
            <a:extLst>
              <a:ext uri="{FF2B5EF4-FFF2-40B4-BE49-F238E27FC236}">
                <a16:creationId xmlns:a16="http://schemas.microsoft.com/office/drawing/2014/main" id="{E682E6BA-FD36-4298-8C91-1F28AB8B7232}"/>
              </a:ext>
            </a:extLst>
          </p:cNvPr>
          <p:cNvSpPr>
            <a:spLocks noChangeArrowheads="1"/>
          </p:cNvSpPr>
          <p:nvPr/>
        </p:nvSpPr>
        <p:spPr bwMode="auto">
          <a:xfrm>
            <a:off x="3546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AutoShape 81">
            <a:extLst>
              <a:ext uri="{FF2B5EF4-FFF2-40B4-BE49-F238E27FC236}">
                <a16:creationId xmlns:a16="http://schemas.microsoft.com/office/drawing/2014/main" id="{AA27F7DA-9684-4BF7-9E0F-D2B6B47C7291}"/>
              </a:ext>
            </a:extLst>
          </p:cNvPr>
          <p:cNvSpPr>
            <a:spLocks noChangeArrowheads="1"/>
          </p:cNvSpPr>
          <p:nvPr/>
        </p:nvSpPr>
        <p:spPr bwMode="auto">
          <a:xfrm>
            <a:off x="40036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AutoShape 82">
            <a:extLst>
              <a:ext uri="{FF2B5EF4-FFF2-40B4-BE49-F238E27FC236}">
                <a16:creationId xmlns:a16="http://schemas.microsoft.com/office/drawing/2014/main" id="{8EAE9265-9F03-4027-B452-0E0D7665AD77}"/>
              </a:ext>
            </a:extLst>
          </p:cNvPr>
          <p:cNvSpPr>
            <a:spLocks noChangeArrowheads="1"/>
          </p:cNvSpPr>
          <p:nvPr/>
        </p:nvSpPr>
        <p:spPr bwMode="auto">
          <a:xfrm>
            <a:off x="5832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83">
            <a:extLst>
              <a:ext uri="{FF2B5EF4-FFF2-40B4-BE49-F238E27FC236}">
                <a16:creationId xmlns:a16="http://schemas.microsoft.com/office/drawing/2014/main" id="{2FBC7719-A5FA-4897-8EE6-920F059D5FEB}"/>
              </a:ext>
            </a:extLst>
          </p:cNvPr>
          <p:cNvSpPr>
            <a:spLocks noChangeArrowheads="1"/>
          </p:cNvSpPr>
          <p:nvPr/>
        </p:nvSpPr>
        <p:spPr bwMode="auto">
          <a:xfrm>
            <a:off x="62896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Oval 84">
            <a:extLst>
              <a:ext uri="{FF2B5EF4-FFF2-40B4-BE49-F238E27FC236}">
                <a16:creationId xmlns:a16="http://schemas.microsoft.com/office/drawing/2014/main" id="{4430C2B8-B32E-450E-9748-C5C0E776016A}"/>
              </a:ext>
            </a:extLst>
          </p:cNvPr>
          <p:cNvSpPr>
            <a:spLocks noChangeArrowheads="1"/>
          </p:cNvSpPr>
          <p:nvPr/>
        </p:nvSpPr>
        <p:spPr bwMode="auto">
          <a:xfrm>
            <a:off x="3013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6" name="Oval 85">
            <a:extLst>
              <a:ext uri="{FF2B5EF4-FFF2-40B4-BE49-F238E27FC236}">
                <a16:creationId xmlns:a16="http://schemas.microsoft.com/office/drawing/2014/main" id="{CE353CFA-7978-4124-A937-55726F389A45}"/>
              </a:ext>
            </a:extLst>
          </p:cNvPr>
          <p:cNvSpPr>
            <a:spLocks noChangeArrowheads="1"/>
          </p:cNvSpPr>
          <p:nvPr/>
        </p:nvSpPr>
        <p:spPr bwMode="auto">
          <a:xfrm>
            <a:off x="3394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7" name="Oval 86">
            <a:extLst>
              <a:ext uri="{FF2B5EF4-FFF2-40B4-BE49-F238E27FC236}">
                <a16:creationId xmlns:a16="http://schemas.microsoft.com/office/drawing/2014/main" id="{6273B8E9-64E9-4619-915A-DF8E1AF21649}"/>
              </a:ext>
            </a:extLst>
          </p:cNvPr>
          <p:cNvSpPr>
            <a:spLocks noChangeArrowheads="1"/>
          </p:cNvSpPr>
          <p:nvPr/>
        </p:nvSpPr>
        <p:spPr bwMode="auto">
          <a:xfrm>
            <a:off x="38512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8" name="Oval 87">
            <a:extLst>
              <a:ext uri="{FF2B5EF4-FFF2-40B4-BE49-F238E27FC236}">
                <a16:creationId xmlns:a16="http://schemas.microsoft.com/office/drawing/2014/main" id="{267BE644-724B-437D-983A-5C1270FBD0E6}"/>
              </a:ext>
            </a:extLst>
          </p:cNvPr>
          <p:cNvSpPr>
            <a:spLocks noChangeArrowheads="1"/>
          </p:cNvSpPr>
          <p:nvPr/>
        </p:nvSpPr>
        <p:spPr bwMode="auto">
          <a:xfrm>
            <a:off x="43084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9" name="Oval 88">
            <a:extLst>
              <a:ext uri="{FF2B5EF4-FFF2-40B4-BE49-F238E27FC236}">
                <a16:creationId xmlns:a16="http://schemas.microsoft.com/office/drawing/2014/main" id="{956F43B1-C71F-431B-8C02-AD1CE7747D28}"/>
              </a:ext>
            </a:extLst>
          </p:cNvPr>
          <p:cNvSpPr>
            <a:spLocks noChangeArrowheads="1"/>
          </p:cNvSpPr>
          <p:nvPr/>
        </p:nvSpPr>
        <p:spPr bwMode="auto">
          <a:xfrm>
            <a:off x="47656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 name="Oval 89">
            <a:extLst>
              <a:ext uri="{FF2B5EF4-FFF2-40B4-BE49-F238E27FC236}">
                <a16:creationId xmlns:a16="http://schemas.microsoft.com/office/drawing/2014/main" id="{B3F469CB-80EA-4B5D-A614-5BD3D04C4FD4}"/>
              </a:ext>
            </a:extLst>
          </p:cNvPr>
          <p:cNvSpPr>
            <a:spLocks noChangeArrowheads="1"/>
          </p:cNvSpPr>
          <p:nvPr/>
        </p:nvSpPr>
        <p:spPr bwMode="auto">
          <a:xfrm>
            <a:off x="52228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1" name="Oval 90">
            <a:extLst>
              <a:ext uri="{FF2B5EF4-FFF2-40B4-BE49-F238E27FC236}">
                <a16:creationId xmlns:a16="http://schemas.microsoft.com/office/drawing/2014/main" id="{9DA8FB9C-BC27-499C-B179-864F0486CC62}"/>
              </a:ext>
            </a:extLst>
          </p:cNvPr>
          <p:cNvSpPr>
            <a:spLocks noChangeArrowheads="1"/>
          </p:cNvSpPr>
          <p:nvPr/>
        </p:nvSpPr>
        <p:spPr bwMode="auto">
          <a:xfrm>
            <a:off x="5680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 name="Oval 91">
            <a:extLst>
              <a:ext uri="{FF2B5EF4-FFF2-40B4-BE49-F238E27FC236}">
                <a16:creationId xmlns:a16="http://schemas.microsoft.com/office/drawing/2014/main" id="{EFB6BCB4-974A-43C2-9B19-3EB33CC09D8B}"/>
              </a:ext>
            </a:extLst>
          </p:cNvPr>
          <p:cNvSpPr>
            <a:spLocks noChangeArrowheads="1"/>
          </p:cNvSpPr>
          <p:nvPr/>
        </p:nvSpPr>
        <p:spPr bwMode="auto">
          <a:xfrm>
            <a:off x="61372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3" name="AutoShape 97">
            <a:extLst>
              <a:ext uri="{FF2B5EF4-FFF2-40B4-BE49-F238E27FC236}">
                <a16:creationId xmlns:a16="http://schemas.microsoft.com/office/drawing/2014/main" id="{9DA2C1EF-D9C6-4EA6-84E4-2D808FF53956}"/>
              </a:ext>
            </a:extLst>
          </p:cNvPr>
          <p:cNvSpPr>
            <a:spLocks noChangeArrowheads="1"/>
          </p:cNvSpPr>
          <p:nvPr/>
        </p:nvSpPr>
        <p:spPr bwMode="auto">
          <a:xfrm>
            <a:off x="53752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6" name="Picture 2" descr="Giáo dục công dân 7 - Cánh Diều sgk - nhasachquangloi.vn">
            <a:extLst>
              <a:ext uri="{FF2B5EF4-FFF2-40B4-BE49-F238E27FC236}">
                <a16:creationId xmlns:a16="http://schemas.microsoft.com/office/drawing/2014/main" id="{B058CF5D-D872-CB37-6BB7-5DBD0DEEB14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5333" b="4436"/>
          <a:stretch/>
        </p:blipFill>
        <p:spPr bwMode="auto">
          <a:xfrm>
            <a:off x="2649172" y="2476500"/>
            <a:ext cx="3599228" cy="19663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37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05C78-5F5E-491D-A484-634C1A4FBE12}"/>
              </a:ext>
            </a:extLst>
          </p:cNvPr>
          <p:cNvPicPr>
            <a:picLocks noChangeAspect="1"/>
          </p:cNvPicPr>
          <p:nvPr/>
        </p:nvPicPr>
        <p:blipFill>
          <a:blip r:embed="rId2"/>
          <a:stretch>
            <a:fillRect/>
          </a:stretch>
        </p:blipFill>
        <p:spPr>
          <a:xfrm>
            <a:off x="-21999" y="-9880"/>
            <a:ext cx="9148275" cy="5724880"/>
          </a:xfrm>
          <a:prstGeom prst="rect">
            <a:avLst/>
          </a:prstGeom>
        </p:spPr>
      </p:pic>
      <p:grpSp>
        <p:nvGrpSpPr>
          <p:cNvPr id="19" name="Google Shape;27146;p53">
            <a:extLst>
              <a:ext uri="{FF2B5EF4-FFF2-40B4-BE49-F238E27FC236}">
                <a16:creationId xmlns:a16="http://schemas.microsoft.com/office/drawing/2014/main" id="{1A3E7C4C-1002-42D9-AFCD-3507FAA0E86E}"/>
              </a:ext>
            </a:extLst>
          </p:cNvPr>
          <p:cNvGrpSpPr/>
          <p:nvPr/>
        </p:nvGrpSpPr>
        <p:grpSpPr>
          <a:xfrm flipH="1">
            <a:off x="-232353" y="517178"/>
            <a:ext cx="1743616" cy="3257056"/>
            <a:chOff x="6328097" y="1662528"/>
            <a:chExt cx="1743616" cy="3257056"/>
          </a:xfrm>
        </p:grpSpPr>
        <p:sp>
          <p:nvSpPr>
            <p:cNvPr id="20" name="Google Shape;27147;p53">
              <a:extLst>
                <a:ext uri="{FF2B5EF4-FFF2-40B4-BE49-F238E27FC236}">
                  <a16:creationId xmlns:a16="http://schemas.microsoft.com/office/drawing/2014/main" id="{D920B10B-31AE-4D31-B58F-74CFB76E86AF}"/>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1" name="Google Shape;27148;p53">
              <a:extLst>
                <a:ext uri="{FF2B5EF4-FFF2-40B4-BE49-F238E27FC236}">
                  <a16:creationId xmlns:a16="http://schemas.microsoft.com/office/drawing/2014/main" id="{335E0767-6C60-4D0D-A25E-644883FBDB7D}"/>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2" name="Google Shape;27149;p53">
              <a:extLst>
                <a:ext uri="{FF2B5EF4-FFF2-40B4-BE49-F238E27FC236}">
                  <a16:creationId xmlns:a16="http://schemas.microsoft.com/office/drawing/2014/main" id="{22135A72-C2AC-4E36-ACB3-567F8801F983}"/>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3" name="Google Shape;27150;p53">
              <a:extLst>
                <a:ext uri="{FF2B5EF4-FFF2-40B4-BE49-F238E27FC236}">
                  <a16:creationId xmlns:a16="http://schemas.microsoft.com/office/drawing/2014/main" id="{6501476A-D9A8-4A85-B750-C518B3AFB16D}"/>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4" name="Google Shape;27151;p53">
              <a:extLst>
                <a:ext uri="{FF2B5EF4-FFF2-40B4-BE49-F238E27FC236}">
                  <a16:creationId xmlns:a16="http://schemas.microsoft.com/office/drawing/2014/main" id="{338B817A-77AE-4973-8201-F20CD904837A}"/>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5" name="Google Shape;27152;p53">
              <a:extLst>
                <a:ext uri="{FF2B5EF4-FFF2-40B4-BE49-F238E27FC236}">
                  <a16:creationId xmlns:a16="http://schemas.microsoft.com/office/drawing/2014/main" id="{1CD90F9C-8320-4140-AEEB-6707705D5321}"/>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6" name="Google Shape;27153;p53">
              <a:extLst>
                <a:ext uri="{FF2B5EF4-FFF2-40B4-BE49-F238E27FC236}">
                  <a16:creationId xmlns:a16="http://schemas.microsoft.com/office/drawing/2014/main" id="{80C68FCB-EA3F-486F-B287-16DD588C83EA}"/>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 name="Google Shape;27154;p53">
              <a:extLst>
                <a:ext uri="{FF2B5EF4-FFF2-40B4-BE49-F238E27FC236}">
                  <a16:creationId xmlns:a16="http://schemas.microsoft.com/office/drawing/2014/main" id="{7448CA00-8FC5-4E40-A411-207764296E67}"/>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8" name="Google Shape;27155;p53">
              <a:extLst>
                <a:ext uri="{FF2B5EF4-FFF2-40B4-BE49-F238E27FC236}">
                  <a16:creationId xmlns:a16="http://schemas.microsoft.com/office/drawing/2014/main" id="{00CD35CD-9E64-406E-A457-1B5B724FD2BA}"/>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9" name="Google Shape;27156;p53">
              <a:extLst>
                <a:ext uri="{FF2B5EF4-FFF2-40B4-BE49-F238E27FC236}">
                  <a16:creationId xmlns:a16="http://schemas.microsoft.com/office/drawing/2014/main" id="{D51497AB-E614-4C73-BBCA-0CC2C7D2F0EC}"/>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0" name="Google Shape;27157;p53">
              <a:extLst>
                <a:ext uri="{FF2B5EF4-FFF2-40B4-BE49-F238E27FC236}">
                  <a16:creationId xmlns:a16="http://schemas.microsoft.com/office/drawing/2014/main" id="{427A380E-3605-42D0-8D0F-93265947E7FC}"/>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1" name="Google Shape;27158;p53">
              <a:extLst>
                <a:ext uri="{FF2B5EF4-FFF2-40B4-BE49-F238E27FC236}">
                  <a16:creationId xmlns:a16="http://schemas.microsoft.com/office/drawing/2014/main" id="{0C29C55C-0A8D-416A-A7A2-665264906616}"/>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2" name="Google Shape;27159;p53">
              <a:extLst>
                <a:ext uri="{FF2B5EF4-FFF2-40B4-BE49-F238E27FC236}">
                  <a16:creationId xmlns:a16="http://schemas.microsoft.com/office/drawing/2014/main" id="{541AA102-B6A3-4250-8719-072B3292DEED}"/>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3" name="Google Shape;27160;p53">
              <a:extLst>
                <a:ext uri="{FF2B5EF4-FFF2-40B4-BE49-F238E27FC236}">
                  <a16:creationId xmlns:a16="http://schemas.microsoft.com/office/drawing/2014/main" id="{61DE46F0-7745-40B3-8FEB-F08A59211572}"/>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4" name="Google Shape;27161;p53">
              <a:extLst>
                <a:ext uri="{FF2B5EF4-FFF2-40B4-BE49-F238E27FC236}">
                  <a16:creationId xmlns:a16="http://schemas.microsoft.com/office/drawing/2014/main" id="{E17E4B96-EC6A-493A-9D0D-F69B0ECE81A5}"/>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5" name="Google Shape;27162;p53">
              <a:extLst>
                <a:ext uri="{FF2B5EF4-FFF2-40B4-BE49-F238E27FC236}">
                  <a16:creationId xmlns:a16="http://schemas.microsoft.com/office/drawing/2014/main" id="{04FD9A3C-BD67-4A02-9898-E252361B28FC}"/>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6" name="Google Shape;27163;p53">
              <a:extLst>
                <a:ext uri="{FF2B5EF4-FFF2-40B4-BE49-F238E27FC236}">
                  <a16:creationId xmlns:a16="http://schemas.microsoft.com/office/drawing/2014/main" id="{272A5568-D4DD-4CCA-9F17-0E8827682F8B}"/>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7" name="Google Shape;27164;p53">
              <a:extLst>
                <a:ext uri="{FF2B5EF4-FFF2-40B4-BE49-F238E27FC236}">
                  <a16:creationId xmlns:a16="http://schemas.microsoft.com/office/drawing/2014/main" id="{1C71614D-8658-4433-B180-04AC57D6B4C9}"/>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8" name="Google Shape;27165;p53">
              <a:extLst>
                <a:ext uri="{FF2B5EF4-FFF2-40B4-BE49-F238E27FC236}">
                  <a16:creationId xmlns:a16="http://schemas.microsoft.com/office/drawing/2014/main" id="{EC3B3D15-C2BD-42A1-8CE8-A4E714BECEFD}"/>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9" name="Google Shape;27166;p53">
              <a:extLst>
                <a:ext uri="{FF2B5EF4-FFF2-40B4-BE49-F238E27FC236}">
                  <a16:creationId xmlns:a16="http://schemas.microsoft.com/office/drawing/2014/main" id="{DD2FCAF7-21A7-472E-B24C-4CC654B86139}"/>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0" name="Google Shape;27167;p53">
              <a:extLst>
                <a:ext uri="{FF2B5EF4-FFF2-40B4-BE49-F238E27FC236}">
                  <a16:creationId xmlns:a16="http://schemas.microsoft.com/office/drawing/2014/main" id="{8B8361C8-C76D-406F-9660-3C3E8F9C0EC1}"/>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1" name="Google Shape;27168;p53">
              <a:extLst>
                <a:ext uri="{FF2B5EF4-FFF2-40B4-BE49-F238E27FC236}">
                  <a16:creationId xmlns:a16="http://schemas.microsoft.com/office/drawing/2014/main" id="{FBD33866-595D-4F84-9AFA-75DA73B496C6}"/>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2" name="Google Shape;27169;p53">
              <a:extLst>
                <a:ext uri="{FF2B5EF4-FFF2-40B4-BE49-F238E27FC236}">
                  <a16:creationId xmlns:a16="http://schemas.microsoft.com/office/drawing/2014/main" id="{F92DB9E8-F710-4592-A920-351DB7091143}"/>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3" name="Google Shape;27170;p53">
              <a:extLst>
                <a:ext uri="{FF2B5EF4-FFF2-40B4-BE49-F238E27FC236}">
                  <a16:creationId xmlns:a16="http://schemas.microsoft.com/office/drawing/2014/main" id="{D5177A5C-5A20-40B0-AC0F-0A6B630AF00A}"/>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4" name="Google Shape;27171;p53">
              <a:extLst>
                <a:ext uri="{FF2B5EF4-FFF2-40B4-BE49-F238E27FC236}">
                  <a16:creationId xmlns:a16="http://schemas.microsoft.com/office/drawing/2014/main" id="{2BA56606-E5E7-4817-A2A5-CD23FD66E14F}"/>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5" name="Google Shape;27172;p53">
              <a:extLst>
                <a:ext uri="{FF2B5EF4-FFF2-40B4-BE49-F238E27FC236}">
                  <a16:creationId xmlns:a16="http://schemas.microsoft.com/office/drawing/2014/main" id="{1B4977DC-B554-4A03-A049-7CB71EEF7EB9}"/>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6" name="Google Shape;27173;p53">
              <a:extLst>
                <a:ext uri="{FF2B5EF4-FFF2-40B4-BE49-F238E27FC236}">
                  <a16:creationId xmlns:a16="http://schemas.microsoft.com/office/drawing/2014/main" id="{DB90871E-65C9-4BAE-AA61-0F7CDBF9E246}"/>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7" name="Google Shape;27174;p53">
              <a:extLst>
                <a:ext uri="{FF2B5EF4-FFF2-40B4-BE49-F238E27FC236}">
                  <a16:creationId xmlns:a16="http://schemas.microsoft.com/office/drawing/2014/main" id="{2D38E1C9-CA0A-4F29-B327-877033670C28}"/>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8" name="Google Shape;27175;p53">
              <a:extLst>
                <a:ext uri="{FF2B5EF4-FFF2-40B4-BE49-F238E27FC236}">
                  <a16:creationId xmlns:a16="http://schemas.microsoft.com/office/drawing/2014/main" id="{06CB96CA-8E9E-400A-8D60-7AF13DEAA10F}"/>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9" name="Google Shape;27176;p53">
              <a:extLst>
                <a:ext uri="{FF2B5EF4-FFF2-40B4-BE49-F238E27FC236}">
                  <a16:creationId xmlns:a16="http://schemas.microsoft.com/office/drawing/2014/main" id="{DC3B7174-E0C6-4B5A-A0A2-346F49376AA5}"/>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0" name="Google Shape;27177;p53">
              <a:extLst>
                <a:ext uri="{FF2B5EF4-FFF2-40B4-BE49-F238E27FC236}">
                  <a16:creationId xmlns:a16="http://schemas.microsoft.com/office/drawing/2014/main" id="{1F5513C5-9580-4947-ADC1-F3591B6B207F}"/>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1" name="Google Shape;27178;p53">
              <a:extLst>
                <a:ext uri="{FF2B5EF4-FFF2-40B4-BE49-F238E27FC236}">
                  <a16:creationId xmlns:a16="http://schemas.microsoft.com/office/drawing/2014/main" id="{39894445-5BCE-4F09-B6F6-C62D9595184A}"/>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2" name="Google Shape;27179;p53">
              <a:extLst>
                <a:ext uri="{FF2B5EF4-FFF2-40B4-BE49-F238E27FC236}">
                  <a16:creationId xmlns:a16="http://schemas.microsoft.com/office/drawing/2014/main" id="{3E84CEC1-09FC-4B36-991C-E9A68D22E253}"/>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3" name="Google Shape;27180;p53">
              <a:extLst>
                <a:ext uri="{FF2B5EF4-FFF2-40B4-BE49-F238E27FC236}">
                  <a16:creationId xmlns:a16="http://schemas.microsoft.com/office/drawing/2014/main" id="{970169D2-8E71-4BDA-B589-B8C3A2AE6289}"/>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4" name="Google Shape;27181;p53">
              <a:extLst>
                <a:ext uri="{FF2B5EF4-FFF2-40B4-BE49-F238E27FC236}">
                  <a16:creationId xmlns:a16="http://schemas.microsoft.com/office/drawing/2014/main" id="{AEF41723-14E2-432C-97E0-EEAAEC254C64}"/>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5" name="Google Shape;27182;p53">
              <a:extLst>
                <a:ext uri="{FF2B5EF4-FFF2-40B4-BE49-F238E27FC236}">
                  <a16:creationId xmlns:a16="http://schemas.microsoft.com/office/drawing/2014/main" id="{A6E4CA77-2C09-469E-9F1D-1ACE1FA0A14F}"/>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6" name="Google Shape;27183;p53">
              <a:extLst>
                <a:ext uri="{FF2B5EF4-FFF2-40B4-BE49-F238E27FC236}">
                  <a16:creationId xmlns:a16="http://schemas.microsoft.com/office/drawing/2014/main" id="{7A772F69-497E-4B17-99B6-7D60DF9DB756}"/>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7" name="Google Shape;27184;p53">
              <a:extLst>
                <a:ext uri="{FF2B5EF4-FFF2-40B4-BE49-F238E27FC236}">
                  <a16:creationId xmlns:a16="http://schemas.microsoft.com/office/drawing/2014/main" id="{E3A4D031-B820-45CA-865D-950DF6F34A63}"/>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8" name="Google Shape;27185;p53">
              <a:extLst>
                <a:ext uri="{FF2B5EF4-FFF2-40B4-BE49-F238E27FC236}">
                  <a16:creationId xmlns:a16="http://schemas.microsoft.com/office/drawing/2014/main" id="{E6642612-2B41-45FE-BB3E-EE0B371C8D55}"/>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pic>
        <p:nvPicPr>
          <p:cNvPr id="66" name="Picture 65">
            <a:extLst>
              <a:ext uri="{FF2B5EF4-FFF2-40B4-BE49-F238E27FC236}">
                <a16:creationId xmlns:a16="http://schemas.microsoft.com/office/drawing/2014/main" id="{063C8699-71D9-4975-8A56-73F963A04B03}"/>
              </a:ext>
            </a:extLst>
          </p:cNvPr>
          <p:cNvPicPr>
            <a:picLocks noChangeAspect="1"/>
          </p:cNvPicPr>
          <p:nvPr/>
        </p:nvPicPr>
        <p:blipFill>
          <a:blip r:embed="rId3"/>
          <a:stretch>
            <a:fillRect/>
          </a:stretch>
        </p:blipFill>
        <p:spPr>
          <a:xfrm>
            <a:off x="343982" y="618289"/>
            <a:ext cx="6512607" cy="2132189"/>
          </a:xfrm>
          <a:prstGeom prst="round2DiagRect">
            <a:avLst>
              <a:gd name="adj1" fmla="val 16667"/>
              <a:gd name="adj2" fmla="val 0"/>
            </a:avLst>
          </a:prstGeom>
          <a:ln w="88900" cap="sq">
            <a:solidFill>
              <a:schemeClr val="tx2"/>
            </a:solidFill>
            <a:miter lim="800000"/>
            <a:headEnd/>
            <a:tailEnd/>
          </a:ln>
          <a:effectLst>
            <a:outerShdw blurRad="254000" algn="tl" rotWithShape="0">
              <a:srgbClr val="000000">
                <a:alpha val="43000"/>
              </a:srgbClr>
            </a:outerShdw>
          </a:effectLst>
        </p:spPr>
      </p:pic>
      <p:pic>
        <p:nvPicPr>
          <p:cNvPr id="67" name="Picture 66">
            <a:extLst>
              <a:ext uri="{FF2B5EF4-FFF2-40B4-BE49-F238E27FC236}">
                <a16:creationId xmlns:a16="http://schemas.microsoft.com/office/drawing/2014/main" id="{9B9C83E3-FCAB-42BB-A7CF-48359E798733}"/>
              </a:ext>
            </a:extLst>
          </p:cNvPr>
          <p:cNvPicPr>
            <a:picLocks noChangeAspect="1"/>
          </p:cNvPicPr>
          <p:nvPr/>
        </p:nvPicPr>
        <p:blipFill>
          <a:blip r:embed="rId4"/>
          <a:stretch>
            <a:fillRect/>
          </a:stretch>
        </p:blipFill>
        <p:spPr>
          <a:xfrm>
            <a:off x="2971800" y="3086100"/>
            <a:ext cx="5838826" cy="2347686"/>
          </a:xfrm>
          <a:prstGeom prst="round2DiagRect">
            <a:avLst>
              <a:gd name="adj1" fmla="val 16667"/>
              <a:gd name="adj2" fmla="val 0"/>
            </a:avLst>
          </a:prstGeom>
          <a:ln w="88900" cap="sq">
            <a:solidFill>
              <a:schemeClr val="accent5">
                <a:lumMod val="75000"/>
                <a:lumOff val="25000"/>
              </a:schemeClr>
            </a:solidFill>
            <a:miter lim="800000"/>
            <a:headEnd/>
            <a:tailEnd/>
          </a:ln>
          <a:effectLst>
            <a:outerShdw blurRad="254000" algn="tl" rotWithShape="0">
              <a:srgbClr val="000000">
                <a:alpha val="43000"/>
              </a:srgbClr>
            </a:outerShdw>
          </a:effectLst>
        </p:spPr>
      </p:pic>
      <p:sp>
        <p:nvSpPr>
          <p:cNvPr id="68" name="TextBox 67">
            <a:extLst>
              <a:ext uri="{FF2B5EF4-FFF2-40B4-BE49-F238E27FC236}">
                <a16:creationId xmlns:a16="http://schemas.microsoft.com/office/drawing/2014/main" id="{9E6C41A5-2C42-4AB9-ACE9-A381BE631E56}"/>
              </a:ext>
            </a:extLst>
          </p:cNvPr>
          <p:cNvSpPr txBox="1"/>
          <p:nvPr/>
        </p:nvSpPr>
        <p:spPr>
          <a:xfrm>
            <a:off x="0" y="25736"/>
            <a:ext cx="9126276" cy="400110"/>
          </a:xfrm>
          <a:prstGeom prst="rect">
            <a:avLst/>
          </a:prstGeom>
          <a:solidFill>
            <a:schemeClr val="accent6"/>
          </a:solidFill>
        </p:spPr>
        <p:txBody>
          <a:bodyPr wrap="square">
            <a:spAutoFit/>
          </a:bodyPr>
          <a:lstStyle/>
          <a:p>
            <a:pPr algn="ctr"/>
            <a:r>
              <a:rPr lang="en-US" b="1" dirty="0" err="1">
                <a:solidFill>
                  <a:schemeClr val="bg1"/>
                </a:solidFill>
              </a:rPr>
              <a:t>Hãy</a:t>
            </a:r>
            <a:r>
              <a:rPr lang="en-US" b="1" dirty="0">
                <a:solidFill>
                  <a:schemeClr val="bg1"/>
                </a:solidFill>
              </a:rPr>
              <a:t> </a:t>
            </a:r>
            <a:r>
              <a:rPr lang="en-US" b="1" dirty="0" err="1">
                <a:solidFill>
                  <a:schemeClr val="bg1"/>
                </a:solidFill>
              </a:rPr>
              <a:t>nêu</a:t>
            </a:r>
            <a:r>
              <a:rPr lang="en-US" b="1" dirty="0">
                <a:solidFill>
                  <a:schemeClr val="bg1"/>
                </a:solidFill>
              </a:rPr>
              <a:t> </a:t>
            </a:r>
            <a:r>
              <a:rPr lang="en-US" b="1" dirty="0" err="1">
                <a:solidFill>
                  <a:schemeClr val="bg1"/>
                </a:solidFill>
              </a:rPr>
              <a:t>những</a:t>
            </a:r>
            <a:r>
              <a:rPr lang="en-US" b="1" dirty="0">
                <a:solidFill>
                  <a:schemeClr val="bg1"/>
                </a:solidFill>
              </a:rPr>
              <a:t> </a:t>
            </a:r>
            <a:r>
              <a:rPr lang="en-US" b="1" dirty="0" err="1">
                <a:solidFill>
                  <a:schemeClr val="bg1"/>
                </a:solidFill>
              </a:rPr>
              <a:t>nét</a:t>
            </a:r>
            <a:r>
              <a:rPr lang="en-US" b="1" dirty="0">
                <a:solidFill>
                  <a:schemeClr val="bg1"/>
                </a:solidFill>
              </a:rPr>
              <a:t> </a:t>
            </a:r>
            <a:r>
              <a:rPr lang="en-US" b="1" dirty="0" err="1">
                <a:solidFill>
                  <a:schemeClr val="bg1"/>
                </a:solidFill>
              </a:rPr>
              <a:t>đặc</a:t>
            </a:r>
            <a:r>
              <a:rPr lang="en-US" b="1" dirty="0">
                <a:solidFill>
                  <a:schemeClr val="bg1"/>
                </a:solidFill>
              </a:rPr>
              <a:t> </a:t>
            </a:r>
            <a:r>
              <a:rPr lang="en-US" b="1" dirty="0" err="1">
                <a:solidFill>
                  <a:schemeClr val="bg1"/>
                </a:solidFill>
              </a:rPr>
              <a:t>sắc</a:t>
            </a:r>
            <a:r>
              <a:rPr lang="en-US" b="1" dirty="0">
                <a:solidFill>
                  <a:schemeClr val="bg1"/>
                </a:solidFill>
              </a:rPr>
              <a:t> </a:t>
            </a:r>
            <a:r>
              <a:rPr lang="en-US" b="1" dirty="0" err="1">
                <a:solidFill>
                  <a:schemeClr val="bg1"/>
                </a:solidFill>
              </a:rPr>
              <a:t>của</a:t>
            </a:r>
            <a:r>
              <a:rPr lang="en-US" b="1" dirty="0">
                <a:solidFill>
                  <a:schemeClr val="bg1"/>
                </a:solidFill>
              </a:rPr>
              <a:t> </a:t>
            </a:r>
            <a:r>
              <a:rPr lang="en-US" b="1" dirty="0" err="1">
                <a:solidFill>
                  <a:schemeClr val="bg1"/>
                </a:solidFill>
              </a:rPr>
              <a:t>các</a:t>
            </a:r>
            <a:r>
              <a:rPr lang="en-US" b="1" dirty="0">
                <a:solidFill>
                  <a:schemeClr val="bg1"/>
                </a:solidFill>
              </a:rPr>
              <a:t> </a:t>
            </a:r>
            <a:r>
              <a:rPr lang="en-US" b="1" dirty="0" err="1">
                <a:solidFill>
                  <a:schemeClr val="bg1"/>
                </a:solidFill>
              </a:rPr>
              <a:t>dân</a:t>
            </a:r>
            <a:r>
              <a:rPr lang="en-US" b="1" dirty="0">
                <a:solidFill>
                  <a:schemeClr val="bg1"/>
                </a:solidFill>
              </a:rPr>
              <a:t> </a:t>
            </a:r>
            <a:r>
              <a:rPr lang="en-US" b="1" dirty="0" err="1">
                <a:solidFill>
                  <a:schemeClr val="bg1"/>
                </a:solidFill>
              </a:rPr>
              <a:t>tộc</a:t>
            </a:r>
            <a:r>
              <a:rPr lang="en-US" b="1" dirty="0">
                <a:solidFill>
                  <a:schemeClr val="bg1"/>
                </a:solidFill>
              </a:rPr>
              <a:t> </a:t>
            </a:r>
            <a:r>
              <a:rPr lang="en-US" b="1" dirty="0" err="1">
                <a:solidFill>
                  <a:schemeClr val="bg1"/>
                </a:solidFill>
              </a:rPr>
              <a:t>trong</a:t>
            </a:r>
            <a:r>
              <a:rPr lang="en-US" b="1" dirty="0">
                <a:solidFill>
                  <a:schemeClr val="bg1"/>
                </a:solidFill>
              </a:rPr>
              <a:t> </a:t>
            </a:r>
            <a:r>
              <a:rPr lang="en-US" b="1" dirty="0" err="1">
                <a:solidFill>
                  <a:schemeClr val="bg1"/>
                </a:solidFill>
              </a:rPr>
              <a:t>hình</a:t>
            </a:r>
            <a:r>
              <a:rPr lang="en-US" b="1" dirty="0">
                <a:solidFill>
                  <a:schemeClr val="bg1"/>
                </a:solidFill>
              </a:rPr>
              <a:t> </a:t>
            </a:r>
            <a:r>
              <a:rPr lang="en-US" b="1" dirty="0" err="1">
                <a:solidFill>
                  <a:schemeClr val="bg1"/>
                </a:solidFill>
              </a:rPr>
              <a:t>ảnh</a:t>
            </a:r>
            <a:r>
              <a:rPr lang="en-US" b="1" dirty="0">
                <a:solidFill>
                  <a:schemeClr val="bg1"/>
                </a:solidFill>
              </a:rPr>
              <a:t>, </a:t>
            </a:r>
            <a:r>
              <a:rPr lang="en-US" b="1" dirty="0" err="1">
                <a:solidFill>
                  <a:schemeClr val="bg1"/>
                </a:solidFill>
              </a:rPr>
              <a:t>thông</a:t>
            </a:r>
            <a:r>
              <a:rPr lang="en-US" b="1" dirty="0">
                <a:solidFill>
                  <a:schemeClr val="bg1"/>
                </a:solidFill>
              </a:rPr>
              <a:t> tin </a:t>
            </a:r>
            <a:r>
              <a:rPr lang="en-US" b="1" dirty="0" err="1">
                <a:solidFill>
                  <a:schemeClr val="bg1"/>
                </a:solidFill>
              </a:rPr>
              <a:t>này</a:t>
            </a:r>
            <a:endParaRPr lang="en-US" b="1" dirty="0">
              <a:solidFill>
                <a:schemeClr val="bg1"/>
              </a:solidFill>
            </a:endParaRPr>
          </a:p>
        </p:txBody>
      </p:sp>
    </p:spTree>
    <p:extLst>
      <p:ext uri="{BB962C8B-B14F-4D97-AF65-F5344CB8AC3E}">
        <p14:creationId xmlns:p14="http://schemas.microsoft.com/office/powerpoint/2010/main" val="241254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05C78-5F5E-491D-A484-634C1A4FBE12}"/>
              </a:ext>
            </a:extLst>
          </p:cNvPr>
          <p:cNvPicPr>
            <a:picLocks noChangeAspect="1"/>
          </p:cNvPicPr>
          <p:nvPr/>
        </p:nvPicPr>
        <p:blipFill>
          <a:blip r:embed="rId2"/>
          <a:stretch>
            <a:fillRect/>
          </a:stretch>
        </p:blipFill>
        <p:spPr>
          <a:xfrm>
            <a:off x="-21999" y="-9880"/>
            <a:ext cx="9148275" cy="5724880"/>
          </a:xfrm>
          <a:prstGeom prst="rect">
            <a:avLst/>
          </a:prstGeom>
        </p:spPr>
      </p:pic>
      <p:grpSp>
        <p:nvGrpSpPr>
          <p:cNvPr id="19" name="Google Shape;27146;p53">
            <a:extLst>
              <a:ext uri="{FF2B5EF4-FFF2-40B4-BE49-F238E27FC236}">
                <a16:creationId xmlns:a16="http://schemas.microsoft.com/office/drawing/2014/main" id="{1A3E7C4C-1002-42D9-AFCD-3507FAA0E86E}"/>
              </a:ext>
            </a:extLst>
          </p:cNvPr>
          <p:cNvGrpSpPr/>
          <p:nvPr/>
        </p:nvGrpSpPr>
        <p:grpSpPr>
          <a:xfrm flipH="1">
            <a:off x="-232353" y="517178"/>
            <a:ext cx="1743616" cy="3257056"/>
            <a:chOff x="6328097" y="1662528"/>
            <a:chExt cx="1743616" cy="3257056"/>
          </a:xfrm>
        </p:grpSpPr>
        <p:sp>
          <p:nvSpPr>
            <p:cNvPr id="20" name="Google Shape;27147;p53">
              <a:extLst>
                <a:ext uri="{FF2B5EF4-FFF2-40B4-BE49-F238E27FC236}">
                  <a16:creationId xmlns:a16="http://schemas.microsoft.com/office/drawing/2014/main" id="{D920B10B-31AE-4D31-B58F-74CFB76E86AF}"/>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1" name="Google Shape;27148;p53">
              <a:extLst>
                <a:ext uri="{FF2B5EF4-FFF2-40B4-BE49-F238E27FC236}">
                  <a16:creationId xmlns:a16="http://schemas.microsoft.com/office/drawing/2014/main" id="{335E0767-6C60-4D0D-A25E-644883FBDB7D}"/>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2" name="Google Shape;27149;p53">
              <a:extLst>
                <a:ext uri="{FF2B5EF4-FFF2-40B4-BE49-F238E27FC236}">
                  <a16:creationId xmlns:a16="http://schemas.microsoft.com/office/drawing/2014/main" id="{22135A72-C2AC-4E36-ACB3-567F8801F983}"/>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3" name="Google Shape;27150;p53">
              <a:extLst>
                <a:ext uri="{FF2B5EF4-FFF2-40B4-BE49-F238E27FC236}">
                  <a16:creationId xmlns:a16="http://schemas.microsoft.com/office/drawing/2014/main" id="{6501476A-D9A8-4A85-B750-C518B3AFB16D}"/>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4" name="Google Shape;27151;p53">
              <a:extLst>
                <a:ext uri="{FF2B5EF4-FFF2-40B4-BE49-F238E27FC236}">
                  <a16:creationId xmlns:a16="http://schemas.microsoft.com/office/drawing/2014/main" id="{338B817A-77AE-4973-8201-F20CD904837A}"/>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5" name="Google Shape;27152;p53">
              <a:extLst>
                <a:ext uri="{FF2B5EF4-FFF2-40B4-BE49-F238E27FC236}">
                  <a16:creationId xmlns:a16="http://schemas.microsoft.com/office/drawing/2014/main" id="{1CD90F9C-8320-4140-AEEB-6707705D5321}"/>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6" name="Google Shape;27153;p53">
              <a:extLst>
                <a:ext uri="{FF2B5EF4-FFF2-40B4-BE49-F238E27FC236}">
                  <a16:creationId xmlns:a16="http://schemas.microsoft.com/office/drawing/2014/main" id="{80C68FCB-EA3F-486F-B287-16DD588C83EA}"/>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 name="Google Shape;27154;p53">
              <a:extLst>
                <a:ext uri="{FF2B5EF4-FFF2-40B4-BE49-F238E27FC236}">
                  <a16:creationId xmlns:a16="http://schemas.microsoft.com/office/drawing/2014/main" id="{7448CA00-8FC5-4E40-A411-207764296E67}"/>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8" name="Google Shape;27155;p53">
              <a:extLst>
                <a:ext uri="{FF2B5EF4-FFF2-40B4-BE49-F238E27FC236}">
                  <a16:creationId xmlns:a16="http://schemas.microsoft.com/office/drawing/2014/main" id="{00CD35CD-9E64-406E-A457-1B5B724FD2BA}"/>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9" name="Google Shape;27156;p53">
              <a:extLst>
                <a:ext uri="{FF2B5EF4-FFF2-40B4-BE49-F238E27FC236}">
                  <a16:creationId xmlns:a16="http://schemas.microsoft.com/office/drawing/2014/main" id="{D51497AB-E614-4C73-BBCA-0CC2C7D2F0EC}"/>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0" name="Google Shape;27157;p53">
              <a:extLst>
                <a:ext uri="{FF2B5EF4-FFF2-40B4-BE49-F238E27FC236}">
                  <a16:creationId xmlns:a16="http://schemas.microsoft.com/office/drawing/2014/main" id="{427A380E-3605-42D0-8D0F-93265947E7FC}"/>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1" name="Google Shape;27158;p53">
              <a:extLst>
                <a:ext uri="{FF2B5EF4-FFF2-40B4-BE49-F238E27FC236}">
                  <a16:creationId xmlns:a16="http://schemas.microsoft.com/office/drawing/2014/main" id="{0C29C55C-0A8D-416A-A7A2-665264906616}"/>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2" name="Google Shape;27159;p53">
              <a:extLst>
                <a:ext uri="{FF2B5EF4-FFF2-40B4-BE49-F238E27FC236}">
                  <a16:creationId xmlns:a16="http://schemas.microsoft.com/office/drawing/2014/main" id="{541AA102-B6A3-4250-8719-072B3292DEED}"/>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3" name="Google Shape;27160;p53">
              <a:extLst>
                <a:ext uri="{FF2B5EF4-FFF2-40B4-BE49-F238E27FC236}">
                  <a16:creationId xmlns:a16="http://schemas.microsoft.com/office/drawing/2014/main" id="{61DE46F0-7745-40B3-8FEB-F08A59211572}"/>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4" name="Google Shape;27161;p53">
              <a:extLst>
                <a:ext uri="{FF2B5EF4-FFF2-40B4-BE49-F238E27FC236}">
                  <a16:creationId xmlns:a16="http://schemas.microsoft.com/office/drawing/2014/main" id="{E17E4B96-EC6A-493A-9D0D-F69B0ECE81A5}"/>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5" name="Google Shape;27162;p53">
              <a:extLst>
                <a:ext uri="{FF2B5EF4-FFF2-40B4-BE49-F238E27FC236}">
                  <a16:creationId xmlns:a16="http://schemas.microsoft.com/office/drawing/2014/main" id="{04FD9A3C-BD67-4A02-9898-E252361B28FC}"/>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6" name="Google Shape;27163;p53">
              <a:extLst>
                <a:ext uri="{FF2B5EF4-FFF2-40B4-BE49-F238E27FC236}">
                  <a16:creationId xmlns:a16="http://schemas.microsoft.com/office/drawing/2014/main" id="{272A5568-D4DD-4CCA-9F17-0E8827682F8B}"/>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7" name="Google Shape;27164;p53">
              <a:extLst>
                <a:ext uri="{FF2B5EF4-FFF2-40B4-BE49-F238E27FC236}">
                  <a16:creationId xmlns:a16="http://schemas.microsoft.com/office/drawing/2014/main" id="{1C71614D-8658-4433-B180-04AC57D6B4C9}"/>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8" name="Google Shape;27165;p53">
              <a:extLst>
                <a:ext uri="{FF2B5EF4-FFF2-40B4-BE49-F238E27FC236}">
                  <a16:creationId xmlns:a16="http://schemas.microsoft.com/office/drawing/2014/main" id="{EC3B3D15-C2BD-42A1-8CE8-A4E714BECEFD}"/>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9" name="Google Shape;27166;p53">
              <a:extLst>
                <a:ext uri="{FF2B5EF4-FFF2-40B4-BE49-F238E27FC236}">
                  <a16:creationId xmlns:a16="http://schemas.microsoft.com/office/drawing/2014/main" id="{DD2FCAF7-21A7-472E-B24C-4CC654B86139}"/>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0" name="Google Shape;27167;p53">
              <a:extLst>
                <a:ext uri="{FF2B5EF4-FFF2-40B4-BE49-F238E27FC236}">
                  <a16:creationId xmlns:a16="http://schemas.microsoft.com/office/drawing/2014/main" id="{8B8361C8-C76D-406F-9660-3C3E8F9C0EC1}"/>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1" name="Google Shape;27168;p53">
              <a:extLst>
                <a:ext uri="{FF2B5EF4-FFF2-40B4-BE49-F238E27FC236}">
                  <a16:creationId xmlns:a16="http://schemas.microsoft.com/office/drawing/2014/main" id="{FBD33866-595D-4F84-9AFA-75DA73B496C6}"/>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2" name="Google Shape;27169;p53">
              <a:extLst>
                <a:ext uri="{FF2B5EF4-FFF2-40B4-BE49-F238E27FC236}">
                  <a16:creationId xmlns:a16="http://schemas.microsoft.com/office/drawing/2014/main" id="{F92DB9E8-F710-4592-A920-351DB7091143}"/>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3" name="Google Shape;27170;p53">
              <a:extLst>
                <a:ext uri="{FF2B5EF4-FFF2-40B4-BE49-F238E27FC236}">
                  <a16:creationId xmlns:a16="http://schemas.microsoft.com/office/drawing/2014/main" id="{D5177A5C-5A20-40B0-AC0F-0A6B630AF00A}"/>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4" name="Google Shape;27171;p53">
              <a:extLst>
                <a:ext uri="{FF2B5EF4-FFF2-40B4-BE49-F238E27FC236}">
                  <a16:creationId xmlns:a16="http://schemas.microsoft.com/office/drawing/2014/main" id="{2BA56606-E5E7-4817-A2A5-CD23FD66E14F}"/>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5" name="Google Shape;27172;p53">
              <a:extLst>
                <a:ext uri="{FF2B5EF4-FFF2-40B4-BE49-F238E27FC236}">
                  <a16:creationId xmlns:a16="http://schemas.microsoft.com/office/drawing/2014/main" id="{1B4977DC-B554-4A03-A049-7CB71EEF7EB9}"/>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6" name="Google Shape;27173;p53">
              <a:extLst>
                <a:ext uri="{FF2B5EF4-FFF2-40B4-BE49-F238E27FC236}">
                  <a16:creationId xmlns:a16="http://schemas.microsoft.com/office/drawing/2014/main" id="{DB90871E-65C9-4BAE-AA61-0F7CDBF9E246}"/>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7" name="Google Shape;27174;p53">
              <a:extLst>
                <a:ext uri="{FF2B5EF4-FFF2-40B4-BE49-F238E27FC236}">
                  <a16:creationId xmlns:a16="http://schemas.microsoft.com/office/drawing/2014/main" id="{2D38E1C9-CA0A-4F29-B327-877033670C28}"/>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8" name="Google Shape;27175;p53">
              <a:extLst>
                <a:ext uri="{FF2B5EF4-FFF2-40B4-BE49-F238E27FC236}">
                  <a16:creationId xmlns:a16="http://schemas.microsoft.com/office/drawing/2014/main" id="{06CB96CA-8E9E-400A-8D60-7AF13DEAA10F}"/>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9" name="Google Shape;27176;p53">
              <a:extLst>
                <a:ext uri="{FF2B5EF4-FFF2-40B4-BE49-F238E27FC236}">
                  <a16:creationId xmlns:a16="http://schemas.microsoft.com/office/drawing/2014/main" id="{DC3B7174-E0C6-4B5A-A0A2-346F49376AA5}"/>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0" name="Google Shape;27177;p53">
              <a:extLst>
                <a:ext uri="{FF2B5EF4-FFF2-40B4-BE49-F238E27FC236}">
                  <a16:creationId xmlns:a16="http://schemas.microsoft.com/office/drawing/2014/main" id="{1F5513C5-9580-4947-ADC1-F3591B6B207F}"/>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1" name="Google Shape;27178;p53">
              <a:extLst>
                <a:ext uri="{FF2B5EF4-FFF2-40B4-BE49-F238E27FC236}">
                  <a16:creationId xmlns:a16="http://schemas.microsoft.com/office/drawing/2014/main" id="{39894445-5BCE-4F09-B6F6-C62D9595184A}"/>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2" name="Google Shape;27179;p53">
              <a:extLst>
                <a:ext uri="{FF2B5EF4-FFF2-40B4-BE49-F238E27FC236}">
                  <a16:creationId xmlns:a16="http://schemas.microsoft.com/office/drawing/2014/main" id="{3E84CEC1-09FC-4B36-991C-E9A68D22E253}"/>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3" name="Google Shape;27180;p53">
              <a:extLst>
                <a:ext uri="{FF2B5EF4-FFF2-40B4-BE49-F238E27FC236}">
                  <a16:creationId xmlns:a16="http://schemas.microsoft.com/office/drawing/2014/main" id="{970169D2-8E71-4BDA-B589-B8C3A2AE6289}"/>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4" name="Google Shape;27181;p53">
              <a:extLst>
                <a:ext uri="{FF2B5EF4-FFF2-40B4-BE49-F238E27FC236}">
                  <a16:creationId xmlns:a16="http://schemas.microsoft.com/office/drawing/2014/main" id="{AEF41723-14E2-432C-97E0-EEAAEC254C64}"/>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5" name="Google Shape;27182;p53">
              <a:extLst>
                <a:ext uri="{FF2B5EF4-FFF2-40B4-BE49-F238E27FC236}">
                  <a16:creationId xmlns:a16="http://schemas.microsoft.com/office/drawing/2014/main" id="{A6E4CA77-2C09-469E-9F1D-1ACE1FA0A14F}"/>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6" name="Google Shape;27183;p53">
              <a:extLst>
                <a:ext uri="{FF2B5EF4-FFF2-40B4-BE49-F238E27FC236}">
                  <a16:creationId xmlns:a16="http://schemas.microsoft.com/office/drawing/2014/main" id="{7A772F69-497E-4B17-99B6-7D60DF9DB756}"/>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7" name="Google Shape;27184;p53">
              <a:extLst>
                <a:ext uri="{FF2B5EF4-FFF2-40B4-BE49-F238E27FC236}">
                  <a16:creationId xmlns:a16="http://schemas.microsoft.com/office/drawing/2014/main" id="{E3A4D031-B820-45CA-865D-950DF6F34A63}"/>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8" name="Google Shape;27185;p53">
              <a:extLst>
                <a:ext uri="{FF2B5EF4-FFF2-40B4-BE49-F238E27FC236}">
                  <a16:creationId xmlns:a16="http://schemas.microsoft.com/office/drawing/2014/main" id="{E6642612-2B41-45FE-BB3E-EE0B371C8D55}"/>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sp>
        <p:nvSpPr>
          <p:cNvPr id="68" name="TextBox 67">
            <a:extLst>
              <a:ext uri="{FF2B5EF4-FFF2-40B4-BE49-F238E27FC236}">
                <a16:creationId xmlns:a16="http://schemas.microsoft.com/office/drawing/2014/main" id="{9E6C41A5-2C42-4AB9-ACE9-A381BE631E56}"/>
              </a:ext>
            </a:extLst>
          </p:cNvPr>
          <p:cNvSpPr txBox="1"/>
          <p:nvPr/>
        </p:nvSpPr>
        <p:spPr>
          <a:xfrm>
            <a:off x="0" y="25736"/>
            <a:ext cx="9126276" cy="400110"/>
          </a:xfrm>
          <a:prstGeom prst="rect">
            <a:avLst/>
          </a:prstGeom>
          <a:solidFill>
            <a:schemeClr val="accent6"/>
          </a:solidFill>
        </p:spPr>
        <p:txBody>
          <a:bodyPr wrap="square">
            <a:spAutoFit/>
          </a:bodyPr>
          <a:lstStyle/>
          <a:p>
            <a:pPr algn="ctr"/>
            <a:r>
              <a:rPr lang="en-US" sz="2000" b="1" dirty="0" err="1">
                <a:solidFill>
                  <a:schemeClr val="bg1"/>
                </a:solidFill>
              </a:rPr>
              <a:t>Hãy</a:t>
            </a:r>
            <a:r>
              <a:rPr lang="en-US" sz="2000" b="1" dirty="0">
                <a:solidFill>
                  <a:schemeClr val="bg1"/>
                </a:solidFill>
              </a:rPr>
              <a:t> </a:t>
            </a:r>
            <a:r>
              <a:rPr lang="en-US" sz="2000" b="1" dirty="0" err="1">
                <a:solidFill>
                  <a:schemeClr val="bg1"/>
                </a:solidFill>
              </a:rPr>
              <a:t>nêu</a:t>
            </a:r>
            <a:r>
              <a:rPr lang="en-US" sz="2000" b="1" dirty="0">
                <a:solidFill>
                  <a:schemeClr val="bg1"/>
                </a:solidFill>
              </a:rPr>
              <a:t> </a:t>
            </a:r>
            <a:r>
              <a:rPr lang="en-US" sz="2000" b="1" dirty="0" err="1">
                <a:solidFill>
                  <a:schemeClr val="bg1"/>
                </a:solidFill>
              </a:rPr>
              <a:t>những</a:t>
            </a:r>
            <a:r>
              <a:rPr lang="en-US" sz="2000" b="1" dirty="0">
                <a:solidFill>
                  <a:schemeClr val="bg1"/>
                </a:solidFill>
              </a:rPr>
              <a:t> </a:t>
            </a:r>
            <a:r>
              <a:rPr lang="en-US" sz="2000" b="1" dirty="0" err="1">
                <a:solidFill>
                  <a:schemeClr val="bg1"/>
                </a:solidFill>
              </a:rPr>
              <a:t>nét</a:t>
            </a:r>
            <a:r>
              <a:rPr lang="en-US" sz="2000" b="1" dirty="0">
                <a:solidFill>
                  <a:schemeClr val="bg1"/>
                </a:solidFill>
              </a:rPr>
              <a:t> </a:t>
            </a:r>
            <a:r>
              <a:rPr lang="en-US" sz="2000" b="1" dirty="0" err="1">
                <a:solidFill>
                  <a:schemeClr val="bg1"/>
                </a:solidFill>
              </a:rPr>
              <a:t>đặc</a:t>
            </a:r>
            <a:r>
              <a:rPr lang="en-US" sz="2000" b="1" dirty="0">
                <a:solidFill>
                  <a:schemeClr val="bg1"/>
                </a:solidFill>
              </a:rPr>
              <a:t> </a:t>
            </a:r>
            <a:r>
              <a:rPr lang="en-US" sz="2000" b="1" dirty="0" err="1">
                <a:solidFill>
                  <a:schemeClr val="bg1"/>
                </a:solidFill>
              </a:rPr>
              <a:t>sắc</a:t>
            </a:r>
            <a:r>
              <a:rPr lang="en-US" sz="2000" b="1" dirty="0">
                <a:solidFill>
                  <a:schemeClr val="bg1"/>
                </a:solidFill>
              </a:rPr>
              <a:t> </a:t>
            </a:r>
            <a:r>
              <a:rPr lang="en-US" sz="2000" b="1" dirty="0" err="1">
                <a:solidFill>
                  <a:schemeClr val="bg1"/>
                </a:solidFill>
              </a:rPr>
              <a:t>của</a:t>
            </a:r>
            <a:r>
              <a:rPr lang="en-US" sz="2000" b="1" dirty="0">
                <a:solidFill>
                  <a:schemeClr val="bg1"/>
                </a:solidFill>
              </a:rPr>
              <a:t> </a:t>
            </a:r>
            <a:r>
              <a:rPr lang="en-US" sz="2000" b="1" dirty="0" err="1">
                <a:solidFill>
                  <a:schemeClr val="bg1"/>
                </a:solidFill>
              </a:rPr>
              <a:t>các</a:t>
            </a:r>
            <a:r>
              <a:rPr lang="en-US" sz="2000" b="1" dirty="0">
                <a:solidFill>
                  <a:schemeClr val="bg1"/>
                </a:solidFill>
              </a:rPr>
              <a:t> </a:t>
            </a:r>
            <a:r>
              <a:rPr lang="en-US" sz="2000" b="1" dirty="0" err="1">
                <a:solidFill>
                  <a:schemeClr val="bg1"/>
                </a:solidFill>
              </a:rPr>
              <a:t>dân</a:t>
            </a:r>
            <a:r>
              <a:rPr lang="en-US" sz="2000" b="1" dirty="0">
                <a:solidFill>
                  <a:schemeClr val="bg1"/>
                </a:solidFill>
              </a:rPr>
              <a:t> </a:t>
            </a:r>
            <a:r>
              <a:rPr lang="en-US" sz="2000" b="1" dirty="0" err="1">
                <a:solidFill>
                  <a:schemeClr val="bg1"/>
                </a:solidFill>
              </a:rPr>
              <a:t>tộc</a:t>
            </a:r>
            <a:r>
              <a:rPr lang="en-US" sz="2000" b="1" dirty="0">
                <a:solidFill>
                  <a:schemeClr val="bg1"/>
                </a:solidFill>
              </a:rPr>
              <a:t> </a:t>
            </a:r>
            <a:r>
              <a:rPr lang="en-US" sz="2000" b="1" dirty="0" err="1">
                <a:solidFill>
                  <a:schemeClr val="bg1"/>
                </a:solidFill>
              </a:rPr>
              <a:t>trong</a:t>
            </a:r>
            <a:r>
              <a:rPr lang="en-US" sz="2000" b="1" dirty="0">
                <a:solidFill>
                  <a:schemeClr val="bg1"/>
                </a:solidFill>
              </a:rPr>
              <a:t> </a:t>
            </a:r>
            <a:r>
              <a:rPr lang="en-US" sz="2000" b="1" dirty="0" err="1">
                <a:solidFill>
                  <a:schemeClr val="bg1"/>
                </a:solidFill>
              </a:rPr>
              <a:t>hình</a:t>
            </a:r>
            <a:r>
              <a:rPr lang="en-US" sz="2000" b="1" dirty="0">
                <a:solidFill>
                  <a:schemeClr val="bg1"/>
                </a:solidFill>
              </a:rPr>
              <a:t> </a:t>
            </a:r>
            <a:r>
              <a:rPr lang="en-US" sz="2000" b="1" dirty="0" err="1">
                <a:solidFill>
                  <a:schemeClr val="bg1"/>
                </a:solidFill>
              </a:rPr>
              <a:t>ảnh</a:t>
            </a:r>
            <a:r>
              <a:rPr lang="en-US" sz="2000" b="1" dirty="0">
                <a:solidFill>
                  <a:schemeClr val="bg1"/>
                </a:solidFill>
              </a:rPr>
              <a:t>, </a:t>
            </a:r>
            <a:r>
              <a:rPr lang="en-US" sz="2000" b="1" dirty="0" err="1">
                <a:solidFill>
                  <a:schemeClr val="bg1"/>
                </a:solidFill>
              </a:rPr>
              <a:t>thông</a:t>
            </a:r>
            <a:r>
              <a:rPr lang="en-US" sz="2000" b="1" dirty="0">
                <a:solidFill>
                  <a:schemeClr val="bg1"/>
                </a:solidFill>
              </a:rPr>
              <a:t> tin </a:t>
            </a:r>
            <a:r>
              <a:rPr lang="en-US" sz="2000" b="1" dirty="0" err="1">
                <a:solidFill>
                  <a:schemeClr val="bg1"/>
                </a:solidFill>
              </a:rPr>
              <a:t>này</a:t>
            </a:r>
            <a:r>
              <a:rPr lang="en-US" sz="2000" b="1" dirty="0">
                <a:solidFill>
                  <a:schemeClr val="bg1"/>
                </a:solidFill>
              </a:rPr>
              <a:t>.</a:t>
            </a:r>
          </a:p>
        </p:txBody>
      </p:sp>
      <p:pic>
        <p:nvPicPr>
          <p:cNvPr id="59" name="Picture 58">
            <a:extLst>
              <a:ext uri="{FF2B5EF4-FFF2-40B4-BE49-F238E27FC236}">
                <a16:creationId xmlns:a16="http://schemas.microsoft.com/office/drawing/2014/main" id="{DD486481-C1A7-4283-A7A2-B879FBA583F3}"/>
              </a:ext>
            </a:extLst>
          </p:cNvPr>
          <p:cNvPicPr>
            <a:picLocks noChangeAspect="1"/>
          </p:cNvPicPr>
          <p:nvPr/>
        </p:nvPicPr>
        <p:blipFill>
          <a:blip r:embed="rId3"/>
          <a:stretch>
            <a:fillRect/>
          </a:stretch>
        </p:blipFill>
        <p:spPr>
          <a:xfrm>
            <a:off x="541554" y="703671"/>
            <a:ext cx="6572777" cy="2107695"/>
          </a:xfrm>
          <a:prstGeom prst="round2DiagRect">
            <a:avLst>
              <a:gd name="adj1" fmla="val 16667"/>
              <a:gd name="adj2" fmla="val 0"/>
            </a:avLst>
          </a:prstGeom>
          <a:ln w="88900" cap="sq">
            <a:solidFill>
              <a:schemeClr val="accent3">
                <a:lumMod val="60000"/>
                <a:lumOff val="40000"/>
              </a:schemeClr>
            </a:solidFill>
            <a:miter lim="800000"/>
            <a:headEnd/>
            <a:tailEnd/>
          </a:ln>
          <a:effectLst>
            <a:outerShdw blurRad="254000" algn="tl" rotWithShape="0">
              <a:srgbClr val="000000">
                <a:alpha val="43000"/>
              </a:srgbClr>
            </a:outerShdw>
          </a:effectLst>
        </p:spPr>
      </p:pic>
      <p:pic>
        <p:nvPicPr>
          <p:cNvPr id="60" name="Picture 59">
            <a:extLst>
              <a:ext uri="{FF2B5EF4-FFF2-40B4-BE49-F238E27FC236}">
                <a16:creationId xmlns:a16="http://schemas.microsoft.com/office/drawing/2014/main" id="{8CC67E6D-ED67-455D-96B0-8201927A2955}"/>
              </a:ext>
            </a:extLst>
          </p:cNvPr>
          <p:cNvPicPr>
            <a:picLocks noChangeAspect="1"/>
          </p:cNvPicPr>
          <p:nvPr/>
        </p:nvPicPr>
        <p:blipFill>
          <a:blip r:embed="rId4"/>
          <a:stretch>
            <a:fillRect/>
          </a:stretch>
        </p:blipFill>
        <p:spPr>
          <a:xfrm>
            <a:off x="1729636" y="3162300"/>
            <a:ext cx="7012409" cy="2280205"/>
          </a:xfrm>
          <a:prstGeom prst="round2DiagRect">
            <a:avLst>
              <a:gd name="adj1" fmla="val 16667"/>
              <a:gd name="adj2" fmla="val 0"/>
            </a:avLst>
          </a:prstGeom>
          <a:ln w="88900" cap="sq">
            <a:solidFill>
              <a:schemeClr val="accent1"/>
            </a:solidFill>
            <a:miter lim="800000"/>
            <a:headEnd/>
            <a:tailEnd/>
          </a:ln>
          <a:effectLst>
            <a:outerShdw blurRad="254000" algn="tl" rotWithShape="0">
              <a:srgbClr val="000000">
                <a:alpha val="43000"/>
              </a:srgbClr>
            </a:outerShdw>
          </a:effectLst>
        </p:spPr>
      </p:pic>
    </p:spTree>
    <p:extLst>
      <p:ext uri="{BB962C8B-B14F-4D97-AF65-F5344CB8AC3E}">
        <p14:creationId xmlns:p14="http://schemas.microsoft.com/office/powerpoint/2010/main" val="3859778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2" name="TextBox 11">
            <a:extLst>
              <a:ext uri="{FF2B5EF4-FFF2-40B4-BE49-F238E27FC236}">
                <a16:creationId xmlns:a16="http://schemas.microsoft.com/office/drawing/2014/main" id="{308BF2C0-972B-406E-84E6-E25B6EEEBA6E}"/>
              </a:ext>
            </a:extLst>
          </p:cNvPr>
          <p:cNvSpPr txBox="1"/>
          <p:nvPr/>
        </p:nvSpPr>
        <p:spPr>
          <a:xfrm>
            <a:off x="696913" y="114300"/>
            <a:ext cx="7848600" cy="584775"/>
          </a:xfrm>
          <a:prstGeom prst="rect">
            <a:avLst/>
          </a:prstGeom>
          <a:noFill/>
        </p:spPr>
        <p:txBody>
          <a:bodyPr wrap="square" rtlCol="0">
            <a:spAutoFit/>
          </a:bodyPr>
          <a:lstStyle/>
          <a:p>
            <a:pPr algn="ctr"/>
            <a:r>
              <a:rPr lang="en-US" sz="3200" b="1" dirty="0" err="1">
                <a:solidFill>
                  <a:srgbClr val="FFFF00"/>
                </a:solidFill>
                <a:latin typeface="+mj-lt"/>
              </a:rPr>
              <a:t>Tôn</a:t>
            </a:r>
            <a:r>
              <a:rPr lang="en-US" sz="3200" b="1" dirty="0">
                <a:solidFill>
                  <a:srgbClr val="FFFF00"/>
                </a:solidFill>
                <a:latin typeface="+mj-lt"/>
              </a:rPr>
              <a:t> </a:t>
            </a:r>
            <a:r>
              <a:rPr lang="en-US" sz="3200" b="1" dirty="0" err="1">
                <a:solidFill>
                  <a:srgbClr val="FFFF00"/>
                </a:solidFill>
                <a:latin typeface="+mj-lt"/>
              </a:rPr>
              <a:t>trọng</a:t>
            </a:r>
            <a:r>
              <a:rPr lang="en-US" sz="3200" b="1" dirty="0">
                <a:solidFill>
                  <a:srgbClr val="FFFF00"/>
                </a:solidFill>
                <a:latin typeface="+mj-lt"/>
              </a:rPr>
              <a:t> </a:t>
            </a:r>
            <a:r>
              <a:rPr lang="en-US" sz="3200" b="1" dirty="0" err="1">
                <a:solidFill>
                  <a:srgbClr val="FFFF00"/>
                </a:solidFill>
                <a:latin typeface="+mj-lt"/>
              </a:rPr>
              <a:t>sự</a:t>
            </a:r>
            <a:r>
              <a:rPr lang="en-US" sz="3200" b="1" dirty="0">
                <a:solidFill>
                  <a:srgbClr val="FFFF00"/>
                </a:solidFill>
                <a:latin typeface="+mj-lt"/>
              </a:rPr>
              <a:t> </a:t>
            </a:r>
            <a:r>
              <a:rPr lang="en-US" sz="3200" b="1" dirty="0" err="1">
                <a:solidFill>
                  <a:srgbClr val="FFFF00"/>
                </a:solidFill>
                <a:latin typeface="+mj-lt"/>
              </a:rPr>
              <a:t>đa</a:t>
            </a:r>
            <a:r>
              <a:rPr lang="en-US" sz="3200" b="1" dirty="0">
                <a:solidFill>
                  <a:srgbClr val="FFFF00"/>
                </a:solidFill>
                <a:latin typeface="+mj-lt"/>
              </a:rPr>
              <a:t> </a:t>
            </a:r>
            <a:r>
              <a:rPr lang="en-US" sz="3200" b="1" dirty="0" err="1">
                <a:solidFill>
                  <a:srgbClr val="FFFF00"/>
                </a:solidFill>
                <a:latin typeface="+mj-lt"/>
              </a:rPr>
              <a:t>dạng</a:t>
            </a:r>
            <a:r>
              <a:rPr lang="en-US" sz="3200" b="1" dirty="0">
                <a:solidFill>
                  <a:srgbClr val="FFFF00"/>
                </a:solidFill>
                <a:latin typeface="+mj-lt"/>
              </a:rPr>
              <a:t> </a:t>
            </a:r>
            <a:r>
              <a:rPr lang="en-US" sz="3200" b="1" dirty="0" err="1">
                <a:solidFill>
                  <a:srgbClr val="FFFF00"/>
                </a:solidFill>
                <a:latin typeface="+mj-lt"/>
              </a:rPr>
              <a:t>của</a:t>
            </a:r>
            <a:r>
              <a:rPr lang="en-US" sz="3200" b="1" dirty="0">
                <a:solidFill>
                  <a:srgbClr val="FFFF00"/>
                </a:solidFill>
                <a:latin typeface="+mj-lt"/>
              </a:rPr>
              <a:t> </a:t>
            </a:r>
            <a:r>
              <a:rPr lang="en-US" sz="3200" b="1" dirty="0" err="1">
                <a:solidFill>
                  <a:srgbClr val="FFFF00"/>
                </a:solidFill>
                <a:latin typeface="+mj-lt"/>
              </a:rPr>
              <a:t>các</a:t>
            </a:r>
            <a:r>
              <a:rPr lang="en-US" sz="3200" b="1" dirty="0">
                <a:solidFill>
                  <a:srgbClr val="FFFF00"/>
                </a:solidFill>
                <a:latin typeface="+mj-lt"/>
              </a:rPr>
              <a:t> </a:t>
            </a:r>
            <a:r>
              <a:rPr lang="en-US" sz="3200" b="1" dirty="0" err="1">
                <a:solidFill>
                  <a:srgbClr val="FFFF00"/>
                </a:solidFill>
                <a:latin typeface="+mj-lt"/>
              </a:rPr>
              <a:t>dân</a:t>
            </a:r>
            <a:r>
              <a:rPr lang="en-US" sz="3200" b="1" dirty="0">
                <a:solidFill>
                  <a:srgbClr val="FFFF00"/>
                </a:solidFill>
                <a:latin typeface="+mj-lt"/>
              </a:rPr>
              <a:t> </a:t>
            </a:r>
            <a:r>
              <a:rPr lang="en-US" sz="3200" b="1" dirty="0" err="1">
                <a:solidFill>
                  <a:srgbClr val="FFFF00"/>
                </a:solidFill>
                <a:latin typeface="+mj-lt"/>
              </a:rPr>
              <a:t>tộc</a:t>
            </a:r>
            <a:endParaRPr lang="en-US" sz="3200" b="1" dirty="0">
              <a:solidFill>
                <a:srgbClr val="FFFF00"/>
              </a:solidFill>
              <a:latin typeface="+mj-lt"/>
            </a:endParaRPr>
          </a:p>
        </p:txBody>
      </p:sp>
      <p:sp>
        <p:nvSpPr>
          <p:cNvPr id="3" name="TextBox 2">
            <a:extLst>
              <a:ext uri="{FF2B5EF4-FFF2-40B4-BE49-F238E27FC236}">
                <a16:creationId xmlns:a16="http://schemas.microsoft.com/office/drawing/2014/main" id="{4A714810-F924-4DE3-9233-0A40681FA2E5}"/>
              </a:ext>
            </a:extLst>
          </p:cNvPr>
          <p:cNvSpPr txBox="1"/>
          <p:nvPr/>
        </p:nvSpPr>
        <p:spPr>
          <a:xfrm>
            <a:off x="152400" y="1485900"/>
            <a:ext cx="8839200" cy="954107"/>
          </a:xfrm>
          <a:prstGeom prst="rect">
            <a:avLst/>
          </a:prstGeom>
          <a:noFill/>
        </p:spPr>
        <p:txBody>
          <a:bodyPr wrap="square" rtlCol="0">
            <a:spAutoFit/>
          </a:bodyPr>
          <a:lstStyle/>
          <a:p>
            <a:pPr algn="just"/>
            <a:r>
              <a:rPr lang="en-US" sz="2800" b="1" dirty="0">
                <a:solidFill>
                  <a:srgbClr val="C00000"/>
                </a:solidFill>
              </a:rPr>
              <a:t>1.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sự</a:t>
            </a:r>
            <a:r>
              <a:rPr lang="en-US" sz="2800" b="1" dirty="0">
                <a:solidFill>
                  <a:srgbClr val="C00000"/>
                </a:solidFill>
              </a:rPr>
              <a:t> </a:t>
            </a:r>
            <a:r>
              <a:rPr lang="en-US" sz="2800" b="1" dirty="0" err="1">
                <a:solidFill>
                  <a:srgbClr val="C00000"/>
                </a:solidFill>
              </a:rPr>
              <a:t>đa</a:t>
            </a:r>
            <a:r>
              <a:rPr lang="en-US" sz="2800" b="1" dirty="0">
                <a:solidFill>
                  <a:srgbClr val="C00000"/>
                </a:solidFill>
              </a:rPr>
              <a:t> </a:t>
            </a:r>
            <a:r>
              <a:rPr lang="en-US" sz="2800" b="1" dirty="0" err="1">
                <a:solidFill>
                  <a:srgbClr val="C00000"/>
                </a:solidFill>
              </a:rPr>
              <a:t>dạng</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dân</a:t>
            </a:r>
            <a:r>
              <a:rPr lang="en-US" sz="2800" b="1" dirty="0">
                <a:solidFill>
                  <a:srgbClr val="C00000"/>
                </a:solidFill>
              </a:rPr>
              <a:t> </a:t>
            </a:r>
            <a:r>
              <a:rPr lang="en-US" sz="2800" b="1" dirty="0" err="1">
                <a:solidFill>
                  <a:srgbClr val="C00000"/>
                </a:solidFill>
              </a:rPr>
              <a:t>tộc</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nền</a:t>
            </a:r>
            <a:r>
              <a:rPr lang="en-US" sz="2800" b="1" dirty="0">
                <a:solidFill>
                  <a:srgbClr val="C00000"/>
                </a:solidFill>
              </a:rPr>
              <a:t> </a:t>
            </a:r>
            <a:r>
              <a:rPr lang="en-US" sz="2800" b="1" dirty="0" err="1">
                <a:solidFill>
                  <a:srgbClr val="C00000"/>
                </a:solidFill>
              </a:rPr>
              <a:t>văn</a:t>
            </a:r>
            <a:r>
              <a:rPr lang="en-US" sz="2800" b="1" dirty="0">
                <a:solidFill>
                  <a:srgbClr val="C00000"/>
                </a:solidFill>
              </a:rPr>
              <a:t> </a:t>
            </a:r>
            <a:r>
              <a:rPr lang="en-US" sz="2800" b="1" dirty="0" err="1">
                <a:solidFill>
                  <a:srgbClr val="C00000"/>
                </a:solidFill>
              </a:rPr>
              <a:t>hóa</a:t>
            </a:r>
            <a:r>
              <a:rPr lang="en-US" sz="2800" b="1" dirty="0">
                <a:solidFill>
                  <a:srgbClr val="C00000"/>
                </a:solidFill>
              </a:rPr>
              <a:t> </a:t>
            </a:r>
            <a:r>
              <a:rPr lang="en-US" sz="2800" b="1" dirty="0" err="1">
                <a:solidFill>
                  <a:srgbClr val="C00000"/>
                </a:solidFill>
              </a:rPr>
              <a:t>trên</a:t>
            </a:r>
            <a:r>
              <a:rPr lang="en-US" sz="2800" b="1" dirty="0">
                <a:solidFill>
                  <a:srgbClr val="C00000"/>
                </a:solidFill>
              </a:rPr>
              <a:t> </a:t>
            </a:r>
            <a:r>
              <a:rPr lang="en-US" sz="2800" b="1" dirty="0" err="1">
                <a:solidFill>
                  <a:srgbClr val="C00000"/>
                </a:solidFill>
              </a:rPr>
              <a:t>thế</a:t>
            </a:r>
            <a:r>
              <a:rPr lang="en-US" sz="2800" b="1" dirty="0">
                <a:solidFill>
                  <a:srgbClr val="C00000"/>
                </a:solidFill>
              </a:rPr>
              <a:t> </a:t>
            </a:r>
            <a:r>
              <a:rPr lang="en-US" sz="2800" b="1" dirty="0" err="1">
                <a:solidFill>
                  <a:srgbClr val="C00000"/>
                </a:solidFill>
              </a:rPr>
              <a:t>giới</a:t>
            </a:r>
            <a:endParaRPr lang="en-US" sz="2800" b="1" dirty="0">
              <a:solidFill>
                <a:srgbClr val="C00000"/>
              </a:solidFill>
            </a:endParaRPr>
          </a:p>
        </p:txBody>
      </p:sp>
      <p:pic>
        <p:nvPicPr>
          <p:cNvPr id="6" name="Picture 5">
            <a:extLst>
              <a:ext uri="{FF2B5EF4-FFF2-40B4-BE49-F238E27FC236}">
                <a16:creationId xmlns:a16="http://schemas.microsoft.com/office/drawing/2014/main" id="{EAE36696-70C1-40DF-A29D-83741D561E90}"/>
              </a:ext>
            </a:extLst>
          </p:cNvPr>
          <p:cNvPicPr>
            <a:picLocks noChangeAspect="1"/>
          </p:cNvPicPr>
          <p:nvPr/>
        </p:nvPicPr>
        <p:blipFill>
          <a:blip r:embed="rId2"/>
          <a:stretch>
            <a:fillRect/>
          </a:stretch>
        </p:blipFill>
        <p:spPr>
          <a:xfrm>
            <a:off x="0" y="811768"/>
            <a:ext cx="2659913" cy="663072"/>
          </a:xfrm>
          <a:prstGeom prst="rect">
            <a:avLst/>
          </a:prstGeom>
        </p:spPr>
      </p:pic>
      <p:sp>
        <p:nvSpPr>
          <p:cNvPr id="5" name="Rectangle: Rounded Corners 4">
            <a:extLst>
              <a:ext uri="{FF2B5EF4-FFF2-40B4-BE49-F238E27FC236}">
                <a16:creationId xmlns:a16="http://schemas.microsoft.com/office/drawing/2014/main" id="{5B2CF9C3-E4CE-48ED-A546-D953872B1D1E}"/>
              </a:ext>
            </a:extLst>
          </p:cNvPr>
          <p:cNvSpPr/>
          <p:nvPr/>
        </p:nvSpPr>
        <p:spPr bwMode="auto">
          <a:xfrm>
            <a:off x="228600" y="2440007"/>
            <a:ext cx="8686800" cy="247812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150000"/>
              </a:lnSpc>
              <a:spcBef>
                <a:spcPct val="50000"/>
              </a:spcBef>
              <a:spcAft>
                <a:spcPct val="0"/>
              </a:spcAft>
              <a:buClrTx/>
              <a:buSzTx/>
              <a:buFontTx/>
              <a:buNone/>
              <a:tabLst/>
            </a:pP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Xuất</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phát</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từ</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yếu</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tố</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địa</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lí</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chủng</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tộc</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lịch</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sử</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hình</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thành</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phát</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triển</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các</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dân</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tộc</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có</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sự</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đa</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dạng</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về</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phương</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thức</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sinh</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hoạt</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ngôn</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ngữ</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chữ</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viết</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màu</a:t>
            </a:r>
            <a:r>
              <a:rPr kumimoji="0" lang="en-US" sz="2400" b="0" i="0" u="none" strike="noStrike" cap="none" normalizeH="0" baseline="0" dirty="0">
                <a:ln>
                  <a:noFill/>
                </a:ln>
                <a:solidFill>
                  <a:srgbClr val="0000FF"/>
                </a:solidFill>
                <a:effectLst/>
                <a:latin typeface="Arial" charset="0"/>
              </a:rPr>
              <a:t> da, </a:t>
            </a:r>
            <a:r>
              <a:rPr kumimoji="0" lang="en-US" sz="2400" b="0" i="0" u="none" strike="noStrike" cap="none" normalizeH="0" baseline="0" dirty="0" err="1">
                <a:ln>
                  <a:noFill/>
                </a:ln>
                <a:solidFill>
                  <a:srgbClr val="0000FF"/>
                </a:solidFill>
                <a:effectLst/>
                <a:latin typeface="Arial" charset="0"/>
              </a:rPr>
              <a:t>truyền</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thống</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phong</a:t>
            </a:r>
            <a:r>
              <a:rPr kumimoji="0" lang="en-US" sz="2400" b="0" i="0" u="none" strike="noStrike" cap="none" normalizeH="0" baseline="0" dirty="0">
                <a:ln>
                  <a:noFill/>
                </a:ln>
                <a:solidFill>
                  <a:srgbClr val="0000FF"/>
                </a:solidFill>
                <a:effectLst/>
                <a:latin typeface="Arial" charset="0"/>
              </a:rPr>
              <a:t> </a:t>
            </a:r>
            <a:r>
              <a:rPr kumimoji="0" lang="en-US" sz="2400" b="0" i="0" u="none" strike="noStrike" cap="none" normalizeH="0" baseline="0" dirty="0" err="1">
                <a:ln>
                  <a:noFill/>
                </a:ln>
                <a:solidFill>
                  <a:srgbClr val="0000FF"/>
                </a:solidFill>
                <a:effectLst/>
                <a:latin typeface="Arial" charset="0"/>
              </a:rPr>
              <a:t>tục</a:t>
            </a:r>
            <a:r>
              <a:rPr lang="en-US" sz="2400" dirty="0">
                <a:solidFill>
                  <a:srgbClr val="0000FF"/>
                </a:solidFill>
              </a:rPr>
              <a:t> </a:t>
            </a:r>
            <a:r>
              <a:rPr lang="en-US" sz="2400" dirty="0" err="1">
                <a:solidFill>
                  <a:srgbClr val="0000FF"/>
                </a:solidFill>
              </a:rPr>
              <a:t>tập</a:t>
            </a:r>
            <a:r>
              <a:rPr lang="en-US" sz="2400" dirty="0">
                <a:solidFill>
                  <a:srgbClr val="0000FF"/>
                </a:solidFill>
              </a:rPr>
              <a:t> </a:t>
            </a:r>
            <a:r>
              <a:rPr lang="en-US" sz="2400" dirty="0" err="1">
                <a:solidFill>
                  <a:srgbClr val="0000FF"/>
                </a:solidFill>
              </a:rPr>
              <a:t>quán</a:t>
            </a:r>
            <a:r>
              <a:rPr lang="en-US" sz="2400" dirty="0">
                <a:solidFill>
                  <a:srgbClr val="0000FF"/>
                </a:solidFill>
              </a:rPr>
              <a:t>, </a:t>
            </a:r>
            <a:r>
              <a:rPr lang="en-US" sz="2400" dirty="0" err="1">
                <a:solidFill>
                  <a:srgbClr val="0000FF"/>
                </a:solidFill>
              </a:rPr>
              <a:t>ẩm</a:t>
            </a:r>
            <a:r>
              <a:rPr lang="en-US" sz="2400" dirty="0">
                <a:solidFill>
                  <a:srgbClr val="0000FF"/>
                </a:solidFill>
              </a:rPr>
              <a:t> </a:t>
            </a:r>
            <a:r>
              <a:rPr lang="en-US" sz="2400" dirty="0" err="1">
                <a:solidFill>
                  <a:srgbClr val="0000FF"/>
                </a:solidFill>
              </a:rPr>
              <a:t>thực</a:t>
            </a:r>
            <a:r>
              <a:rPr lang="en-US" sz="2400" dirty="0">
                <a:solidFill>
                  <a:srgbClr val="0000FF"/>
                </a:solidFill>
              </a:rPr>
              <a:t>, </a:t>
            </a:r>
            <a:r>
              <a:rPr lang="en-US" sz="2400" dirty="0" err="1">
                <a:solidFill>
                  <a:srgbClr val="0000FF"/>
                </a:solidFill>
              </a:rPr>
              <a:t>trang</a:t>
            </a:r>
            <a:r>
              <a:rPr lang="en-US" sz="2400" dirty="0">
                <a:solidFill>
                  <a:srgbClr val="0000FF"/>
                </a:solidFill>
              </a:rPr>
              <a:t> </a:t>
            </a:r>
            <a:r>
              <a:rPr lang="en-US" sz="2400" dirty="0" err="1">
                <a:solidFill>
                  <a:srgbClr val="0000FF"/>
                </a:solidFill>
              </a:rPr>
              <a:t>phục</a:t>
            </a:r>
            <a:r>
              <a:rPr lang="en-US" sz="2400" dirty="0">
                <a:solidFill>
                  <a:srgbClr val="0000FF"/>
                </a:solidFill>
              </a:rPr>
              <a:t>, </a:t>
            </a:r>
            <a:r>
              <a:rPr lang="en-US" sz="2400" dirty="0" err="1">
                <a:solidFill>
                  <a:srgbClr val="0000FF"/>
                </a:solidFill>
              </a:rPr>
              <a:t>nghệ</a:t>
            </a:r>
            <a:r>
              <a:rPr lang="en-US" sz="2400" dirty="0">
                <a:solidFill>
                  <a:srgbClr val="0000FF"/>
                </a:solidFill>
              </a:rPr>
              <a:t> </a:t>
            </a:r>
            <a:r>
              <a:rPr lang="en-US" sz="2400" dirty="0" err="1">
                <a:solidFill>
                  <a:srgbClr val="0000FF"/>
                </a:solidFill>
              </a:rPr>
              <a:t>thuật</a:t>
            </a:r>
            <a:r>
              <a:rPr lang="en-US" sz="2400" dirty="0">
                <a:solidFill>
                  <a:srgbClr val="0000FF"/>
                </a:solidFill>
              </a:rPr>
              <a:t>, </a:t>
            </a:r>
            <a:r>
              <a:rPr lang="en-US" sz="2400" dirty="0" err="1">
                <a:solidFill>
                  <a:srgbClr val="0000FF"/>
                </a:solidFill>
              </a:rPr>
              <a:t>kiến</a:t>
            </a:r>
            <a:r>
              <a:rPr lang="en-US" sz="2400" dirty="0">
                <a:solidFill>
                  <a:srgbClr val="0000FF"/>
                </a:solidFill>
              </a:rPr>
              <a:t> </a:t>
            </a:r>
            <a:r>
              <a:rPr lang="en-US" sz="2400" dirty="0" err="1">
                <a:solidFill>
                  <a:srgbClr val="0000FF"/>
                </a:solidFill>
              </a:rPr>
              <a:t>trúc</a:t>
            </a:r>
            <a:r>
              <a:rPr lang="en-US" sz="2400" dirty="0">
                <a:solidFill>
                  <a:srgbClr val="0000FF"/>
                </a:solidFill>
              </a:rPr>
              <a:t>.</a:t>
            </a:r>
            <a:endParaRPr kumimoji="0" lang="en-US" sz="2400" b="0" i="0" u="none" strike="noStrike" cap="none" normalizeH="0" baseline="0" dirty="0">
              <a:ln>
                <a:noFill/>
              </a:ln>
              <a:solidFill>
                <a:srgbClr val="0000FF"/>
              </a:solidFill>
              <a:effectLst/>
              <a:latin typeface="Arial" charset="0"/>
            </a:endParaRPr>
          </a:p>
        </p:txBody>
      </p:sp>
    </p:spTree>
    <p:extLst>
      <p:ext uri="{BB962C8B-B14F-4D97-AF65-F5344CB8AC3E}">
        <p14:creationId xmlns:p14="http://schemas.microsoft.com/office/powerpoint/2010/main" val="341113135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5657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269801C-CCD6-49B9-9EDE-5E76F64C7313}"/>
              </a:ext>
            </a:extLst>
          </p:cNvPr>
          <p:cNvSpPr txBox="1"/>
          <p:nvPr/>
        </p:nvSpPr>
        <p:spPr>
          <a:xfrm>
            <a:off x="0" y="0"/>
            <a:ext cx="6324600" cy="461665"/>
          </a:xfrm>
          <a:prstGeom prst="rect">
            <a:avLst/>
          </a:prstGeom>
          <a:noFill/>
        </p:spPr>
        <p:txBody>
          <a:bodyPr wrap="square" rtlCol="0">
            <a:spAutoFit/>
          </a:bodyPr>
          <a:lstStyle/>
          <a:p>
            <a:r>
              <a:rPr lang="en-US" sz="2400" b="1" dirty="0" err="1">
                <a:solidFill>
                  <a:srgbClr val="FF0000"/>
                </a:solidFill>
              </a:rPr>
              <a:t>Rực</a:t>
            </a:r>
            <a:r>
              <a:rPr lang="en-US" sz="2400" b="1" dirty="0">
                <a:solidFill>
                  <a:srgbClr val="FF0000"/>
                </a:solidFill>
              </a:rPr>
              <a:t> </a:t>
            </a:r>
            <a:r>
              <a:rPr lang="en-US" sz="2400" b="1" dirty="0" err="1">
                <a:solidFill>
                  <a:srgbClr val="FF0000"/>
                </a:solidFill>
              </a:rPr>
              <a:t>rỡ</a:t>
            </a:r>
            <a:r>
              <a:rPr lang="en-US" sz="2400" b="1" dirty="0">
                <a:solidFill>
                  <a:srgbClr val="FF0000"/>
                </a:solidFill>
              </a:rPr>
              <a:t> </a:t>
            </a:r>
            <a:r>
              <a:rPr lang="en-US" sz="2400" b="1" dirty="0" err="1">
                <a:solidFill>
                  <a:srgbClr val="FF0000"/>
                </a:solidFill>
              </a:rPr>
              <a:t>sắc</a:t>
            </a:r>
            <a:r>
              <a:rPr lang="en-US" sz="2400" b="1" dirty="0">
                <a:solidFill>
                  <a:srgbClr val="FF0000"/>
                </a:solidFill>
              </a:rPr>
              <a:t> </a:t>
            </a:r>
            <a:r>
              <a:rPr lang="en-US" sz="2400" b="1" dirty="0" err="1">
                <a:solidFill>
                  <a:srgbClr val="FF0000"/>
                </a:solidFill>
              </a:rPr>
              <a:t>màu</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hóa</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dân</a:t>
            </a:r>
            <a:r>
              <a:rPr lang="en-US" sz="2400" b="1" dirty="0">
                <a:solidFill>
                  <a:srgbClr val="FF0000"/>
                </a:solidFill>
              </a:rPr>
              <a:t> </a:t>
            </a:r>
            <a:r>
              <a:rPr lang="en-US" sz="2400" b="1" dirty="0" err="1">
                <a:solidFill>
                  <a:srgbClr val="FF0000"/>
                </a:solidFill>
              </a:rPr>
              <a:t>tộc</a:t>
            </a:r>
            <a:endParaRPr lang="en-US" sz="2400" b="1" dirty="0">
              <a:solidFill>
                <a:srgbClr val="FF0000"/>
              </a:solidFill>
            </a:endParaRPr>
          </a:p>
        </p:txBody>
      </p:sp>
      <p:pic>
        <p:nvPicPr>
          <p:cNvPr id="3" name="Ruc ro sac mau van hoa">
            <a:hlinkClick r:id="" action="ppaction://media"/>
            <a:extLst>
              <a:ext uri="{FF2B5EF4-FFF2-40B4-BE49-F238E27FC236}">
                <a16:creationId xmlns:a16="http://schemas.microsoft.com/office/drawing/2014/main" id="{A480A818-3399-436E-AA69-302A4A29DC79}"/>
              </a:ext>
            </a:extLst>
          </p:cNvPr>
          <p:cNvPicPr>
            <a:picLocks noChangeAspect="1"/>
          </p:cNvPicPr>
          <p:nvPr>
            <a:videoFile r:link="rId2"/>
            <p:extLst>
              <p:ext uri="{DAA4B4D4-6D71-4841-9C94-3DE7FCFB9230}">
                <p14:media xmlns:p14="http://schemas.microsoft.com/office/powerpoint/2010/main" r:embed="rId3">
                  <p14:trim end="7512"/>
                </p14:media>
              </p:ext>
            </p:extLst>
          </p:nvPr>
        </p:nvPicPr>
        <p:blipFill>
          <a:blip r:embed="rId7"/>
          <a:stretch>
            <a:fillRect/>
          </a:stretch>
        </p:blipFill>
        <p:spPr>
          <a:xfrm>
            <a:off x="-1" y="647700"/>
            <a:ext cx="9144000" cy="5067300"/>
          </a:xfrm>
          <a:prstGeom prst="rect">
            <a:avLst/>
          </a:prstGeom>
        </p:spPr>
      </p:pic>
    </p:spTree>
    <p:custDataLst>
      <p:tags r:id="rId1"/>
    </p:custDataLst>
    <p:extLst>
      <p:ext uri="{BB962C8B-B14F-4D97-AF65-F5344CB8AC3E}">
        <p14:creationId xmlns:p14="http://schemas.microsoft.com/office/powerpoint/2010/main" val="1555673334"/>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14810-F924-4DE3-9233-0A40681FA2E5}"/>
              </a:ext>
            </a:extLst>
          </p:cNvPr>
          <p:cNvSpPr txBox="1"/>
          <p:nvPr/>
        </p:nvSpPr>
        <p:spPr>
          <a:xfrm>
            <a:off x="152400" y="800100"/>
            <a:ext cx="8839200" cy="830997"/>
          </a:xfrm>
          <a:prstGeom prst="rect">
            <a:avLst/>
          </a:prstGeom>
          <a:noFill/>
        </p:spPr>
        <p:txBody>
          <a:bodyPr wrap="square" rtlCol="0">
            <a:spAutoFit/>
          </a:bodyPr>
          <a:lstStyle/>
          <a:p>
            <a:pPr algn="just"/>
            <a:r>
              <a:rPr lang="en-US" sz="2400" b="1" i="0" dirty="0">
                <a:solidFill>
                  <a:srgbClr val="C00000"/>
                </a:solidFill>
                <a:effectLst/>
                <a:latin typeface="Open Sans" panose="020B0606030504020204" pitchFamily="34" charset="0"/>
              </a:rPr>
              <a:t>2. Ý </a:t>
            </a:r>
            <a:r>
              <a:rPr lang="en-US" sz="2400" b="1" i="0" dirty="0" err="1">
                <a:solidFill>
                  <a:srgbClr val="C00000"/>
                </a:solidFill>
                <a:effectLst/>
                <a:latin typeface="Open Sans" panose="020B0606030504020204" pitchFamily="34" charset="0"/>
              </a:rPr>
              <a:t>nghĩa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việc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tôn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trọng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sự</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đa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dạng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dân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tộc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và</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nền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văn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hóa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trên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thế</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giới</a:t>
            </a:r>
            <a:endParaRPr lang="en-US" sz="3200" b="1" dirty="0">
              <a:solidFill>
                <a:srgbClr val="C00000"/>
              </a:solidFill>
              <a:latin typeface="+mj-lt"/>
            </a:endParaRPr>
          </a:p>
        </p:txBody>
      </p:sp>
      <p:sp>
        <p:nvSpPr>
          <p:cNvPr id="9" name="Line 12">
            <a:extLst>
              <a:ext uri="{FF2B5EF4-FFF2-40B4-BE49-F238E27FC236}">
                <a16:creationId xmlns:a16="http://schemas.microsoft.com/office/drawing/2014/main" id="{BD243E13-F1A4-4C91-9629-6B7C64C31468}"/>
              </a:ext>
            </a:extLst>
          </p:cNvPr>
          <p:cNvSpPr>
            <a:spLocks noChangeShapeType="1"/>
          </p:cNvSpPr>
          <p:nvPr/>
        </p:nvSpPr>
        <p:spPr bwMode="auto">
          <a:xfrm>
            <a:off x="0" y="7239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13">
            <a:extLst>
              <a:ext uri="{FF2B5EF4-FFF2-40B4-BE49-F238E27FC236}">
                <a16:creationId xmlns:a16="http://schemas.microsoft.com/office/drawing/2014/main" id="{9A493CE5-BF92-40F8-B86D-90D56C0310E5}"/>
              </a:ext>
            </a:extLst>
          </p:cNvPr>
          <p:cNvSpPr>
            <a:spLocks noChangeArrowheads="1"/>
          </p:cNvSpPr>
          <p:nvPr/>
        </p:nvSpPr>
        <p:spPr bwMode="auto">
          <a:xfrm>
            <a:off x="0" y="0"/>
            <a:ext cx="9144000" cy="696632"/>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1" name="TextBox 10">
            <a:extLst>
              <a:ext uri="{FF2B5EF4-FFF2-40B4-BE49-F238E27FC236}">
                <a16:creationId xmlns:a16="http://schemas.microsoft.com/office/drawing/2014/main" id="{F1414C3D-8B56-4C6C-936A-974AB5BA18A3}"/>
              </a:ext>
            </a:extLst>
          </p:cNvPr>
          <p:cNvSpPr txBox="1"/>
          <p:nvPr/>
        </p:nvSpPr>
        <p:spPr>
          <a:xfrm>
            <a:off x="166437" y="42965"/>
            <a:ext cx="9115926" cy="523220"/>
          </a:xfrm>
          <a:prstGeom prst="rect">
            <a:avLst/>
          </a:prstGeom>
          <a:noFill/>
        </p:spPr>
        <p:txBody>
          <a:bodyPr wrap="square" rtlCol="0">
            <a:spAutoFit/>
          </a:bodyPr>
          <a:lstStyle/>
          <a:p>
            <a:pPr algn="ctr"/>
            <a:r>
              <a:rPr lang="en-US" sz="2800" b="1" dirty="0" err="1">
                <a:solidFill>
                  <a:srgbClr val="FFFF00"/>
                </a:solidFill>
                <a:latin typeface="+mj-lt"/>
              </a:rPr>
              <a:t>Tôn</a:t>
            </a:r>
            <a:r>
              <a:rPr lang="en-US" sz="2800" b="1" dirty="0">
                <a:solidFill>
                  <a:srgbClr val="FFFF00"/>
                </a:solidFill>
                <a:latin typeface="+mj-lt"/>
              </a:rPr>
              <a:t> </a:t>
            </a:r>
            <a:r>
              <a:rPr lang="en-US" sz="2800" b="1" dirty="0" err="1">
                <a:solidFill>
                  <a:srgbClr val="FFFF00"/>
                </a:solidFill>
                <a:latin typeface="+mj-lt"/>
              </a:rPr>
              <a:t>trọng</a:t>
            </a:r>
            <a:r>
              <a:rPr lang="en-US" sz="2800" b="1" dirty="0">
                <a:solidFill>
                  <a:srgbClr val="FFFF00"/>
                </a:solidFill>
                <a:latin typeface="+mj-lt"/>
              </a:rPr>
              <a:t> </a:t>
            </a:r>
            <a:r>
              <a:rPr lang="en-US" sz="2800" b="1" dirty="0" err="1">
                <a:solidFill>
                  <a:srgbClr val="FFFF00"/>
                </a:solidFill>
                <a:latin typeface="+mj-lt"/>
              </a:rPr>
              <a:t>sự</a:t>
            </a:r>
            <a:r>
              <a:rPr lang="en-US" sz="2800" b="1" dirty="0">
                <a:solidFill>
                  <a:srgbClr val="FFFF00"/>
                </a:solidFill>
                <a:latin typeface="+mj-lt"/>
              </a:rPr>
              <a:t> </a:t>
            </a:r>
            <a:r>
              <a:rPr lang="en-US" sz="2800" b="1" dirty="0" err="1">
                <a:solidFill>
                  <a:srgbClr val="FFFF00"/>
                </a:solidFill>
                <a:latin typeface="+mj-lt"/>
              </a:rPr>
              <a:t>đa</a:t>
            </a:r>
            <a:r>
              <a:rPr lang="en-US" sz="2800" b="1" dirty="0">
                <a:solidFill>
                  <a:srgbClr val="FFFF00"/>
                </a:solidFill>
                <a:latin typeface="+mj-lt"/>
              </a:rPr>
              <a:t> </a:t>
            </a:r>
            <a:r>
              <a:rPr lang="en-US" sz="2800" b="1" dirty="0" err="1">
                <a:solidFill>
                  <a:srgbClr val="FFFF00"/>
                </a:solidFill>
                <a:latin typeface="+mj-lt"/>
              </a:rPr>
              <a:t>dạng</a:t>
            </a:r>
            <a:r>
              <a:rPr lang="en-US" sz="2800" b="1" dirty="0">
                <a:solidFill>
                  <a:srgbClr val="FFFF00"/>
                </a:solidFill>
                <a:latin typeface="+mj-lt"/>
              </a:rPr>
              <a:t> </a:t>
            </a:r>
            <a:r>
              <a:rPr lang="en-US" sz="2800" b="1" dirty="0" err="1">
                <a:solidFill>
                  <a:srgbClr val="FFFF00"/>
                </a:solidFill>
                <a:latin typeface="+mj-lt"/>
              </a:rPr>
              <a:t>của</a:t>
            </a:r>
            <a:r>
              <a:rPr lang="en-US" sz="2800" b="1" dirty="0">
                <a:solidFill>
                  <a:srgbClr val="FFFF00"/>
                </a:solidFill>
                <a:latin typeface="+mj-lt"/>
              </a:rPr>
              <a:t> </a:t>
            </a:r>
            <a:r>
              <a:rPr lang="en-US" sz="2800" b="1" dirty="0" err="1">
                <a:solidFill>
                  <a:srgbClr val="FFFF00"/>
                </a:solidFill>
                <a:latin typeface="+mj-lt"/>
              </a:rPr>
              <a:t>các</a:t>
            </a:r>
            <a:r>
              <a:rPr lang="en-US" sz="2800" b="1" dirty="0">
                <a:solidFill>
                  <a:srgbClr val="FFFF00"/>
                </a:solidFill>
                <a:latin typeface="+mj-lt"/>
              </a:rPr>
              <a:t> </a:t>
            </a:r>
            <a:r>
              <a:rPr lang="en-US" sz="2800" b="1" dirty="0" err="1">
                <a:solidFill>
                  <a:srgbClr val="FFFF00"/>
                </a:solidFill>
                <a:latin typeface="+mj-lt"/>
              </a:rPr>
              <a:t>dân</a:t>
            </a:r>
            <a:r>
              <a:rPr lang="en-US" sz="2800" b="1" dirty="0">
                <a:solidFill>
                  <a:srgbClr val="FFFF00"/>
                </a:solidFill>
                <a:latin typeface="+mj-lt"/>
              </a:rPr>
              <a:t> </a:t>
            </a:r>
            <a:r>
              <a:rPr lang="en-US" sz="2800" b="1" dirty="0" err="1">
                <a:solidFill>
                  <a:srgbClr val="FFFF00"/>
                </a:solidFill>
                <a:latin typeface="+mj-lt"/>
              </a:rPr>
              <a:t>tộc</a:t>
            </a:r>
            <a:endParaRPr lang="en-US" sz="2800" b="1" dirty="0">
              <a:solidFill>
                <a:srgbClr val="FFFF00"/>
              </a:solidFill>
              <a:latin typeface="+mj-lt"/>
            </a:endParaRPr>
          </a:p>
        </p:txBody>
      </p:sp>
      <p:pic>
        <p:nvPicPr>
          <p:cNvPr id="1028" name="Picture 4" descr="Xây dựng con người Việt Nam phát triển toàn diện đáp ứng yêu cầu phát triển  bền vững">
            <a:extLst>
              <a:ext uri="{FF2B5EF4-FFF2-40B4-BE49-F238E27FC236}">
                <a16:creationId xmlns:a16="http://schemas.microsoft.com/office/drawing/2014/main" id="{3B8EB61D-7905-4502-8076-036EC45EC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31097"/>
            <a:ext cx="8763000" cy="395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188814"/>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5" y="897483"/>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228600" y="1357311"/>
            <a:ext cx="5281614" cy="2688381"/>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r>
              <a:rPr lang="en-US" sz="2400" dirty="0" err="1">
                <a:solidFill>
                  <a:schemeClr val="bg1"/>
                </a:solidFill>
              </a:rPr>
              <a:t>Em</a:t>
            </a:r>
            <a:r>
              <a:rPr lang="en-US" sz="2400" dirty="0">
                <a:solidFill>
                  <a:schemeClr val="bg1"/>
                </a:solidFill>
              </a:rPr>
              <a:t> </a:t>
            </a:r>
            <a:r>
              <a:rPr lang="en-US" sz="2400" dirty="0" err="1">
                <a:solidFill>
                  <a:schemeClr val="bg1"/>
                </a:solidFill>
              </a:rPr>
              <a:t>hãy</a:t>
            </a:r>
            <a:r>
              <a:rPr lang="en-US" sz="2400" dirty="0">
                <a:solidFill>
                  <a:schemeClr val="bg1"/>
                </a:solidFill>
              </a:rPr>
              <a:t> </a:t>
            </a:r>
            <a:r>
              <a:rPr lang="en-US" sz="2400" dirty="0" err="1">
                <a:solidFill>
                  <a:schemeClr val="bg1"/>
                </a:solidFill>
              </a:rPr>
              <a:t>đọc</a:t>
            </a:r>
            <a:r>
              <a:rPr lang="en-US" sz="2400" dirty="0">
                <a:solidFill>
                  <a:schemeClr val="bg1"/>
                </a:solidFill>
              </a:rPr>
              <a:t> </a:t>
            </a:r>
            <a:r>
              <a:rPr lang="en-US" sz="2400" dirty="0" err="1">
                <a:solidFill>
                  <a:schemeClr val="bg1"/>
                </a:solidFill>
              </a:rPr>
              <a:t>thông</a:t>
            </a:r>
            <a:r>
              <a:rPr lang="en-US" sz="2400" dirty="0">
                <a:solidFill>
                  <a:schemeClr val="bg1"/>
                </a:solidFill>
              </a:rPr>
              <a:t> tin </a:t>
            </a:r>
            <a:r>
              <a:rPr lang="en-US" sz="2400" dirty="0" err="1">
                <a:solidFill>
                  <a:schemeClr val="bg1"/>
                </a:solidFill>
              </a:rPr>
              <a:t>và</a:t>
            </a:r>
            <a:r>
              <a:rPr lang="en-US" sz="2400" dirty="0">
                <a:solidFill>
                  <a:schemeClr val="bg1"/>
                </a:solidFill>
              </a:rPr>
              <a:t> </a:t>
            </a:r>
            <a:r>
              <a:rPr lang="en-US" sz="2400" dirty="0" err="1">
                <a:solidFill>
                  <a:schemeClr val="bg1"/>
                </a:solidFill>
              </a:rPr>
              <a:t>chỉ</a:t>
            </a:r>
            <a:r>
              <a:rPr lang="en-US" sz="2400" dirty="0">
                <a:solidFill>
                  <a:schemeClr val="bg1"/>
                </a:solidFill>
              </a:rPr>
              <a:t> ra ý </a:t>
            </a:r>
            <a:r>
              <a:rPr lang="en-US" sz="2400" dirty="0" err="1">
                <a:solidFill>
                  <a:schemeClr val="bg1"/>
                </a:solidFill>
              </a:rPr>
              <a:t>nghĩa</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việc</a:t>
            </a:r>
            <a:r>
              <a:rPr lang="en-US" sz="2400" dirty="0">
                <a:solidFill>
                  <a:schemeClr val="bg1"/>
                </a:solidFill>
              </a:rPr>
              <a:t> </a:t>
            </a:r>
            <a:r>
              <a:rPr lang="en-US" sz="2400" dirty="0" err="1">
                <a:solidFill>
                  <a:schemeClr val="bg1"/>
                </a:solidFill>
              </a:rPr>
              <a:t>tôn</a:t>
            </a:r>
            <a:r>
              <a:rPr lang="en-US" sz="2400" dirty="0">
                <a:solidFill>
                  <a:schemeClr val="bg1"/>
                </a:solidFill>
              </a:rPr>
              <a:t> </a:t>
            </a:r>
            <a:r>
              <a:rPr lang="en-US" sz="2400" dirty="0" err="1">
                <a:solidFill>
                  <a:schemeClr val="bg1"/>
                </a:solidFill>
              </a:rPr>
              <a:t>trọng</a:t>
            </a:r>
            <a:r>
              <a:rPr lang="en-US" sz="2400" dirty="0">
                <a:solidFill>
                  <a:schemeClr val="bg1"/>
                </a:solidFill>
              </a:rPr>
              <a:t> </a:t>
            </a:r>
            <a:r>
              <a:rPr lang="en-US" sz="2400" dirty="0" err="1">
                <a:solidFill>
                  <a:schemeClr val="bg1"/>
                </a:solidFill>
              </a:rPr>
              <a:t>sự</a:t>
            </a:r>
            <a:r>
              <a:rPr lang="en-US" sz="2400" dirty="0">
                <a:solidFill>
                  <a:schemeClr val="bg1"/>
                </a:solidFill>
              </a:rPr>
              <a:t> </a:t>
            </a:r>
            <a:r>
              <a:rPr lang="en-US" sz="2400" dirty="0" err="1">
                <a:solidFill>
                  <a:schemeClr val="bg1"/>
                </a:solidFill>
              </a:rPr>
              <a:t>đa</a:t>
            </a:r>
            <a:r>
              <a:rPr lang="en-US" sz="2400" dirty="0">
                <a:solidFill>
                  <a:schemeClr val="bg1"/>
                </a:solidFill>
              </a:rPr>
              <a:t> </a:t>
            </a:r>
            <a:r>
              <a:rPr lang="en-US" sz="2400" dirty="0" err="1">
                <a:solidFill>
                  <a:schemeClr val="bg1"/>
                </a:solidFill>
              </a:rPr>
              <a:t>dạng</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dân</a:t>
            </a:r>
            <a:r>
              <a:rPr lang="en-US" sz="2400" dirty="0">
                <a:solidFill>
                  <a:schemeClr val="bg1"/>
                </a:solidFill>
              </a:rPr>
              <a:t> </a:t>
            </a:r>
            <a:r>
              <a:rPr lang="en-US" sz="2400" dirty="0" err="1">
                <a:solidFill>
                  <a:schemeClr val="bg1"/>
                </a:solidFill>
              </a:rPr>
              <a:t>tộc</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nền</a:t>
            </a:r>
            <a:r>
              <a:rPr lang="en-US" sz="2400" dirty="0">
                <a:solidFill>
                  <a:schemeClr val="bg1"/>
                </a:solidFill>
              </a:rPr>
              <a:t>  </a:t>
            </a:r>
            <a:r>
              <a:rPr lang="en-US" sz="2400" dirty="0" err="1">
                <a:solidFill>
                  <a:schemeClr val="bg1"/>
                </a:solidFill>
              </a:rPr>
              <a:t>văn</a:t>
            </a:r>
            <a:r>
              <a:rPr lang="en-US" sz="2400" dirty="0">
                <a:solidFill>
                  <a:schemeClr val="bg1"/>
                </a:solidFill>
              </a:rPr>
              <a:t> </a:t>
            </a:r>
            <a:r>
              <a:rPr lang="en-US" sz="2400" dirty="0" err="1">
                <a:solidFill>
                  <a:schemeClr val="bg1"/>
                </a:solidFill>
              </a:rPr>
              <a:t>hoá</a:t>
            </a:r>
            <a:r>
              <a:rPr lang="en-US" sz="2400" dirty="0">
                <a:solidFill>
                  <a:schemeClr val="bg1"/>
                </a:solidFill>
              </a:rPr>
              <a:t> </a:t>
            </a:r>
            <a:r>
              <a:rPr lang="en-US" sz="2400" dirty="0" err="1">
                <a:solidFill>
                  <a:schemeClr val="bg1"/>
                </a:solidFill>
              </a:rPr>
              <a:t>trên</a:t>
            </a:r>
            <a:r>
              <a:rPr lang="en-US" sz="2400" dirty="0">
                <a:solidFill>
                  <a:schemeClr val="bg1"/>
                </a:solidFill>
              </a:rPr>
              <a:t> </a:t>
            </a:r>
            <a:r>
              <a:rPr lang="en-US" sz="2400" dirty="0" err="1">
                <a:solidFill>
                  <a:schemeClr val="bg1"/>
                </a:solidFill>
              </a:rPr>
              <a:t>thế</a:t>
            </a:r>
            <a:r>
              <a:rPr lang="en-US" sz="2400" dirty="0">
                <a:solidFill>
                  <a:schemeClr val="bg1"/>
                </a:solidFill>
              </a:rPr>
              <a:t> </a:t>
            </a:r>
            <a:r>
              <a:rPr lang="en-US" sz="2400" dirty="0" err="1">
                <a:solidFill>
                  <a:schemeClr val="bg1"/>
                </a:solidFill>
              </a:rPr>
              <a:t>giới</a:t>
            </a:r>
            <a:r>
              <a:rPr lang="en-US" sz="2400" dirty="0">
                <a:solidFill>
                  <a:schemeClr val="bg1"/>
                </a:solidFill>
              </a:rPr>
              <a:t>. </a:t>
            </a:r>
            <a:r>
              <a:rPr lang="en-US" sz="2400" i="0" dirty="0" err="1">
                <a:solidFill>
                  <a:schemeClr val="bg1"/>
                </a:solidFill>
                <a:effectLst/>
                <a:latin typeface="Arial" panose="020B0604020202020204" pitchFamily="34" charset="0"/>
              </a:rPr>
              <a:t>việc</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tôn</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trọng</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sự</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đa</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dạng</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các</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dân</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tộc</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và</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các</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nền</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văn</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hóa</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trên</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thế</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giới</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mang</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lại</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những</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lợi</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ích</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gì</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cho</a:t>
            </a:r>
            <a:r>
              <a:rPr lang="en-US" sz="2400" i="0" dirty="0">
                <a:solidFill>
                  <a:schemeClr val="bg1"/>
                </a:solidFill>
                <a:effectLst/>
                <a:latin typeface="Arial" panose="020B0604020202020204" pitchFamily="34" charset="0"/>
              </a:rPr>
              <a:t> </a:t>
            </a:r>
            <a:r>
              <a:rPr lang="en-US" sz="2400" i="0" dirty="0" err="1">
                <a:solidFill>
                  <a:schemeClr val="bg1"/>
                </a:solidFill>
                <a:effectLst/>
                <a:latin typeface="Arial" panose="020B0604020202020204" pitchFamily="34" charset="0"/>
              </a:rPr>
              <a:t>Việt</a:t>
            </a:r>
            <a:r>
              <a:rPr lang="en-US" sz="2400" i="0" dirty="0">
                <a:solidFill>
                  <a:schemeClr val="bg1"/>
                </a:solidFill>
                <a:effectLst/>
                <a:latin typeface="Arial" panose="020B0604020202020204" pitchFamily="34" charset="0"/>
              </a:rPr>
              <a:t> Nam.</a:t>
            </a:r>
            <a:r>
              <a:rPr lang="en-US" sz="2400" dirty="0">
                <a:solidFill>
                  <a:schemeClr val="bg1"/>
                </a:solidFill>
              </a:rPr>
              <a:t> </a:t>
            </a:r>
          </a:p>
        </p:txBody>
      </p:sp>
      <p:sp>
        <p:nvSpPr>
          <p:cNvPr id="6153" name="TextBox 5"/>
          <p:cNvSpPr txBox="1">
            <a:spLocks noChangeArrowheads="1"/>
          </p:cNvSpPr>
          <p:nvPr/>
        </p:nvSpPr>
        <p:spPr bwMode="auto">
          <a:xfrm>
            <a:off x="76200" y="4212914"/>
            <a:ext cx="8991600" cy="1457015"/>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dirty="0" err="1">
                <a:solidFill>
                  <a:srgbClr val="006600"/>
                </a:solidFill>
                <a:latin typeface="Arial" charset="0"/>
                <a:cs typeface="Arial" charset="0"/>
              </a:rPr>
              <a:t>Yêu</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cầu</a:t>
            </a:r>
            <a:r>
              <a:rPr lang="en-US" altLang="en-US" sz="1800" b="1" dirty="0">
                <a:solidFill>
                  <a:srgbClr val="006600"/>
                </a:solidFill>
                <a:latin typeface="Arial" charset="0"/>
                <a:cs typeface="Arial" charset="0"/>
              </a:rPr>
              <a:t> </a:t>
            </a:r>
          </a:p>
          <a:p>
            <a:pPr algn="just" eaLnBrk="1" hangingPunct="1">
              <a:spcBef>
                <a:spcPct val="0"/>
              </a:spcBef>
              <a:buFontTx/>
              <a:buNone/>
            </a:pP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Làm</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việc</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theo</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nhóm</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lớn</a:t>
            </a:r>
            <a:endParaRPr lang="en-US" altLang="en-US" sz="1800" b="1" dirty="0">
              <a:solidFill>
                <a:srgbClr val="006600"/>
              </a:solidFill>
              <a:latin typeface="Arial" charset="0"/>
              <a:cs typeface="Arial" charset="0"/>
            </a:endParaRPr>
          </a:p>
          <a:p>
            <a:pPr algn="just" eaLnBrk="1" hangingPunct="1">
              <a:spcBef>
                <a:spcPct val="0"/>
              </a:spcBef>
              <a:buFontTx/>
              <a:buNone/>
            </a:pP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Các</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nhóm</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trình</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bày</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thành</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sơ</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đồ</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tư</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duy</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cắt</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dán</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kẻ</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bảng</a:t>
            </a:r>
            <a:r>
              <a:rPr lang="en-US" altLang="en-US" sz="1800" b="1" dirty="0">
                <a:solidFill>
                  <a:srgbClr val="006600"/>
                </a:solidFill>
                <a:latin typeface="Arial" charset="0"/>
                <a:cs typeface="Arial" charset="0"/>
              </a:rPr>
              <a:t>…</a:t>
            </a:r>
          </a:p>
          <a:p>
            <a:pPr algn="just" eaLnBrk="1" hangingPunct="1">
              <a:spcBef>
                <a:spcPct val="0"/>
              </a:spcBef>
              <a:buFontTx/>
              <a:buNone/>
            </a:pP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Nếu</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xong</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trước</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thời</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gian</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yêu</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cầu</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thì</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trưng</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bày</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lên</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nhóm</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nào</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xong</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trước</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lên</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trình</a:t>
            </a:r>
            <a:r>
              <a:rPr lang="en-US" altLang="en-US" sz="1800" b="1" dirty="0">
                <a:solidFill>
                  <a:srgbClr val="006600"/>
                </a:solidFill>
                <a:latin typeface="Arial" charset="0"/>
                <a:cs typeface="Arial" charset="0"/>
              </a:rPr>
              <a:t> </a:t>
            </a:r>
            <a:r>
              <a:rPr lang="en-US" altLang="en-US" sz="1800" b="1" dirty="0" err="1">
                <a:solidFill>
                  <a:srgbClr val="006600"/>
                </a:solidFill>
                <a:latin typeface="Arial" charset="0"/>
                <a:cs typeface="Arial" charset="0"/>
              </a:rPr>
              <a:t>bày</a:t>
            </a:r>
            <a:r>
              <a:rPr lang="en-US" altLang="en-US" sz="1800" b="1" dirty="0">
                <a:solidFill>
                  <a:srgbClr val="006600"/>
                </a:solidFill>
                <a:latin typeface="Arial" charset="0"/>
                <a:cs typeface="Arial" charset="0"/>
              </a:rPr>
              <a:t>.</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sp>
        <p:nvSpPr>
          <p:cNvPr id="12" name="Text Box 6"/>
          <p:cNvSpPr txBox="1">
            <a:spLocks noChangeArrowheads="1"/>
          </p:cNvSpPr>
          <p:nvPr/>
        </p:nvSpPr>
        <p:spPr bwMode="auto">
          <a:xfrm>
            <a:off x="3781426" y="6706"/>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0</a:t>
            </a:r>
          </a:p>
        </p:txBody>
      </p:sp>
      <p:sp>
        <p:nvSpPr>
          <p:cNvPr id="13" name="Text Box 7"/>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a:t>
            </a:r>
          </a:p>
        </p:txBody>
      </p:sp>
      <p:sp>
        <p:nvSpPr>
          <p:cNvPr id="14" name="Text Box 8"/>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a:t>
            </a:r>
          </a:p>
        </p:txBody>
      </p:sp>
      <p:sp>
        <p:nvSpPr>
          <p:cNvPr id="15" name="Text Box 9"/>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a:t>
            </a:r>
          </a:p>
        </p:txBody>
      </p:sp>
      <p:sp>
        <p:nvSpPr>
          <p:cNvPr id="16" name="Text Box 10"/>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a:t>
            </a:r>
          </a:p>
        </p:txBody>
      </p:sp>
      <p:sp>
        <p:nvSpPr>
          <p:cNvPr id="17" name="Text Box 11"/>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a:t>
            </a:r>
          </a:p>
        </p:txBody>
      </p:sp>
      <p:sp>
        <p:nvSpPr>
          <p:cNvPr id="18" name="Text Box 12"/>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a:t>
            </a:r>
          </a:p>
        </p:txBody>
      </p:sp>
      <p:sp>
        <p:nvSpPr>
          <p:cNvPr id="19" name="Text Box 13"/>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a:t>
            </a:r>
          </a:p>
        </p:txBody>
      </p:sp>
      <p:sp>
        <p:nvSpPr>
          <p:cNvPr id="20" name="Text Box 14"/>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a:t>
            </a:r>
          </a:p>
        </p:txBody>
      </p:sp>
      <p:sp>
        <p:nvSpPr>
          <p:cNvPr id="21" name="Text Box 15"/>
          <p:cNvSpPr txBox="1">
            <a:spLocks noChangeArrowheads="1"/>
          </p:cNvSpPr>
          <p:nvPr/>
        </p:nvSpPr>
        <p:spPr bwMode="auto">
          <a:xfrm>
            <a:off x="3733801"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a:t>
            </a:r>
          </a:p>
        </p:txBody>
      </p:sp>
      <p:sp>
        <p:nvSpPr>
          <p:cNvPr id="23" name="Text Box 17"/>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20</a:t>
            </a:r>
          </a:p>
        </p:txBody>
      </p:sp>
      <p:sp>
        <p:nvSpPr>
          <p:cNvPr id="24" name="Text Box 18"/>
          <p:cNvSpPr txBox="1">
            <a:spLocks noChangeArrowheads="1"/>
          </p:cNvSpPr>
          <p:nvPr/>
        </p:nvSpPr>
        <p:spPr bwMode="auto">
          <a:xfrm>
            <a:off x="3748089" y="92"/>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40</a:t>
            </a:r>
          </a:p>
        </p:txBody>
      </p:sp>
      <p:sp>
        <p:nvSpPr>
          <p:cNvPr id="26" name="Text Box 20"/>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50</a:t>
            </a:r>
          </a:p>
        </p:txBody>
      </p:sp>
      <p:sp>
        <p:nvSpPr>
          <p:cNvPr id="27" name="Text Box 21"/>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90</a:t>
            </a:r>
          </a:p>
        </p:txBody>
      </p:sp>
      <p:sp>
        <p:nvSpPr>
          <p:cNvPr id="31" name="Text Box 25"/>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100</a:t>
            </a:r>
          </a:p>
        </p:txBody>
      </p:sp>
      <p:sp>
        <p:nvSpPr>
          <p:cNvPr id="32" name="Text Box 26"/>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110</a:t>
            </a:r>
          </a:p>
        </p:txBody>
      </p:sp>
      <p:sp>
        <p:nvSpPr>
          <p:cNvPr id="33" name="Text Box 27"/>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120</a:t>
            </a:r>
          </a:p>
        </p:txBody>
      </p:sp>
      <p:sp>
        <p:nvSpPr>
          <p:cNvPr id="36" name="Text Box 27"/>
          <p:cNvSpPr txBox="1">
            <a:spLocks noChangeArrowheads="1"/>
          </p:cNvSpPr>
          <p:nvPr/>
        </p:nvSpPr>
        <p:spPr bwMode="auto">
          <a:xfrm>
            <a:off x="3781426" y="10264"/>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140</a:t>
            </a:r>
          </a:p>
        </p:txBody>
      </p:sp>
      <p:sp>
        <p:nvSpPr>
          <p:cNvPr id="38" name="Text Box 27"/>
          <p:cNvSpPr txBox="1">
            <a:spLocks noChangeArrowheads="1"/>
          </p:cNvSpPr>
          <p:nvPr/>
        </p:nvSpPr>
        <p:spPr bwMode="auto">
          <a:xfrm>
            <a:off x="37338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6"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1"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Xây dựng con người Việt Nam phát triển toàn diện: nguồn lực phát triển đất  nước phồn vinh, hạnh phúc">
            <a:extLst>
              <a:ext uri="{FF2B5EF4-FFF2-40B4-BE49-F238E27FC236}">
                <a16:creationId xmlns:a16="http://schemas.microsoft.com/office/drawing/2014/main" id="{9E4776F7-E3C8-4AE5-9CC2-4B5E7FBA24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9288" y="1380040"/>
            <a:ext cx="3262311" cy="2620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0385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a:extLst>
              <a:ext uri="{FF2B5EF4-FFF2-40B4-BE49-F238E27FC236}">
                <a16:creationId xmlns:a16="http://schemas.microsoft.com/office/drawing/2014/main" id="{C7A13E1A-7DCF-4BA3-8FB0-D18AF1B3632A}"/>
              </a:ext>
            </a:extLst>
          </p:cNvPr>
          <p:cNvSpPr txBox="1">
            <a:spLocks noChangeArrowheads="1"/>
          </p:cNvSpPr>
          <p:nvPr/>
        </p:nvSpPr>
        <p:spPr bwMode="auto">
          <a:xfrm>
            <a:off x="3472103" y="571500"/>
            <a:ext cx="5129638" cy="761999"/>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err="1">
                <a:solidFill>
                  <a:schemeClr val="bg1"/>
                </a:solidFill>
              </a:rPr>
              <a:t>Làm</a:t>
            </a:r>
            <a:r>
              <a:rPr lang="en-US" sz="2400" dirty="0">
                <a:solidFill>
                  <a:schemeClr val="bg1"/>
                </a:solidFill>
              </a:rPr>
              <a:t> </a:t>
            </a:r>
            <a:r>
              <a:rPr lang="en-US" sz="2400" dirty="0" err="1">
                <a:solidFill>
                  <a:schemeClr val="bg1"/>
                </a:solidFill>
              </a:rPr>
              <a:t>cho</a:t>
            </a:r>
            <a:r>
              <a:rPr lang="en-US" sz="2400" dirty="0">
                <a:solidFill>
                  <a:schemeClr val="bg1"/>
                </a:solidFill>
              </a:rPr>
              <a:t> </a:t>
            </a:r>
            <a:r>
              <a:rPr lang="en-US" sz="2400" dirty="0" err="1">
                <a:solidFill>
                  <a:schemeClr val="bg1"/>
                </a:solidFill>
              </a:rPr>
              <a:t>văn</a:t>
            </a:r>
            <a:r>
              <a:rPr lang="en-US" sz="2400" dirty="0">
                <a:solidFill>
                  <a:schemeClr val="bg1"/>
                </a:solidFill>
              </a:rPr>
              <a:t> </a:t>
            </a:r>
            <a:r>
              <a:rPr lang="en-US" sz="2400" dirty="0" err="1">
                <a:solidFill>
                  <a:schemeClr val="bg1"/>
                </a:solidFill>
              </a:rPr>
              <a:t>hóa</a:t>
            </a:r>
            <a:r>
              <a:rPr lang="en-US" sz="2400" dirty="0">
                <a:solidFill>
                  <a:schemeClr val="bg1"/>
                </a:solidFill>
              </a:rPr>
              <a:t> </a:t>
            </a:r>
            <a:r>
              <a:rPr lang="en-US" sz="2400" dirty="0" err="1">
                <a:solidFill>
                  <a:schemeClr val="bg1"/>
                </a:solidFill>
              </a:rPr>
              <a:t>nhân</a:t>
            </a:r>
            <a:r>
              <a:rPr lang="en-US" sz="2400" dirty="0">
                <a:solidFill>
                  <a:schemeClr val="bg1"/>
                </a:solidFill>
              </a:rPr>
              <a:t> </a:t>
            </a:r>
            <a:r>
              <a:rPr lang="en-US" sz="2400" dirty="0" err="1">
                <a:solidFill>
                  <a:schemeClr val="bg1"/>
                </a:solidFill>
              </a:rPr>
              <a:t>loại</a:t>
            </a:r>
            <a:r>
              <a:rPr lang="en-US" sz="2400" dirty="0">
                <a:solidFill>
                  <a:schemeClr val="bg1"/>
                </a:solidFill>
              </a:rPr>
              <a:t> </a:t>
            </a:r>
            <a:r>
              <a:rPr lang="en-US" sz="2400" dirty="0" err="1">
                <a:solidFill>
                  <a:schemeClr val="bg1"/>
                </a:solidFill>
              </a:rPr>
              <a:t>thêm</a:t>
            </a:r>
            <a:r>
              <a:rPr lang="en-US" sz="2400" dirty="0">
                <a:solidFill>
                  <a:schemeClr val="bg1"/>
                </a:solidFill>
              </a:rPr>
              <a:t> </a:t>
            </a:r>
            <a:r>
              <a:rPr lang="en-US" sz="2400" dirty="0" err="1">
                <a:solidFill>
                  <a:schemeClr val="bg1"/>
                </a:solidFill>
              </a:rPr>
              <a:t>phong</a:t>
            </a:r>
            <a:r>
              <a:rPr lang="en-US" sz="2400" dirty="0">
                <a:solidFill>
                  <a:schemeClr val="bg1"/>
                </a:solidFill>
              </a:rPr>
              <a:t> </a:t>
            </a:r>
            <a:r>
              <a:rPr lang="en-US" sz="2400" dirty="0" err="1">
                <a:solidFill>
                  <a:schemeClr val="bg1"/>
                </a:solidFill>
              </a:rPr>
              <a:t>phú</a:t>
            </a:r>
            <a:r>
              <a:rPr lang="en-US" sz="2400" dirty="0">
                <a:solidFill>
                  <a:schemeClr val="bg1"/>
                </a:solidFill>
              </a:rPr>
              <a:t>, </a:t>
            </a:r>
            <a:r>
              <a:rPr lang="en-US" sz="2400" dirty="0" err="1">
                <a:solidFill>
                  <a:schemeClr val="bg1"/>
                </a:solidFill>
              </a:rPr>
              <a:t>đặc</a:t>
            </a:r>
            <a:r>
              <a:rPr lang="en-US" sz="2400" dirty="0">
                <a:solidFill>
                  <a:schemeClr val="bg1"/>
                </a:solidFill>
              </a:rPr>
              <a:t> </a:t>
            </a:r>
            <a:r>
              <a:rPr lang="en-US" sz="2400" dirty="0" err="1">
                <a:solidFill>
                  <a:schemeClr val="bg1"/>
                </a:solidFill>
              </a:rPr>
              <a:t>sắc</a:t>
            </a:r>
            <a:r>
              <a:rPr lang="en-US" sz="2400" dirty="0">
                <a:solidFill>
                  <a:schemeClr val="bg1"/>
                </a:solidFill>
              </a:rPr>
              <a:t>;</a:t>
            </a:r>
          </a:p>
        </p:txBody>
      </p:sp>
      <p:sp>
        <p:nvSpPr>
          <p:cNvPr id="15" name="Line 5">
            <a:extLst>
              <a:ext uri="{FF2B5EF4-FFF2-40B4-BE49-F238E27FC236}">
                <a16:creationId xmlns:a16="http://schemas.microsoft.com/office/drawing/2014/main" id="{FB6C5A78-3FD5-4E8D-9FFE-6DCB7B1E427A}"/>
              </a:ext>
            </a:extLst>
          </p:cNvPr>
          <p:cNvSpPr>
            <a:spLocks noChangeShapeType="1"/>
          </p:cNvSpPr>
          <p:nvPr/>
        </p:nvSpPr>
        <p:spPr bwMode="auto">
          <a:xfrm flipV="1">
            <a:off x="2456164" y="952500"/>
            <a:ext cx="946695" cy="1773712"/>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19" name="Text Box 3">
            <a:extLst>
              <a:ext uri="{FF2B5EF4-FFF2-40B4-BE49-F238E27FC236}">
                <a16:creationId xmlns:a16="http://schemas.microsoft.com/office/drawing/2014/main" id="{151B81BD-7347-4DB9-9DC6-5DCE71516E9D}"/>
              </a:ext>
            </a:extLst>
          </p:cNvPr>
          <p:cNvSpPr txBox="1">
            <a:spLocks noChangeArrowheads="1"/>
          </p:cNvSpPr>
          <p:nvPr/>
        </p:nvSpPr>
        <p:spPr bwMode="auto">
          <a:xfrm>
            <a:off x="3503251" y="2160994"/>
            <a:ext cx="5111825" cy="1121887"/>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dirty="0">
                <a:solidFill>
                  <a:schemeClr val="bg1"/>
                </a:solidFill>
              </a:rPr>
              <a:t>Tạo nền tảng để các dân tộc trên thế giới giao lưu, học hỏi, hợp tác với nhau</a:t>
            </a:r>
            <a:endParaRPr lang="en-US" sz="2400" b="1" dirty="0">
              <a:solidFill>
                <a:schemeClr val="bg1"/>
              </a:solidFill>
            </a:endParaRPr>
          </a:p>
        </p:txBody>
      </p:sp>
      <p:sp>
        <p:nvSpPr>
          <p:cNvPr id="20" name="Text Box 3">
            <a:extLst>
              <a:ext uri="{FF2B5EF4-FFF2-40B4-BE49-F238E27FC236}">
                <a16:creationId xmlns:a16="http://schemas.microsoft.com/office/drawing/2014/main" id="{384D2EA2-3B3B-47D8-AB93-84A4255EA9C5}"/>
              </a:ext>
            </a:extLst>
          </p:cNvPr>
          <p:cNvSpPr txBox="1">
            <a:spLocks noChangeArrowheads="1"/>
          </p:cNvSpPr>
          <p:nvPr/>
        </p:nvSpPr>
        <p:spPr bwMode="auto">
          <a:xfrm>
            <a:off x="3525022" y="3848100"/>
            <a:ext cx="5138497" cy="1490324"/>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dirty="0">
                <a:solidFill>
                  <a:schemeClr val="bg1"/>
                </a:solidFill>
              </a:rPr>
              <a:t>Giúp cho các nước có cơ hội vươn lên phát triển, góp phần thực hiện bình đẳng giữa các dân tộc và bảo vệ nền hòa bình trên thế giới.</a:t>
            </a:r>
          </a:p>
        </p:txBody>
      </p:sp>
      <p:sp>
        <p:nvSpPr>
          <p:cNvPr id="21" name="Line 5">
            <a:extLst>
              <a:ext uri="{FF2B5EF4-FFF2-40B4-BE49-F238E27FC236}">
                <a16:creationId xmlns:a16="http://schemas.microsoft.com/office/drawing/2014/main" id="{C6E9050E-5089-44E5-A953-F352CEBC312C}"/>
              </a:ext>
            </a:extLst>
          </p:cNvPr>
          <p:cNvSpPr>
            <a:spLocks noChangeShapeType="1"/>
          </p:cNvSpPr>
          <p:nvPr/>
        </p:nvSpPr>
        <p:spPr bwMode="auto">
          <a:xfrm flipV="1">
            <a:off x="2487832" y="2726212"/>
            <a:ext cx="948064" cy="1"/>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22" name="Line 5">
            <a:extLst>
              <a:ext uri="{FF2B5EF4-FFF2-40B4-BE49-F238E27FC236}">
                <a16:creationId xmlns:a16="http://schemas.microsoft.com/office/drawing/2014/main" id="{46D902E2-D083-4692-86FC-75AEEB405633}"/>
              </a:ext>
            </a:extLst>
          </p:cNvPr>
          <p:cNvSpPr>
            <a:spLocks noChangeShapeType="1"/>
          </p:cNvSpPr>
          <p:nvPr/>
        </p:nvSpPr>
        <p:spPr bwMode="auto">
          <a:xfrm>
            <a:off x="2454795" y="2721938"/>
            <a:ext cx="1048455" cy="1773713"/>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23" name="Rectangle: Rounded Corners 22">
            <a:extLst>
              <a:ext uri="{FF2B5EF4-FFF2-40B4-BE49-F238E27FC236}">
                <a16:creationId xmlns:a16="http://schemas.microsoft.com/office/drawing/2014/main" id="{87F1140A-927C-4DFD-AD76-094A38AA0F73}"/>
              </a:ext>
            </a:extLst>
          </p:cNvPr>
          <p:cNvSpPr/>
          <p:nvPr/>
        </p:nvSpPr>
        <p:spPr bwMode="auto">
          <a:xfrm>
            <a:off x="182593" y="2247900"/>
            <a:ext cx="2222720" cy="114300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algn="ctr">
              <a:lnSpc>
                <a:spcPct val="150000"/>
              </a:lnSpc>
              <a:spcBef>
                <a:spcPts val="0"/>
              </a:spcBef>
            </a:pPr>
            <a:r>
              <a:rPr lang="en-US" b="1" dirty="0">
                <a:solidFill>
                  <a:schemeClr val="bg1"/>
                </a:solidFill>
              </a:rPr>
              <a:t>Ý </a:t>
            </a:r>
            <a:r>
              <a:rPr lang="en-US" b="1" dirty="0" err="1">
                <a:solidFill>
                  <a:schemeClr val="bg1"/>
                </a:solidFill>
              </a:rPr>
              <a:t>nghĩa</a:t>
            </a:r>
            <a:r>
              <a:rPr lang="en-US" b="1" dirty="0">
                <a:solidFill>
                  <a:schemeClr val="bg1"/>
                </a:solidFill>
              </a:rPr>
              <a:t> </a:t>
            </a:r>
            <a:r>
              <a:rPr lang="en-US" b="1" dirty="0" err="1">
                <a:solidFill>
                  <a:schemeClr val="bg1"/>
                </a:solidFill>
              </a:rPr>
              <a:t>tôn</a:t>
            </a:r>
            <a:r>
              <a:rPr lang="en-US" b="1" dirty="0">
                <a:solidFill>
                  <a:schemeClr val="bg1"/>
                </a:solidFill>
              </a:rPr>
              <a:t> </a:t>
            </a:r>
            <a:r>
              <a:rPr lang="en-US" b="1" dirty="0" err="1">
                <a:solidFill>
                  <a:schemeClr val="bg1"/>
                </a:solidFill>
              </a:rPr>
              <a:t>trọng</a:t>
            </a:r>
            <a:r>
              <a:rPr lang="en-US" b="1" dirty="0">
                <a:solidFill>
                  <a:schemeClr val="bg1"/>
                </a:solidFill>
              </a:rPr>
              <a:t> </a:t>
            </a:r>
            <a:r>
              <a:rPr lang="en-US" b="1" dirty="0" err="1">
                <a:solidFill>
                  <a:schemeClr val="bg1"/>
                </a:solidFill>
              </a:rPr>
              <a:t>văn</a:t>
            </a:r>
            <a:r>
              <a:rPr lang="en-US" b="1" dirty="0">
                <a:solidFill>
                  <a:schemeClr val="bg1"/>
                </a:solidFill>
              </a:rPr>
              <a:t> </a:t>
            </a:r>
            <a:r>
              <a:rPr lang="en-US" b="1" dirty="0" err="1">
                <a:solidFill>
                  <a:schemeClr val="bg1"/>
                </a:solidFill>
              </a:rPr>
              <a:t>hóa</a:t>
            </a:r>
            <a:endParaRPr kumimoji="0" lang="en-US" sz="3200" b="1"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76354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14810-F924-4DE3-9233-0A40681FA2E5}"/>
              </a:ext>
            </a:extLst>
          </p:cNvPr>
          <p:cNvSpPr txBox="1"/>
          <p:nvPr/>
        </p:nvSpPr>
        <p:spPr>
          <a:xfrm>
            <a:off x="152400" y="706568"/>
            <a:ext cx="8839200" cy="707886"/>
          </a:xfrm>
          <a:prstGeom prst="rect">
            <a:avLst/>
          </a:prstGeom>
          <a:noFill/>
        </p:spPr>
        <p:txBody>
          <a:bodyPr wrap="square" rtlCol="0">
            <a:spAutoFit/>
          </a:bodyPr>
          <a:lstStyle/>
          <a:p>
            <a:pPr algn="just"/>
            <a:r>
              <a:rPr lang="vi-VN" sz="2000" b="1" i="0" dirty="0">
                <a:solidFill>
                  <a:srgbClr val="0000FF"/>
                </a:solidFill>
                <a:effectLst/>
                <a:latin typeface="Arial" panose="020B0604020202020204" pitchFamily="34" charset="0"/>
              </a:rPr>
              <a:t>Việc tôn trọng sự đa dạng các dân tộc và các nền văn hóa trên thế giới mang lại nhiều lợi ích gì cho Việt Nam, như:</a:t>
            </a:r>
            <a:endParaRPr lang="en-US" sz="2800" b="1" dirty="0">
              <a:solidFill>
                <a:srgbClr val="0000FF"/>
              </a:solidFill>
              <a:latin typeface="+mj-lt"/>
            </a:endParaRPr>
          </a:p>
        </p:txBody>
      </p:sp>
      <p:sp>
        <p:nvSpPr>
          <p:cNvPr id="9" name="Line 12">
            <a:extLst>
              <a:ext uri="{FF2B5EF4-FFF2-40B4-BE49-F238E27FC236}">
                <a16:creationId xmlns:a16="http://schemas.microsoft.com/office/drawing/2014/main" id="{BD243E13-F1A4-4C91-9629-6B7C64C31468}"/>
              </a:ext>
            </a:extLst>
          </p:cNvPr>
          <p:cNvSpPr>
            <a:spLocks noChangeShapeType="1"/>
          </p:cNvSpPr>
          <p:nvPr/>
        </p:nvSpPr>
        <p:spPr bwMode="auto">
          <a:xfrm>
            <a:off x="0" y="628461"/>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 name="Picture 7">
            <a:extLst>
              <a:ext uri="{FF2B5EF4-FFF2-40B4-BE49-F238E27FC236}">
                <a16:creationId xmlns:a16="http://schemas.microsoft.com/office/drawing/2014/main" id="{137F470A-9779-4F77-BE7E-C71951CDC16D}"/>
              </a:ext>
            </a:extLst>
          </p:cNvPr>
          <p:cNvPicPr>
            <a:picLocks noChangeAspect="1"/>
          </p:cNvPicPr>
          <p:nvPr/>
        </p:nvPicPr>
        <p:blipFill>
          <a:blip r:embed="rId4"/>
          <a:stretch>
            <a:fillRect/>
          </a:stretch>
        </p:blipFill>
        <p:spPr>
          <a:xfrm>
            <a:off x="0" y="886"/>
            <a:ext cx="2517515" cy="627575"/>
          </a:xfrm>
          <a:prstGeom prst="rect">
            <a:avLst/>
          </a:prstGeom>
        </p:spPr>
      </p:pic>
      <p:sp>
        <p:nvSpPr>
          <p:cNvPr id="7" name="Rounded Rectangle 9">
            <a:extLst>
              <a:ext uri="{FF2B5EF4-FFF2-40B4-BE49-F238E27FC236}">
                <a16:creationId xmlns:a16="http://schemas.microsoft.com/office/drawing/2014/main" id="{155A0ED6-8CA8-4BF9-9215-792CCB616EA9}"/>
              </a:ext>
            </a:extLst>
          </p:cNvPr>
          <p:cNvSpPr/>
          <p:nvPr>
            <p:custDataLst>
              <p:tags r:id="rId1"/>
            </p:custDataLst>
          </p:nvPr>
        </p:nvSpPr>
        <p:spPr>
          <a:xfrm>
            <a:off x="1447800" y="1467795"/>
            <a:ext cx="3048000" cy="251460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vi-VN" sz="2400" dirty="0"/>
              <a:t>Góp phần quảng bá, giới thiệu hình ảnh đẹp về đất nước và con người Việt Nam tới bạn bè quốc tế.</a:t>
            </a:r>
          </a:p>
        </p:txBody>
      </p:sp>
      <p:sp>
        <p:nvSpPr>
          <p:cNvPr id="10" name="Rounded Rectangle 9">
            <a:extLst>
              <a:ext uri="{FF2B5EF4-FFF2-40B4-BE49-F238E27FC236}">
                <a16:creationId xmlns:a16="http://schemas.microsoft.com/office/drawing/2014/main" id="{4A365489-E9BC-4095-B8DB-9190F6BAEF0F}"/>
              </a:ext>
            </a:extLst>
          </p:cNvPr>
          <p:cNvSpPr/>
          <p:nvPr>
            <p:custDataLst>
              <p:tags r:id="rId2"/>
            </p:custDataLst>
          </p:nvPr>
        </p:nvSpPr>
        <p:spPr>
          <a:xfrm>
            <a:off x="4804585" y="1467795"/>
            <a:ext cx="3048000" cy="243840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err="1"/>
              <a:t>Thúc</a:t>
            </a:r>
            <a:r>
              <a:rPr lang="en-US" sz="2400" dirty="0"/>
              <a:t> </a:t>
            </a:r>
            <a:r>
              <a:rPr lang="en-US" sz="2400" dirty="0" err="1"/>
              <a:t>đẩy</a:t>
            </a:r>
            <a:r>
              <a:rPr lang="en-US" sz="2400" dirty="0"/>
              <a:t> </a:t>
            </a:r>
            <a:r>
              <a:rPr lang="en-US" sz="2400" dirty="0" err="1"/>
              <a:t>mối</a:t>
            </a:r>
            <a:r>
              <a:rPr lang="en-US" sz="2400" dirty="0"/>
              <a:t> </a:t>
            </a:r>
            <a:r>
              <a:rPr lang="en-US" sz="2400" dirty="0" err="1"/>
              <a:t>quan</a:t>
            </a:r>
            <a:r>
              <a:rPr lang="en-US" sz="2400" dirty="0"/>
              <a:t> </a:t>
            </a:r>
            <a:r>
              <a:rPr lang="en-US" sz="2400" dirty="0" err="1"/>
              <a:t>hệ</a:t>
            </a:r>
            <a:r>
              <a:rPr lang="en-US" sz="2400" dirty="0"/>
              <a:t> </a:t>
            </a:r>
            <a:r>
              <a:rPr lang="en-US" sz="2400" dirty="0" err="1"/>
              <a:t>hợp</a:t>
            </a:r>
            <a:r>
              <a:rPr lang="en-US" sz="2400" dirty="0"/>
              <a:t> </a:t>
            </a:r>
            <a:r>
              <a:rPr lang="en-US" sz="2400" dirty="0" err="1"/>
              <a:t>tác</a:t>
            </a:r>
            <a:r>
              <a:rPr lang="en-US" sz="2400" dirty="0"/>
              <a:t>, </a:t>
            </a:r>
            <a:r>
              <a:rPr lang="en-US" sz="2400" dirty="0" err="1"/>
              <a:t>hữu</a:t>
            </a:r>
            <a:r>
              <a:rPr lang="en-US" sz="2400" dirty="0"/>
              <a:t> </a:t>
            </a:r>
            <a:r>
              <a:rPr lang="en-US" sz="2400" dirty="0" err="1"/>
              <a:t>nghị</a:t>
            </a:r>
            <a:r>
              <a:rPr lang="en-US" sz="2400" dirty="0"/>
              <a:t>, </a:t>
            </a:r>
            <a:r>
              <a:rPr lang="en-US" sz="2400" dirty="0" err="1"/>
              <a:t>cùng</a:t>
            </a:r>
            <a:r>
              <a:rPr lang="en-US" sz="2400" dirty="0"/>
              <a:t> </a:t>
            </a:r>
            <a:r>
              <a:rPr lang="en-US" sz="2400" dirty="0" err="1"/>
              <a:t>phát</a:t>
            </a:r>
            <a:r>
              <a:rPr lang="en-US" sz="2400" dirty="0"/>
              <a:t> </a:t>
            </a:r>
            <a:r>
              <a:rPr lang="en-US" sz="2400" dirty="0" err="1"/>
              <a:t>triển</a:t>
            </a:r>
            <a:r>
              <a:rPr lang="en-US" sz="2400" dirty="0"/>
              <a:t> </a:t>
            </a:r>
            <a:r>
              <a:rPr lang="en-US" sz="2400" dirty="0" err="1"/>
              <a:t>giữa</a:t>
            </a:r>
            <a:r>
              <a:rPr lang="en-US" sz="2400" dirty="0"/>
              <a:t> </a:t>
            </a:r>
            <a:r>
              <a:rPr lang="en-US" sz="2400" dirty="0" err="1"/>
              <a:t>Việt</a:t>
            </a:r>
            <a:r>
              <a:rPr lang="en-US" sz="2400" dirty="0"/>
              <a:t> Nam </a:t>
            </a:r>
            <a:r>
              <a:rPr lang="en-US" sz="2400" dirty="0" err="1"/>
              <a:t>và</a:t>
            </a:r>
            <a:r>
              <a:rPr lang="en-US" sz="2400" dirty="0"/>
              <a:t> </a:t>
            </a:r>
            <a:r>
              <a:rPr lang="en-US" sz="2400" dirty="0" err="1"/>
              <a:t>các</a:t>
            </a:r>
            <a:r>
              <a:rPr lang="en-US" sz="2400" dirty="0"/>
              <a:t> </a:t>
            </a:r>
            <a:r>
              <a:rPr lang="en-US" sz="2400" dirty="0" err="1"/>
              <a:t>quốc</a:t>
            </a:r>
            <a:r>
              <a:rPr lang="en-US" sz="2400" dirty="0"/>
              <a:t> </a:t>
            </a:r>
            <a:r>
              <a:rPr lang="en-US" sz="2400" dirty="0" err="1"/>
              <a:t>gia</a:t>
            </a:r>
            <a:r>
              <a:rPr lang="en-US" sz="2400" dirty="0"/>
              <a:t> </a:t>
            </a:r>
            <a:r>
              <a:rPr lang="en-US" sz="2400" dirty="0" err="1"/>
              <a:t>trên</a:t>
            </a:r>
            <a:r>
              <a:rPr lang="en-US" sz="2400" dirty="0"/>
              <a:t> </a:t>
            </a:r>
            <a:r>
              <a:rPr lang="en-US" sz="2400" dirty="0" err="1"/>
              <a:t>thế</a:t>
            </a:r>
            <a:r>
              <a:rPr lang="en-US" sz="2400" dirty="0"/>
              <a:t> </a:t>
            </a:r>
            <a:r>
              <a:rPr lang="en-US" sz="2400" dirty="0" err="1"/>
              <a:t>giới</a:t>
            </a:r>
            <a:r>
              <a:rPr lang="en-US" sz="2400" dirty="0"/>
              <a:t>.</a:t>
            </a:r>
          </a:p>
        </p:txBody>
      </p:sp>
      <p:pic>
        <p:nvPicPr>
          <p:cNvPr id="3074" name="Picture 2" descr="Ban hành Kế hoạch triển khai Chỉ thị số 25/CT-TTg của Thủ tướng Chính phủ  về việc đẩy mạnh triển khai Chiến lược văn hóa đối ngoại của Việt Nam giai  đoạn">
            <a:extLst>
              <a:ext uri="{FF2B5EF4-FFF2-40B4-BE49-F238E27FC236}">
                <a16:creationId xmlns:a16="http://schemas.microsoft.com/office/drawing/2014/main" id="{28527A68-B983-46FE-B52E-F8F46F8F40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6590"/>
          <a:stretch/>
        </p:blipFill>
        <p:spPr bwMode="auto">
          <a:xfrm>
            <a:off x="0" y="4224345"/>
            <a:ext cx="4804586" cy="14897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an hành Kế hoạch triển khai Chỉ thị số 25/CT-TTg của Thủ tướng Chính phủ  về việc đẩy mạnh triển khai Chiến lược văn hóa đối ngoại của Việt Nam giai  đoạn">
            <a:extLst>
              <a:ext uri="{FF2B5EF4-FFF2-40B4-BE49-F238E27FC236}">
                <a16:creationId xmlns:a16="http://schemas.microsoft.com/office/drawing/2014/main" id="{51E1F924-B639-44ED-BA9F-1B09340084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2105"/>
          <a:stretch/>
        </p:blipFill>
        <p:spPr bwMode="auto">
          <a:xfrm>
            <a:off x="4804585" y="4224344"/>
            <a:ext cx="4339415" cy="148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70710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14810-F924-4DE3-9233-0A40681FA2E5}"/>
              </a:ext>
            </a:extLst>
          </p:cNvPr>
          <p:cNvSpPr txBox="1"/>
          <p:nvPr/>
        </p:nvSpPr>
        <p:spPr>
          <a:xfrm>
            <a:off x="152400" y="800100"/>
            <a:ext cx="8839200" cy="830997"/>
          </a:xfrm>
          <a:prstGeom prst="rect">
            <a:avLst/>
          </a:prstGeom>
          <a:noFill/>
        </p:spPr>
        <p:txBody>
          <a:bodyPr wrap="square" rtlCol="0">
            <a:spAutoFit/>
          </a:bodyPr>
          <a:lstStyle/>
          <a:p>
            <a:pPr algn="just"/>
            <a:r>
              <a:rPr lang="en-US" sz="2400" b="1" i="0" dirty="0">
                <a:solidFill>
                  <a:srgbClr val="C00000"/>
                </a:solidFill>
                <a:effectLst/>
                <a:latin typeface="Open Sans" panose="020B0606030504020204" pitchFamily="34" charset="0"/>
              </a:rPr>
              <a:t>2. Ý </a:t>
            </a:r>
            <a:r>
              <a:rPr lang="en-US" sz="2400" b="1" i="0" dirty="0" err="1">
                <a:solidFill>
                  <a:srgbClr val="C00000"/>
                </a:solidFill>
                <a:effectLst/>
                <a:latin typeface="Open Sans" panose="020B0606030504020204" pitchFamily="34" charset="0"/>
              </a:rPr>
              <a:t>nghĩa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việc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tôn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trọng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sự</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đa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dạng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dân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tộc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và</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nền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văn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hóa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trên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thế</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giới</a:t>
            </a:r>
            <a:endParaRPr lang="en-US" sz="3200" b="1" dirty="0">
              <a:solidFill>
                <a:srgbClr val="C00000"/>
              </a:solidFill>
              <a:latin typeface="+mj-lt"/>
            </a:endParaRPr>
          </a:p>
        </p:txBody>
      </p:sp>
      <p:sp>
        <p:nvSpPr>
          <p:cNvPr id="9" name="Line 12">
            <a:extLst>
              <a:ext uri="{FF2B5EF4-FFF2-40B4-BE49-F238E27FC236}">
                <a16:creationId xmlns:a16="http://schemas.microsoft.com/office/drawing/2014/main" id="{BD243E13-F1A4-4C91-9629-6B7C64C31468}"/>
              </a:ext>
            </a:extLst>
          </p:cNvPr>
          <p:cNvSpPr>
            <a:spLocks noChangeShapeType="1"/>
          </p:cNvSpPr>
          <p:nvPr/>
        </p:nvSpPr>
        <p:spPr bwMode="auto">
          <a:xfrm>
            <a:off x="0" y="7239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13">
            <a:extLst>
              <a:ext uri="{FF2B5EF4-FFF2-40B4-BE49-F238E27FC236}">
                <a16:creationId xmlns:a16="http://schemas.microsoft.com/office/drawing/2014/main" id="{9A493CE5-BF92-40F8-B86D-90D56C0310E5}"/>
              </a:ext>
            </a:extLst>
          </p:cNvPr>
          <p:cNvSpPr>
            <a:spLocks noChangeArrowheads="1"/>
          </p:cNvSpPr>
          <p:nvPr/>
        </p:nvSpPr>
        <p:spPr bwMode="auto">
          <a:xfrm>
            <a:off x="0" y="0"/>
            <a:ext cx="9144000" cy="696632"/>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1" name="TextBox 10">
            <a:extLst>
              <a:ext uri="{FF2B5EF4-FFF2-40B4-BE49-F238E27FC236}">
                <a16:creationId xmlns:a16="http://schemas.microsoft.com/office/drawing/2014/main" id="{F1414C3D-8B56-4C6C-936A-974AB5BA18A3}"/>
              </a:ext>
            </a:extLst>
          </p:cNvPr>
          <p:cNvSpPr txBox="1"/>
          <p:nvPr/>
        </p:nvSpPr>
        <p:spPr>
          <a:xfrm>
            <a:off x="166437" y="42965"/>
            <a:ext cx="9115926" cy="523220"/>
          </a:xfrm>
          <a:prstGeom prst="rect">
            <a:avLst/>
          </a:prstGeom>
          <a:noFill/>
        </p:spPr>
        <p:txBody>
          <a:bodyPr wrap="square" rtlCol="0">
            <a:spAutoFit/>
          </a:bodyPr>
          <a:lstStyle/>
          <a:p>
            <a:pPr algn="ctr"/>
            <a:r>
              <a:rPr lang="en-US" sz="2800" b="1" dirty="0" err="1">
                <a:solidFill>
                  <a:srgbClr val="FFFF00"/>
                </a:solidFill>
                <a:latin typeface="+mj-lt"/>
              </a:rPr>
              <a:t>Tôn</a:t>
            </a:r>
            <a:r>
              <a:rPr lang="en-US" sz="2800" b="1" dirty="0">
                <a:solidFill>
                  <a:srgbClr val="FFFF00"/>
                </a:solidFill>
                <a:latin typeface="+mj-lt"/>
              </a:rPr>
              <a:t> </a:t>
            </a:r>
            <a:r>
              <a:rPr lang="en-US" sz="2800" b="1" dirty="0" err="1">
                <a:solidFill>
                  <a:srgbClr val="FFFF00"/>
                </a:solidFill>
                <a:latin typeface="+mj-lt"/>
              </a:rPr>
              <a:t>trọng</a:t>
            </a:r>
            <a:r>
              <a:rPr lang="en-US" sz="2800" b="1" dirty="0">
                <a:solidFill>
                  <a:srgbClr val="FFFF00"/>
                </a:solidFill>
                <a:latin typeface="+mj-lt"/>
              </a:rPr>
              <a:t> </a:t>
            </a:r>
            <a:r>
              <a:rPr lang="en-US" sz="2800" b="1" dirty="0" err="1">
                <a:solidFill>
                  <a:srgbClr val="FFFF00"/>
                </a:solidFill>
                <a:latin typeface="+mj-lt"/>
              </a:rPr>
              <a:t>sự</a:t>
            </a:r>
            <a:r>
              <a:rPr lang="en-US" sz="2800" b="1" dirty="0">
                <a:solidFill>
                  <a:srgbClr val="FFFF00"/>
                </a:solidFill>
                <a:latin typeface="+mj-lt"/>
              </a:rPr>
              <a:t> </a:t>
            </a:r>
            <a:r>
              <a:rPr lang="en-US" sz="2800" b="1" dirty="0" err="1">
                <a:solidFill>
                  <a:srgbClr val="FFFF00"/>
                </a:solidFill>
                <a:latin typeface="+mj-lt"/>
              </a:rPr>
              <a:t>đa</a:t>
            </a:r>
            <a:r>
              <a:rPr lang="en-US" sz="2800" b="1" dirty="0">
                <a:solidFill>
                  <a:srgbClr val="FFFF00"/>
                </a:solidFill>
                <a:latin typeface="+mj-lt"/>
              </a:rPr>
              <a:t> </a:t>
            </a:r>
            <a:r>
              <a:rPr lang="en-US" sz="2800" b="1" dirty="0" err="1">
                <a:solidFill>
                  <a:srgbClr val="FFFF00"/>
                </a:solidFill>
                <a:latin typeface="+mj-lt"/>
              </a:rPr>
              <a:t>dạng</a:t>
            </a:r>
            <a:r>
              <a:rPr lang="en-US" sz="2800" b="1" dirty="0">
                <a:solidFill>
                  <a:srgbClr val="FFFF00"/>
                </a:solidFill>
                <a:latin typeface="+mj-lt"/>
              </a:rPr>
              <a:t> </a:t>
            </a:r>
            <a:r>
              <a:rPr lang="en-US" sz="2800" b="1" dirty="0" err="1">
                <a:solidFill>
                  <a:srgbClr val="FFFF00"/>
                </a:solidFill>
                <a:latin typeface="+mj-lt"/>
              </a:rPr>
              <a:t>của</a:t>
            </a:r>
            <a:r>
              <a:rPr lang="en-US" sz="2800" b="1" dirty="0">
                <a:solidFill>
                  <a:srgbClr val="FFFF00"/>
                </a:solidFill>
                <a:latin typeface="+mj-lt"/>
              </a:rPr>
              <a:t> </a:t>
            </a:r>
            <a:r>
              <a:rPr lang="en-US" sz="2800" b="1" dirty="0" err="1">
                <a:solidFill>
                  <a:srgbClr val="FFFF00"/>
                </a:solidFill>
                <a:latin typeface="+mj-lt"/>
              </a:rPr>
              <a:t>các</a:t>
            </a:r>
            <a:r>
              <a:rPr lang="en-US" sz="2800" b="1" dirty="0">
                <a:solidFill>
                  <a:srgbClr val="FFFF00"/>
                </a:solidFill>
                <a:latin typeface="+mj-lt"/>
              </a:rPr>
              <a:t> </a:t>
            </a:r>
            <a:r>
              <a:rPr lang="en-US" sz="2800" b="1" dirty="0" err="1">
                <a:solidFill>
                  <a:srgbClr val="FFFF00"/>
                </a:solidFill>
                <a:latin typeface="+mj-lt"/>
              </a:rPr>
              <a:t>dân</a:t>
            </a:r>
            <a:r>
              <a:rPr lang="en-US" sz="2800" b="1" dirty="0">
                <a:solidFill>
                  <a:srgbClr val="FFFF00"/>
                </a:solidFill>
                <a:latin typeface="+mj-lt"/>
              </a:rPr>
              <a:t> </a:t>
            </a:r>
            <a:r>
              <a:rPr lang="en-US" sz="2800" b="1" dirty="0" err="1">
                <a:solidFill>
                  <a:srgbClr val="FFFF00"/>
                </a:solidFill>
                <a:latin typeface="+mj-lt"/>
              </a:rPr>
              <a:t>tộc</a:t>
            </a:r>
            <a:endParaRPr lang="en-US" sz="2800" b="1" dirty="0">
              <a:solidFill>
                <a:srgbClr val="FFFF00"/>
              </a:solidFill>
              <a:latin typeface="+mj-lt"/>
            </a:endParaRPr>
          </a:p>
        </p:txBody>
      </p:sp>
      <p:pic>
        <p:nvPicPr>
          <p:cNvPr id="4098" name="Picture 2" descr="Ban hành Kế hoạch triển khai Chỉ thị số 25/CT-TTg của Thủ tướng Chính phủ  về việc đẩy mạnh triển khai Chiến lược văn hóa đối ngoại của Việt Nam giai  đoạn">
            <a:extLst>
              <a:ext uri="{FF2B5EF4-FFF2-40B4-BE49-F238E27FC236}">
                <a16:creationId xmlns:a16="http://schemas.microsoft.com/office/drawing/2014/main" id="{34F6D96C-CDA1-4AC4-8F12-748417B2E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a:stretch/>
        </p:blipFill>
        <p:spPr bwMode="auto">
          <a:xfrm>
            <a:off x="5131891" y="1675726"/>
            <a:ext cx="3859709" cy="337169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E30295F-6C24-4D60-AA5D-6003FC22EC20}"/>
              </a:ext>
            </a:extLst>
          </p:cNvPr>
          <p:cNvSpPr txBox="1"/>
          <p:nvPr/>
        </p:nvSpPr>
        <p:spPr>
          <a:xfrm>
            <a:off x="228600" y="1659397"/>
            <a:ext cx="4800600" cy="3416320"/>
          </a:xfrm>
          <a:prstGeom prst="rect">
            <a:avLst/>
          </a:prstGeom>
          <a:solidFill>
            <a:srgbClr val="FF9900"/>
          </a:solidFill>
          <a:ln w="28575">
            <a:solidFill>
              <a:schemeClr val="accent4">
                <a:lumMod val="75000"/>
              </a:schemeClr>
            </a:solidFill>
          </a:ln>
        </p:spPr>
        <p:txBody>
          <a:bodyPr wrap="square">
            <a:spAutoFit/>
          </a:bodyPr>
          <a:lstStyle/>
          <a:p>
            <a:pPr algn="just"/>
            <a:r>
              <a:rPr lang="vi-VN" sz="2400" dirty="0">
                <a:solidFill>
                  <a:schemeClr val="bg1"/>
                </a:solidFill>
              </a:rPr>
              <a:t>Tôn trọng sự đa dạng của các dân tộc và các nền văn </a:t>
            </a:r>
            <a:r>
              <a:rPr lang="vi-VN" sz="2400" dirty="0" err="1">
                <a:solidFill>
                  <a:schemeClr val="bg1"/>
                </a:solidFill>
              </a:rPr>
              <a:t>hoá</a:t>
            </a:r>
            <a:r>
              <a:rPr lang="vi-VN" sz="2400" dirty="0">
                <a:solidFill>
                  <a:schemeClr val="bg1"/>
                </a:solidFill>
              </a:rPr>
              <a:t> trên thế giới có ý nghĩa  quan trọng giúp mỗi cá nhân luôn sẵn sàng học hỏi để có thể </a:t>
            </a:r>
            <a:r>
              <a:rPr lang="vi-VN" sz="2400" dirty="0" err="1">
                <a:solidFill>
                  <a:schemeClr val="bg1"/>
                </a:solidFill>
              </a:rPr>
              <a:t>hoà</a:t>
            </a:r>
            <a:r>
              <a:rPr lang="vi-VN" sz="2400" dirty="0">
                <a:solidFill>
                  <a:schemeClr val="bg1"/>
                </a:solidFill>
              </a:rPr>
              <a:t> nhập và phát  triển, trở thành công dân toàn cầu; phát huy được bản sắc của dân tộc mình và mở  rộng các quan hệ giao lưu, hợp tác. </a:t>
            </a:r>
          </a:p>
        </p:txBody>
      </p:sp>
    </p:spTree>
    <p:extLst>
      <p:ext uri="{BB962C8B-B14F-4D97-AF65-F5344CB8AC3E}">
        <p14:creationId xmlns:p14="http://schemas.microsoft.com/office/powerpoint/2010/main" val="386730094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14810-F924-4DE3-9233-0A40681FA2E5}"/>
              </a:ext>
            </a:extLst>
          </p:cNvPr>
          <p:cNvSpPr txBox="1"/>
          <p:nvPr/>
        </p:nvSpPr>
        <p:spPr>
          <a:xfrm>
            <a:off x="152400" y="800100"/>
            <a:ext cx="8839200" cy="830997"/>
          </a:xfrm>
          <a:prstGeom prst="rect">
            <a:avLst/>
          </a:prstGeom>
          <a:noFill/>
        </p:spPr>
        <p:txBody>
          <a:bodyPr wrap="square" rtlCol="0">
            <a:spAutoFit/>
          </a:bodyPr>
          <a:lstStyle/>
          <a:p>
            <a:pPr algn="just"/>
            <a:r>
              <a:rPr lang="en-US" sz="2400" b="1" i="0" dirty="0">
                <a:solidFill>
                  <a:srgbClr val="C00000"/>
                </a:solidFill>
                <a:effectLst/>
                <a:latin typeface="Open Sans" panose="020B0606030504020204" pitchFamily="34" charset="0"/>
              </a:rPr>
              <a:t>3. </a:t>
            </a:r>
            <a:r>
              <a:rPr lang="en-US" sz="2400" b="1" i="0" dirty="0" err="1">
                <a:solidFill>
                  <a:srgbClr val="C00000"/>
                </a:solidFill>
                <a:effectLst/>
                <a:latin typeface="Open Sans" panose="020B0606030504020204" pitchFamily="34" charset="0"/>
              </a:rPr>
              <a:t>Thực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hiện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tôn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trọng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sự</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đa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dạng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dân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tộc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và</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nền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văn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hóa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trên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thế</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giới</a:t>
            </a:r>
            <a:r>
              <a:rPr lang="en-US" sz="2400" b="1" i="0" dirty="0">
                <a:solidFill>
                  <a:srgbClr val="C00000"/>
                </a:solidFill>
                <a:effectLst/>
                <a:latin typeface="Open Sans" panose="020B0606030504020204" pitchFamily="34" charset="0"/>
              </a:rPr>
              <a:t>:</a:t>
            </a:r>
            <a:endParaRPr lang="en-US" sz="3200" b="1" dirty="0">
              <a:solidFill>
                <a:srgbClr val="C00000"/>
              </a:solidFill>
              <a:latin typeface="+mj-lt"/>
            </a:endParaRPr>
          </a:p>
        </p:txBody>
      </p:sp>
      <p:sp>
        <p:nvSpPr>
          <p:cNvPr id="9" name="Line 12">
            <a:extLst>
              <a:ext uri="{FF2B5EF4-FFF2-40B4-BE49-F238E27FC236}">
                <a16:creationId xmlns:a16="http://schemas.microsoft.com/office/drawing/2014/main" id="{BD243E13-F1A4-4C91-9629-6B7C64C31468}"/>
              </a:ext>
            </a:extLst>
          </p:cNvPr>
          <p:cNvSpPr>
            <a:spLocks noChangeShapeType="1"/>
          </p:cNvSpPr>
          <p:nvPr/>
        </p:nvSpPr>
        <p:spPr bwMode="auto">
          <a:xfrm>
            <a:off x="0" y="7239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13">
            <a:extLst>
              <a:ext uri="{FF2B5EF4-FFF2-40B4-BE49-F238E27FC236}">
                <a16:creationId xmlns:a16="http://schemas.microsoft.com/office/drawing/2014/main" id="{9A493CE5-BF92-40F8-B86D-90D56C0310E5}"/>
              </a:ext>
            </a:extLst>
          </p:cNvPr>
          <p:cNvSpPr>
            <a:spLocks noChangeArrowheads="1"/>
          </p:cNvSpPr>
          <p:nvPr/>
        </p:nvSpPr>
        <p:spPr bwMode="auto">
          <a:xfrm>
            <a:off x="0" y="0"/>
            <a:ext cx="9144000" cy="696632"/>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1" name="TextBox 10">
            <a:extLst>
              <a:ext uri="{FF2B5EF4-FFF2-40B4-BE49-F238E27FC236}">
                <a16:creationId xmlns:a16="http://schemas.microsoft.com/office/drawing/2014/main" id="{F1414C3D-8B56-4C6C-936A-974AB5BA18A3}"/>
              </a:ext>
            </a:extLst>
          </p:cNvPr>
          <p:cNvSpPr txBox="1"/>
          <p:nvPr/>
        </p:nvSpPr>
        <p:spPr>
          <a:xfrm>
            <a:off x="166437" y="42965"/>
            <a:ext cx="9115926" cy="523220"/>
          </a:xfrm>
          <a:prstGeom prst="rect">
            <a:avLst/>
          </a:prstGeom>
          <a:noFill/>
        </p:spPr>
        <p:txBody>
          <a:bodyPr wrap="square" rtlCol="0">
            <a:spAutoFit/>
          </a:bodyPr>
          <a:lstStyle/>
          <a:p>
            <a:pPr algn="ctr"/>
            <a:r>
              <a:rPr lang="en-US" sz="2800" b="1" dirty="0" err="1">
                <a:solidFill>
                  <a:srgbClr val="FFFF00"/>
                </a:solidFill>
                <a:latin typeface="+mj-lt"/>
              </a:rPr>
              <a:t>Tôn</a:t>
            </a:r>
            <a:r>
              <a:rPr lang="en-US" sz="2800" b="1" dirty="0">
                <a:solidFill>
                  <a:srgbClr val="FFFF00"/>
                </a:solidFill>
                <a:latin typeface="+mj-lt"/>
              </a:rPr>
              <a:t> </a:t>
            </a:r>
            <a:r>
              <a:rPr lang="en-US" sz="2800" b="1" dirty="0" err="1">
                <a:solidFill>
                  <a:srgbClr val="FFFF00"/>
                </a:solidFill>
                <a:latin typeface="+mj-lt"/>
              </a:rPr>
              <a:t>trọng</a:t>
            </a:r>
            <a:r>
              <a:rPr lang="en-US" sz="2800" b="1" dirty="0">
                <a:solidFill>
                  <a:srgbClr val="FFFF00"/>
                </a:solidFill>
                <a:latin typeface="+mj-lt"/>
              </a:rPr>
              <a:t> </a:t>
            </a:r>
            <a:r>
              <a:rPr lang="en-US" sz="2800" b="1" dirty="0" err="1">
                <a:solidFill>
                  <a:srgbClr val="FFFF00"/>
                </a:solidFill>
                <a:latin typeface="+mj-lt"/>
              </a:rPr>
              <a:t>sự</a:t>
            </a:r>
            <a:r>
              <a:rPr lang="en-US" sz="2800" b="1" dirty="0">
                <a:solidFill>
                  <a:srgbClr val="FFFF00"/>
                </a:solidFill>
                <a:latin typeface="+mj-lt"/>
              </a:rPr>
              <a:t> </a:t>
            </a:r>
            <a:r>
              <a:rPr lang="en-US" sz="2800" b="1" dirty="0" err="1">
                <a:solidFill>
                  <a:srgbClr val="FFFF00"/>
                </a:solidFill>
                <a:latin typeface="+mj-lt"/>
              </a:rPr>
              <a:t>đa</a:t>
            </a:r>
            <a:r>
              <a:rPr lang="en-US" sz="2800" b="1" dirty="0">
                <a:solidFill>
                  <a:srgbClr val="FFFF00"/>
                </a:solidFill>
                <a:latin typeface="+mj-lt"/>
              </a:rPr>
              <a:t> </a:t>
            </a:r>
            <a:r>
              <a:rPr lang="en-US" sz="2800" b="1" dirty="0" err="1">
                <a:solidFill>
                  <a:srgbClr val="FFFF00"/>
                </a:solidFill>
                <a:latin typeface="+mj-lt"/>
              </a:rPr>
              <a:t>dạng</a:t>
            </a:r>
            <a:r>
              <a:rPr lang="en-US" sz="2800" b="1" dirty="0">
                <a:solidFill>
                  <a:srgbClr val="FFFF00"/>
                </a:solidFill>
                <a:latin typeface="+mj-lt"/>
              </a:rPr>
              <a:t> </a:t>
            </a:r>
            <a:r>
              <a:rPr lang="en-US" sz="2800" b="1" dirty="0" err="1">
                <a:solidFill>
                  <a:srgbClr val="FFFF00"/>
                </a:solidFill>
                <a:latin typeface="+mj-lt"/>
              </a:rPr>
              <a:t>của</a:t>
            </a:r>
            <a:r>
              <a:rPr lang="en-US" sz="2800" b="1" dirty="0">
                <a:solidFill>
                  <a:srgbClr val="FFFF00"/>
                </a:solidFill>
                <a:latin typeface="+mj-lt"/>
              </a:rPr>
              <a:t> </a:t>
            </a:r>
            <a:r>
              <a:rPr lang="en-US" sz="2800" b="1" dirty="0" err="1">
                <a:solidFill>
                  <a:srgbClr val="FFFF00"/>
                </a:solidFill>
                <a:latin typeface="+mj-lt"/>
              </a:rPr>
              <a:t>các</a:t>
            </a:r>
            <a:r>
              <a:rPr lang="en-US" sz="2800" b="1" dirty="0">
                <a:solidFill>
                  <a:srgbClr val="FFFF00"/>
                </a:solidFill>
                <a:latin typeface="+mj-lt"/>
              </a:rPr>
              <a:t> </a:t>
            </a:r>
            <a:r>
              <a:rPr lang="en-US" sz="2800" b="1" dirty="0" err="1">
                <a:solidFill>
                  <a:srgbClr val="FFFF00"/>
                </a:solidFill>
                <a:latin typeface="+mj-lt"/>
              </a:rPr>
              <a:t>dân</a:t>
            </a:r>
            <a:r>
              <a:rPr lang="en-US" sz="2800" b="1" dirty="0">
                <a:solidFill>
                  <a:srgbClr val="FFFF00"/>
                </a:solidFill>
                <a:latin typeface="+mj-lt"/>
              </a:rPr>
              <a:t> </a:t>
            </a:r>
            <a:r>
              <a:rPr lang="en-US" sz="2800" b="1" dirty="0" err="1">
                <a:solidFill>
                  <a:srgbClr val="FFFF00"/>
                </a:solidFill>
                <a:latin typeface="+mj-lt"/>
              </a:rPr>
              <a:t>tộc</a:t>
            </a:r>
            <a:endParaRPr lang="en-US" sz="2800" b="1" dirty="0">
              <a:solidFill>
                <a:srgbClr val="FFFF00"/>
              </a:solidFill>
              <a:latin typeface="+mj-lt"/>
            </a:endParaRPr>
          </a:p>
        </p:txBody>
      </p:sp>
      <p:pic>
        <p:nvPicPr>
          <p:cNvPr id="5122" name="Picture 2" descr="Sự đa dạng là một trong yếu tố tạo dựng thành công của SD Holdings Group">
            <a:extLst>
              <a:ext uri="{FF2B5EF4-FFF2-40B4-BE49-F238E27FC236}">
                <a16:creationId xmlns:a16="http://schemas.microsoft.com/office/drawing/2014/main" id="{51FFE456-C92E-4931-AA11-BDBF6259F9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87"/>
          <a:stretch/>
        </p:blipFill>
        <p:spPr bwMode="auto">
          <a:xfrm>
            <a:off x="0" y="1631096"/>
            <a:ext cx="9144000" cy="408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36029"/>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945" y="-99740"/>
            <a:ext cx="9144002" cy="5814740"/>
            <a:chOff x="-2" y="0"/>
            <a:chExt cx="12192002" cy="6869288"/>
          </a:xfrm>
        </p:grpSpPr>
        <p:pic>
          <p:nvPicPr>
            <p:cNvPr id="14" name="图片 13"/>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p:cNvGrpSpPr/>
            <p:nvPr/>
          </p:nvGrpSpPr>
          <p:grpSpPr>
            <a:xfrm>
              <a:off x="-1" y="0"/>
              <a:ext cx="12192001" cy="698500"/>
              <a:chOff x="310412" y="0"/>
              <a:chExt cx="12416520" cy="698500"/>
            </a:xfrm>
          </p:grpSpPr>
          <p:pic>
            <p:nvPicPr>
              <p:cNvPr id="57" name="图片 56"/>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4" name="图片 63"/>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66" name="组合 65"/>
            <p:cNvGrpSpPr/>
            <p:nvPr/>
          </p:nvGrpSpPr>
          <p:grpSpPr>
            <a:xfrm flipV="1">
              <a:off x="-2" y="6083299"/>
              <a:ext cx="12192001" cy="774699"/>
              <a:chOff x="310412" y="0"/>
              <a:chExt cx="12416520" cy="698500"/>
            </a:xfrm>
          </p:grpSpPr>
          <p:pic>
            <p:nvPicPr>
              <p:cNvPr id="67" name="图片 66"/>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8" name="图片 67"/>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grpSp>
        <p:nvGrpSpPr>
          <p:cNvPr id="5" name="组合 4"/>
          <p:cNvGrpSpPr/>
          <p:nvPr/>
        </p:nvGrpSpPr>
        <p:grpSpPr>
          <a:xfrm>
            <a:off x="228601" y="0"/>
            <a:ext cx="8915400" cy="5260285"/>
            <a:chOff x="0" y="873895"/>
            <a:chExt cx="12191999" cy="5596753"/>
          </a:xfrm>
        </p:grpSpPr>
        <p:pic>
          <p:nvPicPr>
            <p:cNvPr id="70" name="图片 69"/>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a:off x="0" y="3953644"/>
              <a:ext cx="3556000" cy="2517004"/>
            </a:xfrm>
            <a:prstGeom prst="rect">
              <a:avLst/>
            </a:prstGeom>
          </p:spPr>
        </p:pic>
        <p:pic>
          <p:nvPicPr>
            <p:cNvPr id="74" name="图片 73"/>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flipH="1">
              <a:off x="8216899" y="873895"/>
              <a:ext cx="3975100" cy="2517004"/>
            </a:xfrm>
            <a:prstGeom prst="rect">
              <a:avLst/>
            </a:prstGeom>
          </p:spPr>
        </p:pic>
      </p:grpSp>
      <p:pic>
        <p:nvPicPr>
          <p:cNvPr id="86" name="图片 85"/>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a:fillRect/>
          </a:stretch>
        </p:blipFill>
        <p:spPr>
          <a:xfrm>
            <a:off x="447876" y="146521"/>
            <a:ext cx="885625" cy="2227475"/>
          </a:xfrm>
          <a:prstGeom prst="rect">
            <a:avLst/>
          </a:prstGeom>
        </p:spPr>
      </p:pic>
      <p:pic>
        <p:nvPicPr>
          <p:cNvPr id="85" name="图片 84"/>
          <p:cNvPicPr>
            <a:picLocks noChangeAspect="1"/>
          </p:cNvPicPr>
          <p:nvPr/>
        </p:nvPicPr>
        <p:blipFill rotWithShape="1">
          <a:blip r:embed="rId7">
            <a:extLst>
              <a:ext uri="{28A0092B-C50C-407E-A947-70E740481C1C}">
                <a14:useLocalDpi xmlns:a14="http://schemas.microsoft.com/office/drawing/2010/main" val="0"/>
              </a:ext>
            </a:extLst>
          </a:blip>
          <a:srcRect l="49130" t="14387" r="42722" b="70243"/>
          <a:stretch>
            <a:fillRect/>
          </a:stretch>
        </p:blipFill>
        <p:spPr>
          <a:xfrm>
            <a:off x="822760" y="99740"/>
            <a:ext cx="1241966" cy="3123726"/>
          </a:xfrm>
          <a:prstGeom prst="rect">
            <a:avLst/>
          </a:prstGeom>
        </p:spPr>
      </p:pic>
      <p:pic>
        <p:nvPicPr>
          <p:cNvPr id="92" name="图片 91"/>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1781376" y="3442385"/>
            <a:ext cx="2268774" cy="1141927"/>
          </a:xfrm>
          <a:prstGeom prst="rect">
            <a:avLst/>
          </a:prstGeom>
        </p:spPr>
      </p:pic>
      <p:pic>
        <p:nvPicPr>
          <p:cNvPr id="93" name="图片 92"/>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4463929" y="908244"/>
            <a:ext cx="2268774" cy="1141927"/>
          </a:xfrm>
          <a:prstGeom prst="rect">
            <a:avLst/>
          </a:prstGeom>
        </p:spPr>
      </p:pic>
      <p:pic>
        <p:nvPicPr>
          <p:cNvPr id="90" name="图片 89"/>
          <p:cNvPicPr>
            <a:picLocks noChangeAspect="1"/>
          </p:cNvPicPr>
          <p:nvPr/>
        </p:nvPicPr>
        <p:blipFill rotWithShape="1">
          <a:blip r:embed="rId9" cstate="print">
            <a:extLst>
              <a:ext uri="{28A0092B-C50C-407E-A947-70E740481C1C}">
                <a14:useLocalDpi xmlns:a14="http://schemas.microsoft.com/office/drawing/2010/main" val="0"/>
              </a:ext>
            </a:extLst>
          </a:blip>
          <a:srcRect l="32401" t="5628" r="27635" b="61389"/>
          <a:stretch>
            <a:fillRect/>
          </a:stretch>
        </p:blipFill>
        <p:spPr>
          <a:xfrm>
            <a:off x="1781376" y="454715"/>
            <a:ext cx="2238897" cy="2463795"/>
          </a:xfrm>
          <a:prstGeom prst="rect">
            <a:avLst/>
          </a:prstGeom>
        </p:spPr>
      </p:pic>
      <p:pic>
        <p:nvPicPr>
          <p:cNvPr id="81" name="图片 80"/>
          <p:cNvPicPr>
            <a:picLocks noChangeAspect="1"/>
          </p:cNvPicPr>
          <p:nvPr/>
        </p:nvPicPr>
        <p:blipFill rotWithShape="1">
          <a:blip r:embed="rId10">
            <a:extLst>
              <a:ext uri="{28A0092B-C50C-407E-A947-70E740481C1C}">
                <a14:useLocalDpi xmlns:a14="http://schemas.microsoft.com/office/drawing/2010/main" val="0"/>
              </a:ext>
            </a:extLst>
          </a:blip>
          <a:srcRect l="27480" t="30888" r="28920" b="34845"/>
          <a:stretch>
            <a:fillRect/>
          </a:stretch>
        </p:blipFill>
        <p:spPr>
          <a:xfrm>
            <a:off x="2982835" y="871054"/>
            <a:ext cx="3366854" cy="3528250"/>
          </a:xfrm>
          <a:prstGeom prst="rect">
            <a:avLst/>
          </a:prstGeom>
        </p:spPr>
      </p:pic>
      <p:pic>
        <p:nvPicPr>
          <p:cNvPr id="88" name="图片 87"/>
          <p:cNvPicPr>
            <a:picLocks noChangeAspect="1"/>
          </p:cNvPicPr>
          <p:nvPr/>
        </p:nvPicPr>
        <p:blipFill rotWithShape="1">
          <a:blip r:embed="rId11" cstate="print">
            <a:extLst>
              <a:ext uri="{28A0092B-C50C-407E-A947-70E740481C1C}">
                <a14:useLocalDpi xmlns:a14="http://schemas.microsoft.com/office/drawing/2010/main" val="0"/>
              </a:ext>
            </a:extLst>
          </a:blip>
          <a:srcRect l="34388" t="40698" r="16230" b="32080"/>
          <a:stretch>
            <a:fillRect/>
          </a:stretch>
        </p:blipFill>
        <p:spPr>
          <a:xfrm rot="20605818">
            <a:off x="4196000" y="2732454"/>
            <a:ext cx="3244430" cy="2384654"/>
          </a:xfrm>
          <a:prstGeom prst="rect">
            <a:avLst/>
          </a:prstGeom>
        </p:spPr>
      </p:pic>
      <p:pic>
        <p:nvPicPr>
          <p:cNvPr id="96" name="图片 95"/>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6399917" y="3953044"/>
            <a:ext cx="2787030" cy="1141927"/>
          </a:xfrm>
          <a:prstGeom prst="rect">
            <a:avLst/>
          </a:prstGeom>
        </p:spPr>
      </p:pic>
      <p:sp>
        <p:nvSpPr>
          <p:cNvPr id="24" name="TextBox 23"/>
          <p:cNvSpPr txBox="1"/>
          <p:nvPr/>
        </p:nvSpPr>
        <p:spPr>
          <a:xfrm>
            <a:off x="2259527" y="2190666"/>
            <a:ext cx="4858610" cy="584775"/>
          </a:xfrm>
          <a:prstGeom prst="rect">
            <a:avLst/>
          </a:prstGeom>
          <a:noFill/>
        </p:spPr>
        <p:txBody>
          <a:bodyPr wrap="square" rtlCol="0">
            <a:spAutoFit/>
          </a:bodyPr>
          <a:lstStyle/>
          <a:p>
            <a:pPr algn="ctr"/>
            <a:r>
              <a:rPr lang="en-US" sz="3200" b="1" dirty="0">
                <a:solidFill>
                  <a:srgbClr val="FF0000"/>
                </a:solidFill>
                <a:latin typeface="+mj-lt"/>
              </a:rPr>
              <a:t>KHỞI ĐỘNG</a:t>
            </a:r>
          </a:p>
        </p:txBody>
      </p:sp>
      <p:pic>
        <p:nvPicPr>
          <p:cNvPr id="26" name="Picture 25"/>
          <p:cNvPicPr>
            <a:picLocks noChangeAspect="1"/>
          </p:cNvPicPr>
          <p:nvPr/>
        </p:nvPicPr>
        <p:blipFill>
          <a:blip r:embed="rId12"/>
          <a:stretch>
            <a:fillRect/>
          </a:stretch>
        </p:blipFill>
        <p:spPr>
          <a:xfrm>
            <a:off x="4257103" y="2963702"/>
            <a:ext cx="784748" cy="784748"/>
          </a:xfrm>
          <a:prstGeom prst="rect">
            <a:avLst/>
          </a:prstGeom>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4" y="362729"/>
            <a:ext cx="3270674" cy="113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8114170" y="4281190"/>
            <a:ext cx="929867" cy="1166337"/>
          </a:xfrm>
          <a:prstGeom prst="rect">
            <a:avLst/>
          </a:prstGeom>
          <a:noFill/>
          <a:ln w="9525">
            <a:noFill/>
            <a:miter lim="800000"/>
            <a:headEnd/>
            <a:tailEnd/>
          </a:ln>
        </p:spPr>
      </p:pic>
      <p:sp>
        <p:nvSpPr>
          <p:cNvPr id="10" name="TextBox 7"/>
          <p:cNvSpPr txBox="1">
            <a:spLocks noChangeArrowheads="1"/>
          </p:cNvSpPr>
          <p:nvPr/>
        </p:nvSpPr>
        <p:spPr bwMode="auto">
          <a:xfrm>
            <a:off x="960047" y="926440"/>
            <a:ext cx="30869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spcBef>
                <a:spcPts val="0"/>
              </a:spcBef>
            </a:pPr>
            <a:r>
              <a:rPr lang="en-US" sz="1600" b="1" dirty="0">
                <a:solidFill>
                  <a:srgbClr val="FF0000"/>
                </a:solidFill>
                <a:cs typeface="Arial" pitchFamily="34" charset="0"/>
              </a:rPr>
              <a:t>ĐỌC CÁC TÌNH HUỐNG SAU</a:t>
            </a:r>
            <a:endParaRPr lang="en-US" sz="1600" b="1" dirty="0">
              <a:solidFill>
                <a:srgbClr val="FF0000"/>
              </a:solidFill>
            </a:endParaRPr>
          </a:p>
        </p:txBody>
      </p:sp>
      <p:sp>
        <p:nvSpPr>
          <p:cNvPr id="13" name="Text Placeholder 4">
            <a:extLst>
              <a:ext uri="{FF2B5EF4-FFF2-40B4-BE49-F238E27FC236}">
                <a16:creationId xmlns:a16="http://schemas.microsoft.com/office/drawing/2014/main" id="{781D06E2-69C8-4B95-B8BF-DBA08DFA0532}"/>
              </a:ext>
            </a:extLst>
          </p:cNvPr>
          <p:cNvSpPr txBox="1">
            <a:spLocks/>
          </p:cNvSpPr>
          <p:nvPr/>
        </p:nvSpPr>
        <p:spPr bwMode="auto">
          <a:xfrm>
            <a:off x="440623" y="1333500"/>
            <a:ext cx="4125775" cy="387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rtl="0">
              <a:buNone/>
            </a:pPr>
            <a:r>
              <a:rPr lang="en-US" sz="2000" b="1" kern="0" dirty="0" err="1">
                <a:solidFill>
                  <a:srgbClr val="0000FF"/>
                </a:solidFill>
                <a:latin typeface="+mj-lt"/>
              </a:rPr>
              <a:t>Tình</a:t>
            </a:r>
            <a:r>
              <a:rPr lang="en-US" sz="2000" b="1" kern="0" dirty="0">
                <a:solidFill>
                  <a:srgbClr val="0000FF"/>
                </a:solidFill>
                <a:latin typeface="+mj-lt"/>
              </a:rPr>
              <a:t> </a:t>
            </a:r>
            <a:r>
              <a:rPr lang="en-US" sz="2000" b="1" kern="0" dirty="0" err="1">
                <a:solidFill>
                  <a:srgbClr val="0000FF"/>
                </a:solidFill>
                <a:latin typeface="+mj-lt"/>
              </a:rPr>
              <a:t>huống</a:t>
            </a:r>
            <a:r>
              <a:rPr lang="en-US" sz="2000" b="1" kern="0" dirty="0">
                <a:solidFill>
                  <a:srgbClr val="0000FF"/>
                </a:solidFill>
                <a:latin typeface="+mj-lt"/>
              </a:rPr>
              <a:t> 1: </a:t>
            </a:r>
            <a:r>
              <a:rPr lang="en-US" sz="2000" b="0" i="0" dirty="0" err="1">
                <a:solidFill>
                  <a:srgbClr val="0000FF"/>
                </a:solidFill>
                <a:effectLst/>
                <a:latin typeface="Roboto" panose="02000000000000000000" pitchFamily="2" charset="0"/>
              </a:rPr>
              <a:t>Học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sinh</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lớp</a:t>
            </a:r>
            <a:r>
              <a:rPr lang="en-US" sz="2000" b="0" i="0" dirty="0">
                <a:solidFill>
                  <a:srgbClr val="0000FF"/>
                </a:solidFill>
                <a:effectLst/>
                <a:latin typeface="Roboto" panose="02000000000000000000" pitchFamily="2" charset="0"/>
              </a:rPr>
              <a:t> 8A </a:t>
            </a:r>
            <a:r>
              <a:rPr lang="en-US" sz="2000" b="0" i="0" dirty="0" err="1">
                <a:solidFill>
                  <a:srgbClr val="0000FF"/>
                </a:solidFill>
                <a:effectLst/>
                <a:latin typeface="Roboto" panose="02000000000000000000" pitchFamily="2" charset="0"/>
              </a:rPr>
              <a:t>tranh</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luận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về</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những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việc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làm</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thể</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hiện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tôn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trọng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sự</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đa</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dạng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của</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các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dân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tộc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và</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các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nền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văn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hóa</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của</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các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nước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khác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để</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có</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cách</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giao</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tiếp</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ứng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xử</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phù</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hợp</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Hoàng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đồng</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tình</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với</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Liên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và</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bổ</a:t>
            </a:r>
            <a:r>
              <a:rPr lang="en-US" sz="2000" b="0" i="0" dirty="0">
                <a:solidFill>
                  <a:srgbClr val="0000FF"/>
                </a:solidFill>
                <a:effectLst/>
                <a:latin typeface="Roboto" panose="02000000000000000000" pitchFamily="2" charset="0"/>
              </a:rPr>
              <a:t> sung </a:t>
            </a:r>
            <a:r>
              <a:rPr lang="en-US" sz="2000" b="0" i="0" dirty="0" err="1">
                <a:solidFill>
                  <a:srgbClr val="0000FF"/>
                </a:solidFill>
                <a:effectLst/>
                <a:latin typeface="Roboto" panose="02000000000000000000" pitchFamily="2" charset="0"/>
              </a:rPr>
              <a:t>thêm</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Nên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tích</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cực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giao</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lưu</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học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hỏi</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các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nền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văn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hóa</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trên</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thế</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giời</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Ngược</a:t>
            </a:r>
            <a:r>
              <a:rPr lang="en-US" sz="2000" b="0" i="0" dirty="0">
                <a:solidFill>
                  <a:srgbClr val="0000FF"/>
                </a:solidFill>
                <a:effectLst/>
                <a:latin typeface="Roboto" panose="02000000000000000000" pitchFamily="2" charset="0"/>
              </a:rPr>
              <a:t> </a:t>
            </a:r>
            <a:r>
              <a:rPr lang="en-US" sz="2000" b="0" i="0" dirty="0" err="1">
                <a:solidFill>
                  <a:srgbClr val="0000FF"/>
                </a:solidFill>
                <a:effectLst/>
                <a:latin typeface="Roboto" panose="02000000000000000000" pitchFamily="2" charset="0"/>
              </a:rPr>
              <a:t>lại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Bình</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cho</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rằng</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không</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nên</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học</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hỏi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các</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nền</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văn</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hóa</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trên</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thế</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giới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bởi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vì</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điều</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này</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sẽ</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làm</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cho</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mỗi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quốc</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gia</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mất</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đi</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bản</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sắc</a:t>
            </a:r>
            <a:r>
              <a:rPr lang="en-US" sz="2000" dirty="0">
                <a:solidFill>
                  <a:srgbClr val="0000FF"/>
                </a:solidFill>
                <a:latin typeface="Roboto" panose="02000000000000000000" pitchFamily="2" charset="0"/>
              </a:rPr>
              <a:t> </a:t>
            </a:r>
            <a:r>
              <a:rPr lang="en-US" sz="2000" dirty="0" err="1">
                <a:solidFill>
                  <a:srgbClr val="0000FF"/>
                </a:solidFill>
                <a:latin typeface="Roboto" panose="02000000000000000000" pitchFamily="2" charset="0"/>
              </a:rPr>
              <a:t>riêng</a:t>
            </a:r>
            <a:r>
              <a:rPr lang="en-US" sz="2000" dirty="0">
                <a:solidFill>
                  <a:srgbClr val="0000FF"/>
                </a:solidFill>
                <a:latin typeface="Roboto" panose="02000000000000000000" pitchFamily="2" charset="0"/>
              </a:rPr>
              <a:t>.</a:t>
            </a:r>
            <a:endParaRPr lang="en-US" sz="2000" kern="0" dirty="0">
              <a:solidFill>
                <a:srgbClr val="0000FF"/>
              </a:solidFill>
              <a:latin typeface="+mj-lt"/>
              <a:cs typeface="Times New Roman" pitchFamily="18" charset="0"/>
            </a:endParaRPr>
          </a:p>
        </p:txBody>
      </p:sp>
      <p:sp>
        <p:nvSpPr>
          <p:cNvPr id="3" name="Text Placeholder 4">
            <a:extLst>
              <a:ext uri="{FF2B5EF4-FFF2-40B4-BE49-F238E27FC236}">
                <a16:creationId xmlns:a16="http://schemas.microsoft.com/office/drawing/2014/main" id="{6D8CC237-B554-895D-AFA3-C637C2130BB4}"/>
              </a:ext>
            </a:extLst>
          </p:cNvPr>
          <p:cNvSpPr txBox="1">
            <a:spLocks/>
          </p:cNvSpPr>
          <p:nvPr/>
        </p:nvSpPr>
        <p:spPr bwMode="auto">
          <a:xfrm>
            <a:off x="4655498" y="490120"/>
            <a:ext cx="4107501" cy="40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rtl="0">
              <a:buNone/>
            </a:pPr>
            <a:r>
              <a:rPr lang="en-US" sz="1800" b="1" i="0" dirty="0" err="1">
                <a:solidFill>
                  <a:srgbClr val="0000FF"/>
                </a:solidFill>
                <a:effectLst/>
                <a:latin typeface="Roboto" panose="02000000000000000000" pitchFamily="2" charset="0"/>
              </a:rPr>
              <a:t>Tình</a:t>
            </a:r>
            <a:r>
              <a:rPr lang="en-US" sz="1800" b="1" i="0" dirty="0">
                <a:solidFill>
                  <a:srgbClr val="0000FF"/>
                </a:solidFill>
                <a:effectLst/>
                <a:latin typeface="Roboto" panose="02000000000000000000" pitchFamily="2" charset="0"/>
              </a:rPr>
              <a:t> </a:t>
            </a:r>
            <a:r>
              <a:rPr lang="en-US" sz="1800" b="1" i="0" dirty="0" err="1">
                <a:solidFill>
                  <a:srgbClr val="0000FF"/>
                </a:solidFill>
                <a:effectLst/>
                <a:latin typeface="Roboto" panose="02000000000000000000" pitchFamily="2" charset="0"/>
              </a:rPr>
              <a:t>huống</a:t>
            </a:r>
            <a:r>
              <a:rPr lang="en-US" sz="1800" b="1" i="0" dirty="0">
                <a:solidFill>
                  <a:srgbClr val="0000FF"/>
                </a:solidFill>
                <a:effectLst/>
                <a:latin typeface="Roboto" panose="02000000000000000000" pitchFamily="2" charset="0"/>
              </a:rPr>
              <a:t> 1: </a:t>
            </a:r>
            <a:r>
              <a:rPr lang="en-US" sz="1800" b="0" i="0" dirty="0" err="1">
                <a:solidFill>
                  <a:srgbClr val="0000FF"/>
                </a:solidFill>
                <a:effectLst/>
                <a:latin typeface="Roboto" panose="02000000000000000000" pitchFamily="2" charset="0"/>
              </a:rPr>
              <a:t>Bạn</a:t>
            </a:r>
            <a:r>
              <a:rPr lang="en-US" sz="1800" b="0" i="0" dirty="0">
                <a:solidFill>
                  <a:srgbClr val="0000FF"/>
                </a:solidFill>
                <a:effectLst/>
                <a:latin typeface="Roboto" panose="02000000000000000000" pitchFamily="2" charset="0"/>
              </a:rPr>
              <a:t> T </a:t>
            </a:r>
            <a:r>
              <a:rPr lang="en-US" sz="1800" b="0" i="0" dirty="0" err="1">
                <a:solidFill>
                  <a:srgbClr val="0000FF"/>
                </a:solidFill>
                <a:effectLst/>
                <a:latin typeface="Roboto" panose="02000000000000000000" pitchFamily="2" charset="0"/>
              </a:rPr>
              <a:t>cho</a:t>
            </a:r>
            <a:r>
              <a:rPr lang="en-US" sz="1800" b="0" i="0" dirty="0">
                <a:solidFill>
                  <a:srgbClr val="0000FF"/>
                </a:solidFill>
                <a:effectLst/>
                <a:latin typeface="Roboto" panose="02000000000000000000" pitchFamily="2" charset="0"/>
              </a:rPr>
              <a:t> </a:t>
            </a:r>
            <a:r>
              <a:rPr lang="en-US" sz="1800" b="0" i="0" dirty="0" err="1">
                <a:solidFill>
                  <a:srgbClr val="0000FF"/>
                </a:solidFill>
                <a:effectLst/>
                <a:latin typeface="Roboto" panose="02000000000000000000" pitchFamily="2" charset="0"/>
              </a:rPr>
              <a:t>rằng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chỉ</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nên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học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tập</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tiếp</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thu</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văn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hóa</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của</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các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nước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phát</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triển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Với</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những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nước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nghèo</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lạc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hậu</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chậm</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phát</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triển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thì</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không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có</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gì</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đáng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học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tập</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không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cần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tôn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trọng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Bạn</a:t>
            </a:r>
            <a:r>
              <a:rPr lang="en-US" sz="1800" dirty="0">
                <a:solidFill>
                  <a:srgbClr val="0000FF"/>
                </a:solidFill>
                <a:latin typeface="Roboto" panose="02000000000000000000" pitchFamily="2" charset="0"/>
              </a:rPr>
              <a:t> than </a:t>
            </a:r>
            <a:r>
              <a:rPr lang="en-US" sz="1800" dirty="0" err="1">
                <a:solidFill>
                  <a:srgbClr val="0000FF"/>
                </a:solidFill>
                <a:latin typeface="Roboto" panose="02000000000000000000" pitchFamily="2" charset="0"/>
              </a:rPr>
              <a:t>của</a:t>
            </a:r>
            <a:r>
              <a:rPr lang="en-US" sz="1800" dirty="0">
                <a:solidFill>
                  <a:srgbClr val="0000FF"/>
                </a:solidFill>
                <a:latin typeface="Roboto" panose="02000000000000000000" pitchFamily="2" charset="0"/>
              </a:rPr>
              <a:t> T </a:t>
            </a:r>
            <a:r>
              <a:rPr lang="en-US" sz="1800" dirty="0" err="1">
                <a:solidFill>
                  <a:srgbClr val="0000FF"/>
                </a:solidFill>
                <a:latin typeface="Roboto" panose="02000000000000000000" pitchFamily="2" charset="0"/>
              </a:rPr>
              <a:t>phản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đối</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vì</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cho</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rằng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mỗi</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quốc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gia</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dân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tộc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đều</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đáng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được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tôn</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trọng</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cho</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dù</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khác</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nhau</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về</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trình</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độ</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phát</a:t>
            </a:r>
            <a:r>
              <a:rPr lang="en-US" sz="1800" dirty="0">
                <a:solidFill>
                  <a:srgbClr val="0000FF"/>
                </a:solidFill>
                <a:latin typeface="Roboto" panose="02000000000000000000" pitchFamily="2" charset="0"/>
              </a:rPr>
              <a:t> </a:t>
            </a:r>
            <a:r>
              <a:rPr lang="en-US" sz="1800" dirty="0" err="1">
                <a:solidFill>
                  <a:srgbClr val="0000FF"/>
                </a:solidFill>
                <a:latin typeface="Roboto" panose="02000000000000000000" pitchFamily="2" charset="0"/>
              </a:rPr>
              <a:t>triển</a:t>
            </a:r>
            <a:r>
              <a:rPr lang="en-US" sz="1800" dirty="0">
                <a:solidFill>
                  <a:srgbClr val="0000FF"/>
                </a:solidFill>
                <a:latin typeface="Roboto" panose="02000000000000000000" pitchFamily="2" charset="0"/>
              </a:rPr>
              <a:t>.</a:t>
            </a:r>
          </a:p>
          <a:p>
            <a:pPr marL="0" indent="0" algn="just">
              <a:buNone/>
            </a:pPr>
            <a:r>
              <a:rPr lang="vi-VN" sz="1800" b="1" i="0" dirty="0">
                <a:solidFill>
                  <a:srgbClr val="0000FF"/>
                </a:solidFill>
                <a:effectLst/>
                <a:latin typeface="Arial" panose="020B0604020202020204" pitchFamily="34" charset="0"/>
              </a:rPr>
              <a:t>a) Em nhận xét như thế nào về ý kiến của các nhân vật trong mỗi tình huống trên?</a:t>
            </a:r>
          </a:p>
          <a:p>
            <a:pPr marL="0" indent="0" algn="just">
              <a:buNone/>
            </a:pPr>
            <a:r>
              <a:rPr lang="vi-VN" sz="1800" b="1" i="0" dirty="0">
                <a:solidFill>
                  <a:srgbClr val="0000FF"/>
                </a:solidFill>
                <a:effectLst/>
                <a:latin typeface="Arial" panose="020B0604020202020204" pitchFamily="34" charset="0"/>
              </a:rPr>
              <a:t>b) Hãy kể về một việc em đã làm thể hiện tôn trọng sự đa dạng của các dân tộc và các nền văn hóa trên thế giới.</a:t>
            </a:r>
          </a:p>
        </p:txBody>
      </p:sp>
    </p:spTree>
    <p:extLst>
      <p:ext uri="{BB962C8B-B14F-4D97-AF65-F5344CB8AC3E}">
        <p14:creationId xmlns:p14="http://schemas.microsoft.com/office/powerpoint/2010/main" val="13924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6F51CB91-1F3E-4BE2-B7F9-EEC180093028}"/>
              </a:ext>
            </a:extLst>
          </p:cNvPr>
          <p:cNvSpPr/>
          <p:nvPr>
            <p:custDataLst>
              <p:tags r:id="rId1"/>
            </p:custDataLst>
          </p:nvPr>
        </p:nvSpPr>
        <p:spPr>
          <a:xfrm>
            <a:off x="518160" y="800100"/>
            <a:ext cx="4023360" cy="2514601"/>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a:t>Ý </a:t>
            </a:r>
            <a:r>
              <a:rPr lang="en-US" sz="2400" dirty="0" err="1"/>
              <a:t>kiến</a:t>
            </a:r>
            <a:r>
              <a:rPr lang="en-US" sz="2400" dirty="0"/>
              <a:t> </a:t>
            </a:r>
            <a:r>
              <a:rPr lang="en-US" sz="2400" dirty="0" err="1"/>
              <a:t>của</a:t>
            </a:r>
            <a:r>
              <a:rPr lang="en-US" sz="2400" dirty="0"/>
              <a:t> </a:t>
            </a:r>
            <a:r>
              <a:rPr lang="en-US" sz="2400" dirty="0" err="1"/>
              <a:t>bạn</a:t>
            </a:r>
            <a:r>
              <a:rPr lang="en-US" sz="2400" dirty="0"/>
              <a:t> </a:t>
            </a:r>
            <a:r>
              <a:rPr lang="en-US" sz="2400" dirty="0" err="1"/>
              <a:t>Liên</a:t>
            </a:r>
            <a:r>
              <a:rPr lang="en-US" sz="2400" dirty="0"/>
              <a:t> </a:t>
            </a:r>
            <a:r>
              <a:rPr lang="en-US" sz="2400" dirty="0" err="1"/>
              <a:t>và</a:t>
            </a:r>
            <a:r>
              <a:rPr lang="en-US" sz="2400" dirty="0"/>
              <a:t> </a:t>
            </a:r>
            <a:r>
              <a:rPr lang="en-US" sz="2400" dirty="0" err="1"/>
              <a:t>Hoàng</a:t>
            </a:r>
            <a:r>
              <a:rPr lang="en-US" sz="2400" dirty="0"/>
              <a:t> </a:t>
            </a:r>
            <a:r>
              <a:rPr lang="en-US" sz="2400" dirty="0" err="1"/>
              <a:t>là</a:t>
            </a:r>
            <a:r>
              <a:rPr lang="en-US" sz="2400" dirty="0"/>
              <a:t> </a:t>
            </a:r>
            <a:r>
              <a:rPr lang="en-US" sz="2400" dirty="0" err="1"/>
              <a:t>đúng</a:t>
            </a:r>
            <a:r>
              <a:rPr lang="en-US" sz="2400" dirty="0"/>
              <a:t>, </a:t>
            </a:r>
            <a:r>
              <a:rPr lang="en-US" sz="2400" dirty="0" err="1"/>
              <a:t>thể</a:t>
            </a:r>
            <a:r>
              <a:rPr lang="en-US" sz="2400" dirty="0"/>
              <a:t> </a:t>
            </a:r>
            <a:r>
              <a:rPr lang="en-US" sz="2400" dirty="0" err="1"/>
              <a:t>hiện</a:t>
            </a:r>
            <a:r>
              <a:rPr lang="en-US" sz="2400" dirty="0"/>
              <a:t> </a:t>
            </a:r>
            <a:r>
              <a:rPr lang="en-US" sz="2400" dirty="0" err="1"/>
              <a:t>hai</a:t>
            </a:r>
            <a:r>
              <a:rPr lang="en-US" sz="2400" dirty="0"/>
              <a:t> </a:t>
            </a:r>
            <a:r>
              <a:rPr lang="en-US" sz="2400" dirty="0" err="1"/>
              <a:t>bạn</a:t>
            </a:r>
            <a:r>
              <a:rPr lang="en-US" sz="2400" dirty="0"/>
              <a:t> </a:t>
            </a:r>
            <a:r>
              <a:rPr lang="en-US" sz="2400" dirty="0" err="1"/>
              <a:t>đã</a:t>
            </a:r>
            <a:r>
              <a:rPr lang="en-US" sz="2400" dirty="0"/>
              <a:t> </a:t>
            </a:r>
            <a:r>
              <a:rPr lang="en-US" sz="2400" dirty="0" err="1"/>
              <a:t>có</a:t>
            </a:r>
            <a:r>
              <a:rPr lang="en-US" sz="2400" dirty="0"/>
              <a:t> ý </a:t>
            </a:r>
            <a:r>
              <a:rPr lang="en-US" sz="2400" dirty="0" err="1"/>
              <a:t>thức</a:t>
            </a:r>
            <a:r>
              <a:rPr lang="en-US" sz="2400" dirty="0"/>
              <a:t> </a:t>
            </a:r>
            <a:r>
              <a:rPr lang="en-US" sz="2400" dirty="0" err="1"/>
              <a:t>tôn</a:t>
            </a:r>
            <a:r>
              <a:rPr lang="en-US" sz="2400" dirty="0"/>
              <a:t> </a:t>
            </a:r>
            <a:r>
              <a:rPr lang="en-US" sz="2400" dirty="0" err="1"/>
              <a:t>trọng</a:t>
            </a:r>
            <a:r>
              <a:rPr lang="en-US" sz="2400" dirty="0"/>
              <a:t> </a:t>
            </a:r>
            <a:r>
              <a:rPr lang="en-US" sz="2400" dirty="0" err="1"/>
              <a:t>sự</a:t>
            </a:r>
            <a:r>
              <a:rPr lang="en-US" sz="2400" dirty="0"/>
              <a:t> </a:t>
            </a:r>
            <a:r>
              <a:rPr lang="en-US" sz="2400" dirty="0" err="1"/>
              <a:t>đa</a:t>
            </a:r>
            <a:r>
              <a:rPr lang="en-US" sz="2400" dirty="0"/>
              <a:t> </a:t>
            </a:r>
            <a:r>
              <a:rPr lang="en-US" sz="2400" dirty="0" err="1"/>
              <a:t>dạng</a:t>
            </a:r>
            <a:r>
              <a:rPr lang="en-US" sz="2400" dirty="0"/>
              <a:t> </a:t>
            </a:r>
            <a:r>
              <a:rPr lang="en-US" sz="2400" dirty="0" err="1"/>
              <a:t>của</a:t>
            </a:r>
            <a:r>
              <a:rPr lang="en-US" sz="2400" dirty="0"/>
              <a:t> </a:t>
            </a:r>
            <a:r>
              <a:rPr lang="en-US" sz="2400" dirty="0" err="1"/>
              <a:t>các</a:t>
            </a:r>
            <a:r>
              <a:rPr lang="en-US" sz="2400" dirty="0"/>
              <a:t> </a:t>
            </a:r>
            <a:r>
              <a:rPr lang="en-US" sz="2400" dirty="0" err="1"/>
              <a:t>dân</a:t>
            </a:r>
            <a:r>
              <a:rPr lang="en-US" sz="2400" dirty="0"/>
              <a:t> </a:t>
            </a:r>
            <a:r>
              <a:rPr lang="en-US" sz="2400" dirty="0" err="1"/>
              <a:t>tộc</a:t>
            </a:r>
            <a:r>
              <a:rPr lang="en-US" sz="2400" dirty="0"/>
              <a:t> </a:t>
            </a:r>
            <a:r>
              <a:rPr lang="en-US" sz="2400" dirty="0" err="1"/>
              <a:t>và</a:t>
            </a:r>
            <a:r>
              <a:rPr lang="en-US" sz="2400" dirty="0"/>
              <a:t> </a:t>
            </a:r>
            <a:r>
              <a:rPr lang="en-US" sz="2400" dirty="0" err="1"/>
              <a:t>các</a:t>
            </a:r>
            <a:r>
              <a:rPr lang="en-US" sz="2400" dirty="0"/>
              <a:t> </a:t>
            </a:r>
            <a:r>
              <a:rPr lang="en-US" sz="2400" dirty="0" err="1"/>
              <a:t>nền</a:t>
            </a:r>
            <a:r>
              <a:rPr lang="en-US" sz="2400" dirty="0"/>
              <a:t> </a:t>
            </a:r>
            <a:r>
              <a:rPr lang="en-US" sz="2400" dirty="0" err="1"/>
              <a:t>văn</a:t>
            </a:r>
            <a:r>
              <a:rPr lang="en-US" sz="2400" dirty="0"/>
              <a:t> </a:t>
            </a:r>
            <a:r>
              <a:rPr lang="en-US" sz="2400" dirty="0" err="1"/>
              <a:t>hóa</a:t>
            </a:r>
            <a:r>
              <a:rPr lang="en-US" sz="2400" dirty="0"/>
              <a:t> </a:t>
            </a:r>
            <a:r>
              <a:rPr lang="en-US" sz="2400" dirty="0" err="1"/>
              <a:t>trên</a:t>
            </a:r>
            <a:r>
              <a:rPr lang="en-US" sz="2400" dirty="0"/>
              <a:t> </a:t>
            </a:r>
            <a:r>
              <a:rPr lang="en-US" sz="2400" dirty="0" err="1"/>
              <a:t>thế</a:t>
            </a:r>
            <a:r>
              <a:rPr lang="en-US" sz="2400" dirty="0"/>
              <a:t> </a:t>
            </a:r>
            <a:r>
              <a:rPr lang="en-US" sz="2400" dirty="0" err="1"/>
              <a:t>giới</a:t>
            </a:r>
            <a:r>
              <a:rPr lang="en-US" sz="2400" dirty="0"/>
              <a:t>.</a:t>
            </a:r>
          </a:p>
        </p:txBody>
      </p:sp>
      <p:sp>
        <p:nvSpPr>
          <p:cNvPr id="8" name="Rounded Rectangle 9">
            <a:extLst>
              <a:ext uri="{FF2B5EF4-FFF2-40B4-BE49-F238E27FC236}">
                <a16:creationId xmlns:a16="http://schemas.microsoft.com/office/drawing/2014/main" id="{0D8763C0-9CA9-450D-B929-77DB07FE6FE4}"/>
              </a:ext>
            </a:extLst>
          </p:cNvPr>
          <p:cNvSpPr/>
          <p:nvPr>
            <p:custDataLst>
              <p:tags r:id="rId2"/>
            </p:custDataLst>
          </p:nvPr>
        </p:nvSpPr>
        <p:spPr>
          <a:xfrm>
            <a:off x="4876800" y="800100"/>
            <a:ext cx="4023360" cy="2514601"/>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a:t>Ý </a:t>
            </a:r>
            <a:r>
              <a:rPr lang="en-US" sz="2400" dirty="0" err="1"/>
              <a:t>kiến</a:t>
            </a:r>
            <a:r>
              <a:rPr lang="en-US" sz="2400" dirty="0"/>
              <a:t> </a:t>
            </a:r>
            <a:r>
              <a:rPr lang="en-US" sz="2400" dirty="0" err="1"/>
              <a:t>của</a:t>
            </a:r>
            <a:r>
              <a:rPr lang="en-US" sz="2400" dirty="0"/>
              <a:t> </a:t>
            </a:r>
            <a:r>
              <a:rPr lang="en-US" sz="2400" dirty="0" err="1"/>
              <a:t>bạn</a:t>
            </a:r>
            <a:r>
              <a:rPr lang="en-US" sz="2400" dirty="0"/>
              <a:t> </a:t>
            </a:r>
            <a:r>
              <a:rPr lang="en-US" sz="2400" dirty="0" err="1"/>
              <a:t>Bình</a:t>
            </a:r>
            <a:r>
              <a:rPr lang="en-US" sz="2400" dirty="0"/>
              <a:t> </a:t>
            </a:r>
            <a:r>
              <a:rPr lang="en-US" sz="2400" dirty="0" err="1"/>
              <a:t>không</a:t>
            </a:r>
            <a:r>
              <a:rPr lang="en-US" sz="2400" dirty="0"/>
              <a:t> </a:t>
            </a:r>
            <a:r>
              <a:rPr lang="en-US" sz="2400" dirty="0" err="1"/>
              <a:t>đúng</a:t>
            </a:r>
            <a:r>
              <a:rPr lang="en-US" sz="2400" dirty="0"/>
              <a:t>. </a:t>
            </a:r>
            <a:r>
              <a:rPr lang="en-US" sz="2400" dirty="0" err="1"/>
              <a:t>Vì</a:t>
            </a:r>
            <a:r>
              <a:rPr lang="en-US" sz="2400" dirty="0"/>
              <a:t>: </a:t>
            </a:r>
            <a:r>
              <a:rPr lang="en-US" sz="2400" dirty="0" err="1"/>
              <a:t>mỗi</a:t>
            </a:r>
            <a:r>
              <a:rPr lang="en-US" sz="2400" dirty="0"/>
              <a:t> </a:t>
            </a:r>
            <a:r>
              <a:rPr lang="en-US" sz="2400" dirty="0" err="1"/>
              <a:t>quốc</a:t>
            </a:r>
            <a:r>
              <a:rPr lang="en-US" sz="2400" dirty="0"/>
              <a:t> </a:t>
            </a:r>
            <a:r>
              <a:rPr lang="en-US" sz="2400" dirty="0" err="1"/>
              <a:t>gia</a:t>
            </a:r>
            <a:r>
              <a:rPr lang="en-US" sz="2400" dirty="0"/>
              <a:t>, </a:t>
            </a:r>
            <a:r>
              <a:rPr lang="en-US" sz="2400" dirty="0" err="1"/>
              <a:t>dân</a:t>
            </a:r>
            <a:r>
              <a:rPr lang="en-US" sz="2400" dirty="0"/>
              <a:t> </a:t>
            </a:r>
            <a:r>
              <a:rPr lang="en-US" sz="2400" dirty="0" err="1"/>
              <a:t>tộc</a:t>
            </a:r>
            <a:r>
              <a:rPr lang="en-US" sz="2400" dirty="0"/>
              <a:t> </a:t>
            </a:r>
            <a:r>
              <a:rPr lang="en-US" sz="2400" dirty="0" err="1"/>
              <a:t>đều</a:t>
            </a:r>
            <a:r>
              <a:rPr lang="en-US" sz="2400" dirty="0"/>
              <a:t> </a:t>
            </a:r>
            <a:r>
              <a:rPr lang="en-US" sz="2400" dirty="0" err="1"/>
              <a:t>có</a:t>
            </a:r>
            <a:r>
              <a:rPr lang="en-US" sz="2400" dirty="0"/>
              <a:t> </a:t>
            </a:r>
            <a:r>
              <a:rPr lang="en-US" sz="2400" dirty="0" err="1"/>
              <a:t>những</a:t>
            </a:r>
            <a:r>
              <a:rPr lang="en-US" sz="2400" dirty="0"/>
              <a:t> </a:t>
            </a:r>
            <a:r>
              <a:rPr lang="en-US" sz="2400" dirty="0" err="1"/>
              <a:t>bản</a:t>
            </a:r>
            <a:r>
              <a:rPr lang="en-US" sz="2400" dirty="0"/>
              <a:t> </a:t>
            </a:r>
            <a:r>
              <a:rPr lang="en-US" sz="2400" dirty="0" err="1"/>
              <a:t>sắc</a:t>
            </a:r>
            <a:r>
              <a:rPr lang="en-US" sz="2400" dirty="0"/>
              <a:t> </a:t>
            </a:r>
            <a:r>
              <a:rPr lang="en-US" sz="2400" dirty="0" err="1"/>
              <a:t>văn</a:t>
            </a:r>
            <a:r>
              <a:rPr lang="en-US" sz="2400" dirty="0"/>
              <a:t> </a:t>
            </a:r>
            <a:r>
              <a:rPr lang="en-US" sz="2400" dirty="0" err="1"/>
              <a:t>hóa</a:t>
            </a:r>
            <a:r>
              <a:rPr lang="en-US" sz="2400" dirty="0"/>
              <a:t> </a:t>
            </a:r>
            <a:r>
              <a:rPr lang="en-US" sz="2400" dirty="0" err="1"/>
              <a:t>riêng</a:t>
            </a:r>
            <a:r>
              <a:rPr lang="en-US" sz="2400" dirty="0"/>
              <a:t>, </a:t>
            </a:r>
            <a:r>
              <a:rPr lang="en-US" sz="2400" dirty="0" err="1"/>
              <a:t>có</a:t>
            </a:r>
            <a:r>
              <a:rPr lang="en-US" sz="2400" dirty="0"/>
              <a:t> </a:t>
            </a:r>
            <a:r>
              <a:rPr lang="en-US" sz="2400" dirty="0" err="1"/>
              <a:t>cái</a:t>
            </a:r>
            <a:r>
              <a:rPr lang="en-US" sz="2400" dirty="0"/>
              <a:t> hay, </a:t>
            </a:r>
            <a:r>
              <a:rPr lang="en-US" sz="2400" dirty="0" err="1"/>
              <a:t>cái</a:t>
            </a:r>
            <a:r>
              <a:rPr lang="en-US" sz="2400" dirty="0"/>
              <a:t> </a:t>
            </a:r>
            <a:r>
              <a:rPr lang="en-US" sz="2400" dirty="0" err="1"/>
              <a:t>đẹp</a:t>
            </a:r>
            <a:r>
              <a:rPr lang="en-US" sz="2400" dirty="0"/>
              <a:t> </a:t>
            </a:r>
            <a:r>
              <a:rPr lang="en-US" sz="2400" dirty="0" err="1"/>
              <a:t>đáng</a:t>
            </a:r>
            <a:r>
              <a:rPr lang="en-US" sz="2400" dirty="0"/>
              <a:t> </a:t>
            </a:r>
            <a:r>
              <a:rPr lang="en-US" sz="2400" dirty="0" err="1"/>
              <a:t>để</a:t>
            </a:r>
            <a:r>
              <a:rPr lang="en-US" sz="2400" dirty="0"/>
              <a:t> </a:t>
            </a:r>
            <a:r>
              <a:rPr lang="en-US" sz="2400" dirty="0" err="1"/>
              <a:t>chúng</a:t>
            </a:r>
            <a:r>
              <a:rPr lang="en-US" sz="2400" dirty="0"/>
              <a:t> ta </a:t>
            </a:r>
            <a:r>
              <a:rPr lang="en-US" sz="2400" dirty="0" err="1"/>
              <a:t>học</a:t>
            </a:r>
            <a:r>
              <a:rPr lang="en-US" sz="2400" dirty="0"/>
              <a:t> </a:t>
            </a:r>
            <a:r>
              <a:rPr lang="en-US" sz="2400" dirty="0" err="1"/>
              <a:t>hỏi</a:t>
            </a:r>
            <a:r>
              <a:rPr lang="en-US" sz="2400" dirty="0"/>
              <a:t>. </a:t>
            </a:r>
            <a:endParaRPr lang="en-US" sz="2800" dirty="0"/>
          </a:p>
        </p:txBody>
      </p:sp>
      <p:sp>
        <p:nvSpPr>
          <p:cNvPr id="2" name="Rectangle: Rounded Corners 1">
            <a:extLst>
              <a:ext uri="{FF2B5EF4-FFF2-40B4-BE49-F238E27FC236}">
                <a16:creationId xmlns:a16="http://schemas.microsoft.com/office/drawing/2014/main" id="{3E1D0DFD-23C0-441E-8BF6-D8A3B2D6C2AD}"/>
              </a:ext>
            </a:extLst>
          </p:cNvPr>
          <p:cNvSpPr/>
          <p:nvPr/>
        </p:nvSpPr>
        <p:spPr bwMode="auto">
          <a:xfrm>
            <a:off x="381000" y="3467100"/>
            <a:ext cx="8686800" cy="2145268"/>
          </a:xfrm>
          <a:prstGeom prst="roundRect">
            <a:avLst/>
          </a:prstGeom>
          <a:solidFill>
            <a:srgbClr val="0066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50000"/>
              </a:spcBef>
              <a:spcAft>
                <a:spcPct val="0"/>
              </a:spcAft>
              <a:buClrTx/>
              <a:buSzTx/>
              <a:buFontTx/>
              <a:buNone/>
              <a:tabLst/>
            </a:pPr>
            <a:r>
              <a:rPr lang="en-US" sz="2400" b="1" dirty="0">
                <a:solidFill>
                  <a:srgbClr val="FFFF00"/>
                </a:solidFill>
              </a:rPr>
              <a:t>Do </a:t>
            </a:r>
            <a:r>
              <a:rPr lang="en-US" sz="2400" b="1" dirty="0" err="1">
                <a:solidFill>
                  <a:srgbClr val="FFFF00"/>
                </a:solidFill>
              </a:rPr>
              <a:t>đó</a:t>
            </a:r>
            <a:r>
              <a:rPr lang="en-US" sz="2400" b="1" dirty="0">
                <a:solidFill>
                  <a:srgbClr val="FFFF00"/>
                </a:solidFill>
              </a:rPr>
              <a:t>, </a:t>
            </a:r>
            <a:r>
              <a:rPr lang="en-US" sz="2400" b="1" dirty="0" err="1">
                <a:solidFill>
                  <a:srgbClr val="FFFF00"/>
                </a:solidFill>
              </a:rPr>
              <a:t>chúng</a:t>
            </a:r>
            <a:r>
              <a:rPr lang="en-US" sz="2400" b="1" dirty="0">
                <a:solidFill>
                  <a:srgbClr val="FFFF00"/>
                </a:solidFill>
              </a:rPr>
              <a:t> ta </a:t>
            </a:r>
            <a:r>
              <a:rPr lang="en-US" sz="2400" b="1" dirty="0" err="1">
                <a:solidFill>
                  <a:srgbClr val="FFFF00"/>
                </a:solidFill>
              </a:rPr>
              <a:t>nên</a:t>
            </a:r>
            <a:r>
              <a:rPr lang="en-US" sz="2400" b="1" dirty="0">
                <a:solidFill>
                  <a:srgbClr val="FFFF00"/>
                </a:solidFill>
              </a:rPr>
              <a:t> </a:t>
            </a:r>
            <a:r>
              <a:rPr lang="en-US" sz="2400" b="1" dirty="0" err="1">
                <a:solidFill>
                  <a:srgbClr val="FFFF00"/>
                </a:solidFill>
              </a:rPr>
              <a:t>tích</a:t>
            </a:r>
            <a:r>
              <a:rPr lang="en-US" sz="2400" b="1" dirty="0">
                <a:solidFill>
                  <a:srgbClr val="FFFF00"/>
                </a:solidFill>
              </a:rPr>
              <a:t> </a:t>
            </a:r>
            <a:r>
              <a:rPr lang="en-US" sz="2400" b="1" dirty="0" err="1">
                <a:solidFill>
                  <a:srgbClr val="FFFF00"/>
                </a:solidFill>
              </a:rPr>
              <a:t>cực</a:t>
            </a:r>
            <a:r>
              <a:rPr lang="en-US" sz="2400" b="1" dirty="0">
                <a:solidFill>
                  <a:srgbClr val="FFFF00"/>
                </a:solidFill>
              </a:rPr>
              <a:t> </a:t>
            </a:r>
            <a:r>
              <a:rPr lang="en-US" sz="2400" b="1" dirty="0" err="1">
                <a:solidFill>
                  <a:srgbClr val="FFFF00"/>
                </a:solidFill>
              </a:rPr>
              <a:t>tiếp</a:t>
            </a:r>
            <a:r>
              <a:rPr lang="en-US" sz="2400" b="1" dirty="0">
                <a:solidFill>
                  <a:srgbClr val="FFFF00"/>
                </a:solidFill>
              </a:rPr>
              <a:t> </a:t>
            </a:r>
            <a:r>
              <a:rPr lang="en-US" sz="2400" b="1" dirty="0" err="1">
                <a:solidFill>
                  <a:srgbClr val="FFFF00"/>
                </a:solidFill>
              </a:rPr>
              <a:t>thu</a:t>
            </a:r>
            <a:r>
              <a:rPr lang="en-US" sz="2400" b="1" dirty="0">
                <a:solidFill>
                  <a:srgbClr val="FFFF00"/>
                </a:solidFill>
              </a:rPr>
              <a:t>, </a:t>
            </a:r>
            <a:r>
              <a:rPr lang="en-US" sz="2400" b="1" dirty="0" err="1">
                <a:solidFill>
                  <a:srgbClr val="FFFF00"/>
                </a:solidFill>
              </a:rPr>
              <a:t>học</a:t>
            </a:r>
            <a:r>
              <a:rPr lang="en-US" sz="2400" b="1" dirty="0">
                <a:solidFill>
                  <a:srgbClr val="FFFF00"/>
                </a:solidFill>
              </a:rPr>
              <a:t> </a:t>
            </a:r>
            <a:r>
              <a:rPr lang="en-US" sz="2400" b="1" dirty="0" err="1">
                <a:solidFill>
                  <a:srgbClr val="FFFF00"/>
                </a:solidFill>
              </a:rPr>
              <a:t>hỏi</a:t>
            </a:r>
            <a:r>
              <a:rPr lang="en-US" sz="2400" b="1" dirty="0">
                <a:solidFill>
                  <a:srgbClr val="FFFF00"/>
                </a:solidFill>
              </a:rPr>
              <a:t> </a:t>
            </a:r>
            <a:r>
              <a:rPr lang="en-US" sz="2400" b="1" dirty="0" err="1">
                <a:solidFill>
                  <a:srgbClr val="FFFF00"/>
                </a:solidFill>
              </a:rPr>
              <a:t>có</a:t>
            </a:r>
            <a:r>
              <a:rPr lang="en-US" sz="2400" b="1" dirty="0">
                <a:solidFill>
                  <a:srgbClr val="FFFF00"/>
                </a:solidFill>
              </a:rPr>
              <a:t> </a:t>
            </a:r>
            <a:r>
              <a:rPr lang="en-US" sz="2400" b="1" dirty="0" err="1">
                <a:solidFill>
                  <a:srgbClr val="FFFF00"/>
                </a:solidFill>
              </a:rPr>
              <a:t>chọn</a:t>
            </a:r>
            <a:r>
              <a:rPr lang="en-US" sz="2400" b="1" dirty="0">
                <a:solidFill>
                  <a:srgbClr val="FFFF00"/>
                </a:solidFill>
              </a:rPr>
              <a:t> </a:t>
            </a:r>
            <a:r>
              <a:rPr lang="en-US" sz="2400" b="1" dirty="0" err="1">
                <a:solidFill>
                  <a:srgbClr val="FFFF00"/>
                </a:solidFill>
              </a:rPr>
              <a:t>lọc</a:t>
            </a:r>
            <a:r>
              <a:rPr lang="en-US" sz="2400" b="1" dirty="0">
                <a:solidFill>
                  <a:srgbClr val="FFFF00"/>
                </a:solidFill>
              </a:rPr>
              <a:t> </a:t>
            </a:r>
            <a:r>
              <a:rPr lang="en-US" sz="2400" b="1" dirty="0" err="1">
                <a:solidFill>
                  <a:srgbClr val="FFFF00"/>
                </a:solidFill>
              </a:rPr>
              <a:t>những</a:t>
            </a:r>
            <a:r>
              <a:rPr lang="en-US" sz="2400" b="1" dirty="0">
                <a:solidFill>
                  <a:srgbClr val="FFFF00"/>
                </a:solidFill>
              </a:rPr>
              <a:t> </a:t>
            </a:r>
            <a:r>
              <a:rPr lang="en-US" sz="2400" b="1" dirty="0" err="1">
                <a:solidFill>
                  <a:srgbClr val="FFFF00"/>
                </a:solidFill>
              </a:rPr>
              <a:t>nét</a:t>
            </a:r>
            <a:r>
              <a:rPr lang="en-US" sz="2400" b="1" dirty="0">
                <a:solidFill>
                  <a:srgbClr val="FFFF00"/>
                </a:solidFill>
              </a:rPr>
              <a:t> </a:t>
            </a:r>
            <a:r>
              <a:rPr lang="en-US" sz="2400" b="1" dirty="0" err="1">
                <a:solidFill>
                  <a:srgbClr val="FFFF00"/>
                </a:solidFill>
              </a:rPr>
              <a:t>đẹp</a:t>
            </a:r>
            <a:r>
              <a:rPr lang="en-US" sz="2400" b="1" dirty="0">
                <a:solidFill>
                  <a:srgbClr val="FFFF00"/>
                </a:solidFill>
              </a:rPr>
              <a:t> </a:t>
            </a:r>
            <a:r>
              <a:rPr lang="en-US" sz="2400" b="1" dirty="0" err="1">
                <a:solidFill>
                  <a:srgbClr val="FFFF00"/>
                </a:solidFill>
              </a:rPr>
              <a:t>văn</a:t>
            </a:r>
            <a:r>
              <a:rPr lang="en-US" sz="2400" b="1" dirty="0">
                <a:solidFill>
                  <a:srgbClr val="FFFF00"/>
                </a:solidFill>
              </a:rPr>
              <a:t> </a:t>
            </a:r>
            <a:r>
              <a:rPr lang="en-US" sz="2400" b="1" dirty="0" err="1">
                <a:solidFill>
                  <a:srgbClr val="FFFF00"/>
                </a:solidFill>
              </a:rPr>
              <a:t>hóa</a:t>
            </a:r>
            <a:r>
              <a:rPr lang="en-US" sz="2400" b="1" dirty="0">
                <a:solidFill>
                  <a:srgbClr val="FFFF00"/>
                </a:solidFill>
              </a:rPr>
              <a:t> </a:t>
            </a:r>
            <a:r>
              <a:rPr lang="en-US" sz="2400" b="1" dirty="0" err="1">
                <a:solidFill>
                  <a:srgbClr val="FFFF00"/>
                </a:solidFill>
              </a:rPr>
              <a:t>của</a:t>
            </a:r>
            <a:r>
              <a:rPr lang="en-US" sz="2400" b="1" dirty="0">
                <a:solidFill>
                  <a:srgbClr val="FFFF00"/>
                </a:solidFill>
              </a:rPr>
              <a:t> </a:t>
            </a:r>
            <a:r>
              <a:rPr lang="en-US" sz="2400" b="1" dirty="0" err="1">
                <a:solidFill>
                  <a:srgbClr val="FFFF00"/>
                </a:solidFill>
              </a:rPr>
              <a:t>các</a:t>
            </a:r>
            <a:r>
              <a:rPr lang="en-US" sz="2400" b="1" dirty="0">
                <a:solidFill>
                  <a:srgbClr val="FFFF00"/>
                </a:solidFill>
              </a:rPr>
              <a:t> </a:t>
            </a:r>
            <a:r>
              <a:rPr lang="en-US" sz="2400" b="1" dirty="0" err="1">
                <a:solidFill>
                  <a:srgbClr val="FFFF00"/>
                </a:solidFill>
              </a:rPr>
              <a:t>dân</a:t>
            </a:r>
            <a:r>
              <a:rPr lang="en-US" sz="2400" b="1" dirty="0">
                <a:solidFill>
                  <a:srgbClr val="FFFF00"/>
                </a:solidFill>
              </a:rPr>
              <a:t> </a:t>
            </a:r>
            <a:r>
              <a:rPr lang="en-US" sz="2400" b="1" dirty="0" err="1">
                <a:solidFill>
                  <a:srgbClr val="FFFF00"/>
                </a:solidFill>
              </a:rPr>
              <a:t>tộc</a:t>
            </a:r>
            <a:r>
              <a:rPr lang="en-US" sz="2400" b="1" dirty="0">
                <a:solidFill>
                  <a:srgbClr val="FFFF00"/>
                </a:solidFill>
              </a:rPr>
              <a:t> </a:t>
            </a:r>
            <a:r>
              <a:rPr lang="en-US" sz="2400" b="1" dirty="0" err="1">
                <a:solidFill>
                  <a:srgbClr val="FFFF00"/>
                </a:solidFill>
              </a:rPr>
              <a:t>khác</a:t>
            </a:r>
            <a:r>
              <a:rPr lang="en-US" sz="2400" b="1" dirty="0">
                <a:solidFill>
                  <a:srgbClr val="FFFF00"/>
                </a:solidFill>
              </a:rPr>
              <a:t>; </a:t>
            </a:r>
            <a:r>
              <a:rPr lang="en-US" sz="2400" b="1" dirty="0" err="1">
                <a:solidFill>
                  <a:srgbClr val="FFFF00"/>
                </a:solidFill>
              </a:rPr>
              <a:t>việc</a:t>
            </a:r>
            <a:r>
              <a:rPr lang="en-US" sz="2400" b="1" dirty="0">
                <a:solidFill>
                  <a:srgbClr val="FFFF00"/>
                </a:solidFill>
              </a:rPr>
              <a:t> </a:t>
            </a:r>
            <a:r>
              <a:rPr lang="en-US" sz="2400" b="1" dirty="0" err="1">
                <a:solidFill>
                  <a:srgbClr val="FFFF00"/>
                </a:solidFill>
              </a:rPr>
              <a:t>này</a:t>
            </a:r>
            <a:r>
              <a:rPr lang="en-US" sz="2400" b="1" dirty="0">
                <a:solidFill>
                  <a:srgbClr val="FFFF00"/>
                </a:solidFill>
              </a:rPr>
              <a:t> </a:t>
            </a:r>
            <a:r>
              <a:rPr lang="en-US" sz="2400" b="1" dirty="0" err="1">
                <a:solidFill>
                  <a:srgbClr val="FFFF00"/>
                </a:solidFill>
              </a:rPr>
              <a:t>vừa</a:t>
            </a:r>
            <a:r>
              <a:rPr lang="en-US" sz="2400" b="1" dirty="0">
                <a:solidFill>
                  <a:srgbClr val="FFFF00"/>
                </a:solidFill>
              </a:rPr>
              <a:t> </a:t>
            </a:r>
            <a:r>
              <a:rPr lang="en-US" sz="2400" b="1" dirty="0" err="1">
                <a:solidFill>
                  <a:srgbClr val="FFFF00"/>
                </a:solidFill>
              </a:rPr>
              <a:t>thể</a:t>
            </a:r>
            <a:r>
              <a:rPr lang="en-US" sz="2400" b="1" dirty="0">
                <a:solidFill>
                  <a:srgbClr val="FFFF00"/>
                </a:solidFill>
              </a:rPr>
              <a:t> </a:t>
            </a:r>
            <a:r>
              <a:rPr lang="en-US" sz="2400" b="1" dirty="0" err="1">
                <a:solidFill>
                  <a:srgbClr val="FFFF00"/>
                </a:solidFill>
              </a:rPr>
              <a:t>hiện</a:t>
            </a:r>
            <a:r>
              <a:rPr lang="en-US" sz="2400" b="1" dirty="0">
                <a:solidFill>
                  <a:srgbClr val="FFFF00"/>
                </a:solidFill>
              </a:rPr>
              <a:t> </a:t>
            </a:r>
            <a:r>
              <a:rPr lang="en-US" sz="2400" b="1" dirty="0" err="1">
                <a:solidFill>
                  <a:srgbClr val="FFFF00"/>
                </a:solidFill>
              </a:rPr>
              <a:t>thái</a:t>
            </a:r>
            <a:r>
              <a:rPr lang="en-US" sz="2400" b="1" dirty="0">
                <a:solidFill>
                  <a:srgbClr val="FFFF00"/>
                </a:solidFill>
              </a:rPr>
              <a:t> </a:t>
            </a:r>
            <a:r>
              <a:rPr lang="en-US" sz="2400" b="1" dirty="0" err="1">
                <a:solidFill>
                  <a:srgbClr val="FFFF00"/>
                </a:solidFill>
              </a:rPr>
              <a:t>độ</a:t>
            </a:r>
            <a:r>
              <a:rPr lang="en-US" sz="2400" b="1" dirty="0">
                <a:solidFill>
                  <a:srgbClr val="FFFF00"/>
                </a:solidFill>
              </a:rPr>
              <a:t> </a:t>
            </a:r>
            <a:r>
              <a:rPr lang="en-US" sz="2400" b="1" dirty="0" err="1">
                <a:solidFill>
                  <a:srgbClr val="FFFF00"/>
                </a:solidFill>
              </a:rPr>
              <a:t>tôn</a:t>
            </a:r>
            <a:r>
              <a:rPr lang="en-US" sz="2400" b="1" dirty="0">
                <a:solidFill>
                  <a:srgbClr val="FFFF00"/>
                </a:solidFill>
              </a:rPr>
              <a:t> </a:t>
            </a:r>
            <a:r>
              <a:rPr lang="en-US" sz="2400" b="1" dirty="0" err="1">
                <a:solidFill>
                  <a:srgbClr val="FFFF00"/>
                </a:solidFill>
              </a:rPr>
              <a:t>trọng</a:t>
            </a:r>
            <a:r>
              <a:rPr lang="en-US" sz="2400" b="1" dirty="0">
                <a:solidFill>
                  <a:srgbClr val="FFFF00"/>
                </a:solidFill>
              </a:rPr>
              <a:t> </a:t>
            </a:r>
            <a:r>
              <a:rPr lang="en-US" sz="2400" b="1" dirty="0" err="1">
                <a:solidFill>
                  <a:srgbClr val="FFFF00"/>
                </a:solidFill>
              </a:rPr>
              <a:t>sự</a:t>
            </a:r>
            <a:r>
              <a:rPr lang="en-US" sz="2400" b="1" dirty="0">
                <a:solidFill>
                  <a:srgbClr val="FFFF00"/>
                </a:solidFill>
              </a:rPr>
              <a:t> </a:t>
            </a:r>
            <a:r>
              <a:rPr lang="en-US" sz="2400" b="1" dirty="0" err="1">
                <a:solidFill>
                  <a:srgbClr val="FFFF00"/>
                </a:solidFill>
              </a:rPr>
              <a:t>đa</a:t>
            </a:r>
            <a:r>
              <a:rPr lang="en-US" sz="2400" b="1" dirty="0">
                <a:solidFill>
                  <a:srgbClr val="FFFF00"/>
                </a:solidFill>
              </a:rPr>
              <a:t> </a:t>
            </a:r>
            <a:r>
              <a:rPr lang="en-US" sz="2400" b="1" dirty="0" err="1">
                <a:solidFill>
                  <a:srgbClr val="FFFF00"/>
                </a:solidFill>
              </a:rPr>
              <a:t>dạng</a:t>
            </a:r>
            <a:r>
              <a:rPr lang="en-US" sz="2400" b="1" dirty="0">
                <a:solidFill>
                  <a:srgbClr val="FFFF00"/>
                </a:solidFill>
              </a:rPr>
              <a:t> </a:t>
            </a:r>
            <a:r>
              <a:rPr lang="en-US" sz="2400" b="1" dirty="0" err="1">
                <a:solidFill>
                  <a:srgbClr val="FFFF00"/>
                </a:solidFill>
              </a:rPr>
              <a:t>của</a:t>
            </a:r>
            <a:r>
              <a:rPr lang="en-US" sz="2400" b="1" dirty="0">
                <a:solidFill>
                  <a:srgbClr val="FFFF00"/>
                </a:solidFill>
              </a:rPr>
              <a:t> </a:t>
            </a:r>
            <a:r>
              <a:rPr lang="en-US" sz="2400" b="1" dirty="0" err="1">
                <a:solidFill>
                  <a:srgbClr val="FFFF00"/>
                </a:solidFill>
              </a:rPr>
              <a:t>các</a:t>
            </a:r>
            <a:r>
              <a:rPr lang="en-US" sz="2400" b="1" dirty="0">
                <a:solidFill>
                  <a:srgbClr val="FFFF00"/>
                </a:solidFill>
              </a:rPr>
              <a:t> </a:t>
            </a:r>
            <a:r>
              <a:rPr lang="en-US" sz="2400" b="1" dirty="0" err="1">
                <a:solidFill>
                  <a:srgbClr val="FFFF00"/>
                </a:solidFill>
              </a:rPr>
              <a:t>dân</a:t>
            </a:r>
            <a:r>
              <a:rPr lang="en-US" sz="2400" b="1" dirty="0">
                <a:solidFill>
                  <a:srgbClr val="FFFF00"/>
                </a:solidFill>
              </a:rPr>
              <a:t> </a:t>
            </a:r>
            <a:r>
              <a:rPr lang="en-US" sz="2400" b="1" dirty="0" err="1">
                <a:solidFill>
                  <a:srgbClr val="FFFF00"/>
                </a:solidFill>
              </a:rPr>
              <a:t>tộc</a:t>
            </a:r>
            <a:r>
              <a:rPr lang="en-US" sz="2400" b="1" dirty="0">
                <a:solidFill>
                  <a:srgbClr val="FFFF00"/>
                </a:solidFill>
              </a:rPr>
              <a:t> </a:t>
            </a:r>
            <a:r>
              <a:rPr lang="en-US" sz="2400" b="1" dirty="0" err="1">
                <a:solidFill>
                  <a:srgbClr val="FFFF00"/>
                </a:solidFill>
              </a:rPr>
              <a:t>và</a:t>
            </a:r>
            <a:r>
              <a:rPr lang="en-US" sz="2400" b="1" dirty="0">
                <a:solidFill>
                  <a:srgbClr val="FFFF00"/>
                </a:solidFill>
              </a:rPr>
              <a:t> </a:t>
            </a:r>
            <a:r>
              <a:rPr lang="en-US" sz="2400" b="1" dirty="0" err="1">
                <a:solidFill>
                  <a:srgbClr val="FFFF00"/>
                </a:solidFill>
              </a:rPr>
              <a:t>các</a:t>
            </a:r>
            <a:r>
              <a:rPr lang="en-US" sz="2400" b="1" dirty="0">
                <a:solidFill>
                  <a:srgbClr val="FFFF00"/>
                </a:solidFill>
              </a:rPr>
              <a:t> </a:t>
            </a:r>
            <a:r>
              <a:rPr lang="en-US" sz="2400" b="1" dirty="0" err="1">
                <a:solidFill>
                  <a:srgbClr val="FFFF00"/>
                </a:solidFill>
              </a:rPr>
              <a:t>nền</a:t>
            </a:r>
            <a:r>
              <a:rPr lang="en-US" sz="2400" b="1" dirty="0">
                <a:solidFill>
                  <a:srgbClr val="FFFF00"/>
                </a:solidFill>
              </a:rPr>
              <a:t> </a:t>
            </a:r>
            <a:r>
              <a:rPr lang="en-US" sz="2400" b="1" dirty="0" err="1">
                <a:solidFill>
                  <a:srgbClr val="FFFF00"/>
                </a:solidFill>
              </a:rPr>
              <a:t>văn</a:t>
            </a:r>
            <a:r>
              <a:rPr lang="en-US" sz="2400" b="1" dirty="0">
                <a:solidFill>
                  <a:srgbClr val="FFFF00"/>
                </a:solidFill>
              </a:rPr>
              <a:t> </a:t>
            </a:r>
            <a:r>
              <a:rPr lang="en-US" sz="2400" b="1" dirty="0" err="1">
                <a:solidFill>
                  <a:srgbClr val="FFFF00"/>
                </a:solidFill>
              </a:rPr>
              <a:t>hóa</a:t>
            </a:r>
            <a:r>
              <a:rPr lang="en-US" sz="2400" b="1" dirty="0">
                <a:solidFill>
                  <a:srgbClr val="FFFF00"/>
                </a:solidFill>
              </a:rPr>
              <a:t> </a:t>
            </a:r>
            <a:r>
              <a:rPr lang="en-US" sz="2400" b="1" dirty="0" err="1">
                <a:solidFill>
                  <a:srgbClr val="FFFF00"/>
                </a:solidFill>
              </a:rPr>
              <a:t>trên</a:t>
            </a:r>
            <a:r>
              <a:rPr lang="en-US" sz="2400" b="1" dirty="0">
                <a:solidFill>
                  <a:srgbClr val="FFFF00"/>
                </a:solidFill>
              </a:rPr>
              <a:t> </a:t>
            </a:r>
            <a:r>
              <a:rPr lang="en-US" sz="2400" b="1" dirty="0" err="1">
                <a:solidFill>
                  <a:srgbClr val="FFFF00"/>
                </a:solidFill>
              </a:rPr>
              <a:t>thế</a:t>
            </a:r>
            <a:r>
              <a:rPr lang="en-US" sz="2400" b="1" dirty="0">
                <a:solidFill>
                  <a:srgbClr val="FFFF00"/>
                </a:solidFill>
              </a:rPr>
              <a:t> </a:t>
            </a:r>
            <a:r>
              <a:rPr lang="en-US" sz="2400" b="1" dirty="0" err="1">
                <a:solidFill>
                  <a:srgbClr val="FFFF00"/>
                </a:solidFill>
              </a:rPr>
              <a:t>giới</a:t>
            </a:r>
            <a:r>
              <a:rPr lang="en-US" sz="2400" b="1" dirty="0">
                <a:solidFill>
                  <a:srgbClr val="FFFF00"/>
                </a:solidFill>
              </a:rPr>
              <a:t>; </a:t>
            </a:r>
            <a:r>
              <a:rPr lang="en-US" sz="2400" b="1" dirty="0" err="1">
                <a:solidFill>
                  <a:srgbClr val="FFFF00"/>
                </a:solidFill>
              </a:rPr>
              <a:t>vừa</a:t>
            </a:r>
            <a:r>
              <a:rPr lang="en-US" sz="2400" b="1" dirty="0">
                <a:solidFill>
                  <a:srgbClr val="FFFF00"/>
                </a:solidFill>
              </a:rPr>
              <a:t> </a:t>
            </a:r>
            <a:r>
              <a:rPr lang="en-US" sz="2400" b="1" dirty="0" err="1">
                <a:solidFill>
                  <a:srgbClr val="FFFF00"/>
                </a:solidFill>
              </a:rPr>
              <a:t>góp</a:t>
            </a:r>
            <a:r>
              <a:rPr lang="en-US" sz="2400" b="1" dirty="0">
                <a:solidFill>
                  <a:srgbClr val="FFFF00"/>
                </a:solidFill>
              </a:rPr>
              <a:t> </a:t>
            </a:r>
            <a:r>
              <a:rPr lang="en-US" sz="2400" b="1" dirty="0" err="1">
                <a:solidFill>
                  <a:srgbClr val="FFFF00"/>
                </a:solidFill>
              </a:rPr>
              <a:t>phần</a:t>
            </a:r>
            <a:r>
              <a:rPr lang="en-US" sz="2400" b="1" dirty="0">
                <a:solidFill>
                  <a:srgbClr val="FFFF00"/>
                </a:solidFill>
              </a:rPr>
              <a:t> </a:t>
            </a:r>
            <a:r>
              <a:rPr lang="en-US" sz="2400" b="1" dirty="0" err="1">
                <a:solidFill>
                  <a:srgbClr val="FFFF00"/>
                </a:solidFill>
              </a:rPr>
              <a:t>làm</a:t>
            </a:r>
            <a:r>
              <a:rPr lang="en-US" sz="2400" b="1" dirty="0">
                <a:solidFill>
                  <a:srgbClr val="FFFF00"/>
                </a:solidFill>
              </a:rPr>
              <a:t> </a:t>
            </a:r>
            <a:r>
              <a:rPr lang="en-US" sz="2400" b="1" dirty="0" err="1">
                <a:solidFill>
                  <a:srgbClr val="FFFF00"/>
                </a:solidFill>
              </a:rPr>
              <a:t>phong</a:t>
            </a:r>
            <a:r>
              <a:rPr lang="en-US" sz="2400" b="1" dirty="0">
                <a:solidFill>
                  <a:srgbClr val="FFFF00"/>
                </a:solidFill>
              </a:rPr>
              <a:t> </a:t>
            </a:r>
            <a:r>
              <a:rPr lang="en-US" sz="2400" b="1" dirty="0" err="1">
                <a:solidFill>
                  <a:srgbClr val="FFFF00"/>
                </a:solidFill>
              </a:rPr>
              <a:t>phú</a:t>
            </a:r>
            <a:r>
              <a:rPr lang="en-US" sz="2400" b="1" dirty="0">
                <a:solidFill>
                  <a:srgbClr val="FFFF00"/>
                </a:solidFill>
              </a:rPr>
              <a:t> </a:t>
            </a:r>
            <a:r>
              <a:rPr lang="en-US" sz="2400" b="1" dirty="0" err="1">
                <a:solidFill>
                  <a:srgbClr val="FFFF00"/>
                </a:solidFill>
              </a:rPr>
              <a:t>nền</a:t>
            </a:r>
            <a:r>
              <a:rPr lang="en-US" sz="2400" b="1" dirty="0">
                <a:solidFill>
                  <a:srgbClr val="FFFF00"/>
                </a:solidFill>
              </a:rPr>
              <a:t> </a:t>
            </a:r>
            <a:r>
              <a:rPr lang="en-US" sz="2400" b="1" dirty="0" err="1">
                <a:solidFill>
                  <a:srgbClr val="FFFF00"/>
                </a:solidFill>
              </a:rPr>
              <a:t>văn</a:t>
            </a:r>
            <a:r>
              <a:rPr lang="en-US" sz="2400" b="1" dirty="0">
                <a:solidFill>
                  <a:srgbClr val="FFFF00"/>
                </a:solidFill>
              </a:rPr>
              <a:t> </a:t>
            </a:r>
            <a:r>
              <a:rPr lang="en-US" sz="2400" b="1" dirty="0" err="1">
                <a:solidFill>
                  <a:srgbClr val="FFFF00"/>
                </a:solidFill>
              </a:rPr>
              <a:t>hóa</a:t>
            </a:r>
            <a:r>
              <a:rPr lang="en-US" sz="2400" b="1" dirty="0">
                <a:solidFill>
                  <a:srgbClr val="FFFF00"/>
                </a:solidFill>
              </a:rPr>
              <a:t> </a:t>
            </a:r>
            <a:r>
              <a:rPr lang="en-US" sz="2400" b="1" dirty="0" err="1">
                <a:solidFill>
                  <a:srgbClr val="FFFF00"/>
                </a:solidFill>
              </a:rPr>
              <a:t>dân</a:t>
            </a:r>
            <a:r>
              <a:rPr lang="en-US" sz="2400" b="1" dirty="0">
                <a:solidFill>
                  <a:srgbClr val="FFFF00"/>
                </a:solidFill>
              </a:rPr>
              <a:t> </a:t>
            </a:r>
            <a:r>
              <a:rPr lang="en-US" sz="2400" b="1" dirty="0" err="1">
                <a:solidFill>
                  <a:srgbClr val="FFFF00"/>
                </a:solidFill>
              </a:rPr>
              <a:t>tộc</a:t>
            </a:r>
            <a:r>
              <a:rPr lang="en-US" sz="2400" b="1" dirty="0">
                <a:solidFill>
                  <a:srgbClr val="FFFF00"/>
                </a:solidFill>
              </a:rPr>
              <a:t> </a:t>
            </a:r>
            <a:r>
              <a:rPr lang="en-US" sz="2400" b="1" dirty="0" err="1">
                <a:solidFill>
                  <a:srgbClr val="FFFF00"/>
                </a:solidFill>
              </a:rPr>
              <a:t>mình</a:t>
            </a:r>
            <a:endParaRPr kumimoji="0" lang="en-US" sz="2400" b="1" i="0" u="none" strike="noStrike" cap="none" normalizeH="0" baseline="0" dirty="0">
              <a:ln>
                <a:noFill/>
              </a:ln>
              <a:solidFill>
                <a:srgbClr val="FFFF00"/>
              </a:solidFill>
              <a:effectLst/>
              <a:latin typeface="Arial" charset="0"/>
            </a:endParaRPr>
          </a:p>
        </p:txBody>
      </p:sp>
      <p:sp>
        <p:nvSpPr>
          <p:cNvPr id="4" name="Oval 3">
            <a:extLst>
              <a:ext uri="{FF2B5EF4-FFF2-40B4-BE49-F238E27FC236}">
                <a16:creationId xmlns:a16="http://schemas.microsoft.com/office/drawing/2014/main" id="{93EE3716-F7BE-4E04-A9E4-F04444F2BF8F}"/>
              </a:ext>
            </a:extLst>
          </p:cNvPr>
          <p:cNvSpPr/>
          <p:nvPr/>
        </p:nvSpPr>
        <p:spPr bwMode="auto">
          <a:xfrm>
            <a:off x="2895600" y="102632"/>
            <a:ext cx="3352800" cy="562630"/>
          </a:xfrm>
          <a:prstGeom prst="ellipse">
            <a:avLst/>
          </a:prstGeom>
          <a:solidFill>
            <a:srgbClr val="00FF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1" i="0" u="none" strike="noStrike" cap="none" normalizeH="0" baseline="0" dirty="0">
                <a:ln>
                  <a:noFill/>
                </a:ln>
                <a:solidFill>
                  <a:srgbClr val="FF0000"/>
                </a:solidFill>
                <a:effectLst/>
                <a:latin typeface="Arial" charset="0"/>
              </a:rPr>
              <a:t>TÌNH HUỐNG 1</a:t>
            </a:r>
          </a:p>
        </p:txBody>
      </p:sp>
    </p:spTree>
    <p:extLst>
      <p:ext uri="{BB962C8B-B14F-4D97-AF65-F5344CB8AC3E}">
        <p14:creationId xmlns:p14="http://schemas.microsoft.com/office/powerpoint/2010/main" val="340372971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6F51CB91-1F3E-4BE2-B7F9-EEC180093028}"/>
              </a:ext>
            </a:extLst>
          </p:cNvPr>
          <p:cNvSpPr/>
          <p:nvPr>
            <p:custDataLst>
              <p:tags r:id="rId1"/>
            </p:custDataLst>
          </p:nvPr>
        </p:nvSpPr>
        <p:spPr>
          <a:xfrm>
            <a:off x="304800" y="1714500"/>
            <a:ext cx="4160520" cy="243840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a:t>Ý </a:t>
            </a:r>
            <a:r>
              <a:rPr lang="en-US" sz="2400" dirty="0" err="1"/>
              <a:t>kiến</a:t>
            </a:r>
            <a:r>
              <a:rPr lang="en-US" sz="2400" dirty="0"/>
              <a:t> </a:t>
            </a:r>
            <a:r>
              <a:rPr lang="en-US" sz="2400" dirty="0" err="1"/>
              <a:t>của</a:t>
            </a:r>
            <a:r>
              <a:rPr lang="en-US" sz="2400" dirty="0"/>
              <a:t> </a:t>
            </a:r>
            <a:r>
              <a:rPr lang="en-US" sz="2400" dirty="0" err="1"/>
              <a:t>bạn</a:t>
            </a:r>
            <a:r>
              <a:rPr lang="en-US" sz="2400" dirty="0"/>
              <a:t> T </a:t>
            </a:r>
            <a:r>
              <a:rPr lang="en-US" sz="2400" dirty="0" err="1"/>
              <a:t>không</a:t>
            </a:r>
            <a:r>
              <a:rPr lang="en-US" sz="2400" dirty="0"/>
              <a:t> </a:t>
            </a:r>
            <a:r>
              <a:rPr lang="en-US" sz="2400" dirty="0" err="1"/>
              <a:t>đúng</a:t>
            </a:r>
            <a:r>
              <a:rPr lang="en-US" sz="2400" dirty="0"/>
              <a:t>. </a:t>
            </a:r>
            <a:r>
              <a:rPr lang="en-US" sz="2400" dirty="0" err="1"/>
              <a:t>Vì</a:t>
            </a:r>
            <a:r>
              <a:rPr lang="en-US" sz="2400" dirty="0"/>
              <a:t>: </a:t>
            </a:r>
            <a:r>
              <a:rPr lang="en-US" sz="2400" dirty="0" err="1"/>
              <a:t>mỗi</a:t>
            </a:r>
            <a:r>
              <a:rPr lang="en-US" sz="2400" dirty="0"/>
              <a:t> </a:t>
            </a:r>
            <a:r>
              <a:rPr lang="en-US" sz="2400" dirty="0" err="1"/>
              <a:t>quốc</a:t>
            </a:r>
            <a:r>
              <a:rPr lang="en-US" sz="2400" dirty="0"/>
              <a:t> </a:t>
            </a:r>
            <a:r>
              <a:rPr lang="en-US" sz="2400" dirty="0" err="1"/>
              <a:t>gia</a:t>
            </a:r>
            <a:r>
              <a:rPr lang="en-US" sz="2400" dirty="0"/>
              <a:t>, </a:t>
            </a:r>
            <a:r>
              <a:rPr lang="en-US" sz="2400" dirty="0" err="1"/>
              <a:t>dân</a:t>
            </a:r>
            <a:r>
              <a:rPr lang="en-US" sz="2400" dirty="0"/>
              <a:t> </a:t>
            </a:r>
            <a:r>
              <a:rPr lang="en-US" sz="2400" dirty="0" err="1"/>
              <a:t>tộc</a:t>
            </a:r>
            <a:r>
              <a:rPr lang="en-US" sz="2400" dirty="0"/>
              <a:t> </a:t>
            </a:r>
            <a:r>
              <a:rPr lang="en-US" sz="2400" dirty="0" err="1"/>
              <a:t>đều</a:t>
            </a:r>
            <a:r>
              <a:rPr lang="en-US" sz="2400" dirty="0"/>
              <a:t> </a:t>
            </a:r>
            <a:r>
              <a:rPr lang="en-US" sz="2400" dirty="0" err="1"/>
              <a:t>có</a:t>
            </a:r>
            <a:r>
              <a:rPr lang="en-US" sz="2400" dirty="0"/>
              <a:t> </a:t>
            </a:r>
            <a:r>
              <a:rPr lang="en-US" sz="2400" dirty="0" err="1"/>
              <a:t>những</a:t>
            </a:r>
            <a:r>
              <a:rPr lang="en-US" sz="2400" dirty="0"/>
              <a:t> </a:t>
            </a:r>
            <a:r>
              <a:rPr lang="en-US" sz="2400" dirty="0" err="1"/>
              <a:t>bản</a:t>
            </a:r>
            <a:r>
              <a:rPr lang="en-US" sz="2400" dirty="0"/>
              <a:t> </a:t>
            </a:r>
            <a:r>
              <a:rPr lang="en-US" sz="2400" dirty="0" err="1"/>
              <a:t>sắc</a:t>
            </a:r>
            <a:r>
              <a:rPr lang="en-US" sz="2400" dirty="0"/>
              <a:t> </a:t>
            </a:r>
            <a:r>
              <a:rPr lang="en-US" sz="2400" dirty="0" err="1"/>
              <a:t>văn</a:t>
            </a:r>
            <a:r>
              <a:rPr lang="en-US" sz="2400" dirty="0"/>
              <a:t> </a:t>
            </a:r>
            <a:r>
              <a:rPr lang="en-US" sz="2400" dirty="0" err="1"/>
              <a:t>hóa</a:t>
            </a:r>
            <a:r>
              <a:rPr lang="en-US" sz="2400" dirty="0"/>
              <a:t> </a:t>
            </a:r>
            <a:r>
              <a:rPr lang="en-US" sz="2400" dirty="0" err="1"/>
              <a:t>riêng</a:t>
            </a:r>
            <a:r>
              <a:rPr lang="en-US" sz="2400" dirty="0"/>
              <a:t>, </a:t>
            </a:r>
            <a:r>
              <a:rPr lang="en-US" sz="2400" dirty="0" err="1"/>
              <a:t>có</a:t>
            </a:r>
            <a:r>
              <a:rPr lang="en-US" sz="2400" dirty="0"/>
              <a:t> </a:t>
            </a:r>
            <a:r>
              <a:rPr lang="en-US" sz="2400" dirty="0" err="1"/>
              <a:t>cái</a:t>
            </a:r>
            <a:r>
              <a:rPr lang="en-US" sz="2400" dirty="0"/>
              <a:t> hay, </a:t>
            </a:r>
            <a:r>
              <a:rPr lang="en-US" sz="2400" dirty="0" err="1"/>
              <a:t>cái</a:t>
            </a:r>
            <a:r>
              <a:rPr lang="en-US" sz="2400" dirty="0"/>
              <a:t> </a:t>
            </a:r>
            <a:r>
              <a:rPr lang="en-US" sz="2400" dirty="0" err="1"/>
              <a:t>đẹp</a:t>
            </a:r>
            <a:r>
              <a:rPr lang="en-US" sz="2400" dirty="0"/>
              <a:t> </a:t>
            </a:r>
            <a:r>
              <a:rPr lang="en-US" sz="2400" dirty="0" err="1"/>
              <a:t>đáng</a:t>
            </a:r>
            <a:r>
              <a:rPr lang="en-US" sz="2400" dirty="0"/>
              <a:t> </a:t>
            </a:r>
            <a:r>
              <a:rPr lang="en-US" sz="2400" dirty="0" err="1"/>
              <a:t>để</a:t>
            </a:r>
            <a:r>
              <a:rPr lang="en-US" sz="2400" dirty="0"/>
              <a:t> </a:t>
            </a:r>
            <a:r>
              <a:rPr lang="en-US" sz="2400" dirty="0" err="1"/>
              <a:t>chúng</a:t>
            </a:r>
            <a:r>
              <a:rPr lang="en-US" sz="2400" dirty="0"/>
              <a:t> ta </a:t>
            </a:r>
            <a:r>
              <a:rPr lang="en-US" sz="2400" dirty="0" err="1"/>
              <a:t>học</a:t>
            </a:r>
            <a:r>
              <a:rPr lang="en-US" sz="2400" dirty="0"/>
              <a:t> </a:t>
            </a:r>
            <a:r>
              <a:rPr lang="en-US" sz="2400" dirty="0" err="1"/>
              <a:t>hỏi</a:t>
            </a:r>
            <a:r>
              <a:rPr lang="en-US" sz="2400" dirty="0"/>
              <a:t> </a:t>
            </a:r>
            <a:r>
              <a:rPr lang="en-US" sz="2400" dirty="0" err="1"/>
              <a:t>và</a:t>
            </a:r>
            <a:r>
              <a:rPr lang="en-US" sz="2400" dirty="0"/>
              <a:t> </a:t>
            </a:r>
            <a:r>
              <a:rPr lang="en-US" sz="2400" dirty="0" err="1"/>
              <a:t>tôn</a:t>
            </a:r>
            <a:r>
              <a:rPr lang="en-US" sz="2400" dirty="0"/>
              <a:t> </a:t>
            </a:r>
            <a:r>
              <a:rPr lang="en-US" sz="2400" dirty="0" err="1"/>
              <a:t>trọng</a:t>
            </a:r>
            <a:r>
              <a:rPr lang="en-US" sz="2400" dirty="0"/>
              <a:t>.</a:t>
            </a:r>
          </a:p>
        </p:txBody>
      </p:sp>
      <p:sp>
        <p:nvSpPr>
          <p:cNvPr id="8" name="Rounded Rectangle 9">
            <a:extLst>
              <a:ext uri="{FF2B5EF4-FFF2-40B4-BE49-F238E27FC236}">
                <a16:creationId xmlns:a16="http://schemas.microsoft.com/office/drawing/2014/main" id="{0D8763C0-9CA9-450D-B929-77DB07FE6FE4}"/>
              </a:ext>
            </a:extLst>
          </p:cNvPr>
          <p:cNvSpPr/>
          <p:nvPr>
            <p:custDataLst>
              <p:tags r:id="rId2"/>
            </p:custDataLst>
          </p:nvPr>
        </p:nvSpPr>
        <p:spPr>
          <a:xfrm>
            <a:off x="4800600" y="1714500"/>
            <a:ext cx="4023360" cy="243840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err="1"/>
              <a:t>Bạn</a:t>
            </a:r>
            <a:r>
              <a:rPr lang="en-US" sz="2400" dirty="0"/>
              <a:t> </a:t>
            </a:r>
            <a:r>
              <a:rPr lang="en-US" sz="2400" dirty="0" err="1"/>
              <a:t>thân</a:t>
            </a:r>
            <a:r>
              <a:rPr lang="en-US" sz="2400" dirty="0"/>
              <a:t> </a:t>
            </a:r>
            <a:r>
              <a:rPr lang="en-US" sz="2400" dirty="0" err="1"/>
              <a:t>của</a:t>
            </a:r>
            <a:r>
              <a:rPr lang="en-US" sz="2400" dirty="0"/>
              <a:t> </a:t>
            </a:r>
            <a:r>
              <a:rPr lang="en-US" sz="2400" dirty="0" err="1"/>
              <a:t>bạn</a:t>
            </a:r>
            <a:r>
              <a:rPr lang="en-US" sz="2400" dirty="0"/>
              <a:t> T </a:t>
            </a:r>
            <a:r>
              <a:rPr lang="en-US" sz="2400" dirty="0" err="1"/>
              <a:t>đã</a:t>
            </a:r>
            <a:r>
              <a:rPr lang="en-US" sz="2400" dirty="0"/>
              <a:t> </a:t>
            </a:r>
            <a:r>
              <a:rPr lang="en-US" sz="2400" dirty="0" err="1"/>
              <a:t>có</a:t>
            </a:r>
            <a:r>
              <a:rPr lang="en-US" sz="2400" dirty="0"/>
              <a:t> ý </a:t>
            </a:r>
            <a:r>
              <a:rPr lang="en-US" sz="2400" dirty="0" err="1"/>
              <a:t>kiến</a:t>
            </a:r>
            <a:r>
              <a:rPr lang="en-US" sz="2400" dirty="0"/>
              <a:t> </a:t>
            </a:r>
            <a:r>
              <a:rPr lang="en-US" sz="2400" dirty="0" err="1"/>
              <a:t>đúng</a:t>
            </a:r>
            <a:r>
              <a:rPr lang="en-US" sz="2400" dirty="0"/>
              <a:t>, </a:t>
            </a:r>
            <a:r>
              <a:rPr lang="en-US" sz="2400" dirty="0" err="1"/>
              <a:t>thể</a:t>
            </a:r>
            <a:r>
              <a:rPr lang="en-US" sz="2400" dirty="0"/>
              <a:t> </a:t>
            </a:r>
            <a:r>
              <a:rPr lang="en-US" sz="2400" dirty="0" err="1"/>
              <a:t>hiện</a:t>
            </a:r>
            <a:r>
              <a:rPr lang="en-US" sz="2400" dirty="0"/>
              <a:t> </a:t>
            </a:r>
            <a:r>
              <a:rPr lang="en-US" sz="2400" dirty="0" err="1"/>
              <a:t>thái</a:t>
            </a:r>
            <a:r>
              <a:rPr lang="en-US" sz="2400" dirty="0"/>
              <a:t> </a:t>
            </a:r>
            <a:r>
              <a:rPr lang="en-US" sz="2400" dirty="0" err="1"/>
              <a:t>độ</a:t>
            </a:r>
            <a:r>
              <a:rPr lang="en-US" sz="2400" dirty="0"/>
              <a:t> </a:t>
            </a:r>
            <a:r>
              <a:rPr lang="en-US" sz="2400" dirty="0" err="1"/>
              <a:t>tôn</a:t>
            </a:r>
            <a:r>
              <a:rPr lang="en-US" sz="2400" dirty="0"/>
              <a:t> </a:t>
            </a:r>
            <a:r>
              <a:rPr lang="en-US" sz="2400" dirty="0" err="1"/>
              <a:t>trọng</a:t>
            </a:r>
            <a:r>
              <a:rPr lang="en-US" sz="2400" dirty="0"/>
              <a:t> </a:t>
            </a:r>
            <a:r>
              <a:rPr lang="en-US" sz="2400" dirty="0" err="1"/>
              <a:t>sự</a:t>
            </a:r>
            <a:r>
              <a:rPr lang="en-US" sz="2400" dirty="0"/>
              <a:t> </a:t>
            </a:r>
            <a:r>
              <a:rPr lang="en-US" sz="2400" dirty="0" err="1"/>
              <a:t>đa</a:t>
            </a:r>
            <a:r>
              <a:rPr lang="en-US" sz="2400" dirty="0"/>
              <a:t> </a:t>
            </a:r>
            <a:r>
              <a:rPr lang="en-US" sz="2400" dirty="0" err="1"/>
              <a:t>dạng</a:t>
            </a:r>
            <a:r>
              <a:rPr lang="en-US" sz="2400" dirty="0"/>
              <a:t> </a:t>
            </a:r>
            <a:r>
              <a:rPr lang="en-US" sz="2400" dirty="0" err="1"/>
              <a:t>của</a:t>
            </a:r>
            <a:r>
              <a:rPr lang="en-US" sz="2400" dirty="0"/>
              <a:t> </a:t>
            </a:r>
            <a:r>
              <a:rPr lang="en-US" sz="2400" dirty="0" err="1"/>
              <a:t>các</a:t>
            </a:r>
            <a:r>
              <a:rPr lang="en-US" sz="2400" dirty="0"/>
              <a:t> </a:t>
            </a:r>
            <a:r>
              <a:rPr lang="en-US" sz="2400" dirty="0" err="1"/>
              <a:t>dân</a:t>
            </a:r>
            <a:r>
              <a:rPr lang="en-US" sz="2400" dirty="0"/>
              <a:t> </a:t>
            </a:r>
            <a:r>
              <a:rPr lang="en-US" sz="2400" dirty="0" err="1"/>
              <a:t>tộc</a:t>
            </a:r>
            <a:r>
              <a:rPr lang="en-US" sz="2400" dirty="0"/>
              <a:t> </a:t>
            </a:r>
            <a:r>
              <a:rPr lang="en-US" sz="2400" dirty="0" err="1"/>
              <a:t>và</a:t>
            </a:r>
            <a:r>
              <a:rPr lang="en-US" sz="2400" dirty="0"/>
              <a:t> </a:t>
            </a:r>
            <a:r>
              <a:rPr lang="en-US" sz="2400" dirty="0" err="1"/>
              <a:t>các</a:t>
            </a:r>
            <a:r>
              <a:rPr lang="en-US" sz="2400" dirty="0"/>
              <a:t> </a:t>
            </a:r>
            <a:r>
              <a:rPr lang="en-US" sz="2400" dirty="0" err="1"/>
              <a:t>nền</a:t>
            </a:r>
            <a:r>
              <a:rPr lang="en-US" sz="2400" dirty="0"/>
              <a:t> </a:t>
            </a:r>
            <a:r>
              <a:rPr lang="en-US" sz="2400" dirty="0" err="1"/>
              <a:t>văn</a:t>
            </a:r>
            <a:r>
              <a:rPr lang="en-US" sz="2400" dirty="0"/>
              <a:t> </a:t>
            </a:r>
            <a:r>
              <a:rPr lang="en-US" sz="2400" dirty="0" err="1"/>
              <a:t>hóa</a:t>
            </a:r>
            <a:r>
              <a:rPr lang="en-US" sz="2400" dirty="0"/>
              <a:t> </a:t>
            </a:r>
            <a:r>
              <a:rPr lang="en-US" sz="2400" dirty="0" err="1"/>
              <a:t>trên</a:t>
            </a:r>
            <a:r>
              <a:rPr lang="en-US" sz="2400" dirty="0"/>
              <a:t> </a:t>
            </a:r>
            <a:r>
              <a:rPr lang="en-US" sz="2400" dirty="0" err="1"/>
              <a:t>thế</a:t>
            </a:r>
            <a:r>
              <a:rPr lang="en-US" sz="2400" dirty="0"/>
              <a:t> </a:t>
            </a:r>
            <a:r>
              <a:rPr lang="en-US" sz="2400" dirty="0" err="1"/>
              <a:t>giới</a:t>
            </a:r>
            <a:r>
              <a:rPr lang="en-US" sz="2400" dirty="0"/>
              <a:t>.</a:t>
            </a:r>
          </a:p>
        </p:txBody>
      </p:sp>
      <p:sp>
        <p:nvSpPr>
          <p:cNvPr id="4" name="Oval 3">
            <a:extLst>
              <a:ext uri="{FF2B5EF4-FFF2-40B4-BE49-F238E27FC236}">
                <a16:creationId xmlns:a16="http://schemas.microsoft.com/office/drawing/2014/main" id="{93EE3716-F7BE-4E04-A9E4-F04444F2BF8F}"/>
              </a:ext>
            </a:extLst>
          </p:cNvPr>
          <p:cNvSpPr/>
          <p:nvPr/>
        </p:nvSpPr>
        <p:spPr bwMode="auto">
          <a:xfrm>
            <a:off x="2788920" y="647700"/>
            <a:ext cx="3352800" cy="562630"/>
          </a:xfrm>
          <a:prstGeom prst="ellipse">
            <a:avLst/>
          </a:prstGeom>
          <a:solidFill>
            <a:srgbClr val="00FF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1" i="0" u="none" strike="noStrike" cap="none" normalizeH="0" baseline="0" dirty="0">
                <a:ln>
                  <a:noFill/>
                </a:ln>
                <a:solidFill>
                  <a:srgbClr val="FF0000"/>
                </a:solidFill>
                <a:effectLst/>
                <a:latin typeface="Arial" charset="0"/>
              </a:rPr>
              <a:t>TÌNH HUỐNG 2</a:t>
            </a:r>
          </a:p>
        </p:txBody>
      </p:sp>
    </p:spTree>
    <p:extLst>
      <p:ext uri="{BB962C8B-B14F-4D97-AF65-F5344CB8AC3E}">
        <p14:creationId xmlns:p14="http://schemas.microsoft.com/office/powerpoint/2010/main" val="379689174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3EE3716-F7BE-4E04-A9E4-F04444F2BF8F}"/>
              </a:ext>
            </a:extLst>
          </p:cNvPr>
          <p:cNvSpPr/>
          <p:nvPr/>
        </p:nvSpPr>
        <p:spPr bwMode="auto">
          <a:xfrm>
            <a:off x="2948505" y="100772"/>
            <a:ext cx="2941563" cy="562630"/>
          </a:xfrm>
          <a:prstGeom prst="ellipse">
            <a:avLst/>
          </a:prstGeom>
          <a:solidFill>
            <a:srgbClr val="00FF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1" i="0" u="none" strike="noStrike" cap="none" normalizeH="0" baseline="0" dirty="0">
                <a:ln>
                  <a:noFill/>
                </a:ln>
                <a:solidFill>
                  <a:srgbClr val="FF0000"/>
                </a:solidFill>
                <a:effectLst/>
                <a:latin typeface="Arial" charset="0"/>
              </a:rPr>
              <a:t>TÌNH HUỐNG 2</a:t>
            </a:r>
          </a:p>
        </p:txBody>
      </p:sp>
      <p:sp>
        <p:nvSpPr>
          <p:cNvPr id="5" name="Text Box 3">
            <a:extLst>
              <a:ext uri="{FF2B5EF4-FFF2-40B4-BE49-F238E27FC236}">
                <a16:creationId xmlns:a16="http://schemas.microsoft.com/office/drawing/2014/main" id="{77D2CA96-FB86-4887-9E34-1441D291787B}"/>
              </a:ext>
            </a:extLst>
          </p:cNvPr>
          <p:cNvSpPr txBox="1">
            <a:spLocks noChangeArrowheads="1"/>
          </p:cNvSpPr>
          <p:nvPr/>
        </p:nvSpPr>
        <p:spPr bwMode="auto">
          <a:xfrm>
            <a:off x="3311648" y="1073192"/>
            <a:ext cx="5649715" cy="761999"/>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2400" dirty="0" err="1">
                <a:solidFill>
                  <a:schemeClr val="bg1"/>
                </a:solidFill>
              </a:rPr>
              <a:t>Tôn</a:t>
            </a:r>
            <a:r>
              <a:rPr lang="en-US" sz="2400" dirty="0">
                <a:solidFill>
                  <a:schemeClr val="bg1"/>
                </a:solidFill>
              </a:rPr>
              <a:t> </a:t>
            </a:r>
            <a:r>
              <a:rPr lang="en-US" sz="2400" dirty="0" err="1">
                <a:solidFill>
                  <a:schemeClr val="bg1"/>
                </a:solidFill>
              </a:rPr>
              <a:t>trọng</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cách</a:t>
            </a:r>
            <a:r>
              <a:rPr lang="en-US" sz="2400" dirty="0">
                <a:solidFill>
                  <a:schemeClr val="bg1"/>
                </a:solidFill>
              </a:rPr>
              <a:t>, </a:t>
            </a:r>
            <a:r>
              <a:rPr lang="en-US" sz="2400" dirty="0" err="1">
                <a:solidFill>
                  <a:schemeClr val="bg1"/>
                </a:solidFill>
              </a:rPr>
              <a:t>truyền</a:t>
            </a:r>
            <a:r>
              <a:rPr lang="en-US" sz="2400" dirty="0">
                <a:solidFill>
                  <a:schemeClr val="bg1"/>
                </a:solidFill>
              </a:rPr>
              <a:t> </a:t>
            </a:r>
            <a:r>
              <a:rPr lang="en-US" sz="2400" dirty="0" err="1">
                <a:solidFill>
                  <a:schemeClr val="bg1"/>
                </a:solidFill>
              </a:rPr>
              <a:t>thống</a:t>
            </a:r>
            <a:r>
              <a:rPr lang="en-US" sz="2400" dirty="0">
                <a:solidFill>
                  <a:schemeClr val="bg1"/>
                </a:solidFill>
              </a:rPr>
              <a:t>, </a:t>
            </a:r>
            <a:r>
              <a:rPr lang="en-US" sz="2400" dirty="0" err="1">
                <a:solidFill>
                  <a:schemeClr val="bg1"/>
                </a:solidFill>
              </a:rPr>
              <a:t>phong</a:t>
            </a:r>
            <a:r>
              <a:rPr lang="en-US" sz="2400" dirty="0">
                <a:solidFill>
                  <a:schemeClr val="bg1"/>
                </a:solidFill>
              </a:rPr>
              <a:t> </a:t>
            </a:r>
            <a:r>
              <a:rPr lang="en-US" sz="2400" dirty="0" err="1">
                <a:solidFill>
                  <a:schemeClr val="bg1"/>
                </a:solidFill>
              </a:rPr>
              <a:t>tục</a:t>
            </a:r>
            <a:r>
              <a:rPr lang="en-US" sz="2400" dirty="0">
                <a:solidFill>
                  <a:schemeClr val="bg1"/>
                </a:solidFill>
              </a:rPr>
              <a:t> </a:t>
            </a:r>
            <a:r>
              <a:rPr lang="en-US" sz="2400" dirty="0" err="1">
                <a:solidFill>
                  <a:schemeClr val="bg1"/>
                </a:solidFill>
              </a:rPr>
              <a:t>tập</a:t>
            </a:r>
            <a:r>
              <a:rPr lang="en-US" sz="2400" dirty="0">
                <a:solidFill>
                  <a:schemeClr val="bg1"/>
                </a:solidFill>
              </a:rPr>
              <a:t> </a:t>
            </a:r>
            <a:r>
              <a:rPr lang="en-US" sz="2400" dirty="0" err="1">
                <a:solidFill>
                  <a:schemeClr val="bg1"/>
                </a:solidFill>
              </a:rPr>
              <a:t>quán</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dân</a:t>
            </a:r>
            <a:r>
              <a:rPr lang="en-US" sz="2400" dirty="0">
                <a:solidFill>
                  <a:schemeClr val="bg1"/>
                </a:solidFill>
              </a:rPr>
              <a:t> </a:t>
            </a:r>
            <a:r>
              <a:rPr lang="en-US" sz="2400" dirty="0" err="1">
                <a:solidFill>
                  <a:schemeClr val="bg1"/>
                </a:solidFill>
              </a:rPr>
              <a:t>tộc</a:t>
            </a:r>
            <a:r>
              <a:rPr lang="en-US" sz="2400" dirty="0">
                <a:solidFill>
                  <a:schemeClr val="bg1"/>
                </a:solidFill>
              </a:rPr>
              <a:t>;</a:t>
            </a:r>
          </a:p>
        </p:txBody>
      </p:sp>
      <p:sp>
        <p:nvSpPr>
          <p:cNvPr id="6" name="Line 5">
            <a:extLst>
              <a:ext uri="{FF2B5EF4-FFF2-40B4-BE49-F238E27FC236}">
                <a16:creationId xmlns:a16="http://schemas.microsoft.com/office/drawing/2014/main" id="{91C12D68-1F34-499B-91A3-AA7AB4F561FD}"/>
              </a:ext>
            </a:extLst>
          </p:cNvPr>
          <p:cNvSpPr>
            <a:spLocks noChangeShapeType="1"/>
          </p:cNvSpPr>
          <p:nvPr/>
        </p:nvSpPr>
        <p:spPr bwMode="auto">
          <a:xfrm flipV="1">
            <a:off x="2588743" y="1492144"/>
            <a:ext cx="687858" cy="1735759"/>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9" name="Text Box 3">
            <a:extLst>
              <a:ext uri="{FF2B5EF4-FFF2-40B4-BE49-F238E27FC236}">
                <a16:creationId xmlns:a16="http://schemas.microsoft.com/office/drawing/2014/main" id="{F3313CF4-3934-4848-A4C4-F6B5DFEFE312}"/>
              </a:ext>
            </a:extLst>
          </p:cNvPr>
          <p:cNvSpPr txBox="1">
            <a:spLocks noChangeArrowheads="1"/>
          </p:cNvSpPr>
          <p:nvPr/>
        </p:nvSpPr>
        <p:spPr bwMode="auto">
          <a:xfrm>
            <a:off x="3311649" y="2479529"/>
            <a:ext cx="5649714" cy="1530429"/>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2400" dirty="0" err="1">
                <a:solidFill>
                  <a:schemeClr val="bg1"/>
                </a:solidFill>
              </a:rPr>
              <a:t>Luôn</a:t>
            </a:r>
            <a:r>
              <a:rPr lang="en-US" sz="2400" dirty="0">
                <a:solidFill>
                  <a:schemeClr val="bg1"/>
                </a:solidFill>
              </a:rPr>
              <a:t> </a:t>
            </a:r>
            <a:r>
              <a:rPr lang="en-US" sz="2400" dirty="0" err="1">
                <a:solidFill>
                  <a:schemeClr val="bg1"/>
                </a:solidFill>
              </a:rPr>
              <a:t>tích</a:t>
            </a:r>
            <a:r>
              <a:rPr lang="en-US" sz="2400" dirty="0">
                <a:solidFill>
                  <a:schemeClr val="bg1"/>
                </a:solidFill>
              </a:rPr>
              <a:t> </a:t>
            </a:r>
            <a:r>
              <a:rPr lang="en-US" sz="2400" dirty="0" err="1">
                <a:solidFill>
                  <a:schemeClr val="bg1"/>
                </a:solidFill>
              </a:rPr>
              <a:t>cực</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tiếp</a:t>
            </a:r>
            <a:r>
              <a:rPr lang="en-US" sz="2400" dirty="0">
                <a:solidFill>
                  <a:schemeClr val="bg1"/>
                </a:solidFill>
              </a:rPr>
              <a:t> </a:t>
            </a:r>
            <a:r>
              <a:rPr lang="en-US" sz="2400" dirty="0" err="1">
                <a:solidFill>
                  <a:schemeClr val="bg1"/>
                </a:solidFill>
              </a:rPr>
              <a:t>thu</a:t>
            </a:r>
            <a:r>
              <a:rPr lang="en-US" sz="2400" dirty="0">
                <a:solidFill>
                  <a:schemeClr val="bg1"/>
                </a:solidFill>
              </a:rPr>
              <a:t> </a:t>
            </a:r>
            <a:r>
              <a:rPr lang="en-US" sz="2400" dirty="0" err="1">
                <a:solidFill>
                  <a:schemeClr val="bg1"/>
                </a:solidFill>
              </a:rPr>
              <a:t>những</a:t>
            </a:r>
            <a:r>
              <a:rPr lang="en-US" sz="2400" dirty="0">
                <a:solidFill>
                  <a:schemeClr val="bg1"/>
                </a:solidFill>
              </a:rPr>
              <a:t> </a:t>
            </a:r>
            <a:r>
              <a:rPr lang="en-US" sz="2400" dirty="0" err="1">
                <a:solidFill>
                  <a:schemeClr val="bg1"/>
                </a:solidFill>
              </a:rPr>
              <a:t>giá</a:t>
            </a:r>
            <a:r>
              <a:rPr lang="en-US" sz="2400" dirty="0">
                <a:solidFill>
                  <a:schemeClr val="bg1"/>
                </a:solidFill>
              </a:rPr>
              <a:t> </a:t>
            </a:r>
            <a:r>
              <a:rPr lang="en-US" sz="2400" dirty="0" err="1">
                <a:solidFill>
                  <a:schemeClr val="bg1"/>
                </a:solidFill>
              </a:rPr>
              <a:t>trị</a:t>
            </a:r>
            <a:r>
              <a:rPr lang="en-US" sz="2400" dirty="0">
                <a:solidFill>
                  <a:schemeClr val="bg1"/>
                </a:solidFill>
              </a:rPr>
              <a:t> </a:t>
            </a:r>
            <a:r>
              <a:rPr lang="en-US" sz="2400" dirty="0" err="1">
                <a:solidFill>
                  <a:schemeClr val="bg1"/>
                </a:solidFill>
              </a:rPr>
              <a:t>tốt</a:t>
            </a:r>
            <a:r>
              <a:rPr lang="en-US" sz="2400" dirty="0">
                <a:solidFill>
                  <a:schemeClr val="bg1"/>
                </a:solidFill>
              </a:rPr>
              <a:t> </a:t>
            </a:r>
            <a:r>
              <a:rPr lang="en-US" sz="2400" dirty="0" err="1">
                <a:solidFill>
                  <a:schemeClr val="bg1"/>
                </a:solidFill>
              </a:rPr>
              <a:t>đẹp</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dân</a:t>
            </a:r>
            <a:r>
              <a:rPr lang="en-US" sz="2400" dirty="0">
                <a:solidFill>
                  <a:schemeClr val="bg1"/>
                </a:solidFill>
              </a:rPr>
              <a:t> </a:t>
            </a:r>
            <a:r>
              <a:rPr lang="en-US" sz="2400" dirty="0" err="1">
                <a:solidFill>
                  <a:schemeClr val="bg1"/>
                </a:solidFill>
              </a:rPr>
              <a:t>tộc</a:t>
            </a:r>
            <a:r>
              <a:rPr lang="en-US" sz="2400" dirty="0">
                <a:solidFill>
                  <a:schemeClr val="bg1"/>
                </a:solidFill>
              </a:rPr>
              <a:t>; </a:t>
            </a:r>
            <a:r>
              <a:rPr lang="en-US" sz="2400" dirty="0" err="1">
                <a:solidFill>
                  <a:schemeClr val="bg1"/>
                </a:solidFill>
              </a:rPr>
              <a:t>đồng</a:t>
            </a:r>
            <a:r>
              <a:rPr lang="en-US" sz="2400" dirty="0">
                <a:solidFill>
                  <a:schemeClr val="bg1"/>
                </a:solidFill>
              </a:rPr>
              <a:t> </a:t>
            </a:r>
            <a:r>
              <a:rPr lang="en-US" sz="2400" dirty="0" err="1">
                <a:solidFill>
                  <a:schemeClr val="bg1"/>
                </a:solidFill>
              </a:rPr>
              <a:t>thời</a:t>
            </a:r>
            <a:r>
              <a:rPr lang="en-US" sz="2400" dirty="0">
                <a:solidFill>
                  <a:schemeClr val="bg1"/>
                </a:solidFill>
              </a:rPr>
              <a:t> </a:t>
            </a:r>
            <a:r>
              <a:rPr lang="en-US" sz="2400" dirty="0" err="1">
                <a:solidFill>
                  <a:schemeClr val="bg1"/>
                </a:solidFill>
              </a:rPr>
              <a:t>thể</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lòng</a:t>
            </a:r>
            <a:r>
              <a:rPr lang="en-US" sz="2400" dirty="0">
                <a:solidFill>
                  <a:schemeClr val="bg1"/>
                </a:solidFill>
              </a:rPr>
              <a:t> </a:t>
            </a:r>
            <a:r>
              <a:rPr lang="en-US" sz="2400" dirty="0" err="1">
                <a:solidFill>
                  <a:schemeClr val="bg1"/>
                </a:solidFill>
              </a:rPr>
              <a:t>tự</a:t>
            </a:r>
            <a:r>
              <a:rPr lang="en-US" sz="2400" dirty="0">
                <a:solidFill>
                  <a:schemeClr val="bg1"/>
                </a:solidFill>
              </a:rPr>
              <a:t> </a:t>
            </a:r>
            <a:r>
              <a:rPr lang="en-US" sz="2400" dirty="0" err="1">
                <a:solidFill>
                  <a:schemeClr val="bg1"/>
                </a:solidFill>
              </a:rPr>
              <a:t>hào</a:t>
            </a:r>
            <a:r>
              <a:rPr lang="en-US" sz="2400" dirty="0">
                <a:solidFill>
                  <a:schemeClr val="bg1"/>
                </a:solidFill>
              </a:rPr>
              <a:t> </a:t>
            </a:r>
            <a:r>
              <a:rPr lang="en-US" sz="2400" dirty="0" err="1">
                <a:solidFill>
                  <a:schemeClr val="bg1"/>
                </a:solidFill>
              </a:rPr>
              <a:t>chính</a:t>
            </a:r>
            <a:r>
              <a:rPr lang="en-US" sz="2400" dirty="0">
                <a:solidFill>
                  <a:schemeClr val="bg1"/>
                </a:solidFill>
              </a:rPr>
              <a:t> </a:t>
            </a:r>
            <a:r>
              <a:rPr lang="en-US" sz="2400" dirty="0" err="1">
                <a:solidFill>
                  <a:schemeClr val="bg1"/>
                </a:solidFill>
              </a:rPr>
              <a:t>đáng</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dân</a:t>
            </a:r>
            <a:r>
              <a:rPr lang="en-US" sz="2400" dirty="0">
                <a:solidFill>
                  <a:schemeClr val="bg1"/>
                </a:solidFill>
              </a:rPr>
              <a:t> </a:t>
            </a:r>
            <a:r>
              <a:rPr lang="en-US" sz="2400" dirty="0" err="1">
                <a:solidFill>
                  <a:schemeClr val="bg1"/>
                </a:solidFill>
              </a:rPr>
              <a:t>tộc</a:t>
            </a:r>
            <a:r>
              <a:rPr lang="en-US" sz="2400" dirty="0">
                <a:solidFill>
                  <a:schemeClr val="bg1"/>
                </a:solidFill>
              </a:rPr>
              <a:t> </a:t>
            </a:r>
            <a:r>
              <a:rPr lang="en-US" sz="2400" dirty="0" err="1">
                <a:solidFill>
                  <a:schemeClr val="bg1"/>
                </a:solidFill>
              </a:rPr>
              <a:t>mình</a:t>
            </a:r>
            <a:r>
              <a:rPr lang="en-US" sz="2400" dirty="0">
                <a:solidFill>
                  <a:schemeClr val="bg1"/>
                </a:solidFill>
              </a:rPr>
              <a:t>;</a:t>
            </a:r>
          </a:p>
        </p:txBody>
      </p:sp>
      <p:sp>
        <p:nvSpPr>
          <p:cNvPr id="10" name="Text Box 3">
            <a:extLst>
              <a:ext uri="{FF2B5EF4-FFF2-40B4-BE49-F238E27FC236}">
                <a16:creationId xmlns:a16="http://schemas.microsoft.com/office/drawing/2014/main" id="{64C2C166-2366-4F50-82C0-DA257873C1F9}"/>
              </a:ext>
            </a:extLst>
          </p:cNvPr>
          <p:cNvSpPr txBox="1">
            <a:spLocks noChangeArrowheads="1"/>
          </p:cNvSpPr>
          <p:nvPr/>
        </p:nvSpPr>
        <p:spPr bwMode="auto">
          <a:xfrm>
            <a:off x="3305712" y="4419748"/>
            <a:ext cx="5649714" cy="1028552"/>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2400" dirty="0" err="1">
                <a:solidFill>
                  <a:schemeClr val="bg1"/>
                </a:solidFill>
              </a:rPr>
              <a:t>Phê</a:t>
            </a:r>
            <a:r>
              <a:rPr lang="en-US" sz="2400" dirty="0">
                <a:solidFill>
                  <a:schemeClr val="bg1"/>
                </a:solidFill>
              </a:rPr>
              <a:t> </a:t>
            </a:r>
            <a:r>
              <a:rPr lang="en-US" sz="2400" dirty="0" err="1">
                <a:solidFill>
                  <a:schemeClr val="bg1"/>
                </a:solidFill>
              </a:rPr>
              <a:t>phán</a:t>
            </a:r>
            <a:r>
              <a:rPr lang="en-US" sz="2400" dirty="0">
                <a:solidFill>
                  <a:schemeClr val="bg1"/>
                </a:solidFill>
              </a:rPr>
              <a:t> </a:t>
            </a:r>
            <a:r>
              <a:rPr lang="en-US" sz="2400" dirty="0" err="1">
                <a:solidFill>
                  <a:schemeClr val="bg1"/>
                </a:solidFill>
              </a:rPr>
              <a:t>những</a:t>
            </a:r>
            <a:r>
              <a:rPr lang="en-US" sz="2400" dirty="0">
                <a:solidFill>
                  <a:schemeClr val="bg1"/>
                </a:solidFill>
              </a:rPr>
              <a:t> </a:t>
            </a:r>
            <a:r>
              <a:rPr lang="en-US" sz="2400" dirty="0" err="1">
                <a:solidFill>
                  <a:schemeClr val="bg1"/>
                </a:solidFill>
              </a:rPr>
              <a:t>hành</a:t>
            </a:r>
            <a:r>
              <a:rPr lang="en-US" sz="2400" dirty="0">
                <a:solidFill>
                  <a:schemeClr val="bg1"/>
                </a:solidFill>
              </a:rPr>
              <a:t> vi </a:t>
            </a:r>
            <a:r>
              <a:rPr lang="en-US" sz="2400" dirty="0" err="1">
                <a:solidFill>
                  <a:schemeClr val="bg1"/>
                </a:solidFill>
              </a:rPr>
              <a:t>kì</a:t>
            </a:r>
            <a:r>
              <a:rPr lang="en-US" sz="2400" dirty="0">
                <a:solidFill>
                  <a:schemeClr val="bg1"/>
                </a:solidFill>
              </a:rPr>
              <a:t> </a:t>
            </a:r>
            <a:r>
              <a:rPr lang="en-US" sz="2400" dirty="0" err="1">
                <a:solidFill>
                  <a:schemeClr val="bg1"/>
                </a:solidFill>
              </a:rPr>
              <a:t>thị</a:t>
            </a:r>
            <a:r>
              <a:rPr lang="en-US" sz="2400" dirty="0">
                <a:solidFill>
                  <a:schemeClr val="bg1"/>
                </a:solidFill>
              </a:rPr>
              <a:t>, </a:t>
            </a:r>
            <a:r>
              <a:rPr lang="en-US" sz="2400" dirty="0" err="1">
                <a:solidFill>
                  <a:schemeClr val="bg1"/>
                </a:solidFill>
              </a:rPr>
              <a:t>phân</a:t>
            </a:r>
            <a:r>
              <a:rPr lang="en-US" sz="2400" dirty="0">
                <a:solidFill>
                  <a:schemeClr val="bg1"/>
                </a:solidFill>
              </a:rPr>
              <a:t> </a:t>
            </a:r>
            <a:r>
              <a:rPr lang="en-US" sz="2400" dirty="0" err="1">
                <a:solidFill>
                  <a:schemeClr val="bg1"/>
                </a:solidFill>
              </a:rPr>
              <a:t>biệt</a:t>
            </a:r>
            <a:r>
              <a:rPr lang="en-US" sz="2400" dirty="0">
                <a:solidFill>
                  <a:schemeClr val="bg1"/>
                </a:solidFill>
              </a:rPr>
              <a:t> </a:t>
            </a:r>
            <a:r>
              <a:rPr lang="en-US" sz="2400" dirty="0" err="1">
                <a:solidFill>
                  <a:schemeClr val="bg1"/>
                </a:solidFill>
              </a:rPr>
              <a:t>chủng</a:t>
            </a:r>
            <a:r>
              <a:rPr lang="en-US" sz="2400" dirty="0">
                <a:solidFill>
                  <a:schemeClr val="bg1"/>
                </a:solidFill>
              </a:rPr>
              <a:t> </a:t>
            </a:r>
            <a:r>
              <a:rPr lang="en-US" sz="2400" dirty="0" err="1">
                <a:solidFill>
                  <a:schemeClr val="bg1"/>
                </a:solidFill>
              </a:rPr>
              <a:t>tộc</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văn</a:t>
            </a:r>
            <a:r>
              <a:rPr lang="en-US" sz="2400" dirty="0">
                <a:solidFill>
                  <a:schemeClr val="bg1"/>
                </a:solidFill>
              </a:rPr>
              <a:t> </a:t>
            </a:r>
            <a:r>
              <a:rPr lang="en-US" sz="2400" dirty="0" err="1">
                <a:solidFill>
                  <a:schemeClr val="bg1"/>
                </a:solidFill>
              </a:rPr>
              <a:t>hóa</a:t>
            </a:r>
            <a:r>
              <a:rPr lang="en-US" sz="2400" dirty="0">
                <a:solidFill>
                  <a:schemeClr val="bg1"/>
                </a:solidFill>
              </a:rPr>
              <a:t>.</a:t>
            </a:r>
          </a:p>
        </p:txBody>
      </p:sp>
      <p:sp>
        <p:nvSpPr>
          <p:cNvPr id="11" name="Line 5">
            <a:extLst>
              <a:ext uri="{FF2B5EF4-FFF2-40B4-BE49-F238E27FC236}">
                <a16:creationId xmlns:a16="http://schemas.microsoft.com/office/drawing/2014/main" id="{9CEB6A2A-A2AC-43CD-B85A-8424384A0D82}"/>
              </a:ext>
            </a:extLst>
          </p:cNvPr>
          <p:cNvSpPr>
            <a:spLocks noChangeShapeType="1"/>
          </p:cNvSpPr>
          <p:nvPr/>
        </p:nvSpPr>
        <p:spPr bwMode="auto">
          <a:xfrm flipV="1">
            <a:off x="2620410" y="3227904"/>
            <a:ext cx="656191" cy="0"/>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12" name="Line 5">
            <a:extLst>
              <a:ext uri="{FF2B5EF4-FFF2-40B4-BE49-F238E27FC236}">
                <a16:creationId xmlns:a16="http://schemas.microsoft.com/office/drawing/2014/main" id="{58CF3AD8-5A8C-41C2-AA7B-70A198F03DDA}"/>
              </a:ext>
            </a:extLst>
          </p:cNvPr>
          <p:cNvSpPr>
            <a:spLocks noChangeShapeType="1"/>
          </p:cNvSpPr>
          <p:nvPr/>
        </p:nvSpPr>
        <p:spPr bwMode="auto">
          <a:xfrm>
            <a:off x="2587373" y="3223631"/>
            <a:ext cx="687859" cy="1735760"/>
          </a:xfrm>
          <a:prstGeom prst="line">
            <a:avLst/>
          </a:prstGeom>
          <a:noFill/>
          <a:ln w="381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13" name="Rectangle: Rounded Corners 12">
            <a:extLst>
              <a:ext uri="{FF2B5EF4-FFF2-40B4-BE49-F238E27FC236}">
                <a16:creationId xmlns:a16="http://schemas.microsoft.com/office/drawing/2014/main" id="{3CF179E2-97E7-4C19-92DD-174F678A9F48}"/>
              </a:ext>
            </a:extLst>
          </p:cNvPr>
          <p:cNvSpPr/>
          <p:nvPr/>
        </p:nvSpPr>
        <p:spPr bwMode="auto">
          <a:xfrm>
            <a:off x="330976" y="2341048"/>
            <a:ext cx="2222720" cy="160020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algn="ctr">
              <a:lnSpc>
                <a:spcPct val="150000"/>
              </a:lnSpc>
              <a:spcBef>
                <a:spcPts val="0"/>
              </a:spcBef>
            </a:pPr>
            <a:r>
              <a:rPr lang="en-US" b="1" dirty="0" err="1">
                <a:solidFill>
                  <a:schemeClr val="bg1"/>
                </a:solidFill>
              </a:rPr>
              <a:t>Việc</a:t>
            </a:r>
            <a:r>
              <a:rPr lang="en-US" b="1" dirty="0">
                <a:solidFill>
                  <a:schemeClr val="bg1"/>
                </a:solidFill>
              </a:rPr>
              <a:t> </a:t>
            </a:r>
            <a:r>
              <a:rPr lang="en-US" b="1" dirty="0" err="1">
                <a:solidFill>
                  <a:schemeClr val="bg1"/>
                </a:solidFill>
              </a:rPr>
              <a:t>làm</a:t>
            </a:r>
            <a:r>
              <a:rPr lang="en-US" b="1" dirty="0">
                <a:solidFill>
                  <a:schemeClr val="bg1"/>
                </a:solidFill>
              </a:rPr>
              <a:t> </a:t>
            </a:r>
            <a:r>
              <a:rPr lang="en-US" b="1" dirty="0" err="1">
                <a:solidFill>
                  <a:schemeClr val="bg1"/>
                </a:solidFill>
              </a:rPr>
              <a:t>thể</a:t>
            </a:r>
            <a:r>
              <a:rPr lang="en-US" b="1" dirty="0">
                <a:solidFill>
                  <a:schemeClr val="bg1"/>
                </a:solidFill>
              </a:rPr>
              <a:t> </a:t>
            </a:r>
            <a:r>
              <a:rPr lang="en-US" b="1" dirty="0" err="1">
                <a:solidFill>
                  <a:schemeClr val="bg1"/>
                </a:solidFill>
              </a:rPr>
              <a:t>hiện</a:t>
            </a:r>
            <a:r>
              <a:rPr lang="en-US" b="1" dirty="0">
                <a:solidFill>
                  <a:schemeClr val="bg1"/>
                </a:solidFill>
              </a:rPr>
              <a:t> </a:t>
            </a:r>
            <a:r>
              <a:rPr lang="en-US" b="1" dirty="0" err="1">
                <a:solidFill>
                  <a:schemeClr val="bg1"/>
                </a:solidFill>
              </a:rPr>
              <a:t>sự</a:t>
            </a:r>
            <a:r>
              <a:rPr lang="en-US" b="1" dirty="0">
                <a:solidFill>
                  <a:schemeClr val="bg1"/>
                </a:solidFill>
              </a:rPr>
              <a:t> </a:t>
            </a:r>
            <a:r>
              <a:rPr lang="en-US" b="1" dirty="0" err="1">
                <a:solidFill>
                  <a:schemeClr val="bg1"/>
                </a:solidFill>
              </a:rPr>
              <a:t>tôn</a:t>
            </a:r>
            <a:r>
              <a:rPr lang="en-US" b="1" dirty="0">
                <a:solidFill>
                  <a:schemeClr val="bg1"/>
                </a:solidFill>
              </a:rPr>
              <a:t> </a:t>
            </a:r>
            <a:r>
              <a:rPr lang="en-US" b="1" dirty="0" err="1">
                <a:solidFill>
                  <a:schemeClr val="bg1"/>
                </a:solidFill>
              </a:rPr>
              <a:t>trọng</a:t>
            </a:r>
            <a:r>
              <a:rPr lang="en-US" b="1" dirty="0">
                <a:solidFill>
                  <a:schemeClr val="bg1"/>
                </a:solidFill>
              </a:rPr>
              <a:t> </a:t>
            </a:r>
            <a:r>
              <a:rPr lang="en-US" b="1" dirty="0" err="1">
                <a:solidFill>
                  <a:schemeClr val="bg1"/>
                </a:solidFill>
              </a:rPr>
              <a:t>văn</a:t>
            </a:r>
            <a:r>
              <a:rPr lang="en-US" b="1" dirty="0">
                <a:solidFill>
                  <a:schemeClr val="bg1"/>
                </a:solidFill>
              </a:rPr>
              <a:t> </a:t>
            </a:r>
            <a:r>
              <a:rPr lang="en-US" b="1" dirty="0" err="1">
                <a:solidFill>
                  <a:schemeClr val="bg1"/>
                </a:solidFill>
              </a:rPr>
              <a:t>hóa</a:t>
            </a:r>
            <a:endParaRPr kumimoji="0" lang="en-US" sz="3200" b="1"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340075459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14810-F924-4DE3-9233-0A40681FA2E5}"/>
              </a:ext>
            </a:extLst>
          </p:cNvPr>
          <p:cNvSpPr txBox="1"/>
          <p:nvPr/>
        </p:nvSpPr>
        <p:spPr>
          <a:xfrm>
            <a:off x="152400" y="800100"/>
            <a:ext cx="8839200" cy="830997"/>
          </a:xfrm>
          <a:prstGeom prst="rect">
            <a:avLst/>
          </a:prstGeom>
          <a:noFill/>
        </p:spPr>
        <p:txBody>
          <a:bodyPr wrap="square" rtlCol="0">
            <a:spAutoFit/>
          </a:bodyPr>
          <a:lstStyle/>
          <a:p>
            <a:pPr algn="just"/>
            <a:r>
              <a:rPr lang="en-US" sz="2400" b="1" i="0" dirty="0">
                <a:solidFill>
                  <a:srgbClr val="C00000"/>
                </a:solidFill>
                <a:effectLst/>
                <a:latin typeface="Open Sans" panose="020B0606030504020204" pitchFamily="34" charset="0"/>
              </a:rPr>
              <a:t>3. </a:t>
            </a:r>
            <a:r>
              <a:rPr lang="en-US" sz="2400" b="1" i="0" dirty="0" err="1">
                <a:solidFill>
                  <a:srgbClr val="C00000"/>
                </a:solidFill>
                <a:effectLst/>
                <a:latin typeface="Open Sans" panose="020B0606030504020204" pitchFamily="34" charset="0"/>
              </a:rPr>
              <a:t>Thực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hiện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tôn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trọng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sự</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đa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dạng</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của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dân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tộc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và</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các</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nền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văn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hóa</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trên</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thế</a:t>
            </a:r>
            <a:r>
              <a:rPr lang="en-US" sz="2400" b="1" i="0" dirty="0">
                <a:solidFill>
                  <a:srgbClr val="C00000"/>
                </a:solidFill>
                <a:effectLst/>
                <a:latin typeface="Open Sans" panose="020B0606030504020204" pitchFamily="34" charset="0"/>
              </a:rPr>
              <a:t> </a:t>
            </a:r>
            <a:r>
              <a:rPr lang="en-US" sz="2400" b="1" i="0" dirty="0" err="1">
                <a:solidFill>
                  <a:srgbClr val="C00000"/>
                </a:solidFill>
                <a:effectLst/>
                <a:latin typeface="Open Sans" panose="020B0606030504020204" pitchFamily="34" charset="0"/>
              </a:rPr>
              <a:t>giới</a:t>
            </a:r>
            <a:r>
              <a:rPr lang="en-US" sz="2400" b="1" i="0" dirty="0">
                <a:solidFill>
                  <a:srgbClr val="C00000"/>
                </a:solidFill>
                <a:effectLst/>
                <a:latin typeface="Open Sans" panose="020B0606030504020204" pitchFamily="34" charset="0"/>
              </a:rPr>
              <a:t>:</a:t>
            </a:r>
            <a:endParaRPr lang="en-US" sz="3200" b="1" dirty="0">
              <a:solidFill>
                <a:srgbClr val="C00000"/>
              </a:solidFill>
              <a:latin typeface="+mj-lt"/>
            </a:endParaRPr>
          </a:p>
        </p:txBody>
      </p:sp>
      <p:sp>
        <p:nvSpPr>
          <p:cNvPr id="9" name="Line 12">
            <a:extLst>
              <a:ext uri="{FF2B5EF4-FFF2-40B4-BE49-F238E27FC236}">
                <a16:creationId xmlns:a16="http://schemas.microsoft.com/office/drawing/2014/main" id="{BD243E13-F1A4-4C91-9629-6B7C64C31468}"/>
              </a:ext>
            </a:extLst>
          </p:cNvPr>
          <p:cNvSpPr>
            <a:spLocks noChangeShapeType="1"/>
          </p:cNvSpPr>
          <p:nvPr/>
        </p:nvSpPr>
        <p:spPr bwMode="auto">
          <a:xfrm>
            <a:off x="0" y="7239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13">
            <a:extLst>
              <a:ext uri="{FF2B5EF4-FFF2-40B4-BE49-F238E27FC236}">
                <a16:creationId xmlns:a16="http://schemas.microsoft.com/office/drawing/2014/main" id="{9A493CE5-BF92-40F8-B86D-90D56C0310E5}"/>
              </a:ext>
            </a:extLst>
          </p:cNvPr>
          <p:cNvSpPr>
            <a:spLocks noChangeArrowheads="1"/>
          </p:cNvSpPr>
          <p:nvPr/>
        </p:nvSpPr>
        <p:spPr bwMode="auto">
          <a:xfrm>
            <a:off x="0" y="0"/>
            <a:ext cx="9144000" cy="696632"/>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1" name="TextBox 10">
            <a:extLst>
              <a:ext uri="{FF2B5EF4-FFF2-40B4-BE49-F238E27FC236}">
                <a16:creationId xmlns:a16="http://schemas.microsoft.com/office/drawing/2014/main" id="{F1414C3D-8B56-4C6C-936A-974AB5BA18A3}"/>
              </a:ext>
            </a:extLst>
          </p:cNvPr>
          <p:cNvSpPr txBox="1"/>
          <p:nvPr/>
        </p:nvSpPr>
        <p:spPr>
          <a:xfrm>
            <a:off x="166437" y="42965"/>
            <a:ext cx="9115926" cy="523220"/>
          </a:xfrm>
          <a:prstGeom prst="rect">
            <a:avLst/>
          </a:prstGeom>
          <a:noFill/>
        </p:spPr>
        <p:txBody>
          <a:bodyPr wrap="square" rtlCol="0">
            <a:spAutoFit/>
          </a:bodyPr>
          <a:lstStyle/>
          <a:p>
            <a:pPr algn="ctr"/>
            <a:r>
              <a:rPr lang="en-US" sz="2800" b="1" dirty="0" err="1">
                <a:solidFill>
                  <a:srgbClr val="FFFF00"/>
                </a:solidFill>
                <a:latin typeface="+mj-lt"/>
              </a:rPr>
              <a:t>Tôn</a:t>
            </a:r>
            <a:r>
              <a:rPr lang="en-US" sz="2800" b="1" dirty="0">
                <a:solidFill>
                  <a:srgbClr val="FFFF00"/>
                </a:solidFill>
                <a:latin typeface="+mj-lt"/>
              </a:rPr>
              <a:t> </a:t>
            </a:r>
            <a:r>
              <a:rPr lang="en-US" sz="2800" b="1" dirty="0" err="1">
                <a:solidFill>
                  <a:srgbClr val="FFFF00"/>
                </a:solidFill>
                <a:latin typeface="+mj-lt"/>
              </a:rPr>
              <a:t>trọng</a:t>
            </a:r>
            <a:r>
              <a:rPr lang="en-US" sz="2800" b="1" dirty="0">
                <a:solidFill>
                  <a:srgbClr val="FFFF00"/>
                </a:solidFill>
                <a:latin typeface="+mj-lt"/>
              </a:rPr>
              <a:t> </a:t>
            </a:r>
            <a:r>
              <a:rPr lang="en-US" sz="2800" b="1" dirty="0" err="1">
                <a:solidFill>
                  <a:srgbClr val="FFFF00"/>
                </a:solidFill>
                <a:latin typeface="+mj-lt"/>
              </a:rPr>
              <a:t>sự</a:t>
            </a:r>
            <a:r>
              <a:rPr lang="en-US" sz="2800" b="1" dirty="0">
                <a:solidFill>
                  <a:srgbClr val="FFFF00"/>
                </a:solidFill>
                <a:latin typeface="+mj-lt"/>
              </a:rPr>
              <a:t> </a:t>
            </a:r>
            <a:r>
              <a:rPr lang="en-US" sz="2800" b="1" dirty="0" err="1">
                <a:solidFill>
                  <a:srgbClr val="FFFF00"/>
                </a:solidFill>
                <a:latin typeface="+mj-lt"/>
              </a:rPr>
              <a:t>đa</a:t>
            </a:r>
            <a:r>
              <a:rPr lang="en-US" sz="2800" b="1" dirty="0">
                <a:solidFill>
                  <a:srgbClr val="FFFF00"/>
                </a:solidFill>
                <a:latin typeface="+mj-lt"/>
              </a:rPr>
              <a:t> </a:t>
            </a:r>
            <a:r>
              <a:rPr lang="en-US" sz="2800" b="1" dirty="0" err="1">
                <a:solidFill>
                  <a:srgbClr val="FFFF00"/>
                </a:solidFill>
                <a:latin typeface="+mj-lt"/>
              </a:rPr>
              <a:t>dạng</a:t>
            </a:r>
            <a:r>
              <a:rPr lang="en-US" sz="2800" b="1" dirty="0">
                <a:solidFill>
                  <a:srgbClr val="FFFF00"/>
                </a:solidFill>
                <a:latin typeface="+mj-lt"/>
              </a:rPr>
              <a:t> </a:t>
            </a:r>
            <a:r>
              <a:rPr lang="en-US" sz="2800" b="1" dirty="0" err="1">
                <a:solidFill>
                  <a:srgbClr val="FFFF00"/>
                </a:solidFill>
                <a:latin typeface="+mj-lt"/>
              </a:rPr>
              <a:t>của</a:t>
            </a:r>
            <a:r>
              <a:rPr lang="en-US" sz="2800" b="1" dirty="0">
                <a:solidFill>
                  <a:srgbClr val="FFFF00"/>
                </a:solidFill>
                <a:latin typeface="+mj-lt"/>
              </a:rPr>
              <a:t> </a:t>
            </a:r>
            <a:r>
              <a:rPr lang="en-US" sz="2800" b="1" dirty="0" err="1">
                <a:solidFill>
                  <a:srgbClr val="FFFF00"/>
                </a:solidFill>
                <a:latin typeface="+mj-lt"/>
              </a:rPr>
              <a:t>các</a:t>
            </a:r>
            <a:r>
              <a:rPr lang="en-US" sz="2800" b="1" dirty="0">
                <a:solidFill>
                  <a:srgbClr val="FFFF00"/>
                </a:solidFill>
                <a:latin typeface="+mj-lt"/>
              </a:rPr>
              <a:t> </a:t>
            </a:r>
            <a:r>
              <a:rPr lang="en-US" sz="2800" b="1" dirty="0" err="1">
                <a:solidFill>
                  <a:srgbClr val="FFFF00"/>
                </a:solidFill>
                <a:latin typeface="+mj-lt"/>
              </a:rPr>
              <a:t>dân</a:t>
            </a:r>
            <a:r>
              <a:rPr lang="en-US" sz="2800" b="1" dirty="0">
                <a:solidFill>
                  <a:srgbClr val="FFFF00"/>
                </a:solidFill>
                <a:latin typeface="+mj-lt"/>
              </a:rPr>
              <a:t> </a:t>
            </a:r>
            <a:r>
              <a:rPr lang="en-US" sz="2800" b="1" dirty="0" err="1">
                <a:solidFill>
                  <a:srgbClr val="FFFF00"/>
                </a:solidFill>
                <a:latin typeface="+mj-lt"/>
              </a:rPr>
              <a:t>tộc</a:t>
            </a:r>
            <a:endParaRPr lang="en-US" sz="2800" b="1" dirty="0">
              <a:solidFill>
                <a:srgbClr val="FFFF00"/>
              </a:solidFill>
              <a:latin typeface="+mj-lt"/>
            </a:endParaRPr>
          </a:p>
        </p:txBody>
      </p:sp>
      <p:sp>
        <p:nvSpPr>
          <p:cNvPr id="7" name="TextBox 6">
            <a:extLst>
              <a:ext uri="{FF2B5EF4-FFF2-40B4-BE49-F238E27FC236}">
                <a16:creationId xmlns:a16="http://schemas.microsoft.com/office/drawing/2014/main" id="{2E1ED71F-2FE2-423D-BBF7-0AC67A6B96B1}"/>
              </a:ext>
            </a:extLst>
          </p:cNvPr>
          <p:cNvSpPr txBox="1"/>
          <p:nvPr/>
        </p:nvSpPr>
        <p:spPr>
          <a:xfrm>
            <a:off x="381000" y="1707296"/>
            <a:ext cx="8530804" cy="2793842"/>
          </a:xfrm>
          <a:prstGeom prst="rect">
            <a:avLst/>
          </a:prstGeom>
          <a:solidFill>
            <a:srgbClr val="FF9900"/>
          </a:solidFill>
          <a:ln w="38100">
            <a:solidFill>
              <a:schemeClr val="accent4">
                <a:lumMod val="75000"/>
              </a:schemeClr>
            </a:solidFill>
          </a:ln>
        </p:spPr>
        <p:txBody>
          <a:bodyPr wrap="square">
            <a:spAutoFit/>
          </a:bodyPr>
          <a:lstStyle/>
          <a:p>
            <a:pPr>
              <a:lnSpc>
                <a:spcPct val="150000"/>
              </a:lnSpc>
            </a:pPr>
            <a:r>
              <a:rPr lang="vi-VN" sz="2400" dirty="0">
                <a:solidFill>
                  <a:schemeClr val="bg1"/>
                </a:solidFill>
              </a:rPr>
              <a:t>Để tôn trọng sự đa dạng của các dân tộc và các nền văn </a:t>
            </a:r>
            <a:r>
              <a:rPr lang="vi-VN" sz="2400" dirty="0" err="1">
                <a:solidFill>
                  <a:schemeClr val="bg1"/>
                </a:solidFill>
              </a:rPr>
              <a:t>hoá</a:t>
            </a:r>
            <a:r>
              <a:rPr lang="vi-VN" sz="2400" dirty="0">
                <a:solidFill>
                  <a:schemeClr val="bg1"/>
                </a:solidFill>
              </a:rPr>
              <a:t> trên thế giới, chúng ta  cần: Tôn trọng tiếng nói, trang phục, tập quán, nghi thức; sẵn sàng tiếp thu và học  hỏi những tiến bộ, thành tựu của các dân tộc, các nền văn </a:t>
            </a:r>
            <a:r>
              <a:rPr lang="vi-VN" sz="2400" dirty="0" err="1">
                <a:solidFill>
                  <a:schemeClr val="bg1"/>
                </a:solidFill>
              </a:rPr>
              <a:t>hoá</a:t>
            </a:r>
            <a:r>
              <a:rPr lang="vi-VN" sz="2400" dirty="0">
                <a:solidFill>
                  <a:schemeClr val="bg1"/>
                </a:solidFill>
              </a:rPr>
              <a:t> khác trên thế giới,... </a:t>
            </a:r>
          </a:p>
        </p:txBody>
      </p:sp>
      <p:sp>
        <p:nvSpPr>
          <p:cNvPr id="8" name="TextBox 7">
            <a:extLst>
              <a:ext uri="{FF2B5EF4-FFF2-40B4-BE49-F238E27FC236}">
                <a16:creationId xmlns:a16="http://schemas.microsoft.com/office/drawing/2014/main" id="{4EFCE243-A71E-4F50-825F-E92FCC992D6B}"/>
              </a:ext>
            </a:extLst>
          </p:cNvPr>
          <p:cNvSpPr txBox="1"/>
          <p:nvPr/>
        </p:nvSpPr>
        <p:spPr>
          <a:xfrm>
            <a:off x="381000" y="4686300"/>
            <a:ext cx="8530804" cy="830997"/>
          </a:xfrm>
          <a:prstGeom prst="rect">
            <a:avLst/>
          </a:prstGeom>
          <a:solidFill>
            <a:srgbClr val="FF9900"/>
          </a:solidFill>
          <a:ln w="28575">
            <a:solidFill>
              <a:schemeClr val="accent4">
                <a:lumMod val="75000"/>
              </a:schemeClr>
            </a:solidFill>
          </a:ln>
        </p:spPr>
        <p:txBody>
          <a:bodyPr wrap="square">
            <a:spAutoFit/>
          </a:bodyPr>
          <a:lstStyle/>
          <a:p>
            <a:pPr algn="just"/>
            <a:r>
              <a:rPr lang="vi-VN" sz="2400" dirty="0">
                <a:solidFill>
                  <a:schemeClr val="bg1"/>
                </a:solidFill>
              </a:rPr>
              <a:t>Học sinh cần phê phán những hành vi kì thị, phân biệt chủng tộc và văn </a:t>
            </a:r>
            <a:r>
              <a:rPr lang="vi-VN" sz="2400" dirty="0" err="1">
                <a:solidFill>
                  <a:schemeClr val="bg1"/>
                </a:solidFill>
              </a:rPr>
              <a:t>hoá</a:t>
            </a:r>
            <a:r>
              <a:rPr lang="vi-VN" sz="2400" dirty="0">
                <a:solidFill>
                  <a:schemeClr val="bg1"/>
                </a:solidFill>
              </a:rPr>
              <a:t> một  cách phù hợp. </a:t>
            </a:r>
          </a:p>
        </p:txBody>
      </p:sp>
    </p:spTree>
    <p:extLst>
      <p:ext uri="{BB962C8B-B14F-4D97-AF65-F5344CB8AC3E}">
        <p14:creationId xmlns:p14="http://schemas.microsoft.com/office/powerpoint/2010/main" val="131725613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E0B71-D74F-4E67-8550-E8530EC1CA36}"/>
              </a:ext>
            </a:extLst>
          </p:cNvPr>
          <p:cNvPicPr>
            <a:picLocks noChangeAspect="1"/>
          </p:cNvPicPr>
          <p:nvPr/>
        </p:nvPicPr>
        <p:blipFill>
          <a:blip r:embed="rId3"/>
          <a:stretch>
            <a:fillRect/>
          </a:stretch>
        </p:blipFill>
        <p:spPr>
          <a:xfrm>
            <a:off x="-1" y="0"/>
            <a:ext cx="9194719" cy="5715000"/>
          </a:xfrm>
          <a:prstGeom prst="rect">
            <a:avLst/>
          </a:prstGeom>
        </p:spPr>
      </p:pic>
      <p:sp>
        <p:nvSpPr>
          <p:cNvPr id="6" name="TextBox 148">
            <a:extLst>
              <a:ext uri="{FF2B5EF4-FFF2-40B4-BE49-F238E27FC236}">
                <a16:creationId xmlns:a16="http://schemas.microsoft.com/office/drawing/2014/main" id="{D0D6C6A1-FBDB-4527-8351-9990F8F63110}"/>
              </a:ext>
            </a:extLst>
          </p:cNvPr>
          <p:cNvSpPr txBox="1"/>
          <p:nvPr/>
        </p:nvSpPr>
        <p:spPr>
          <a:xfrm>
            <a:off x="2049314" y="2095500"/>
            <a:ext cx="5045372" cy="1107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600" b="1" dirty="0">
                <a:solidFill>
                  <a:srgbClr val="D8181D"/>
                </a:solidFill>
                <a:latin typeface="+mj-lt"/>
              </a:rPr>
              <a:t>LUYỆN TẬP</a:t>
            </a:r>
          </a:p>
        </p:txBody>
      </p:sp>
    </p:spTree>
    <p:extLst>
      <p:ext uri="{BB962C8B-B14F-4D97-AF65-F5344CB8AC3E}">
        <p14:creationId xmlns:p14="http://schemas.microsoft.com/office/powerpoint/2010/main" val="2853363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653859-8BE3-413D-8CB8-ADFD81CEA328}"/>
              </a:ext>
            </a:extLst>
          </p:cNvPr>
          <p:cNvPicPr>
            <a:picLocks noChangeAspect="1"/>
          </p:cNvPicPr>
          <p:nvPr/>
        </p:nvPicPr>
        <p:blipFill>
          <a:blip r:embed="rId2"/>
          <a:stretch>
            <a:fillRect/>
          </a:stretch>
        </p:blipFill>
        <p:spPr>
          <a:xfrm>
            <a:off x="-1" y="0"/>
            <a:ext cx="9134857" cy="5715000"/>
          </a:xfrm>
          <a:prstGeom prst="rect">
            <a:avLst/>
          </a:prstGeom>
        </p:spPr>
      </p:pic>
      <p:pic>
        <p:nvPicPr>
          <p:cNvPr id="57" name="Picture 56">
            <a:extLst>
              <a:ext uri="{FF2B5EF4-FFF2-40B4-BE49-F238E27FC236}">
                <a16:creationId xmlns:a16="http://schemas.microsoft.com/office/drawing/2014/main" id="{B1CFC87A-D6F9-45BF-921E-CE810575732F}"/>
              </a:ext>
            </a:extLst>
          </p:cNvPr>
          <p:cNvPicPr>
            <a:picLocks noChangeAspect="1"/>
          </p:cNvPicPr>
          <p:nvPr/>
        </p:nvPicPr>
        <p:blipFill>
          <a:blip r:embed="rId3"/>
          <a:stretch>
            <a:fillRect/>
          </a:stretch>
        </p:blipFill>
        <p:spPr>
          <a:xfrm>
            <a:off x="1639841" y="634034"/>
            <a:ext cx="5271224" cy="3920424"/>
          </a:xfrm>
          <a:prstGeom prst="rect">
            <a:avLst/>
          </a:prstGeom>
        </p:spPr>
      </p:pic>
      <p:sp>
        <p:nvSpPr>
          <p:cNvPr id="37" name="TextBox 36">
            <a:extLst>
              <a:ext uri="{FF2B5EF4-FFF2-40B4-BE49-F238E27FC236}">
                <a16:creationId xmlns:a16="http://schemas.microsoft.com/office/drawing/2014/main" id="{09E60A45-8F47-4152-9BDB-C2A48F1410E9}"/>
              </a:ext>
            </a:extLst>
          </p:cNvPr>
          <p:cNvSpPr txBox="1"/>
          <p:nvPr/>
        </p:nvSpPr>
        <p:spPr>
          <a:xfrm>
            <a:off x="704258" y="116962"/>
            <a:ext cx="8107959" cy="461665"/>
          </a:xfrm>
          <a:prstGeom prst="rect">
            <a:avLst/>
          </a:prstGeom>
          <a:noFill/>
        </p:spPr>
        <p:txBody>
          <a:bodyPr wrap="square">
            <a:spAutoFit/>
          </a:bodyPr>
          <a:lstStyle/>
          <a:p>
            <a:pPr algn="ctr"/>
            <a:r>
              <a:rPr lang="en-US" sz="2400" b="1" dirty="0" err="1">
                <a:solidFill>
                  <a:srgbClr val="C00000"/>
                </a:solidFill>
              </a:rPr>
              <a:t>Em</a:t>
            </a:r>
            <a:r>
              <a:rPr lang="en-US" sz="2400" b="1" dirty="0">
                <a:solidFill>
                  <a:srgbClr val="C00000"/>
                </a:solidFill>
              </a:rPr>
              <a:t> </a:t>
            </a:r>
            <a:r>
              <a:rPr lang="en-US" sz="2400" b="1" dirty="0" err="1">
                <a:solidFill>
                  <a:srgbClr val="C00000"/>
                </a:solidFill>
              </a:rPr>
              <a:t>hãy</a:t>
            </a:r>
            <a:r>
              <a:rPr lang="en-US" sz="2400" b="1" dirty="0">
                <a:solidFill>
                  <a:srgbClr val="C00000"/>
                </a:solidFill>
              </a:rPr>
              <a:t> </a:t>
            </a:r>
            <a:r>
              <a:rPr lang="en-US" sz="2400" b="1" dirty="0" err="1">
                <a:solidFill>
                  <a:srgbClr val="C00000"/>
                </a:solidFill>
              </a:rPr>
              <a:t>bày</a:t>
            </a:r>
            <a:r>
              <a:rPr lang="en-US" sz="2400" b="1" dirty="0">
                <a:solidFill>
                  <a:srgbClr val="C00000"/>
                </a:solidFill>
              </a:rPr>
              <a:t> </a:t>
            </a:r>
            <a:r>
              <a:rPr lang="en-US" sz="2400" b="1" dirty="0" err="1">
                <a:solidFill>
                  <a:srgbClr val="C00000"/>
                </a:solidFill>
              </a:rPr>
              <a:t>tỏ</a:t>
            </a:r>
            <a:r>
              <a:rPr lang="en-US" sz="2400" b="1" dirty="0">
                <a:solidFill>
                  <a:srgbClr val="C00000"/>
                </a:solidFill>
              </a:rPr>
              <a:t> </a:t>
            </a:r>
            <a:r>
              <a:rPr lang="en-US" sz="2400" b="1" dirty="0" err="1">
                <a:solidFill>
                  <a:srgbClr val="C00000"/>
                </a:solidFill>
              </a:rPr>
              <a:t>quan</a:t>
            </a:r>
            <a:r>
              <a:rPr lang="en-US" sz="2400" b="1" dirty="0">
                <a:solidFill>
                  <a:srgbClr val="C00000"/>
                </a:solidFill>
              </a:rPr>
              <a:t> </a:t>
            </a:r>
            <a:r>
              <a:rPr lang="en-US" sz="2400" b="1" dirty="0" err="1">
                <a:solidFill>
                  <a:srgbClr val="C00000"/>
                </a:solidFill>
              </a:rPr>
              <a:t>điểm</a:t>
            </a:r>
            <a:r>
              <a:rPr lang="en-US" sz="2400" b="1" dirty="0">
                <a:solidFill>
                  <a:srgbClr val="C00000"/>
                </a:solidFill>
              </a:rPr>
              <a:t> </a:t>
            </a:r>
            <a:r>
              <a:rPr lang="en-US" sz="2400" b="1" dirty="0" err="1">
                <a:solidFill>
                  <a:srgbClr val="C00000"/>
                </a:solidFill>
              </a:rPr>
              <a:t>đối</a:t>
            </a:r>
            <a:r>
              <a:rPr lang="en-US" sz="2400" b="1" dirty="0">
                <a:solidFill>
                  <a:srgbClr val="C00000"/>
                </a:solidFill>
              </a:rPr>
              <a:t> </a:t>
            </a:r>
            <a:r>
              <a:rPr lang="en-US" sz="2400" b="1" dirty="0" err="1">
                <a:solidFill>
                  <a:srgbClr val="C00000"/>
                </a:solidFill>
              </a:rPr>
              <a:t>với</a:t>
            </a:r>
            <a:r>
              <a:rPr lang="en-US" sz="2400" b="1" dirty="0">
                <a:solidFill>
                  <a:srgbClr val="C00000"/>
                </a:solidFill>
              </a:rPr>
              <a:t> </a:t>
            </a:r>
            <a:r>
              <a:rPr lang="en-US" sz="2400" b="1" dirty="0" err="1">
                <a:solidFill>
                  <a:srgbClr val="C00000"/>
                </a:solidFill>
              </a:rPr>
              <a:t>những</a:t>
            </a:r>
            <a:r>
              <a:rPr lang="en-US" sz="2400" b="1" dirty="0">
                <a:solidFill>
                  <a:srgbClr val="C00000"/>
                </a:solidFill>
              </a:rPr>
              <a:t> ý </a:t>
            </a:r>
            <a:r>
              <a:rPr lang="en-US" sz="2400" b="1" dirty="0" err="1">
                <a:solidFill>
                  <a:srgbClr val="C00000"/>
                </a:solidFill>
              </a:rPr>
              <a:t>kiến</a:t>
            </a:r>
            <a:r>
              <a:rPr lang="en-US" sz="2400" b="1" dirty="0">
                <a:solidFill>
                  <a:srgbClr val="C00000"/>
                </a:solidFill>
              </a:rPr>
              <a:t> </a:t>
            </a:r>
            <a:r>
              <a:rPr lang="en-US" sz="2400" b="1" dirty="0" err="1">
                <a:solidFill>
                  <a:srgbClr val="C00000"/>
                </a:solidFill>
              </a:rPr>
              <a:t>sau</a:t>
            </a:r>
            <a:r>
              <a:rPr lang="en-US" sz="2400" b="1" dirty="0">
                <a:solidFill>
                  <a:srgbClr val="C00000"/>
                </a:solidFill>
              </a:rPr>
              <a:t>.</a:t>
            </a:r>
          </a:p>
        </p:txBody>
      </p:sp>
      <p:sp>
        <p:nvSpPr>
          <p:cNvPr id="42" name="TextBox 41">
            <a:extLst>
              <a:ext uri="{FF2B5EF4-FFF2-40B4-BE49-F238E27FC236}">
                <a16:creationId xmlns:a16="http://schemas.microsoft.com/office/drawing/2014/main" id="{8B7B7296-D915-45D8-9D66-961D7ACA260B}"/>
              </a:ext>
            </a:extLst>
          </p:cNvPr>
          <p:cNvSpPr txBox="1"/>
          <p:nvPr/>
        </p:nvSpPr>
        <p:spPr>
          <a:xfrm>
            <a:off x="6393252" y="3072322"/>
            <a:ext cx="2605800" cy="1256306"/>
          </a:xfrm>
          <a:prstGeom prst="rect">
            <a:avLst/>
          </a:prstGeom>
          <a:solidFill>
            <a:srgbClr val="006600"/>
          </a:solidFill>
        </p:spPr>
        <p:txBody>
          <a:bodyPr wrap="square">
            <a:spAutoFit/>
          </a:bodyPr>
          <a:lstStyle/>
          <a:p>
            <a:pPr algn="just">
              <a:lnSpc>
                <a:spcPct val="107000"/>
              </a:lnSpc>
              <a:spcAft>
                <a:spcPts val="800"/>
              </a:spcAft>
            </a:pPr>
            <a:r>
              <a:rPr lang="en-US" sz="1800" dirty="0">
                <a:solidFill>
                  <a:schemeClr val="bg1"/>
                </a:solidFill>
                <a:effectLst/>
                <a:latin typeface="+mj-lt"/>
                <a:ea typeface="Arial" panose="020B0604020202020204" pitchFamily="34" charset="0"/>
                <a:cs typeface="Arial" panose="020B0604020202020204" pitchFamily="34" charset="0"/>
              </a:rPr>
              <a:t>e) </a:t>
            </a:r>
            <a:r>
              <a:rPr lang="en-US" sz="1800" dirty="0" err="1">
                <a:solidFill>
                  <a:schemeClr val="bg1"/>
                </a:solidFill>
                <a:effectLst/>
                <a:latin typeface="+mj-lt"/>
                <a:ea typeface="Arial" panose="020B0604020202020204" pitchFamily="34" charset="0"/>
                <a:cs typeface="Arial" panose="020B0604020202020204" pitchFamily="34" charset="0"/>
              </a:rPr>
              <a:t>Sử</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dụng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pha</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trộn</a:t>
            </a:r>
            <a:r>
              <a:rPr lang="en-US" sz="1800" dirty="0">
                <a:solidFill>
                  <a:schemeClr val="bg1"/>
                </a:solidFill>
                <a:effectLst/>
                <a:latin typeface="+mj-lt"/>
                <a:ea typeface="Arial" panose="020B0604020202020204" pitchFamily="34" charset="0"/>
                <a:cs typeface="Arial" panose="020B0604020202020204" pitchFamily="34" charset="0"/>
              </a:rPr>
              <a:t> nhiều </a:t>
            </a:r>
            <a:r>
              <a:rPr lang="en-US" sz="1800" dirty="0" err="1">
                <a:solidFill>
                  <a:schemeClr val="bg1"/>
                </a:solidFill>
                <a:effectLst/>
                <a:latin typeface="+mj-lt"/>
                <a:ea typeface="Arial" panose="020B0604020202020204" pitchFamily="34" charset="0"/>
                <a:cs typeface="Arial" panose="020B0604020202020204" pitchFamily="34" charset="0"/>
              </a:rPr>
              <a:t>ngôn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ngữ</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khi</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giao</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tiếp</a:t>
            </a:r>
            <a:r>
              <a:rPr lang="en-US" sz="1800" dirty="0">
                <a:solidFill>
                  <a:schemeClr val="bg1"/>
                </a:solidFill>
                <a:effectLst/>
                <a:latin typeface="+mj-lt"/>
                <a:ea typeface="Arial" panose="020B0604020202020204" pitchFamily="34" charset="0"/>
                <a:cs typeface="Arial" panose="020B0604020202020204" pitchFamily="34" charset="0"/>
              </a:rPr>
              <a:t> là </a:t>
            </a:r>
            <a:r>
              <a:rPr lang="en-US" sz="1800" dirty="0" err="1">
                <a:solidFill>
                  <a:schemeClr val="bg1"/>
                </a:solidFill>
                <a:effectLst/>
                <a:latin typeface="+mj-lt"/>
                <a:ea typeface="Arial" panose="020B0604020202020204" pitchFamily="34" charset="0"/>
                <a:cs typeface="Arial" panose="020B0604020202020204" pitchFamily="34" charset="0"/>
              </a:rPr>
              <a:t>thể</a:t>
            </a:r>
            <a:r>
              <a:rPr lang="en-US" sz="1800" dirty="0">
                <a:solidFill>
                  <a:schemeClr val="bg1"/>
                </a:solidFill>
                <a:effectLst/>
                <a:latin typeface="+mj-lt"/>
                <a:ea typeface="Arial" panose="020B0604020202020204" pitchFamily="34" charset="0"/>
                <a:cs typeface="Arial" panose="020B0604020202020204" pitchFamily="34" charset="0"/>
              </a:rPr>
              <a:t> hiện </a:t>
            </a:r>
            <a:r>
              <a:rPr lang="en-US" sz="1800" dirty="0" err="1">
                <a:solidFill>
                  <a:schemeClr val="bg1"/>
                </a:solidFill>
                <a:effectLst/>
                <a:latin typeface="+mj-lt"/>
                <a:ea typeface="Arial" panose="020B0604020202020204" pitchFamily="34" charset="0"/>
                <a:cs typeface="Arial" panose="020B0604020202020204" pitchFamily="34" charset="0"/>
              </a:rPr>
              <a:t>sự</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sành</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điệu</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thức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thời</a:t>
            </a:r>
            <a:r>
              <a:rPr lang="en-US" sz="1800" dirty="0">
                <a:solidFill>
                  <a:schemeClr val="bg1"/>
                </a:solidFill>
                <a:effectLst/>
                <a:latin typeface="+mj-lt"/>
                <a:ea typeface="Arial" panose="020B0604020202020204" pitchFamily="34" charset="0"/>
                <a:cs typeface="Arial" panose="020B0604020202020204" pitchFamily="34" charset="0"/>
              </a:rPr>
              <a:t>. </a:t>
            </a:r>
          </a:p>
        </p:txBody>
      </p:sp>
      <p:sp>
        <p:nvSpPr>
          <p:cNvPr id="43" name="TextBox 42">
            <a:extLst>
              <a:ext uri="{FF2B5EF4-FFF2-40B4-BE49-F238E27FC236}">
                <a16:creationId xmlns:a16="http://schemas.microsoft.com/office/drawing/2014/main" id="{8C2BFF71-1426-4395-8EE3-35910810C1CF}"/>
              </a:ext>
            </a:extLst>
          </p:cNvPr>
          <p:cNvSpPr txBox="1"/>
          <p:nvPr/>
        </p:nvSpPr>
        <p:spPr>
          <a:xfrm>
            <a:off x="304800" y="977612"/>
            <a:ext cx="2405253" cy="1552669"/>
          </a:xfrm>
          <a:prstGeom prst="rect">
            <a:avLst/>
          </a:prstGeom>
          <a:solidFill>
            <a:srgbClr val="C00000"/>
          </a:solidFill>
        </p:spPr>
        <p:txBody>
          <a:bodyPr wrap="square">
            <a:spAutoFit/>
          </a:bodyPr>
          <a:lstStyle/>
          <a:p>
            <a:pPr algn="just">
              <a:lnSpc>
                <a:spcPct val="107000"/>
              </a:lnSpc>
              <a:spcAft>
                <a:spcPts val="800"/>
              </a:spcAft>
            </a:pPr>
            <a:r>
              <a:rPr lang="en-US" sz="1800" dirty="0">
                <a:solidFill>
                  <a:schemeClr val="bg1"/>
                </a:solidFill>
                <a:effectLst/>
                <a:latin typeface="+mj-lt"/>
                <a:ea typeface="Arial" panose="020B0604020202020204" pitchFamily="34" charset="0"/>
                <a:cs typeface="Arial" panose="020B0604020202020204" pitchFamily="34" charset="0"/>
              </a:rPr>
              <a:t>a) </a:t>
            </a:r>
            <a:r>
              <a:rPr lang="en-US" sz="1800" dirty="0" err="1">
                <a:solidFill>
                  <a:schemeClr val="bg1"/>
                </a:solidFill>
                <a:effectLst/>
                <a:latin typeface="+mj-lt"/>
                <a:ea typeface="Arial" panose="020B0604020202020204" pitchFamily="34" charset="0"/>
                <a:cs typeface="Arial" panose="020B0604020202020204" pitchFamily="34" charset="0"/>
              </a:rPr>
              <a:t>Tiếp</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thu</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văn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hoá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của</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dân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tộc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khác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sẽ</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làm</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mất</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đi</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giá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trị</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truyền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thống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văn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hoá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của</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dân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tộc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mình</a:t>
            </a:r>
            <a:r>
              <a:rPr lang="en-US" sz="1800" dirty="0">
                <a:solidFill>
                  <a:schemeClr val="bg1"/>
                </a:solidFill>
                <a:effectLst/>
                <a:latin typeface="+mj-lt"/>
                <a:ea typeface="Arial" panose="020B0604020202020204" pitchFamily="34" charset="0"/>
                <a:cs typeface="Arial" panose="020B0604020202020204" pitchFamily="34" charset="0"/>
              </a:rPr>
              <a:t>. </a:t>
            </a:r>
          </a:p>
        </p:txBody>
      </p:sp>
      <p:sp>
        <p:nvSpPr>
          <p:cNvPr id="44" name="TextBox 43">
            <a:extLst>
              <a:ext uri="{FF2B5EF4-FFF2-40B4-BE49-F238E27FC236}">
                <a16:creationId xmlns:a16="http://schemas.microsoft.com/office/drawing/2014/main" id="{84998C94-ED27-47A3-A36E-5E798EB9EC80}"/>
              </a:ext>
            </a:extLst>
          </p:cNvPr>
          <p:cNvSpPr txBox="1"/>
          <p:nvPr/>
        </p:nvSpPr>
        <p:spPr>
          <a:xfrm>
            <a:off x="144948" y="2975570"/>
            <a:ext cx="2308178" cy="959943"/>
          </a:xfrm>
          <a:prstGeom prst="rect">
            <a:avLst/>
          </a:prstGeom>
          <a:solidFill>
            <a:srgbClr val="7030A0"/>
          </a:solidFill>
        </p:spPr>
        <p:txBody>
          <a:bodyPr wrap="square">
            <a:spAutoFit/>
          </a:bodyPr>
          <a:lstStyle/>
          <a:p>
            <a:pPr algn="just">
              <a:lnSpc>
                <a:spcPct val="107000"/>
              </a:lnSpc>
              <a:spcAft>
                <a:spcPts val="800"/>
              </a:spcAft>
            </a:pPr>
            <a:r>
              <a:rPr lang="en-US" sz="1800" dirty="0">
                <a:solidFill>
                  <a:schemeClr val="bg1"/>
                </a:solidFill>
                <a:effectLst/>
                <a:latin typeface="+mj-lt"/>
                <a:ea typeface="Arial" panose="020B0604020202020204" pitchFamily="34" charset="0"/>
                <a:cs typeface="Arial" panose="020B0604020202020204" pitchFamily="34" charset="0"/>
              </a:rPr>
              <a:t>b) </a:t>
            </a:r>
            <a:r>
              <a:rPr lang="en-US" sz="1800" dirty="0" err="1">
                <a:solidFill>
                  <a:schemeClr val="bg1"/>
                </a:solidFill>
                <a:effectLst/>
                <a:latin typeface="+mj-lt"/>
                <a:ea typeface="Arial" panose="020B0604020202020204" pitchFamily="34" charset="0"/>
                <a:cs typeface="Arial" panose="020B0604020202020204" pitchFamily="34" charset="0"/>
              </a:rPr>
              <a:t>Mọi</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dân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tộc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trên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thế</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giới</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đều</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có</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quyền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bình</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đẳng</a:t>
            </a:r>
            <a:r>
              <a:rPr lang="en-US" sz="1800" dirty="0">
                <a:solidFill>
                  <a:schemeClr val="bg1"/>
                </a:solidFill>
                <a:effectLst/>
                <a:latin typeface="+mj-lt"/>
                <a:ea typeface="Arial" panose="020B0604020202020204" pitchFamily="34" charset="0"/>
                <a:cs typeface="Arial" panose="020B0604020202020204" pitchFamily="34" charset="0"/>
              </a:rPr>
              <a:t>. </a:t>
            </a:r>
          </a:p>
        </p:txBody>
      </p:sp>
      <p:sp>
        <p:nvSpPr>
          <p:cNvPr id="45" name="TextBox 44">
            <a:extLst>
              <a:ext uri="{FF2B5EF4-FFF2-40B4-BE49-F238E27FC236}">
                <a16:creationId xmlns:a16="http://schemas.microsoft.com/office/drawing/2014/main" id="{87F67553-DA71-4465-BD32-B84DC3B32796}"/>
              </a:ext>
            </a:extLst>
          </p:cNvPr>
          <p:cNvSpPr txBox="1"/>
          <p:nvPr/>
        </p:nvSpPr>
        <p:spPr>
          <a:xfrm>
            <a:off x="2155443" y="4457587"/>
            <a:ext cx="4823967" cy="663580"/>
          </a:xfrm>
          <a:prstGeom prst="rect">
            <a:avLst/>
          </a:prstGeom>
          <a:solidFill>
            <a:srgbClr val="002060"/>
          </a:solidFill>
        </p:spPr>
        <p:txBody>
          <a:bodyPr wrap="square">
            <a:spAutoFit/>
          </a:bodyPr>
          <a:lstStyle/>
          <a:p>
            <a:pPr algn="just">
              <a:lnSpc>
                <a:spcPct val="107000"/>
              </a:lnSpc>
              <a:spcAft>
                <a:spcPts val="800"/>
              </a:spcAft>
            </a:pPr>
            <a:r>
              <a:rPr lang="en-US" sz="1800" dirty="0">
                <a:solidFill>
                  <a:schemeClr val="bg1"/>
                </a:solidFill>
                <a:effectLst/>
                <a:latin typeface="+mj-lt"/>
                <a:ea typeface="Arial" panose="020B0604020202020204" pitchFamily="34" charset="0"/>
                <a:cs typeface="Arial" panose="020B0604020202020204" pitchFamily="34" charset="0"/>
              </a:rPr>
              <a:t>c) </a:t>
            </a:r>
            <a:r>
              <a:rPr lang="en-US" sz="1800" dirty="0" err="1">
                <a:solidFill>
                  <a:schemeClr val="bg1"/>
                </a:solidFill>
                <a:effectLst/>
                <a:latin typeface="+mj-lt"/>
                <a:ea typeface="Arial" panose="020B0604020202020204" pitchFamily="34" charset="0"/>
                <a:cs typeface="Arial" panose="020B0604020202020204" pitchFamily="34" charset="0"/>
              </a:rPr>
              <a:t>Không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có</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nền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văn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hoá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lớn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và</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nền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văn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hoá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nhỏ</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chỉ</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có</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các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nền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văn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hoá</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khác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nhau</a:t>
            </a:r>
            <a:r>
              <a:rPr lang="en-US" sz="1800" dirty="0">
                <a:solidFill>
                  <a:schemeClr val="bg1"/>
                </a:solidFill>
                <a:effectLst/>
                <a:latin typeface="+mj-lt"/>
                <a:ea typeface="Arial" panose="020B0604020202020204" pitchFamily="34" charset="0"/>
                <a:cs typeface="Arial" panose="020B0604020202020204" pitchFamily="34" charset="0"/>
              </a:rPr>
              <a:t>. </a:t>
            </a:r>
          </a:p>
        </p:txBody>
      </p:sp>
      <p:sp>
        <p:nvSpPr>
          <p:cNvPr id="46" name="TextBox 45">
            <a:extLst>
              <a:ext uri="{FF2B5EF4-FFF2-40B4-BE49-F238E27FC236}">
                <a16:creationId xmlns:a16="http://schemas.microsoft.com/office/drawing/2014/main" id="{6B9C87BC-2C43-4319-A2E8-428BFDF580E5}"/>
              </a:ext>
            </a:extLst>
          </p:cNvPr>
          <p:cNvSpPr txBox="1"/>
          <p:nvPr/>
        </p:nvSpPr>
        <p:spPr>
          <a:xfrm>
            <a:off x="6410764" y="1050882"/>
            <a:ext cx="2605800" cy="1849032"/>
          </a:xfrm>
          <a:prstGeom prst="rect">
            <a:avLst/>
          </a:prstGeom>
          <a:solidFill>
            <a:srgbClr val="C00000"/>
          </a:solidFill>
        </p:spPr>
        <p:txBody>
          <a:bodyPr wrap="square">
            <a:spAutoFit/>
          </a:bodyPr>
          <a:lstStyle/>
          <a:p>
            <a:pPr algn="just">
              <a:lnSpc>
                <a:spcPct val="107000"/>
              </a:lnSpc>
              <a:spcAft>
                <a:spcPts val="800"/>
              </a:spcAft>
            </a:pPr>
            <a:r>
              <a:rPr lang="en-US" sz="1800" dirty="0">
                <a:solidFill>
                  <a:schemeClr val="bg1"/>
                </a:solidFill>
                <a:effectLst/>
                <a:latin typeface="+mj-lt"/>
                <a:ea typeface="Arial" panose="020B0604020202020204" pitchFamily="34" charset="0"/>
                <a:cs typeface="Arial" panose="020B0604020202020204" pitchFamily="34" charset="0"/>
              </a:rPr>
              <a:t>d) </a:t>
            </a:r>
            <a:r>
              <a:rPr lang="en-US" sz="1800" dirty="0" err="1">
                <a:solidFill>
                  <a:schemeClr val="bg1"/>
                </a:solidFill>
                <a:effectLst/>
                <a:latin typeface="+mj-lt"/>
                <a:ea typeface="Arial" panose="020B0604020202020204" pitchFamily="34" charset="0"/>
                <a:cs typeface="Arial" panose="020B0604020202020204" pitchFamily="34" charset="0"/>
              </a:rPr>
              <a:t>Đoàn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kết</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tôn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trọng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sự</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đa</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dạng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của</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các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dân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tộc</a:t>
            </a:r>
            <a:r>
              <a:rPr lang="en-US" sz="1800" dirty="0">
                <a:solidFill>
                  <a:schemeClr val="bg1"/>
                </a:solidFill>
                <a:effectLst/>
                <a:latin typeface="+mj-lt"/>
                <a:ea typeface="Arial" panose="020B0604020202020204" pitchFamily="34" charset="0"/>
                <a:cs typeface="Arial" panose="020B0604020202020204" pitchFamily="34" charset="0"/>
              </a:rPr>
              <a:t> là một </a:t>
            </a:r>
            <a:r>
              <a:rPr lang="en-US" sz="1800" dirty="0" err="1">
                <a:solidFill>
                  <a:schemeClr val="bg1"/>
                </a:solidFill>
                <a:effectLst/>
                <a:latin typeface="+mj-lt"/>
                <a:ea typeface="Arial" panose="020B0604020202020204" pitchFamily="34" charset="0"/>
                <a:cs typeface="Arial" panose="020B0604020202020204" pitchFamily="34" charset="0"/>
              </a:rPr>
              <a:t>trong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những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việc</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làm</a:t>
            </a:r>
            <a:r>
              <a:rPr lang="en-US" sz="1800" dirty="0">
                <a:solidFill>
                  <a:schemeClr val="bg1"/>
                </a:solidFill>
                <a:effectLst/>
                <a:latin typeface="+mj-lt"/>
                <a:ea typeface="Arial" panose="020B0604020202020204" pitchFamily="34" charset="0"/>
                <a:cs typeface="Arial" panose="020B0604020202020204" pitchFamily="34" charset="0"/>
              </a:rPr>
              <a:t> để </a:t>
            </a:r>
            <a:r>
              <a:rPr lang="en-US" sz="1800" dirty="0" err="1">
                <a:solidFill>
                  <a:schemeClr val="bg1"/>
                </a:solidFill>
                <a:effectLst/>
                <a:latin typeface="+mj-lt"/>
                <a:ea typeface="Arial" panose="020B0604020202020204" pitchFamily="34" charset="0"/>
                <a:cs typeface="Arial" panose="020B0604020202020204" pitchFamily="34" charset="0"/>
              </a:rPr>
              <a:t>chống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lại</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phân</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biệt</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chủng</a:t>
            </a:r>
            <a:r>
              <a:rPr lang="en-US" sz="1800" dirty="0">
                <a:solidFill>
                  <a:schemeClr val="bg1"/>
                </a:solidFill>
                <a:effectLst/>
                <a:latin typeface="+mj-lt"/>
                <a:ea typeface="Arial" panose="020B0604020202020204" pitchFamily="34" charset="0"/>
                <a:cs typeface="Arial" panose="020B0604020202020204" pitchFamily="34" charset="0"/>
              </a:rPr>
              <a:t> </a:t>
            </a:r>
            <a:r>
              <a:rPr lang="en-US" sz="1800" dirty="0" err="1">
                <a:solidFill>
                  <a:schemeClr val="bg1"/>
                </a:solidFill>
                <a:effectLst/>
                <a:latin typeface="+mj-lt"/>
                <a:ea typeface="Arial" panose="020B0604020202020204" pitchFamily="34" charset="0"/>
                <a:cs typeface="Arial" panose="020B0604020202020204" pitchFamily="34" charset="0"/>
              </a:rPr>
              <a:t>tộc</a:t>
            </a:r>
            <a:r>
              <a:rPr lang="en-US" sz="1800" dirty="0">
                <a:solidFill>
                  <a:schemeClr val="bg1"/>
                </a:solidFill>
                <a:effectLst/>
                <a:latin typeface="+mj-lt"/>
                <a:ea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6619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653859-8BE3-413D-8CB8-ADFD81CEA328}"/>
              </a:ext>
            </a:extLst>
          </p:cNvPr>
          <p:cNvPicPr>
            <a:picLocks noChangeAspect="1"/>
          </p:cNvPicPr>
          <p:nvPr/>
        </p:nvPicPr>
        <p:blipFill>
          <a:blip r:embed="rId2"/>
          <a:stretch>
            <a:fillRect/>
          </a:stretch>
        </p:blipFill>
        <p:spPr>
          <a:xfrm>
            <a:off x="-1" y="0"/>
            <a:ext cx="9134857" cy="5753100"/>
          </a:xfrm>
          <a:prstGeom prst="rect">
            <a:avLst/>
          </a:prstGeom>
        </p:spPr>
      </p:pic>
      <p:pic>
        <p:nvPicPr>
          <p:cNvPr id="57" name="Picture 56">
            <a:extLst>
              <a:ext uri="{FF2B5EF4-FFF2-40B4-BE49-F238E27FC236}">
                <a16:creationId xmlns:a16="http://schemas.microsoft.com/office/drawing/2014/main" id="{B1CFC87A-D6F9-45BF-921E-CE810575732F}"/>
              </a:ext>
            </a:extLst>
          </p:cNvPr>
          <p:cNvPicPr>
            <a:picLocks noChangeAspect="1"/>
          </p:cNvPicPr>
          <p:nvPr/>
        </p:nvPicPr>
        <p:blipFill>
          <a:blip r:embed="rId3"/>
          <a:stretch>
            <a:fillRect/>
          </a:stretch>
        </p:blipFill>
        <p:spPr>
          <a:xfrm>
            <a:off x="1639841" y="457200"/>
            <a:ext cx="5271224" cy="3920424"/>
          </a:xfrm>
          <a:prstGeom prst="rect">
            <a:avLst/>
          </a:prstGeom>
        </p:spPr>
      </p:pic>
      <p:sp>
        <p:nvSpPr>
          <p:cNvPr id="37" name="TextBox 36">
            <a:extLst>
              <a:ext uri="{FF2B5EF4-FFF2-40B4-BE49-F238E27FC236}">
                <a16:creationId xmlns:a16="http://schemas.microsoft.com/office/drawing/2014/main" id="{09E60A45-8F47-4152-9BDB-C2A48F1410E9}"/>
              </a:ext>
            </a:extLst>
          </p:cNvPr>
          <p:cNvSpPr txBox="1"/>
          <p:nvPr/>
        </p:nvSpPr>
        <p:spPr>
          <a:xfrm>
            <a:off x="609600" y="83741"/>
            <a:ext cx="8107959" cy="461665"/>
          </a:xfrm>
          <a:prstGeom prst="rect">
            <a:avLst/>
          </a:prstGeom>
          <a:noFill/>
        </p:spPr>
        <p:txBody>
          <a:bodyPr wrap="square">
            <a:spAutoFit/>
          </a:bodyPr>
          <a:lstStyle/>
          <a:p>
            <a:pPr algn="ctr"/>
            <a:r>
              <a:rPr lang="en-US" sz="2400" b="1" dirty="0" err="1">
                <a:solidFill>
                  <a:srgbClr val="C00000"/>
                </a:solidFill>
              </a:rPr>
              <a:t>Em</a:t>
            </a:r>
            <a:r>
              <a:rPr lang="en-US" sz="2400" b="1" dirty="0">
                <a:solidFill>
                  <a:srgbClr val="C00000"/>
                </a:solidFill>
              </a:rPr>
              <a:t> </a:t>
            </a:r>
            <a:r>
              <a:rPr lang="en-US" sz="2400" b="1" dirty="0" err="1">
                <a:solidFill>
                  <a:srgbClr val="C00000"/>
                </a:solidFill>
              </a:rPr>
              <a:t>hãy</a:t>
            </a:r>
            <a:r>
              <a:rPr lang="en-US" sz="2400" b="1" dirty="0">
                <a:solidFill>
                  <a:srgbClr val="C00000"/>
                </a:solidFill>
              </a:rPr>
              <a:t> </a:t>
            </a:r>
            <a:r>
              <a:rPr lang="en-US" sz="2400" b="1" dirty="0" err="1">
                <a:solidFill>
                  <a:srgbClr val="C00000"/>
                </a:solidFill>
              </a:rPr>
              <a:t>bày</a:t>
            </a:r>
            <a:r>
              <a:rPr lang="en-US" sz="2400" b="1" dirty="0">
                <a:solidFill>
                  <a:srgbClr val="C00000"/>
                </a:solidFill>
              </a:rPr>
              <a:t> </a:t>
            </a:r>
            <a:r>
              <a:rPr lang="en-US" sz="2400" b="1" dirty="0" err="1">
                <a:solidFill>
                  <a:srgbClr val="C00000"/>
                </a:solidFill>
              </a:rPr>
              <a:t>tỏ</a:t>
            </a:r>
            <a:r>
              <a:rPr lang="en-US" sz="2400" b="1" dirty="0">
                <a:solidFill>
                  <a:srgbClr val="C00000"/>
                </a:solidFill>
              </a:rPr>
              <a:t> </a:t>
            </a:r>
            <a:r>
              <a:rPr lang="en-US" sz="2400" b="1" dirty="0" err="1">
                <a:solidFill>
                  <a:srgbClr val="C00000"/>
                </a:solidFill>
              </a:rPr>
              <a:t>quan</a:t>
            </a:r>
            <a:r>
              <a:rPr lang="en-US" sz="2400" b="1" dirty="0">
                <a:solidFill>
                  <a:srgbClr val="C00000"/>
                </a:solidFill>
              </a:rPr>
              <a:t> </a:t>
            </a:r>
            <a:r>
              <a:rPr lang="en-US" sz="2400" b="1" dirty="0" err="1">
                <a:solidFill>
                  <a:srgbClr val="C00000"/>
                </a:solidFill>
              </a:rPr>
              <a:t>điểm</a:t>
            </a:r>
            <a:r>
              <a:rPr lang="en-US" sz="2400" b="1" dirty="0">
                <a:solidFill>
                  <a:srgbClr val="C00000"/>
                </a:solidFill>
              </a:rPr>
              <a:t> </a:t>
            </a:r>
            <a:r>
              <a:rPr lang="en-US" sz="2400" b="1" dirty="0" err="1">
                <a:solidFill>
                  <a:srgbClr val="C00000"/>
                </a:solidFill>
              </a:rPr>
              <a:t>đối</a:t>
            </a:r>
            <a:r>
              <a:rPr lang="en-US" sz="2400" b="1" dirty="0">
                <a:solidFill>
                  <a:srgbClr val="C00000"/>
                </a:solidFill>
              </a:rPr>
              <a:t> </a:t>
            </a:r>
            <a:r>
              <a:rPr lang="en-US" sz="2400" b="1" dirty="0" err="1">
                <a:solidFill>
                  <a:srgbClr val="C00000"/>
                </a:solidFill>
              </a:rPr>
              <a:t>với</a:t>
            </a:r>
            <a:r>
              <a:rPr lang="en-US" sz="2400" b="1" dirty="0">
                <a:solidFill>
                  <a:srgbClr val="C00000"/>
                </a:solidFill>
              </a:rPr>
              <a:t> </a:t>
            </a:r>
            <a:r>
              <a:rPr lang="en-US" sz="2400" b="1" dirty="0" err="1">
                <a:solidFill>
                  <a:srgbClr val="C00000"/>
                </a:solidFill>
              </a:rPr>
              <a:t>những</a:t>
            </a:r>
            <a:r>
              <a:rPr lang="en-US" sz="2400" b="1" dirty="0">
                <a:solidFill>
                  <a:srgbClr val="C00000"/>
                </a:solidFill>
              </a:rPr>
              <a:t> ý </a:t>
            </a:r>
            <a:r>
              <a:rPr lang="en-US" sz="2400" b="1" dirty="0" err="1">
                <a:solidFill>
                  <a:srgbClr val="C00000"/>
                </a:solidFill>
              </a:rPr>
              <a:t>kiến</a:t>
            </a:r>
            <a:r>
              <a:rPr lang="en-US" sz="2400" b="1" dirty="0">
                <a:solidFill>
                  <a:srgbClr val="C00000"/>
                </a:solidFill>
              </a:rPr>
              <a:t> </a:t>
            </a:r>
            <a:r>
              <a:rPr lang="en-US" sz="2400" b="1" dirty="0" err="1">
                <a:solidFill>
                  <a:srgbClr val="C00000"/>
                </a:solidFill>
              </a:rPr>
              <a:t>sau</a:t>
            </a:r>
            <a:r>
              <a:rPr lang="en-US" sz="2400" b="1" dirty="0">
                <a:solidFill>
                  <a:srgbClr val="C00000"/>
                </a:solidFill>
              </a:rPr>
              <a:t>.</a:t>
            </a:r>
          </a:p>
        </p:txBody>
      </p:sp>
      <p:sp>
        <p:nvSpPr>
          <p:cNvPr id="42" name="TextBox 41">
            <a:extLst>
              <a:ext uri="{FF2B5EF4-FFF2-40B4-BE49-F238E27FC236}">
                <a16:creationId xmlns:a16="http://schemas.microsoft.com/office/drawing/2014/main" id="{8B7B7296-D915-45D8-9D66-961D7ACA260B}"/>
              </a:ext>
            </a:extLst>
          </p:cNvPr>
          <p:cNvSpPr txBox="1"/>
          <p:nvPr/>
        </p:nvSpPr>
        <p:spPr>
          <a:xfrm>
            <a:off x="6424916" y="2831189"/>
            <a:ext cx="2605800" cy="2862322"/>
          </a:xfrm>
          <a:prstGeom prst="rect">
            <a:avLst/>
          </a:prstGeom>
          <a:solidFill>
            <a:srgbClr val="006600"/>
          </a:solidFill>
        </p:spPr>
        <p:txBody>
          <a:bodyPr wrap="square">
            <a:spAutoFit/>
          </a:bodyPr>
          <a:lstStyle/>
          <a:p>
            <a:pPr algn="just">
              <a:spcAft>
                <a:spcPts val="800"/>
              </a:spcAft>
            </a:pPr>
            <a:r>
              <a:rPr lang="vi-VN" sz="1800" b="1" dirty="0">
                <a:solidFill>
                  <a:schemeClr val="bg1"/>
                </a:solidFill>
              </a:rPr>
              <a:t>e) </a:t>
            </a:r>
            <a:r>
              <a:rPr lang="vi-VN" sz="1800" dirty="0">
                <a:solidFill>
                  <a:schemeClr val="bg1"/>
                </a:solidFill>
              </a:rPr>
              <a:t>Đồng tình. Vì: mỗi dân tộc tuy có những đặc trưng riêng về màu da, ngoại hình, tính cách, văn hóa… song đều bình đẳng với nhau và có quyền được sống trong hòa bình, duy trì những nét đặc trưng riêng.</a:t>
            </a:r>
            <a:endParaRPr lang="en-US" sz="1600" dirty="0">
              <a:solidFill>
                <a:schemeClr val="bg1"/>
              </a:solidFill>
              <a:effectLst/>
              <a:latin typeface="+mj-lt"/>
              <a:ea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8C2BFF71-1426-4395-8EE3-35910810C1CF}"/>
              </a:ext>
            </a:extLst>
          </p:cNvPr>
          <p:cNvSpPr txBox="1"/>
          <p:nvPr/>
        </p:nvSpPr>
        <p:spPr>
          <a:xfrm>
            <a:off x="127436" y="584602"/>
            <a:ext cx="2565105" cy="2031325"/>
          </a:xfrm>
          <a:prstGeom prst="rect">
            <a:avLst/>
          </a:prstGeom>
          <a:solidFill>
            <a:srgbClr val="C00000"/>
          </a:solidFill>
        </p:spPr>
        <p:txBody>
          <a:bodyPr wrap="square">
            <a:spAutoFit/>
          </a:bodyPr>
          <a:lstStyle/>
          <a:p>
            <a:pPr algn="just">
              <a:spcAft>
                <a:spcPts val="800"/>
              </a:spcAft>
            </a:pPr>
            <a:r>
              <a:rPr lang="vi-VN" sz="1800" b="1" dirty="0">
                <a:solidFill>
                  <a:schemeClr val="bg1"/>
                </a:solidFill>
              </a:rPr>
              <a:t>a) </a:t>
            </a:r>
            <a:r>
              <a:rPr lang="vi-VN" sz="1800" dirty="0">
                <a:solidFill>
                  <a:schemeClr val="bg1"/>
                </a:solidFill>
              </a:rPr>
              <a:t>Đồng tình. Vì: di sản văn hóa (cả về vật chất và tinh thần) của các dân tộc, các nền văn hóa minh trên thế giới đều là di sản chung của loài người.</a:t>
            </a:r>
            <a:endParaRPr lang="en-US" sz="1600" dirty="0">
              <a:solidFill>
                <a:schemeClr val="bg1"/>
              </a:solidFill>
              <a:effectLst/>
              <a:latin typeface="+mj-lt"/>
              <a:ea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84998C94-ED27-47A3-A36E-5E798EB9EC80}"/>
              </a:ext>
            </a:extLst>
          </p:cNvPr>
          <p:cNvSpPr txBox="1"/>
          <p:nvPr/>
        </p:nvSpPr>
        <p:spPr>
          <a:xfrm>
            <a:off x="144948" y="2798736"/>
            <a:ext cx="2308178" cy="2308324"/>
          </a:xfrm>
          <a:prstGeom prst="rect">
            <a:avLst/>
          </a:prstGeom>
          <a:solidFill>
            <a:srgbClr val="7030A0"/>
          </a:solidFill>
        </p:spPr>
        <p:txBody>
          <a:bodyPr wrap="square">
            <a:spAutoFit/>
          </a:bodyPr>
          <a:lstStyle/>
          <a:p>
            <a:pPr algn="just">
              <a:spcBef>
                <a:spcPts val="0"/>
              </a:spcBef>
              <a:spcAft>
                <a:spcPts val="0"/>
              </a:spcAft>
            </a:pPr>
            <a:r>
              <a:rPr lang="vi-VN" sz="1800" b="1" dirty="0">
                <a:solidFill>
                  <a:schemeClr val="bg1"/>
                </a:solidFill>
              </a:rPr>
              <a:t>b) </a:t>
            </a:r>
            <a:r>
              <a:rPr lang="vi-VN" sz="1800" dirty="0">
                <a:solidFill>
                  <a:schemeClr val="bg1"/>
                </a:solidFill>
              </a:rPr>
              <a:t>Không đồng tình. Vì: bản sắc, giá trị văn hóa của các dân tộc được thể hiện trên nhiều khía cạnh, nhiều lĩnh vực (cả về vật chất và tinh thần).</a:t>
            </a:r>
            <a:endParaRPr lang="en-US" sz="1600" dirty="0">
              <a:solidFill>
                <a:schemeClr val="bg1"/>
              </a:solidFill>
              <a:effectLst/>
              <a:latin typeface="+mj-lt"/>
              <a:ea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87F67553-DA71-4465-BD32-B84DC3B32796}"/>
              </a:ext>
            </a:extLst>
          </p:cNvPr>
          <p:cNvSpPr txBox="1"/>
          <p:nvPr/>
        </p:nvSpPr>
        <p:spPr>
          <a:xfrm>
            <a:off x="2525600" y="4205515"/>
            <a:ext cx="3795177" cy="1477328"/>
          </a:xfrm>
          <a:prstGeom prst="rect">
            <a:avLst/>
          </a:prstGeom>
          <a:solidFill>
            <a:srgbClr val="002060"/>
          </a:solidFill>
        </p:spPr>
        <p:txBody>
          <a:bodyPr wrap="square">
            <a:spAutoFit/>
          </a:bodyPr>
          <a:lstStyle/>
          <a:p>
            <a:pPr algn="just">
              <a:spcAft>
                <a:spcPts val="800"/>
              </a:spcAft>
            </a:pPr>
            <a:r>
              <a:rPr lang="en-US" sz="1800" b="1" dirty="0">
                <a:solidFill>
                  <a:schemeClr val="bg1"/>
                </a:solidFill>
              </a:rPr>
              <a:t>c) </a:t>
            </a:r>
            <a:r>
              <a:rPr lang="en-US" sz="1800" dirty="0" err="1">
                <a:solidFill>
                  <a:schemeClr val="bg1"/>
                </a:solidFill>
              </a:rPr>
              <a:t>Không</a:t>
            </a:r>
            <a:r>
              <a:rPr lang="en-US" sz="1800" dirty="0">
                <a:solidFill>
                  <a:schemeClr val="bg1"/>
                </a:solidFill>
              </a:rPr>
              <a:t> </a:t>
            </a:r>
            <a:r>
              <a:rPr lang="en-US" sz="1800" dirty="0" err="1">
                <a:solidFill>
                  <a:schemeClr val="bg1"/>
                </a:solidFill>
              </a:rPr>
              <a:t>đồng</a:t>
            </a:r>
            <a:r>
              <a:rPr lang="en-US" sz="1800" dirty="0">
                <a:solidFill>
                  <a:schemeClr val="bg1"/>
                </a:solidFill>
              </a:rPr>
              <a:t> </a:t>
            </a:r>
            <a:r>
              <a:rPr lang="en-US" sz="1800" dirty="0" err="1">
                <a:solidFill>
                  <a:schemeClr val="bg1"/>
                </a:solidFill>
              </a:rPr>
              <a:t>tình</a:t>
            </a:r>
            <a:r>
              <a:rPr lang="en-US" sz="1800" dirty="0">
                <a:solidFill>
                  <a:schemeClr val="bg1"/>
                </a:solidFill>
              </a:rPr>
              <a:t>. </a:t>
            </a:r>
            <a:r>
              <a:rPr lang="en-US" sz="1800" dirty="0" err="1">
                <a:solidFill>
                  <a:schemeClr val="bg1"/>
                </a:solidFill>
              </a:rPr>
              <a:t>Vì</a:t>
            </a:r>
            <a:r>
              <a:rPr lang="en-US" sz="1800" dirty="0">
                <a:solidFill>
                  <a:schemeClr val="bg1"/>
                </a:solidFill>
              </a:rPr>
              <a:t>: </a:t>
            </a:r>
            <a:r>
              <a:rPr lang="en-US" sz="1800" dirty="0" err="1">
                <a:solidFill>
                  <a:schemeClr val="bg1"/>
                </a:solidFill>
              </a:rPr>
              <a:t>ngôn</a:t>
            </a:r>
            <a:r>
              <a:rPr lang="en-US" sz="1800" dirty="0">
                <a:solidFill>
                  <a:schemeClr val="bg1"/>
                </a:solidFill>
              </a:rPr>
              <a:t> </a:t>
            </a:r>
            <a:r>
              <a:rPr lang="en-US" sz="1800" dirty="0" err="1">
                <a:solidFill>
                  <a:schemeClr val="bg1"/>
                </a:solidFill>
              </a:rPr>
              <a:t>ngữ</a:t>
            </a:r>
            <a:r>
              <a:rPr lang="en-US" sz="1800" dirty="0">
                <a:solidFill>
                  <a:schemeClr val="bg1"/>
                </a:solidFill>
              </a:rPr>
              <a:t>, </a:t>
            </a:r>
            <a:r>
              <a:rPr lang="en-US" sz="1800" dirty="0" err="1">
                <a:solidFill>
                  <a:schemeClr val="bg1"/>
                </a:solidFill>
              </a:rPr>
              <a:t>chữ</a:t>
            </a:r>
            <a:r>
              <a:rPr lang="en-US" sz="1800" dirty="0">
                <a:solidFill>
                  <a:schemeClr val="bg1"/>
                </a:solidFill>
              </a:rPr>
              <a:t> </a:t>
            </a:r>
            <a:r>
              <a:rPr lang="en-US" sz="1800" dirty="0" err="1">
                <a:solidFill>
                  <a:schemeClr val="bg1"/>
                </a:solidFill>
              </a:rPr>
              <a:t>viết</a:t>
            </a:r>
            <a:r>
              <a:rPr lang="en-US" sz="1800" dirty="0">
                <a:solidFill>
                  <a:schemeClr val="bg1"/>
                </a:solidFill>
              </a:rPr>
              <a:t> </a:t>
            </a:r>
            <a:r>
              <a:rPr lang="en-US" sz="1800" dirty="0" err="1">
                <a:solidFill>
                  <a:schemeClr val="bg1"/>
                </a:solidFill>
              </a:rPr>
              <a:t>cũng</a:t>
            </a:r>
            <a:r>
              <a:rPr lang="en-US" sz="1800" dirty="0">
                <a:solidFill>
                  <a:schemeClr val="bg1"/>
                </a:solidFill>
              </a:rPr>
              <a:t> </a:t>
            </a:r>
            <a:r>
              <a:rPr lang="en-US" sz="1800" dirty="0" err="1">
                <a:solidFill>
                  <a:schemeClr val="bg1"/>
                </a:solidFill>
              </a:rPr>
              <a:t>là</a:t>
            </a:r>
            <a:r>
              <a:rPr lang="en-US" sz="1800" dirty="0">
                <a:solidFill>
                  <a:schemeClr val="bg1"/>
                </a:solidFill>
              </a:rPr>
              <a:t> </a:t>
            </a:r>
            <a:r>
              <a:rPr lang="en-US" sz="1800" dirty="0" err="1">
                <a:solidFill>
                  <a:schemeClr val="bg1"/>
                </a:solidFill>
              </a:rPr>
              <a:t>một</a:t>
            </a:r>
            <a:r>
              <a:rPr lang="en-US" sz="1800" dirty="0">
                <a:solidFill>
                  <a:schemeClr val="bg1"/>
                </a:solidFill>
              </a:rPr>
              <a:t> </a:t>
            </a:r>
            <a:r>
              <a:rPr lang="en-US" sz="1800" dirty="0" err="1">
                <a:solidFill>
                  <a:schemeClr val="bg1"/>
                </a:solidFill>
              </a:rPr>
              <a:t>phần</a:t>
            </a:r>
            <a:r>
              <a:rPr lang="en-US" sz="1800" dirty="0">
                <a:solidFill>
                  <a:schemeClr val="bg1"/>
                </a:solidFill>
              </a:rPr>
              <a:t> </a:t>
            </a:r>
            <a:r>
              <a:rPr lang="en-US" sz="1800" dirty="0" err="1">
                <a:solidFill>
                  <a:schemeClr val="bg1"/>
                </a:solidFill>
              </a:rPr>
              <a:t>bản</a:t>
            </a:r>
            <a:r>
              <a:rPr lang="en-US" sz="1800" dirty="0">
                <a:solidFill>
                  <a:schemeClr val="bg1"/>
                </a:solidFill>
              </a:rPr>
              <a:t> </a:t>
            </a:r>
            <a:r>
              <a:rPr lang="en-US" sz="1800" dirty="0" err="1">
                <a:solidFill>
                  <a:schemeClr val="bg1"/>
                </a:solidFill>
              </a:rPr>
              <a:t>sắc</a:t>
            </a:r>
            <a:r>
              <a:rPr lang="en-US" sz="1800" dirty="0">
                <a:solidFill>
                  <a:schemeClr val="bg1"/>
                </a:solidFill>
              </a:rPr>
              <a:t> </a:t>
            </a:r>
            <a:r>
              <a:rPr lang="en-US" sz="1800" dirty="0" err="1">
                <a:solidFill>
                  <a:schemeClr val="bg1"/>
                </a:solidFill>
              </a:rPr>
              <a:t>của</a:t>
            </a:r>
            <a:r>
              <a:rPr lang="en-US" sz="1800" dirty="0">
                <a:solidFill>
                  <a:schemeClr val="bg1"/>
                </a:solidFill>
              </a:rPr>
              <a:t> </a:t>
            </a:r>
            <a:r>
              <a:rPr lang="en-US" sz="1800" dirty="0" err="1">
                <a:solidFill>
                  <a:schemeClr val="bg1"/>
                </a:solidFill>
              </a:rPr>
              <a:t>các</a:t>
            </a:r>
            <a:r>
              <a:rPr lang="en-US" sz="1800" dirty="0">
                <a:solidFill>
                  <a:schemeClr val="bg1"/>
                </a:solidFill>
              </a:rPr>
              <a:t> </a:t>
            </a:r>
            <a:r>
              <a:rPr lang="en-US" sz="1800" dirty="0" err="1">
                <a:solidFill>
                  <a:schemeClr val="bg1"/>
                </a:solidFill>
              </a:rPr>
              <a:t>quốc</a:t>
            </a:r>
            <a:r>
              <a:rPr lang="en-US" sz="1800" dirty="0">
                <a:solidFill>
                  <a:schemeClr val="bg1"/>
                </a:solidFill>
              </a:rPr>
              <a:t> </a:t>
            </a:r>
            <a:r>
              <a:rPr lang="en-US" sz="1800" dirty="0" err="1">
                <a:solidFill>
                  <a:schemeClr val="bg1"/>
                </a:solidFill>
              </a:rPr>
              <a:t>gia</a:t>
            </a:r>
            <a:r>
              <a:rPr lang="en-US" sz="1800" dirty="0">
                <a:solidFill>
                  <a:schemeClr val="bg1"/>
                </a:solidFill>
              </a:rPr>
              <a:t>, </a:t>
            </a:r>
            <a:r>
              <a:rPr lang="en-US" sz="1800" dirty="0" err="1">
                <a:solidFill>
                  <a:schemeClr val="bg1"/>
                </a:solidFill>
              </a:rPr>
              <a:t>dân</a:t>
            </a:r>
            <a:r>
              <a:rPr lang="en-US" sz="1800" dirty="0">
                <a:solidFill>
                  <a:schemeClr val="bg1"/>
                </a:solidFill>
              </a:rPr>
              <a:t> </a:t>
            </a:r>
            <a:r>
              <a:rPr lang="en-US" sz="1800" dirty="0" err="1">
                <a:solidFill>
                  <a:schemeClr val="bg1"/>
                </a:solidFill>
              </a:rPr>
              <a:t>tộc</a:t>
            </a:r>
            <a:r>
              <a:rPr lang="en-US" sz="1800" dirty="0">
                <a:solidFill>
                  <a:schemeClr val="bg1"/>
                </a:solidFill>
              </a:rPr>
              <a:t> </a:t>
            </a:r>
            <a:r>
              <a:rPr lang="en-US" sz="1800" dirty="0" err="1">
                <a:solidFill>
                  <a:schemeClr val="bg1"/>
                </a:solidFill>
              </a:rPr>
              <a:t>vì</a:t>
            </a:r>
            <a:r>
              <a:rPr lang="en-US" sz="1800" dirty="0">
                <a:solidFill>
                  <a:schemeClr val="bg1"/>
                </a:solidFill>
              </a:rPr>
              <a:t> </a:t>
            </a:r>
            <a:r>
              <a:rPr lang="en-US" sz="1800" dirty="0" err="1">
                <a:solidFill>
                  <a:schemeClr val="bg1"/>
                </a:solidFill>
              </a:rPr>
              <a:t>vậy</a:t>
            </a:r>
            <a:r>
              <a:rPr lang="en-US" sz="1800" dirty="0">
                <a:solidFill>
                  <a:schemeClr val="bg1"/>
                </a:solidFill>
              </a:rPr>
              <a:t>, </a:t>
            </a:r>
            <a:r>
              <a:rPr lang="en-US" sz="1800" dirty="0" err="1">
                <a:solidFill>
                  <a:schemeClr val="bg1"/>
                </a:solidFill>
              </a:rPr>
              <a:t>chúng</a:t>
            </a:r>
            <a:r>
              <a:rPr lang="en-US" sz="1800" dirty="0">
                <a:solidFill>
                  <a:schemeClr val="bg1"/>
                </a:solidFill>
              </a:rPr>
              <a:t> ta </a:t>
            </a:r>
            <a:r>
              <a:rPr lang="en-US" sz="1800" dirty="0" err="1">
                <a:solidFill>
                  <a:schemeClr val="bg1"/>
                </a:solidFill>
              </a:rPr>
              <a:t>cần</a:t>
            </a:r>
            <a:r>
              <a:rPr lang="en-US" sz="1800" dirty="0">
                <a:solidFill>
                  <a:schemeClr val="bg1"/>
                </a:solidFill>
              </a:rPr>
              <a:t> </a:t>
            </a:r>
            <a:r>
              <a:rPr lang="en-US" sz="1800" dirty="0" err="1">
                <a:solidFill>
                  <a:schemeClr val="bg1"/>
                </a:solidFill>
              </a:rPr>
              <a:t>tôn</a:t>
            </a:r>
            <a:r>
              <a:rPr lang="en-US" sz="1800" dirty="0">
                <a:solidFill>
                  <a:schemeClr val="bg1"/>
                </a:solidFill>
              </a:rPr>
              <a:t> </a:t>
            </a:r>
            <a:r>
              <a:rPr lang="en-US" sz="1800" dirty="0" err="1">
                <a:solidFill>
                  <a:schemeClr val="bg1"/>
                </a:solidFill>
              </a:rPr>
              <a:t>trọng</a:t>
            </a:r>
            <a:r>
              <a:rPr lang="en-US" sz="1800" dirty="0">
                <a:solidFill>
                  <a:schemeClr val="bg1"/>
                </a:solidFill>
              </a:rPr>
              <a:t> </a:t>
            </a:r>
            <a:r>
              <a:rPr lang="en-US" sz="1800" dirty="0" err="1">
                <a:solidFill>
                  <a:schemeClr val="bg1"/>
                </a:solidFill>
              </a:rPr>
              <a:t>ngôn</a:t>
            </a:r>
            <a:r>
              <a:rPr lang="en-US" sz="1800" dirty="0">
                <a:solidFill>
                  <a:schemeClr val="bg1"/>
                </a:solidFill>
              </a:rPr>
              <a:t> </a:t>
            </a:r>
            <a:r>
              <a:rPr lang="en-US" sz="1800" dirty="0" err="1">
                <a:solidFill>
                  <a:schemeClr val="bg1"/>
                </a:solidFill>
              </a:rPr>
              <a:t>ngữ</a:t>
            </a:r>
            <a:r>
              <a:rPr lang="en-US" sz="1800" dirty="0">
                <a:solidFill>
                  <a:schemeClr val="bg1"/>
                </a:solidFill>
              </a:rPr>
              <a:t>, </a:t>
            </a:r>
            <a:r>
              <a:rPr lang="en-US" sz="1800" dirty="0" err="1">
                <a:solidFill>
                  <a:schemeClr val="bg1"/>
                </a:solidFill>
              </a:rPr>
              <a:t>chữ</a:t>
            </a:r>
            <a:r>
              <a:rPr lang="en-US" sz="1800" dirty="0">
                <a:solidFill>
                  <a:schemeClr val="bg1"/>
                </a:solidFill>
              </a:rPr>
              <a:t> </a:t>
            </a:r>
            <a:r>
              <a:rPr lang="en-US" sz="1800" dirty="0" err="1">
                <a:solidFill>
                  <a:schemeClr val="bg1"/>
                </a:solidFill>
              </a:rPr>
              <a:t>viết</a:t>
            </a:r>
            <a:r>
              <a:rPr lang="en-US" sz="1800" dirty="0">
                <a:solidFill>
                  <a:schemeClr val="bg1"/>
                </a:solidFill>
              </a:rPr>
              <a:t> </a:t>
            </a:r>
            <a:r>
              <a:rPr lang="en-US" sz="1800" dirty="0" err="1">
                <a:solidFill>
                  <a:schemeClr val="bg1"/>
                </a:solidFill>
              </a:rPr>
              <a:t>của</a:t>
            </a:r>
            <a:r>
              <a:rPr lang="en-US" sz="1800" dirty="0">
                <a:solidFill>
                  <a:schemeClr val="bg1"/>
                </a:solidFill>
              </a:rPr>
              <a:t> </a:t>
            </a:r>
            <a:r>
              <a:rPr lang="en-US" sz="1800" dirty="0" err="1">
                <a:solidFill>
                  <a:schemeClr val="bg1"/>
                </a:solidFill>
              </a:rPr>
              <a:t>mỗi</a:t>
            </a:r>
            <a:r>
              <a:rPr lang="en-US" sz="1800" dirty="0">
                <a:solidFill>
                  <a:schemeClr val="bg1"/>
                </a:solidFill>
              </a:rPr>
              <a:t> </a:t>
            </a:r>
            <a:r>
              <a:rPr lang="en-US" sz="1800" dirty="0" err="1">
                <a:solidFill>
                  <a:schemeClr val="bg1"/>
                </a:solidFill>
              </a:rPr>
              <a:t>quốc</a:t>
            </a:r>
            <a:r>
              <a:rPr lang="en-US" sz="1800" dirty="0">
                <a:solidFill>
                  <a:schemeClr val="bg1"/>
                </a:solidFill>
              </a:rPr>
              <a:t> </a:t>
            </a:r>
            <a:r>
              <a:rPr lang="en-US" sz="1800" dirty="0" err="1">
                <a:solidFill>
                  <a:schemeClr val="bg1"/>
                </a:solidFill>
              </a:rPr>
              <a:t>gia</a:t>
            </a:r>
            <a:r>
              <a:rPr lang="en-US" sz="1800" dirty="0">
                <a:solidFill>
                  <a:schemeClr val="bg1"/>
                </a:solidFill>
              </a:rPr>
              <a:t>, </a:t>
            </a:r>
            <a:r>
              <a:rPr lang="en-US" sz="1800" dirty="0" err="1">
                <a:solidFill>
                  <a:schemeClr val="bg1"/>
                </a:solidFill>
              </a:rPr>
              <a:t>dân</a:t>
            </a:r>
            <a:r>
              <a:rPr lang="en-US" sz="1800" dirty="0">
                <a:solidFill>
                  <a:schemeClr val="bg1"/>
                </a:solidFill>
              </a:rPr>
              <a:t> </a:t>
            </a:r>
            <a:r>
              <a:rPr lang="en-US" sz="1800" dirty="0" err="1">
                <a:solidFill>
                  <a:schemeClr val="bg1"/>
                </a:solidFill>
              </a:rPr>
              <a:t>tộc</a:t>
            </a:r>
            <a:r>
              <a:rPr lang="en-US" sz="1800" dirty="0">
                <a:solidFill>
                  <a:schemeClr val="bg1"/>
                </a:solidFill>
              </a:rPr>
              <a:t>.</a:t>
            </a:r>
            <a:endParaRPr lang="en-US" sz="1600" dirty="0">
              <a:solidFill>
                <a:schemeClr val="bg1"/>
              </a:solidFill>
              <a:effectLst/>
              <a:latin typeface="+mj-lt"/>
              <a:ea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6B9C87BC-2C43-4319-A2E8-428BFDF580E5}"/>
              </a:ext>
            </a:extLst>
          </p:cNvPr>
          <p:cNvSpPr txBox="1"/>
          <p:nvPr/>
        </p:nvSpPr>
        <p:spPr>
          <a:xfrm>
            <a:off x="6401620" y="593631"/>
            <a:ext cx="2605800" cy="2031325"/>
          </a:xfrm>
          <a:prstGeom prst="rect">
            <a:avLst/>
          </a:prstGeom>
          <a:solidFill>
            <a:srgbClr val="C00000"/>
          </a:solidFill>
        </p:spPr>
        <p:txBody>
          <a:bodyPr wrap="square">
            <a:spAutoFit/>
          </a:bodyPr>
          <a:lstStyle/>
          <a:p>
            <a:pPr algn="just">
              <a:spcAft>
                <a:spcPts val="800"/>
              </a:spcAft>
            </a:pPr>
            <a:r>
              <a:rPr lang="vi-VN" sz="1800" b="1" dirty="0">
                <a:solidFill>
                  <a:schemeClr val="bg1"/>
                </a:solidFill>
              </a:rPr>
              <a:t>d) </a:t>
            </a:r>
            <a:r>
              <a:rPr lang="vi-VN" sz="1800" dirty="0">
                <a:solidFill>
                  <a:schemeClr val="bg1"/>
                </a:solidFill>
              </a:rPr>
              <a:t>Đồng tình. Vì: mỗi dân tộc, mỗi nền văn hóa đều có những nét đặc trưng riêng về bản sắc, có những nét đẹp riêng, đánh để chúng ta tôn trọng và học hỏi.</a:t>
            </a:r>
            <a:endParaRPr lang="en-US" sz="1600" dirty="0">
              <a:solidFill>
                <a:schemeClr val="bg1"/>
              </a:solidFill>
              <a:effectLst/>
              <a:latin typeface="+mj-lt"/>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39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699075"/>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2" name="TextBox 11">
            <a:extLst>
              <a:ext uri="{FF2B5EF4-FFF2-40B4-BE49-F238E27FC236}">
                <a16:creationId xmlns:a16="http://schemas.microsoft.com/office/drawing/2014/main" id="{308BF2C0-972B-406E-84E6-E25B6EEEBA6E}"/>
              </a:ext>
            </a:extLst>
          </p:cNvPr>
          <p:cNvSpPr txBox="1"/>
          <p:nvPr/>
        </p:nvSpPr>
        <p:spPr>
          <a:xfrm>
            <a:off x="533400" y="114300"/>
            <a:ext cx="7848600" cy="523220"/>
          </a:xfrm>
          <a:prstGeom prst="rect">
            <a:avLst/>
          </a:prstGeom>
          <a:noFill/>
        </p:spPr>
        <p:txBody>
          <a:bodyPr wrap="square" rtlCol="0">
            <a:spAutoFit/>
          </a:bodyPr>
          <a:lstStyle/>
          <a:p>
            <a:pPr algn="ctr"/>
            <a:r>
              <a:rPr lang="en-US" sz="2800" b="1" dirty="0" err="1">
                <a:solidFill>
                  <a:srgbClr val="FFFF00"/>
                </a:solidFill>
                <a:latin typeface="+mj-lt"/>
              </a:rPr>
              <a:t>Bài</a:t>
            </a:r>
            <a:r>
              <a:rPr lang="en-US" sz="2800" b="1" dirty="0">
                <a:solidFill>
                  <a:srgbClr val="FFFF00"/>
                </a:solidFill>
                <a:latin typeface="+mj-lt"/>
              </a:rPr>
              <a:t> </a:t>
            </a:r>
            <a:r>
              <a:rPr lang="en-US" sz="2800" b="1" dirty="0" err="1">
                <a:solidFill>
                  <a:srgbClr val="FFFF00"/>
                </a:solidFill>
                <a:latin typeface="+mj-lt"/>
              </a:rPr>
              <a:t>tập</a:t>
            </a:r>
            <a:r>
              <a:rPr lang="en-US" sz="2800" b="1" dirty="0">
                <a:solidFill>
                  <a:srgbClr val="FFFF00"/>
                </a:solidFill>
                <a:latin typeface="+mj-lt"/>
              </a:rPr>
              <a:t> 2</a:t>
            </a:r>
          </a:p>
        </p:txBody>
      </p:sp>
      <p:sp>
        <p:nvSpPr>
          <p:cNvPr id="10" name="Frame 9">
            <a:extLst>
              <a:ext uri="{FF2B5EF4-FFF2-40B4-BE49-F238E27FC236}">
                <a16:creationId xmlns:a16="http://schemas.microsoft.com/office/drawing/2014/main" id="{9F1F141B-03D8-4FB4-B84E-7862699CBFB0}"/>
              </a:ext>
            </a:extLst>
          </p:cNvPr>
          <p:cNvSpPr/>
          <p:nvPr/>
        </p:nvSpPr>
        <p:spPr bwMode="auto">
          <a:xfrm>
            <a:off x="161422" y="812661"/>
            <a:ext cx="8830178" cy="2226350"/>
          </a:xfrm>
          <a:prstGeom prst="frame">
            <a:avLst>
              <a:gd name="adj1" fmla="val 2358"/>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spcBef>
                <a:spcPts val="0"/>
              </a:spcBef>
            </a:pPr>
            <a:r>
              <a:rPr lang="vi-VN" sz="2200" b="0" i="0" dirty="0">
                <a:solidFill>
                  <a:srgbClr val="0000FF"/>
                </a:solidFill>
                <a:effectLst/>
                <a:latin typeface="Arial" panose="020B0604020202020204" pitchFamily="34" charset="0"/>
              </a:rPr>
              <a:t>Em sẽ làm gì để thể hiện việc tôn trọng sự đa dạng của các dân tộc trong mỗi trường hợp dưới đây?</a:t>
            </a:r>
          </a:p>
          <a:p>
            <a:pPr algn="just">
              <a:spcBef>
                <a:spcPts val="0"/>
              </a:spcBef>
            </a:pPr>
            <a:r>
              <a:rPr lang="vi-VN" sz="2200" b="0" i="0" dirty="0">
                <a:solidFill>
                  <a:srgbClr val="0000FF"/>
                </a:solidFill>
                <a:effectLst/>
                <a:latin typeface="Arial" panose="020B0604020202020204" pitchFamily="34" charset="0"/>
              </a:rPr>
              <a:t>A. Chứng kiến một số bạn trong lớp có lời nói và hành động thể hiện sự kì thị văn hóa giữa các dân tộc.</a:t>
            </a:r>
          </a:p>
          <a:p>
            <a:pPr algn="just">
              <a:spcBef>
                <a:spcPts val="0"/>
              </a:spcBef>
            </a:pPr>
            <a:r>
              <a:rPr lang="vi-VN" sz="2200" b="0" i="0" dirty="0">
                <a:solidFill>
                  <a:srgbClr val="0000FF"/>
                </a:solidFill>
                <a:effectLst/>
                <a:latin typeface="Arial" panose="020B0604020202020204" pitchFamily="34" charset="0"/>
              </a:rPr>
              <a:t>B. Thấy bạn của mình nhận xét không đúng về trang phục của các dân tộc khác.</a:t>
            </a:r>
          </a:p>
        </p:txBody>
      </p:sp>
      <p:sp>
        <p:nvSpPr>
          <p:cNvPr id="4" name="TextBox 3">
            <a:extLst>
              <a:ext uri="{FF2B5EF4-FFF2-40B4-BE49-F238E27FC236}">
                <a16:creationId xmlns:a16="http://schemas.microsoft.com/office/drawing/2014/main" id="{FDE7AB86-D09A-1373-05FC-AFEA81C454BC}"/>
              </a:ext>
            </a:extLst>
          </p:cNvPr>
          <p:cNvSpPr txBox="1"/>
          <p:nvPr/>
        </p:nvSpPr>
        <p:spPr>
          <a:xfrm>
            <a:off x="143691" y="3083510"/>
            <a:ext cx="8991600" cy="2631490"/>
          </a:xfrm>
          <a:prstGeom prst="rect">
            <a:avLst/>
          </a:prstGeom>
          <a:noFill/>
        </p:spPr>
        <p:txBody>
          <a:bodyPr wrap="square" rtlCol="0">
            <a:spAutoFit/>
          </a:bodyPr>
          <a:lstStyle/>
          <a:p>
            <a:pPr algn="just"/>
            <a:r>
              <a:rPr lang="en-US" sz="2200" b="1" dirty="0" err="1">
                <a:solidFill>
                  <a:srgbClr val="0000FF"/>
                </a:solidFill>
              </a:rPr>
              <a:t>Trường</a:t>
            </a:r>
            <a:r>
              <a:rPr lang="en-US" sz="2200" b="1" dirty="0">
                <a:solidFill>
                  <a:srgbClr val="0000FF"/>
                </a:solidFill>
              </a:rPr>
              <a:t> </a:t>
            </a:r>
            <a:r>
              <a:rPr lang="en-US" sz="2200" b="1" dirty="0" err="1">
                <a:solidFill>
                  <a:srgbClr val="0000FF"/>
                </a:solidFill>
              </a:rPr>
              <a:t>hợp</a:t>
            </a:r>
            <a:r>
              <a:rPr lang="en-US" sz="2200" b="1" dirty="0">
                <a:solidFill>
                  <a:srgbClr val="0000FF"/>
                </a:solidFill>
              </a:rPr>
              <a:t> A: </a:t>
            </a:r>
            <a:r>
              <a:rPr lang="en-US" sz="2200" dirty="0">
                <a:solidFill>
                  <a:srgbClr val="0000FF"/>
                </a:solidFill>
              </a:rPr>
              <a:t>G</a:t>
            </a:r>
            <a:r>
              <a:rPr lang="vi-VN" sz="2200" dirty="0">
                <a:solidFill>
                  <a:srgbClr val="0000FF"/>
                </a:solidFill>
              </a:rPr>
              <a:t>iải thích cho các bạn hiểu: mỗi dân tộc trên thế giới đều có những nét đặc trưng riêng về màu da, ngoại hình, truyền thống văn hóa,… =&gt; </a:t>
            </a:r>
            <a:r>
              <a:rPr lang="en-US" sz="2200" dirty="0">
                <a:solidFill>
                  <a:srgbClr val="0000FF"/>
                </a:solidFill>
              </a:rPr>
              <a:t>T</a:t>
            </a:r>
            <a:r>
              <a:rPr lang="vi-VN" sz="2200" dirty="0">
                <a:solidFill>
                  <a:srgbClr val="0000FF"/>
                </a:solidFill>
              </a:rPr>
              <a:t>ừ đó, yêu cầu các bạn trong lớp chấm dứt những lời nói và hành động mang tính kì thị văn hóa các dân tộc.</a:t>
            </a:r>
          </a:p>
          <a:p>
            <a:pPr algn="just"/>
            <a:r>
              <a:rPr lang="vi-VN" sz="2200" dirty="0">
                <a:solidFill>
                  <a:srgbClr val="0000FF"/>
                </a:solidFill>
              </a:rPr>
              <a:t>Nếu các bạn trong lớp không chấm dứt hành vi và thái độ kì thị, em sẽ báo cáo sự việc với thầy/ cô giáo chủ nhiệm để nhờ sự can thiệp, hỗ trợ từ phía thầy cô.</a:t>
            </a:r>
          </a:p>
        </p:txBody>
      </p:sp>
    </p:spTree>
    <p:extLst>
      <p:ext uri="{BB962C8B-B14F-4D97-AF65-F5344CB8AC3E}">
        <p14:creationId xmlns:p14="http://schemas.microsoft.com/office/powerpoint/2010/main" val="9710126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699075"/>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2" name="TextBox 11">
            <a:extLst>
              <a:ext uri="{FF2B5EF4-FFF2-40B4-BE49-F238E27FC236}">
                <a16:creationId xmlns:a16="http://schemas.microsoft.com/office/drawing/2014/main" id="{308BF2C0-972B-406E-84E6-E25B6EEEBA6E}"/>
              </a:ext>
            </a:extLst>
          </p:cNvPr>
          <p:cNvSpPr txBox="1"/>
          <p:nvPr/>
        </p:nvSpPr>
        <p:spPr>
          <a:xfrm>
            <a:off x="533400" y="114300"/>
            <a:ext cx="7848600" cy="523220"/>
          </a:xfrm>
          <a:prstGeom prst="rect">
            <a:avLst/>
          </a:prstGeom>
          <a:noFill/>
        </p:spPr>
        <p:txBody>
          <a:bodyPr wrap="square" rtlCol="0">
            <a:spAutoFit/>
          </a:bodyPr>
          <a:lstStyle/>
          <a:p>
            <a:pPr algn="ctr"/>
            <a:r>
              <a:rPr lang="en-US" sz="2800" b="1" dirty="0" err="1">
                <a:solidFill>
                  <a:srgbClr val="FFFF00"/>
                </a:solidFill>
                <a:latin typeface="+mj-lt"/>
              </a:rPr>
              <a:t>Bài</a:t>
            </a:r>
            <a:r>
              <a:rPr lang="en-US" sz="2800" b="1" dirty="0">
                <a:solidFill>
                  <a:srgbClr val="FFFF00"/>
                </a:solidFill>
                <a:latin typeface="+mj-lt"/>
              </a:rPr>
              <a:t> </a:t>
            </a:r>
            <a:r>
              <a:rPr lang="en-US" sz="2800" b="1" dirty="0" err="1">
                <a:solidFill>
                  <a:srgbClr val="FFFF00"/>
                </a:solidFill>
                <a:latin typeface="+mj-lt"/>
              </a:rPr>
              <a:t>tập</a:t>
            </a:r>
            <a:r>
              <a:rPr lang="en-US" sz="2800" b="1" dirty="0">
                <a:solidFill>
                  <a:srgbClr val="FFFF00"/>
                </a:solidFill>
                <a:latin typeface="+mj-lt"/>
              </a:rPr>
              <a:t> 2</a:t>
            </a:r>
          </a:p>
        </p:txBody>
      </p:sp>
      <p:sp>
        <p:nvSpPr>
          <p:cNvPr id="10" name="Frame 9">
            <a:extLst>
              <a:ext uri="{FF2B5EF4-FFF2-40B4-BE49-F238E27FC236}">
                <a16:creationId xmlns:a16="http://schemas.microsoft.com/office/drawing/2014/main" id="{9F1F141B-03D8-4FB4-B84E-7862699CBFB0}"/>
              </a:ext>
            </a:extLst>
          </p:cNvPr>
          <p:cNvSpPr/>
          <p:nvPr/>
        </p:nvSpPr>
        <p:spPr bwMode="auto">
          <a:xfrm>
            <a:off x="161422" y="812661"/>
            <a:ext cx="8830178" cy="2226350"/>
          </a:xfrm>
          <a:prstGeom prst="frame">
            <a:avLst>
              <a:gd name="adj1" fmla="val 2358"/>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spcBef>
                <a:spcPts val="0"/>
              </a:spcBef>
            </a:pPr>
            <a:r>
              <a:rPr lang="vi-VN" sz="2200" b="0" i="0" dirty="0">
                <a:solidFill>
                  <a:srgbClr val="0000FF"/>
                </a:solidFill>
                <a:effectLst/>
                <a:latin typeface="Arial" panose="020B0604020202020204" pitchFamily="34" charset="0"/>
              </a:rPr>
              <a:t>Em sẽ làm gì để thể hiện việc tôn trọng sự đa dạng của các dân tộc trong mỗi trường hợp dưới đây?</a:t>
            </a:r>
          </a:p>
          <a:p>
            <a:pPr algn="just">
              <a:spcBef>
                <a:spcPts val="0"/>
              </a:spcBef>
            </a:pPr>
            <a:r>
              <a:rPr lang="vi-VN" sz="2200" b="0" i="0" dirty="0">
                <a:solidFill>
                  <a:srgbClr val="0000FF"/>
                </a:solidFill>
                <a:effectLst/>
                <a:latin typeface="Arial" panose="020B0604020202020204" pitchFamily="34" charset="0"/>
              </a:rPr>
              <a:t>A. Chứng kiến một số bạn trong lớp có lời nói và hành động thể hiện sự kì thị văn hóa giữa các dân tộc.</a:t>
            </a:r>
          </a:p>
          <a:p>
            <a:pPr algn="just">
              <a:spcBef>
                <a:spcPts val="0"/>
              </a:spcBef>
            </a:pPr>
            <a:r>
              <a:rPr lang="vi-VN" sz="2200" b="0" i="0" dirty="0">
                <a:solidFill>
                  <a:srgbClr val="0000FF"/>
                </a:solidFill>
                <a:effectLst/>
                <a:latin typeface="Arial" panose="020B0604020202020204" pitchFamily="34" charset="0"/>
              </a:rPr>
              <a:t>B. Thấy bạn của mình nhận xét không đúng về trang phục của các dân tộc khác.</a:t>
            </a:r>
          </a:p>
        </p:txBody>
      </p:sp>
      <p:sp>
        <p:nvSpPr>
          <p:cNvPr id="4" name="TextBox 3">
            <a:extLst>
              <a:ext uri="{FF2B5EF4-FFF2-40B4-BE49-F238E27FC236}">
                <a16:creationId xmlns:a16="http://schemas.microsoft.com/office/drawing/2014/main" id="{FDE7AB86-D09A-1373-05FC-AFEA81C454BC}"/>
              </a:ext>
            </a:extLst>
          </p:cNvPr>
          <p:cNvSpPr txBox="1"/>
          <p:nvPr/>
        </p:nvSpPr>
        <p:spPr>
          <a:xfrm>
            <a:off x="143691" y="3083510"/>
            <a:ext cx="8991600" cy="2308324"/>
          </a:xfrm>
          <a:prstGeom prst="rect">
            <a:avLst/>
          </a:prstGeom>
          <a:noFill/>
        </p:spPr>
        <p:txBody>
          <a:bodyPr wrap="square" rtlCol="0">
            <a:spAutoFit/>
          </a:bodyPr>
          <a:lstStyle/>
          <a:p>
            <a:pPr algn="just"/>
            <a:r>
              <a:rPr lang="en-US" sz="2400" b="1" dirty="0" err="1">
                <a:solidFill>
                  <a:srgbClr val="0000FF"/>
                </a:solidFill>
              </a:rPr>
              <a:t>Trường</a:t>
            </a:r>
            <a:r>
              <a:rPr lang="en-US" sz="2400" b="1" dirty="0">
                <a:solidFill>
                  <a:srgbClr val="0000FF"/>
                </a:solidFill>
              </a:rPr>
              <a:t> </a:t>
            </a:r>
            <a:r>
              <a:rPr lang="en-US" sz="2400" b="1" dirty="0" err="1">
                <a:solidFill>
                  <a:srgbClr val="0000FF"/>
                </a:solidFill>
              </a:rPr>
              <a:t>hợp</a:t>
            </a:r>
            <a:r>
              <a:rPr lang="en-US" sz="2400" b="1" dirty="0">
                <a:solidFill>
                  <a:srgbClr val="0000FF"/>
                </a:solidFill>
              </a:rPr>
              <a:t> B: </a:t>
            </a:r>
            <a:r>
              <a:rPr lang="en-US" sz="2400" dirty="0" err="1">
                <a:solidFill>
                  <a:srgbClr val="0000FF"/>
                </a:solidFill>
              </a:rPr>
              <a:t>Em</a:t>
            </a:r>
            <a:r>
              <a:rPr lang="en-US" sz="2400" dirty="0">
                <a:solidFill>
                  <a:srgbClr val="0000FF"/>
                </a:solidFill>
              </a:rPr>
              <a:t> </a:t>
            </a:r>
            <a:r>
              <a:rPr lang="en-US" sz="2400" dirty="0" err="1">
                <a:solidFill>
                  <a:srgbClr val="0000FF"/>
                </a:solidFill>
              </a:rPr>
              <a:t>sẽ</a:t>
            </a:r>
            <a:r>
              <a:rPr lang="en-US" sz="2400" dirty="0">
                <a:solidFill>
                  <a:srgbClr val="0000FF"/>
                </a:solidFill>
              </a:rPr>
              <a:t> </a:t>
            </a:r>
            <a:r>
              <a:rPr lang="en-US" sz="2400" dirty="0" err="1">
                <a:solidFill>
                  <a:srgbClr val="0000FF"/>
                </a:solidFill>
              </a:rPr>
              <a:t>khuyên</a:t>
            </a:r>
            <a:r>
              <a:rPr lang="en-US" sz="2400" dirty="0">
                <a:solidFill>
                  <a:srgbClr val="0000FF"/>
                </a:solidFill>
              </a:rPr>
              <a:t> </a:t>
            </a:r>
            <a:r>
              <a:rPr lang="en-US" sz="2400" dirty="0" err="1">
                <a:solidFill>
                  <a:srgbClr val="0000FF"/>
                </a:solidFill>
              </a:rPr>
              <a:t>bạn</a:t>
            </a:r>
            <a:r>
              <a:rPr lang="en-US" sz="2400" dirty="0">
                <a:solidFill>
                  <a:srgbClr val="0000FF"/>
                </a:solidFill>
              </a:rPr>
              <a:t>:</a:t>
            </a:r>
          </a:p>
          <a:p>
            <a:pPr algn="just"/>
            <a:r>
              <a:rPr lang="en-US" sz="2400" dirty="0">
                <a:solidFill>
                  <a:srgbClr val="0000FF"/>
                </a:solidFill>
              </a:rPr>
              <a:t>- </a:t>
            </a:r>
            <a:r>
              <a:rPr lang="en-US" sz="2400" dirty="0" err="1">
                <a:solidFill>
                  <a:srgbClr val="0000FF"/>
                </a:solidFill>
              </a:rPr>
              <a:t>Nên</a:t>
            </a:r>
            <a:r>
              <a:rPr lang="en-US" sz="2400" dirty="0">
                <a:solidFill>
                  <a:srgbClr val="0000FF"/>
                </a:solidFill>
              </a:rPr>
              <a:t> </a:t>
            </a:r>
            <a:r>
              <a:rPr lang="en-US" sz="2400" dirty="0" err="1">
                <a:solidFill>
                  <a:srgbClr val="0000FF"/>
                </a:solidFill>
              </a:rPr>
              <a:t>tìm</a:t>
            </a:r>
            <a:r>
              <a:rPr lang="en-US" sz="2400" dirty="0">
                <a:solidFill>
                  <a:srgbClr val="0000FF"/>
                </a:solidFill>
              </a:rPr>
              <a:t> </a:t>
            </a:r>
            <a:r>
              <a:rPr lang="en-US" sz="2400" dirty="0" err="1">
                <a:solidFill>
                  <a:srgbClr val="0000FF"/>
                </a:solidFill>
              </a:rPr>
              <a:t>hiểu</a:t>
            </a:r>
            <a:r>
              <a:rPr lang="en-US" sz="2400" dirty="0">
                <a:solidFill>
                  <a:srgbClr val="0000FF"/>
                </a:solidFill>
              </a:rPr>
              <a:t> </a:t>
            </a:r>
            <a:r>
              <a:rPr lang="en-US" sz="2400" dirty="0" err="1">
                <a:solidFill>
                  <a:srgbClr val="0000FF"/>
                </a:solidFill>
              </a:rPr>
              <a:t>kĩ</a:t>
            </a:r>
            <a:r>
              <a:rPr lang="en-US" sz="2400" dirty="0">
                <a:solidFill>
                  <a:srgbClr val="0000FF"/>
                </a:solidFill>
              </a:rPr>
              <a:t> </a:t>
            </a:r>
            <a:r>
              <a:rPr lang="en-US" sz="2400" dirty="0" err="1">
                <a:solidFill>
                  <a:srgbClr val="0000FF"/>
                </a:solidFill>
              </a:rPr>
              <a:t>những</a:t>
            </a:r>
            <a:r>
              <a:rPr lang="en-US" sz="2400" dirty="0">
                <a:solidFill>
                  <a:srgbClr val="0000FF"/>
                </a:solidFill>
              </a:rPr>
              <a:t> </a:t>
            </a:r>
            <a:r>
              <a:rPr lang="en-US" sz="2400" dirty="0" err="1">
                <a:solidFill>
                  <a:srgbClr val="0000FF"/>
                </a:solidFill>
              </a:rPr>
              <a:t>thông</a:t>
            </a:r>
            <a:r>
              <a:rPr lang="en-US" sz="2400" dirty="0">
                <a:solidFill>
                  <a:srgbClr val="0000FF"/>
                </a:solidFill>
              </a:rPr>
              <a:t> tin </a:t>
            </a:r>
            <a:r>
              <a:rPr lang="en-US" sz="2400" dirty="0" err="1">
                <a:solidFill>
                  <a:srgbClr val="0000FF"/>
                </a:solidFill>
              </a:rPr>
              <a:t>về</a:t>
            </a:r>
            <a:r>
              <a:rPr lang="en-US" sz="2400" dirty="0">
                <a:solidFill>
                  <a:srgbClr val="0000FF"/>
                </a:solidFill>
              </a:rPr>
              <a:t> </a:t>
            </a:r>
            <a:r>
              <a:rPr lang="en-US" sz="2400" dirty="0" err="1">
                <a:solidFill>
                  <a:srgbClr val="0000FF"/>
                </a:solidFill>
              </a:rPr>
              <a:t>trang</a:t>
            </a:r>
            <a:r>
              <a:rPr lang="en-US" sz="2400" dirty="0">
                <a:solidFill>
                  <a:srgbClr val="0000FF"/>
                </a:solidFill>
              </a:rPr>
              <a:t> </a:t>
            </a:r>
            <a:r>
              <a:rPr lang="en-US" sz="2400" dirty="0" err="1">
                <a:solidFill>
                  <a:srgbClr val="0000FF"/>
                </a:solidFill>
              </a:rPr>
              <a:t>phục</a:t>
            </a:r>
            <a:r>
              <a:rPr lang="en-US" sz="2400" dirty="0">
                <a:solidFill>
                  <a:srgbClr val="0000FF"/>
                </a:solidFill>
              </a:rPr>
              <a:t> </a:t>
            </a:r>
            <a:r>
              <a:rPr lang="en-US" sz="2400" dirty="0" err="1">
                <a:solidFill>
                  <a:srgbClr val="0000FF"/>
                </a:solidFill>
              </a:rPr>
              <a:t>của</a:t>
            </a:r>
            <a:r>
              <a:rPr lang="en-US" sz="2400" dirty="0">
                <a:solidFill>
                  <a:srgbClr val="0000FF"/>
                </a:solidFill>
              </a:rPr>
              <a:t> </a:t>
            </a:r>
            <a:r>
              <a:rPr lang="en-US" sz="2400" dirty="0" err="1">
                <a:solidFill>
                  <a:srgbClr val="0000FF"/>
                </a:solidFill>
              </a:rPr>
              <a:t>các</a:t>
            </a:r>
            <a:r>
              <a:rPr lang="en-US" sz="2400" dirty="0">
                <a:solidFill>
                  <a:srgbClr val="0000FF"/>
                </a:solidFill>
              </a:rPr>
              <a:t> </a:t>
            </a:r>
            <a:r>
              <a:rPr lang="en-US" sz="2400" dirty="0" err="1">
                <a:solidFill>
                  <a:srgbClr val="0000FF"/>
                </a:solidFill>
              </a:rPr>
              <a:t>dân</a:t>
            </a:r>
            <a:r>
              <a:rPr lang="en-US" sz="2400" dirty="0">
                <a:solidFill>
                  <a:srgbClr val="0000FF"/>
                </a:solidFill>
              </a:rPr>
              <a:t> </a:t>
            </a:r>
            <a:r>
              <a:rPr lang="en-US" sz="2400" dirty="0" err="1">
                <a:solidFill>
                  <a:srgbClr val="0000FF"/>
                </a:solidFill>
              </a:rPr>
              <a:t>tộc</a:t>
            </a:r>
            <a:r>
              <a:rPr lang="en-US" sz="2400" dirty="0">
                <a:solidFill>
                  <a:srgbClr val="0000FF"/>
                </a:solidFill>
              </a:rPr>
              <a:t> </a:t>
            </a:r>
            <a:r>
              <a:rPr lang="en-US" sz="2400" dirty="0" err="1">
                <a:solidFill>
                  <a:srgbClr val="0000FF"/>
                </a:solidFill>
              </a:rPr>
              <a:t>khác</a:t>
            </a:r>
            <a:r>
              <a:rPr lang="en-US" sz="2400" dirty="0">
                <a:solidFill>
                  <a:srgbClr val="0000FF"/>
                </a:solidFill>
              </a:rPr>
              <a:t>.</a:t>
            </a:r>
          </a:p>
          <a:p>
            <a:pPr algn="just"/>
            <a:r>
              <a:rPr lang="en-US" sz="2400" dirty="0">
                <a:solidFill>
                  <a:srgbClr val="0000FF"/>
                </a:solidFill>
              </a:rPr>
              <a:t>- </a:t>
            </a:r>
            <a:r>
              <a:rPr lang="en-US" sz="2400" dirty="0" err="1">
                <a:solidFill>
                  <a:srgbClr val="0000FF"/>
                </a:solidFill>
              </a:rPr>
              <a:t>Không</a:t>
            </a:r>
            <a:r>
              <a:rPr lang="en-US" sz="2400" dirty="0">
                <a:solidFill>
                  <a:srgbClr val="0000FF"/>
                </a:solidFill>
              </a:rPr>
              <a:t> </a:t>
            </a:r>
            <a:r>
              <a:rPr lang="en-US" sz="2400" dirty="0" err="1">
                <a:solidFill>
                  <a:srgbClr val="0000FF"/>
                </a:solidFill>
              </a:rPr>
              <a:t>nên</a:t>
            </a:r>
            <a:r>
              <a:rPr lang="en-US" sz="2400" dirty="0">
                <a:solidFill>
                  <a:srgbClr val="0000FF"/>
                </a:solidFill>
              </a:rPr>
              <a:t> </a:t>
            </a:r>
            <a:r>
              <a:rPr lang="en-US" sz="2400" dirty="0" err="1">
                <a:solidFill>
                  <a:srgbClr val="0000FF"/>
                </a:solidFill>
              </a:rPr>
              <a:t>lan</a:t>
            </a:r>
            <a:r>
              <a:rPr lang="en-US" sz="2400" dirty="0">
                <a:solidFill>
                  <a:srgbClr val="0000FF"/>
                </a:solidFill>
              </a:rPr>
              <a:t> </a:t>
            </a:r>
            <a:r>
              <a:rPr lang="en-US" sz="2400" dirty="0" err="1">
                <a:solidFill>
                  <a:srgbClr val="0000FF"/>
                </a:solidFill>
              </a:rPr>
              <a:t>truyền</a:t>
            </a:r>
            <a:r>
              <a:rPr lang="en-US" sz="2400" dirty="0">
                <a:solidFill>
                  <a:srgbClr val="0000FF"/>
                </a:solidFill>
              </a:rPr>
              <a:t> </a:t>
            </a:r>
            <a:r>
              <a:rPr lang="en-US" sz="2400" dirty="0" err="1">
                <a:solidFill>
                  <a:srgbClr val="0000FF"/>
                </a:solidFill>
              </a:rPr>
              <a:t>những</a:t>
            </a:r>
            <a:r>
              <a:rPr lang="en-US" sz="2400" dirty="0">
                <a:solidFill>
                  <a:srgbClr val="0000FF"/>
                </a:solidFill>
              </a:rPr>
              <a:t> </a:t>
            </a:r>
            <a:r>
              <a:rPr lang="en-US" sz="2400" dirty="0" err="1">
                <a:solidFill>
                  <a:srgbClr val="0000FF"/>
                </a:solidFill>
              </a:rPr>
              <a:t>thông</a:t>
            </a:r>
            <a:r>
              <a:rPr lang="en-US" sz="2400" dirty="0">
                <a:solidFill>
                  <a:srgbClr val="0000FF"/>
                </a:solidFill>
              </a:rPr>
              <a:t> tin </a:t>
            </a:r>
            <a:r>
              <a:rPr lang="en-US" sz="2400" dirty="0" err="1">
                <a:solidFill>
                  <a:srgbClr val="0000FF"/>
                </a:solidFill>
              </a:rPr>
              <a:t>không</a:t>
            </a:r>
            <a:r>
              <a:rPr lang="en-US" sz="2400" dirty="0">
                <a:solidFill>
                  <a:srgbClr val="0000FF"/>
                </a:solidFill>
              </a:rPr>
              <a:t> </a:t>
            </a:r>
            <a:r>
              <a:rPr lang="en-US" sz="2400" dirty="0" err="1">
                <a:solidFill>
                  <a:srgbClr val="0000FF"/>
                </a:solidFill>
              </a:rPr>
              <a:t>đúng</a:t>
            </a:r>
            <a:r>
              <a:rPr lang="en-US" sz="2400" dirty="0">
                <a:solidFill>
                  <a:srgbClr val="0000FF"/>
                </a:solidFill>
              </a:rPr>
              <a:t> </a:t>
            </a:r>
            <a:r>
              <a:rPr lang="en-US" sz="2400" dirty="0" err="1">
                <a:solidFill>
                  <a:srgbClr val="0000FF"/>
                </a:solidFill>
              </a:rPr>
              <a:t>về</a:t>
            </a:r>
            <a:r>
              <a:rPr lang="en-US" sz="2400" dirty="0">
                <a:solidFill>
                  <a:srgbClr val="0000FF"/>
                </a:solidFill>
              </a:rPr>
              <a:t> </a:t>
            </a:r>
            <a:r>
              <a:rPr lang="en-US" sz="2400" dirty="0" err="1">
                <a:solidFill>
                  <a:srgbClr val="0000FF"/>
                </a:solidFill>
              </a:rPr>
              <a:t>trang</a:t>
            </a:r>
            <a:r>
              <a:rPr lang="en-US" sz="2400" dirty="0">
                <a:solidFill>
                  <a:srgbClr val="0000FF"/>
                </a:solidFill>
              </a:rPr>
              <a:t> </a:t>
            </a:r>
            <a:r>
              <a:rPr lang="en-US" sz="2400" dirty="0" err="1">
                <a:solidFill>
                  <a:srgbClr val="0000FF"/>
                </a:solidFill>
              </a:rPr>
              <a:t>phục</a:t>
            </a:r>
            <a:r>
              <a:rPr lang="en-US" sz="2400" dirty="0">
                <a:solidFill>
                  <a:srgbClr val="0000FF"/>
                </a:solidFill>
              </a:rPr>
              <a:t> </a:t>
            </a:r>
            <a:r>
              <a:rPr lang="en-US" sz="2400" dirty="0" err="1">
                <a:solidFill>
                  <a:srgbClr val="0000FF"/>
                </a:solidFill>
              </a:rPr>
              <a:t>của</a:t>
            </a:r>
            <a:r>
              <a:rPr lang="en-US" sz="2400" dirty="0">
                <a:solidFill>
                  <a:srgbClr val="0000FF"/>
                </a:solidFill>
              </a:rPr>
              <a:t> </a:t>
            </a:r>
            <a:r>
              <a:rPr lang="en-US" sz="2400" dirty="0" err="1">
                <a:solidFill>
                  <a:srgbClr val="0000FF"/>
                </a:solidFill>
              </a:rPr>
              <a:t>các</a:t>
            </a:r>
            <a:r>
              <a:rPr lang="en-US" sz="2400" dirty="0">
                <a:solidFill>
                  <a:srgbClr val="0000FF"/>
                </a:solidFill>
              </a:rPr>
              <a:t> </a:t>
            </a:r>
            <a:r>
              <a:rPr lang="en-US" sz="2400" dirty="0" err="1">
                <a:solidFill>
                  <a:srgbClr val="0000FF"/>
                </a:solidFill>
              </a:rPr>
              <a:t>dân</a:t>
            </a:r>
            <a:r>
              <a:rPr lang="en-US" sz="2400" dirty="0">
                <a:solidFill>
                  <a:srgbClr val="0000FF"/>
                </a:solidFill>
              </a:rPr>
              <a:t> </a:t>
            </a:r>
            <a:r>
              <a:rPr lang="en-US" sz="2400" dirty="0" err="1">
                <a:solidFill>
                  <a:srgbClr val="0000FF"/>
                </a:solidFill>
              </a:rPr>
              <a:t>tộc</a:t>
            </a:r>
            <a:r>
              <a:rPr lang="en-US" sz="2400" dirty="0">
                <a:solidFill>
                  <a:srgbClr val="0000FF"/>
                </a:solidFill>
              </a:rPr>
              <a:t> </a:t>
            </a:r>
            <a:r>
              <a:rPr lang="en-US" sz="2400" dirty="0" err="1">
                <a:solidFill>
                  <a:srgbClr val="0000FF"/>
                </a:solidFill>
              </a:rPr>
              <a:t>khác</a:t>
            </a:r>
            <a:r>
              <a:rPr lang="en-US" sz="2400" dirty="0">
                <a:solidFill>
                  <a:srgbClr val="0000FF"/>
                </a:solidFill>
              </a:rPr>
              <a:t>.</a:t>
            </a:r>
          </a:p>
        </p:txBody>
      </p:sp>
    </p:spTree>
    <p:extLst>
      <p:ext uri="{BB962C8B-B14F-4D97-AF65-F5344CB8AC3E}">
        <p14:creationId xmlns:p14="http://schemas.microsoft.com/office/powerpoint/2010/main" val="327785475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DC7B57-1FC3-4B12-A86B-0F4D71AD7849}"/>
              </a:ext>
            </a:extLst>
          </p:cNvPr>
          <p:cNvGrpSpPr/>
          <p:nvPr/>
        </p:nvGrpSpPr>
        <p:grpSpPr>
          <a:xfrm>
            <a:off x="9525000" y="2095500"/>
            <a:ext cx="26826843" cy="3384272"/>
            <a:chOff x="-2696008" y="1869159"/>
            <a:chExt cx="23046920" cy="1953512"/>
          </a:xfrm>
        </p:grpSpPr>
        <p:pic>
          <p:nvPicPr>
            <p:cNvPr id="7" name="Picture 2">
              <a:extLst>
                <a:ext uri="{FF2B5EF4-FFF2-40B4-BE49-F238E27FC236}">
                  <a16:creationId xmlns:a16="http://schemas.microsoft.com/office/drawing/2014/main" id="{96080D29-BF3C-47A8-A749-F6B87D4B02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43958" y="1869159"/>
              <a:ext cx="3624611" cy="190476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74236C07-A85D-4D27-9D55-7A1910C43898}"/>
                </a:ext>
              </a:extLst>
            </p:cNvPr>
            <p:cNvGrpSpPr/>
            <p:nvPr/>
          </p:nvGrpSpPr>
          <p:grpSpPr>
            <a:xfrm>
              <a:off x="-2696008" y="1869159"/>
              <a:ext cx="23046920" cy="1953512"/>
              <a:chOff x="-2696008" y="1869159"/>
              <a:chExt cx="23046920" cy="1953512"/>
            </a:xfrm>
          </p:grpSpPr>
          <p:pic>
            <p:nvPicPr>
              <p:cNvPr id="9" name="Picture 4">
                <a:extLst>
                  <a:ext uri="{FF2B5EF4-FFF2-40B4-BE49-F238E27FC236}">
                    <a16:creationId xmlns:a16="http://schemas.microsoft.com/office/drawing/2014/main" id="{56407112-FCA4-4E35-99E9-68987DCB0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39218" y="1883912"/>
                <a:ext cx="3446537" cy="190476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6">
                <a:extLst>
                  <a:ext uri="{FF2B5EF4-FFF2-40B4-BE49-F238E27FC236}">
                    <a16:creationId xmlns:a16="http://schemas.microsoft.com/office/drawing/2014/main" id="{A009587A-7483-4BE4-94E8-1D66C7A638E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59373" y="1883913"/>
                <a:ext cx="3754312" cy="1904761"/>
              </a:xfrm>
              <a:prstGeom prst="snip2DiagRect">
                <a:avLst>
                  <a:gd name="adj1" fmla="val 0"/>
                  <a:gd name="adj2" fmla="val 16667"/>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8">
                <a:extLst>
                  <a:ext uri="{FF2B5EF4-FFF2-40B4-BE49-F238E27FC236}">
                    <a16:creationId xmlns:a16="http://schemas.microsoft.com/office/drawing/2014/main" id="{1FE1B46D-38DD-4F9C-9CAD-589E3B9FEA4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6008" y="1869159"/>
                <a:ext cx="3454425" cy="190476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8">
                <a:extLst>
                  <a:ext uri="{FF2B5EF4-FFF2-40B4-BE49-F238E27FC236}">
                    <a16:creationId xmlns:a16="http://schemas.microsoft.com/office/drawing/2014/main" id="{11EDD8B3-15D4-47AB-AF82-42E3408B49A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727930" y="1893534"/>
                <a:ext cx="3454425" cy="1880387"/>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D60D521F-884C-4C60-9C9A-C1C7CA777A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596599" y="1917909"/>
                <a:ext cx="3754313" cy="190476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grpSp>
      <p:sp>
        <p:nvSpPr>
          <p:cNvPr id="14" name="TextBox 13">
            <a:extLst>
              <a:ext uri="{FF2B5EF4-FFF2-40B4-BE49-F238E27FC236}">
                <a16:creationId xmlns:a16="http://schemas.microsoft.com/office/drawing/2014/main" id="{B6C07B0F-951B-40EA-A165-43D4DB3CE0FD}"/>
              </a:ext>
            </a:extLst>
          </p:cNvPr>
          <p:cNvSpPr txBox="1"/>
          <p:nvPr/>
        </p:nvSpPr>
        <p:spPr>
          <a:xfrm>
            <a:off x="0" y="0"/>
            <a:ext cx="9144000" cy="1685846"/>
          </a:xfrm>
          <a:prstGeom prst="rect">
            <a:avLst/>
          </a:prstGeom>
          <a:noFill/>
        </p:spPr>
        <p:txBody>
          <a:bodyPr wrap="square">
            <a:spAutoFit/>
          </a:bodyPr>
          <a:lstStyle/>
          <a:p>
            <a:pPr algn="just">
              <a:lnSpc>
                <a:spcPct val="150000"/>
              </a:lnSpc>
            </a:pPr>
            <a:r>
              <a:rPr lang="vi-VN" sz="2400" b="1" dirty="0">
                <a:solidFill>
                  <a:srgbClr val="0000FF"/>
                </a:solidFill>
              </a:rPr>
              <a:t>Em hãy kể tên các quốc gia gắn liền với biểu tượng văn </a:t>
            </a:r>
            <a:r>
              <a:rPr lang="vi-VN" sz="2400" b="1" dirty="0" err="1">
                <a:solidFill>
                  <a:srgbClr val="0000FF"/>
                </a:solidFill>
              </a:rPr>
              <a:t>hoá</a:t>
            </a:r>
            <a:r>
              <a:rPr lang="vi-VN" sz="2400" b="1" dirty="0">
                <a:solidFill>
                  <a:srgbClr val="0000FF"/>
                </a:solidFill>
              </a:rPr>
              <a:t>, du lịch trong các hình ảnh dưới đây và chia sẻ hiểu biết về các biểu tượng đó. </a:t>
            </a:r>
            <a:endParaRPr lang="en-US" sz="2400" b="1" dirty="0">
              <a:solidFill>
                <a:srgbClr val="0000FF"/>
              </a:solidFill>
            </a:endParaRPr>
          </a:p>
        </p:txBody>
      </p:sp>
    </p:spTree>
    <p:custDataLst>
      <p:tags r:id="rId1"/>
    </p:custDataLst>
    <p:extLst>
      <p:ext uri="{BB962C8B-B14F-4D97-AF65-F5344CB8AC3E}">
        <p14:creationId xmlns:p14="http://schemas.microsoft.com/office/powerpoint/2010/main" val="2191286637"/>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3.05556E-6 2.22222E-6 L -4.02518 2.22222E-6 " pathEditMode="relative" rAng="0" ptsTypes="AA">
                                      <p:cBhvr>
                                        <p:cTn id="6" dur="21000" fill="hold"/>
                                        <p:tgtEl>
                                          <p:spTgt spid="6"/>
                                        </p:tgtEl>
                                        <p:attrNameLst>
                                          <p:attrName>ppt_x</p:attrName>
                                          <p:attrName>ppt_y</p:attrName>
                                        </p:attrNameLst>
                                      </p:cBhvr>
                                      <p:rCtr x="-2012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4" y="362729"/>
            <a:ext cx="3270674" cy="113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8114170" y="4281190"/>
            <a:ext cx="929867" cy="1166337"/>
          </a:xfrm>
          <a:prstGeom prst="rect">
            <a:avLst/>
          </a:prstGeom>
          <a:noFill/>
          <a:ln w="9525">
            <a:noFill/>
            <a:miter lim="800000"/>
            <a:headEnd/>
            <a:tailEnd/>
          </a:ln>
        </p:spPr>
      </p:pic>
      <p:sp>
        <p:nvSpPr>
          <p:cNvPr id="10" name="TextBox 7"/>
          <p:cNvSpPr txBox="1">
            <a:spLocks noChangeArrowheads="1"/>
          </p:cNvSpPr>
          <p:nvPr/>
        </p:nvSpPr>
        <p:spPr bwMode="auto">
          <a:xfrm>
            <a:off x="951674" y="824925"/>
            <a:ext cx="30869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spcBef>
                <a:spcPts val="0"/>
              </a:spcBef>
            </a:pPr>
            <a:r>
              <a:rPr lang="en-US" sz="1600" b="1" dirty="0">
                <a:solidFill>
                  <a:srgbClr val="FF0000"/>
                </a:solidFill>
                <a:cs typeface="Arial" pitchFamily="34" charset="0"/>
              </a:rPr>
              <a:t>BÀI TẬP 3</a:t>
            </a:r>
          </a:p>
          <a:p>
            <a:pPr>
              <a:spcBef>
                <a:spcPts val="0"/>
              </a:spcBef>
            </a:pPr>
            <a:r>
              <a:rPr lang="en-US" sz="1600" b="1" dirty="0">
                <a:solidFill>
                  <a:srgbClr val="FF0000"/>
                </a:solidFill>
                <a:cs typeface="Arial" pitchFamily="34" charset="0"/>
              </a:rPr>
              <a:t>XỬ LÍ TÌNH HUỐNG</a:t>
            </a:r>
            <a:endParaRPr lang="en-US" sz="1600" b="1" dirty="0">
              <a:solidFill>
                <a:srgbClr val="FF0000"/>
              </a:solidFill>
            </a:endParaRPr>
          </a:p>
        </p:txBody>
      </p:sp>
      <p:sp>
        <p:nvSpPr>
          <p:cNvPr id="13" name="Text Placeholder 4">
            <a:extLst>
              <a:ext uri="{FF2B5EF4-FFF2-40B4-BE49-F238E27FC236}">
                <a16:creationId xmlns:a16="http://schemas.microsoft.com/office/drawing/2014/main" id="{781D06E2-69C8-4B95-B8BF-DBA08DFA0532}"/>
              </a:ext>
            </a:extLst>
          </p:cNvPr>
          <p:cNvSpPr txBox="1">
            <a:spLocks/>
          </p:cNvSpPr>
          <p:nvPr/>
        </p:nvSpPr>
        <p:spPr bwMode="auto">
          <a:xfrm>
            <a:off x="408012" y="1333500"/>
            <a:ext cx="4163988" cy="387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Bef>
                <a:spcPts val="0"/>
              </a:spcBef>
              <a:buNone/>
            </a:pPr>
            <a:r>
              <a:rPr lang="en-US" sz="1800" b="1" dirty="0" err="1">
                <a:solidFill>
                  <a:srgbClr val="0000FF"/>
                </a:solidFill>
              </a:rPr>
              <a:t>Tình</a:t>
            </a:r>
            <a:r>
              <a:rPr lang="en-US" sz="1800" b="1" dirty="0">
                <a:solidFill>
                  <a:srgbClr val="0000FF"/>
                </a:solidFill>
              </a:rPr>
              <a:t> </a:t>
            </a:r>
            <a:r>
              <a:rPr lang="en-US" sz="1800" b="1" dirty="0" err="1">
                <a:solidFill>
                  <a:srgbClr val="0000FF"/>
                </a:solidFill>
              </a:rPr>
              <a:t>huống</a:t>
            </a:r>
            <a:r>
              <a:rPr lang="en-US" sz="1800" b="1" dirty="0">
                <a:solidFill>
                  <a:srgbClr val="0000FF"/>
                </a:solidFill>
              </a:rPr>
              <a:t> 1: </a:t>
            </a:r>
            <a:r>
              <a:rPr lang="vi-VN" sz="1800" dirty="0">
                <a:solidFill>
                  <a:srgbClr val="0000FF"/>
                </a:solidFill>
              </a:rPr>
              <a:t>Anh B là du học sinh tại nước X. Học xong, anh B quyết định ở lại quốc gia đã  học và làm việc. Sau khi nộp hồ sơ ứng tuyển vào Công ti A, mặc dù đáp ứng đầy đủ các tiêu chí tuyển dụng nhưng anh B vẫn bị từ chối. Anh B liên hệ với Công ti A để thắc mắc thì được trả lời rằng: "Công ti không nhận người châu Á". Anh B cảm thấy thất vọng nhưng chưa biết nên giải quyết như thế nào.</a:t>
            </a:r>
            <a:endParaRPr lang="en-US" sz="1800" dirty="0">
              <a:solidFill>
                <a:srgbClr val="0000FF"/>
              </a:solidFill>
            </a:endParaRPr>
          </a:p>
          <a:p>
            <a:pPr marL="0" indent="0" algn="just">
              <a:spcBef>
                <a:spcPts val="0"/>
              </a:spcBef>
              <a:buNone/>
            </a:pPr>
            <a:r>
              <a:rPr lang="en-US" sz="1800" dirty="0">
                <a:solidFill>
                  <a:srgbClr val="0000FF"/>
                </a:solidFill>
              </a:rPr>
              <a:t>? </a:t>
            </a:r>
            <a:r>
              <a:rPr lang="vi-VN" sz="1800" dirty="0">
                <a:solidFill>
                  <a:srgbClr val="0000FF"/>
                </a:solidFill>
              </a:rPr>
              <a:t>Em có nhận xét gì về quyết định từ chối nhận người của Công ti A? </a:t>
            </a:r>
            <a:endParaRPr lang="en-US" sz="1800" dirty="0">
              <a:solidFill>
                <a:srgbClr val="0000FF"/>
              </a:solidFill>
            </a:endParaRPr>
          </a:p>
          <a:p>
            <a:pPr marL="0" indent="0" algn="just">
              <a:spcBef>
                <a:spcPts val="0"/>
              </a:spcBef>
              <a:buNone/>
            </a:pPr>
            <a:r>
              <a:rPr lang="en-US" sz="1800" dirty="0">
                <a:solidFill>
                  <a:srgbClr val="0000FF"/>
                </a:solidFill>
              </a:rPr>
              <a:t>? </a:t>
            </a:r>
            <a:r>
              <a:rPr lang="vi-VN" sz="1800" dirty="0">
                <a:solidFill>
                  <a:srgbClr val="0000FF"/>
                </a:solidFill>
              </a:rPr>
              <a:t>Nếu là anh B, em sẽ xử lí thế nào? </a:t>
            </a:r>
            <a:endParaRPr lang="en-US" sz="1800" dirty="0">
              <a:solidFill>
                <a:srgbClr val="0000FF"/>
              </a:solidFill>
            </a:endParaRPr>
          </a:p>
        </p:txBody>
      </p:sp>
      <p:sp>
        <p:nvSpPr>
          <p:cNvPr id="3" name="Text Placeholder 4">
            <a:extLst>
              <a:ext uri="{FF2B5EF4-FFF2-40B4-BE49-F238E27FC236}">
                <a16:creationId xmlns:a16="http://schemas.microsoft.com/office/drawing/2014/main" id="{6D8CC237-B554-895D-AFA3-C637C2130BB4}"/>
              </a:ext>
            </a:extLst>
          </p:cNvPr>
          <p:cNvSpPr txBox="1">
            <a:spLocks/>
          </p:cNvSpPr>
          <p:nvPr/>
        </p:nvSpPr>
        <p:spPr bwMode="auto">
          <a:xfrm>
            <a:off x="4655498" y="490120"/>
            <a:ext cx="4107501" cy="40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sz="1800" b="1" dirty="0" err="1">
                <a:solidFill>
                  <a:srgbClr val="0000FF"/>
                </a:solidFill>
              </a:rPr>
              <a:t>Tình</a:t>
            </a:r>
            <a:r>
              <a:rPr lang="en-US" sz="1800" b="1" dirty="0">
                <a:solidFill>
                  <a:srgbClr val="0000FF"/>
                </a:solidFill>
              </a:rPr>
              <a:t> </a:t>
            </a:r>
            <a:r>
              <a:rPr lang="en-US" sz="1800" b="1" dirty="0" err="1">
                <a:solidFill>
                  <a:srgbClr val="0000FF"/>
                </a:solidFill>
              </a:rPr>
              <a:t>huống</a:t>
            </a:r>
            <a:r>
              <a:rPr lang="en-US" sz="1800" b="1" dirty="0">
                <a:solidFill>
                  <a:srgbClr val="0000FF"/>
                </a:solidFill>
              </a:rPr>
              <a:t> 2: </a:t>
            </a:r>
            <a:r>
              <a:rPr lang="vi-VN" sz="1800" dirty="0">
                <a:solidFill>
                  <a:srgbClr val="0000FF"/>
                </a:solidFill>
              </a:rPr>
              <a:t>Khi tìm hiểu về ẩm thực của các nước trên thế giới, bạn H cùng các bạn đọc và xem  nhiều đoạn phim ngắn về cách ăn uống của các nước. Bạn M bỗng dưng cười to và có  thái độ khá tiêu cực khi xem đến đoạn ăn bốc bằng tay của một số quốc gia. Bạn M bảo:  “Ăn như thế này mất vệ sinh và kém văn minh quá”. Cả lớp đều quay lại nhìn bạn M.</a:t>
            </a:r>
            <a:endParaRPr lang="en-US" sz="1800" dirty="0">
              <a:solidFill>
                <a:srgbClr val="0000FF"/>
              </a:solidFill>
            </a:endParaRPr>
          </a:p>
          <a:p>
            <a:pPr marL="0" indent="0" algn="just">
              <a:buNone/>
            </a:pPr>
            <a:r>
              <a:rPr lang="en-US" sz="1800" dirty="0">
                <a:solidFill>
                  <a:srgbClr val="0000FF"/>
                </a:solidFill>
              </a:rPr>
              <a:t>? </a:t>
            </a:r>
            <a:r>
              <a:rPr lang="vi-VN" sz="1800" dirty="0">
                <a:solidFill>
                  <a:srgbClr val="0000FF"/>
                </a:solidFill>
              </a:rPr>
              <a:t>Em có đồng tình với hành động của bạn M không? Vì sao? </a:t>
            </a:r>
          </a:p>
          <a:p>
            <a:pPr marL="0" indent="0" algn="just">
              <a:buNone/>
            </a:pPr>
            <a:r>
              <a:rPr lang="en-US" sz="1800" dirty="0">
                <a:solidFill>
                  <a:srgbClr val="0000FF"/>
                </a:solidFill>
              </a:rPr>
              <a:t>? </a:t>
            </a:r>
            <a:r>
              <a:rPr lang="vi-VN" sz="1800" dirty="0">
                <a:solidFill>
                  <a:srgbClr val="0000FF"/>
                </a:solidFill>
              </a:rPr>
              <a:t>Nếu là bạn của M, em sẽ khuyên bạn M như thế nào?  </a:t>
            </a:r>
          </a:p>
        </p:txBody>
      </p:sp>
    </p:spTree>
    <p:extLst>
      <p:ext uri="{BB962C8B-B14F-4D97-AF65-F5344CB8AC3E}">
        <p14:creationId xmlns:p14="http://schemas.microsoft.com/office/powerpoint/2010/main" val="302984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33"/>
            <a:ext cx="9296400" cy="605823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74" y="1893887"/>
            <a:ext cx="691991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58290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834-3A1F-8AA5-12CE-EE77A1160E20}"/>
              </a:ext>
            </a:extLst>
          </p:cNvPr>
          <p:cNvPicPr>
            <a:picLocks noChangeAspect="1"/>
          </p:cNvPicPr>
          <p:nvPr/>
        </p:nvPicPr>
        <p:blipFill>
          <a:blip r:embed="rId4"/>
          <a:stretch>
            <a:fillRect/>
          </a:stretch>
        </p:blipFill>
        <p:spPr>
          <a:xfrm>
            <a:off x="-1" y="0"/>
            <a:ext cx="9144001" cy="5715000"/>
          </a:xfrm>
          <a:prstGeom prst="rect">
            <a:avLst/>
          </a:prstGeom>
        </p:spPr>
      </p:pic>
      <p:sp>
        <p:nvSpPr>
          <p:cNvPr id="4" name="Flowchart: Terminator 3">
            <a:hlinkClick r:id="" action="ppaction://hlinkshowjump?jump=nextslide"/>
            <a:extLst>
              <a:ext uri="{FF2B5EF4-FFF2-40B4-BE49-F238E27FC236}">
                <a16:creationId xmlns:a16="http://schemas.microsoft.com/office/drawing/2014/main" id="{9B93393F-4145-85A1-A581-106E4614D921}"/>
              </a:ext>
            </a:extLst>
          </p:cNvPr>
          <p:cNvSpPr/>
          <p:nvPr/>
        </p:nvSpPr>
        <p:spPr>
          <a:xfrm>
            <a:off x="3886200" y="4457700"/>
            <a:ext cx="1676400" cy="685800"/>
          </a:xfrm>
          <a:prstGeom prst="flowChartTerminator">
            <a:avLst/>
          </a:prstGeom>
          <a:solidFill>
            <a:srgbClr val="3399FF"/>
          </a:solidFill>
          <a:ln w="381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BẮT ĐẦU</a:t>
            </a:r>
          </a:p>
        </p:txBody>
      </p:sp>
    </p:spTree>
    <p:custDataLst>
      <p:tags r:id="rId1"/>
    </p:custDataLst>
    <p:extLst>
      <p:ext uri="{BB962C8B-B14F-4D97-AF65-F5344CB8AC3E}">
        <p14:creationId xmlns:p14="http://schemas.microsoft.com/office/powerpoint/2010/main" val="3028545983"/>
      </p:ext>
    </p:extLst>
  </p:cSld>
  <p:clrMapOvr>
    <a:masterClrMapping/>
  </p:clrMapOvr>
  <mc:AlternateContent xmlns:mc="http://schemas.openxmlformats.org/markup-compatibility/2006" xmlns:p14="http://schemas.microsoft.com/office/powerpoint/2010/main">
    <mc:Choice Requires="p14">
      <p:transition spd="slow" p14:dur="2000" advTm="15152"/>
    </mc:Choice>
    <mc:Fallback xmlns="">
      <p:transition spd="slow" advTm="1515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26FC307-4986-3DE5-0049-5394C31B23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0"/>
            <a:ext cx="9124950" cy="5715000"/>
          </a:xfrm>
          <a:prstGeom prst="rect">
            <a:avLst/>
          </a:prstGeom>
        </p:spPr>
      </p:pic>
      <p:sp>
        <p:nvSpPr>
          <p:cNvPr id="4" name="Rectangle: Rounded Corners 3">
            <a:extLst>
              <a:ext uri="{FF2B5EF4-FFF2-40B4-BE49-F238E27FC236}">
                <a16:creationId xmlns:a16="http://schemas.microsoft.com/office/drawing/2014/main" id="{1BA39546-45AE-836F-7939-1C2C731FD819}"/>
              </a:ext>
            </a:extLst>
          </p:cNvPr>
          <p:cNvSpPr/>
          <p:nvPr/>
        </p:nvSpPr>
        <p:spPr>
          <a:xfrm>
            <a:off x="1676400" y="4076700"/>
            <a:ext cx="2574758" cy="457200"/>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Xâm</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lược</a:t>
            </a:r>
            <a:endParaRPr lang="en-US" sz="2000" b="1" dirty="0">
              <a:solidFill>
                <a:srgbClr val="FFFF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2FFCC005-23F0-311C-3842-EC3BB9795BA3}"/>
              </a:ext>
            </a:extLst>
          </p:cNvPr>
          <p:cNvSpPr/>
          <p:nvPr/>
        </p:nvSpPr>
        <p:spPr>
          <a:xfrm>
            <a:off x="1371600" y="4152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C6B459AA-83D9-1CF4-7952-97FF99774A54}"/>
              </a:ext>
            </a:extLst>
          </p:cNvPr>
          <p:cNvSpPr/>
          <p:nvPr/>
        </p:nvSpPr>
        <p:spPr>
          <a:xfrm>
            <a:off x="5105400" y="4082143"/>
            <a:ext cx="2574758" cy="457200"/>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Chê</a:t>
            </a:r>
            <a:r>
              <a:rPr lang="en-US" sz="2000" b="1" dirty="0">
                <a:solidFill>
                  <a:srgbClr val="FFFF00"/>
                </a:solidFill>
                <a:latin typeface="Arial" panose="020B0604020202020204" pitchFamily="34" charset="0"/>
                <a:cs typeface="Arial" panose="020B0604020202020204" pitchFamily="34" charset="0"/>
              </a:rPr>
              <a:t> bai</a:t>
            </a:r>
          </a:p>
        </p:txBody>
      </p:sp>
      <p:sp>
        <p:nvSpPr>
          <p:cNvPr id="8" name="Rectangle: Rounded Corners 7">
            <a:extLst>
              <a:ext uri="{FF2B5EF4-FFF2-40B4-BE49-F238E27FC236}">
                <a16:creationId xmlns:a16="http://schemas.microsoft.com/office/drawing/2014/main" id="{9789240C-5D39-62EB-C0EB-EE3F0126E46B}"/>
              </a:ext>
            </a:extLst>
          </p:cNvPr>
          <p:cNvSpPr/>
          <p:nvPr/>
        </p:nvSpPr>
        <p:spPr>
          <a:xfrm>
            <a:off x="1676399" y="4838700"/>
            <a:ext cx="2574757" cy="457200"/>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Tôn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trọng</a:t>
            </a:r>
            <a:endParaRPr lang="en-US" sz="20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B22D4E3-02A5-7875-9C25-E61EAC9816C4}"/>
              </a:ext>
            </a:extLst>
          </p:cNvPr>
          <p:cNvSpPr/>
          <p:nvPr/>
        </p:nvSpPr>
        <p:spPr>
          <a:xfrm>
            <a:off x="13716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6142CB7-EDBA-6A40-BA8C-BFB5193B59D4}"/>
              </a:ext>
            </a:extLst>
          </p:cNvPr>
          <p:cNvSpPr/>
          <p:nvPr/>
        </p:nvSpPr>
        <p:spPr>
          <a:xfrm>
            <a:off x="4724400" y="4152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DBDDD52-9472-BBD4-480B-AD7806D1EA3C}"/>
              </a:ext>
            </a:extLst>
          </p:cNvPr>
          <p:cNvSpPr/>
          <p:nvPr/>
        </p:nvSpPr>
        <p:spPr>
          <a:xfrm>
            <a:off x="5105400" y="4855029"/>
            <a:ext cx="2574756" cy="457200"/>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Khinh</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thường</a:t>
            </a:r>
            <a:endParaRPr lang="en-US" sz="2000" b="1" dirty="0">
              <a:solidFill>
                <a:srgbClr val="FFFF00"/>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0EFE6E9E-23EC-0081-6D24-D13580250E20}"/>
              </a:ext>
            </a:extLst>
          </p:cNvPr>
          <p:cNvSpPr/>
          <p:nvPr/>
        </p:nvSpPr>
        <p:spPr>
          <a:xfrm>
            <a:off x="47244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40802AE-A7B6-507F-B809-48A709BBF798}"/>
              </a:ext>
            </a:extLst>
          </p:cNvPr>
          <p:cNvSpPr txBox="1"/>
          <p:nvPr/>
        </p:nvSpPr>
        <p:spPr>
          <a:xfrm>
            <a:off x="1143000" y="2895600"/>
            <a:ext cx="6994358" cy="707886"/>
          </a:xfrm>
          <a:prstGeom prst="rect">
            <a:avLst/>
          </a:prstGeom>
          <a:noFill/>
        </p:spPr>
        <p:txBody>
          <a:bodyPr wrap="square" rtlCol="0">
            <a:spAutoFit/>
          </a:bodyPr>
          <a:lstStyle/>
          <a:p>
            <a:pPr algn="ctr">
              <a:spcBef>
                <a:spcPts val="0"/>
              </a:spcBef>
            </a:pPr>
            <a:r>
              <a:rPr lang="en-US" sz="2000" b="1" dirty="0" err="1">
                <a:solidFill>
                  <a:srgbClr val="FF0000"/>
                </a:solidFill>
                <a:latin typeface="+mj-lt"/>
                <a:cs typeface="Arial" panose="020B0604020202020204" pitchFamily="34" charset="0"/>
              </a:rPr>
              <a:t>Câu</a:t>
            </a:r>
            <a:r>
              <a:rPr lang="en-US" sz="2000" b="1" dirty="0">
                <a:solidFill>
                  <a:srgbClr val="FF0000"/>
                </a:solidFill>
                <a:latin typeface="+mj-lt"/>
                <a:cs typeface="Arial" panose="020B0604020202020204" pitchFamily="34" charset="0"/>
              </a:rPr>
              <a:t> </a:t>
            </a:r>
            <a:r>
              <a:rPr lang="en-US" sz="2000" b="1" dirty="0" err="1">
                <a:solidFill>
                  <a:srgbClr val="FF0000"/>
                </a:solidFill>
                <a:latin typeface="+mj-lt"/>
                <a:cs typeface="Arial" panose="020B0604020202020204" pitchFamily="34" charset="0"/>
              </a:rPr>
              <a:t>hỏi</a:t>
            </a:r>
            <a:r>
              <a:rPr lang="en-US" sz="2000" b="1" dirty="0">
                <a:solidFill>
                  <a:srgbClr val="FF0000"/>
                </a:solidFill>
                <a:latin typeface="+mj-lt"/>
                <a:cs typeface="Arial" panose="020B0604020202020204" pitchFamily="34" charset="0"/>
              </a:rPr>
              <a:t> 1: </a:t>
            </a:r>
            <a:r>
              <a:rPr lang="en-US" b="1" i="0" dirty="0">
                <a:solidFill>
                  <a:srgbClr val="FF0000"/>
                </a:solidFill>
                <a:effectLst/>
                <a:latin typeface="+mj-lt"/>
              </a:rPr>
              <a:t>“</a:t>
            </a:r>
            <a:r>
              <a:rPr lang="en-US" b="1" i="0" dirty="0" err="1">
                <a:solidFill>
                  <a:srgbClr val="FF0000"/>
                </a:solidFill>
                <a:effectLst/>
                <a:latin typeface="+mj-lt"/>
              </a:rPr>
              <a:t>Tôn</a:t>
            </a:r>
            <a:r>
              <a:rPr lang="en-US" b="1" i="0" dirty="0">
                <a:solidFill>
                  <a:srgbClr val="FF0000"/>
                </a:solidFill>
                <a:effectLst/>
                <a:latin typeface="+mj-lt"/>
              </a:rPr>
              <a:t> </a:t>
            </a:r>
            <a:r>
              <a:rPr lang="en-US" b="1" i="0" dirty="0" err="1">
                <a:solidFill>
                  <a:srgbClr val="FF0000"/>
                </a:solidFill>
                <a:effectLst/>
                <a:latin typeface="+mj-lt"/>
              </a:rPr>
              <a:t>trọng</a:t>
            </a:r>
            <a:r>
              <a:rPr lang="en-US" b="1" i="0" dirty="0">
                <a:solidFill>
                  <a:srgbClr val="FF0000"/>
                </a:solidFill>
                <a:effectLst/>
                <a:latin typeface="+mj-lt"/>
              </a:rPr>
              <a:t> </a:t>
            </a:r>
            <a:r>
              <a:rPr lang="en-US" b="1" i="0" dirty="0" err="1">
                <a:solidFill>
                  <a:srgbClr val="FF0000"/>
                </a:solidFill>
                <a:effectLst/>
                <a:latin typeface="+mj-lt"/>
              </a:rPr>
              <a:t>và</a:t>
            </a:r>
            <a:r>
              <a:rPr lang="en-US" b="1" i="0" dirty="0">
                <a:solidFill>
                  <a:srgbClr val="FF0000"/>
                </a:solidFill>
                <a:effectLst/>
                <a:latin typeface="+mj-lt"/>
              </a:rPr>
              <a:t> </a:t>
            </a:r>
            <a:r>
              <a:rPr lang="en-US" b="1" i="0" dirty="0" err="1">
                <a:solidFill>
                  <a:srgbClr val="FF0000"/>
                </a:solidFill>
                <a:effectLst/>
                <a:latin typeface="+mj-lt"/>
              </a:rPr>
              <a:t>học</a:t>
            </a:r>
            <a:r>
              <a:rPr lang="en-US" b="1" i="0" dirty="0">
                <a:solidFill>
                  <a:srgbClr val="FF0000"/>
                </a:solidFill>
                <a:effectLst/>
                <a:latin typeface="+mj-lt"/>
              </a:rPr>
              <a:t> </a:t>
            </a:r>
            <a:r>
              <a:rPr lang="en-US" b="1" i="0" dirty="0" err="1">
                <a:solidFill>
                  <a:srgbClr val="FF0000"/>
                </a:solidFill>
                <a:effectLst/>
                <a:latin typeface="+mj-lt"/>
              </a:rPr>
              <a:t>hỏi</a:t>
            </a:r>
            <a:r>
              <a:rPr lang="en-US" b="1" i="0" dirty="0">
                <a:solidFill>
                  <a:srgbClr val="FF0000"/>
                </a:solidFill>
                <a:effectLst/>
                <a:latin typeface="+mj-lt"/>
              </a:rPr>
              <a:t> </a:t>
            </a:r>
            <a:r>
              <a:rPr lang="en-US" b="1" i="0" dirty="0" err="1">
                <a:solidFill>
                  <a:srgbClr val="FF0000"/>
                </a:solidFill>
                <a:effectLst/>
                <a:latin typeface="+mj-lt"/>
              </a:rPr>
              <a:t>các</a:t>
            </a:r>
            <a:r>
              <a:rPr lang="en-US" b="1" i="0" dirty="0">
                <a:solidFill>
                  <a:srgbClr val="FF0000"/>
                </a:solidFill>
                <a:effectLst/>
                <a:latin typeface="+mj-lt"/>
              </a:rPr>
              <a:t> </a:t>
            </a:r>
            <a:r>
              <a:rPr lang="en-US" b="1" i="0" dirty="0" err="1">
                <a:solidFill>
                  <a:srgbClr val="FF0000"/>
                </a:solidFill>
                <a:effectLst/>
                <a:latin typeface="+mj-lt"/>
              </a:rPr>
              <a:t>dân</a:t>
            </a:r>
            <a:r>
              <a:rPr lang="en-US" b="1" i="0" dirty="0">
                <a:solidFill>
                  <a:srgbClr val="FF0000"/>
                </a:solidFill>
                <a:effectLst/>
                <a:latin typeface="+mj-lt"/>
              </a:rPr>
              <a:t> </a:t>
            </a:r>
            <a:r>
              <a:rPr lang="en-US" b="1" i="0" dirty="0" err="1">
                <a:solidFill>
                  <a:srgbClr val="FF0000"/>
                </a:solidFill>
                <a:effectLst/>
                <a:latin typeface="+mj-lt"/>
              </a:rPr>
              <a:t>tộc</a:t>
            </a:r>
            <a:r>
              <a:rPr lang="en-US" b="1" i="0" dirty="0">
                <a:solidFill>
                  <a:srgbClr val="FF0000"/>
                </a:solidFill>
                <a:effectLst/>
                <a:latin typeface="+mj-lt"/>
              </a:rPr>
              <a:t> </a:t>
            </a:r>
            <a:r>
              <a:rPr lang="en-US" b="1" i="0" dirty="0" err="1">
                <a:solidFill>
                  <a:srgbClr val="FF0000"/>
                </a:solidFill>
                <a:effectLst/>
                <a:latin typeface="+mj-lt"/>
              </a:rPr>
              <a:t>khác</a:t>
            </a:r>
            <a:r>
              <a:rPr lang="en-US" b="1" i="0" dirty="0">
                <a:solidFill>
                  <a:srgbClr val="FF0000"/>
                </a:solidFill>
                <a:effectLst/>
                <a:latin typeface="+mj-lt"/>
              </a:rPr>
              <a:t> </a:t>
            </a:r>
            <a:r>
              <a:rPr lang="en-US" b="1" i="0" dirty="0" err="1">
                <a:solidFill>
                  <a:srgbClr val="FF0000"/>
                </a:solidFill>
                <a:effectLst/>
                <a:latin typeface="+mj-lt"/>
              </a:rPr>
              <a:t>là</a:t>
            </a:r>
            <a:r>
              <a:rPr lang="en-US" b="1" i="0" dirty="0">
                <a:solidFill>
                  <a:srgbClr val="FF0000"/>
                </a:solidFill>
                <a:effectLst/>
                <a:latin typeface="+mj-lt"/>
              </a:rPr>
              <a:t>. . . </a:t>
            </a:r>
            <a:r>
              <a:rPr lang="en-US" b="1" i="0" dirty="0" err="1">
                <a:solidFill>
                  <a:srgbClr val="FF0000"/>
                </a:solidFill>
                <a:effectLst/>
                <a:latin typeface="+mj-lt"/>
              </a:rPr>
              <a:t>chủ</a:t>
            </a:r>
            <a:r>
              <a:rPr lang="en-US" b="1" i="0" dirty="0">
                <a:solidFill>
                  <a:srgbClr val="FF0000"/>
                </a:solidFill>
                <a:effectLst/>
                <a:latin typeface="+mj-lt"/>
              </a:rPr>
              <a:t> </a:t>
            </a:r>
            <a:r>
              <a:rPr lang="en-US" b="1" i="0" dirty="0" err="1">
                <a:solidFill>
                  <a:srgbClr val="FF0000"/>
                </a:solidFill>
                <a:effectLst/>
                <a:latin typeface="+mj-lt"/>
              </a:rPr>
              <a:t>quyền</a:t>
            </a:r>
            <a:r>
              <a:rPr lang="en-US" b="1" i="0" dirty="0">
                <a:solidFill>
                  <a:srgbClr val="FF0000"/>
                </a:solidFill>
                <a:effectLst/>
                <a:latin typeface="+mj-lt"/>
              </a:rPr>
              <a:t>, </a:t>
            </a:r>
            <a:r>
              <a:rPr lang="en-US" b="1" i="0" dirty="0" err="1">
                <a:solidFill>
                  <a:srgbClr val="FF0000"/>
                </a:solidFill>
                <a:effectLst/>
                <a:latin typeface="+mj-lt"/>
              </a:rPr>
              <a:t>lợi</a:t>
            </a:r>
            <a:r>
              <a:rPr lang="en-US" b="1" i="0" dirty="0">
                <a:solidFill>
                  <a:srgbClr val="FF0000"/>
                </a:solidFill>
                <a:effectLst/>
                <a:latin typeface="+mj-lt"/>
              </a:rPr>
              <a:t> </a:t>
            </a:r>
            <a:r>
              <a:rPr lang="en-US" b="1" i="0" dirty="0" err="1">
                <a:solidFill>
                  <a:srgbClr val="FF0000"/>
                </a:solidFill>
                <a:effectLst/>
                <a:latin typeface="+mj-lt"/>
              </a:rPr>
              <a:t>ích</a:t>
            </a:r>
            <a:r>
              <a:rPr lang="en-US" b="1" i="0" dirty="0">
                <a:solidFill>
                  <a:srgbClr val="FF0000"/>
                </a:solidFill>
                <a:effectLst/>
                <a:latin typeface="+mj-lt"/>
              </a:rPr>
              <a:t> </a:t>
            </a:r>
            <a:r>
              <a:rPr lang="en-US" b="1" i="0" dirty="0" err="1">
                <a:solidFill>
                  <a:srgbClr val="FF0000"/>
                </a:solidFill>
                <a:effectLst/>
                <a:latin typeface="+mj-lt"/>
              </a:rPr>
              <a:t>và</a:t>
            </a:r>
            <a:r>
              <a:rPr lang="en-US" b="1" i="0" dirty="0">
                <a:solidFill>
                  <a:srgbClr val="FF0000"/>
                </a:solidFill>
                <a:effectLst/>
                <a:latin typeface="+mj-lt"/>
              </a:rPr>
              <a:t> </a:t>
            </a:r>
            <a:r>
              <a:rPr lang="en-US" b="1" i="0" dirty="0" err="1">
                <a:solidFill>
                  <a:srgbClr val="FF0000"/>
                </a:solidFill>
                <a:effectLst/>
                <a:latin typeface="+mj-lt"/>
              </a:rPr>
              <a:t>nền</a:t>
            </a:r>
            <a:r>
              <a:rPr lang="en-US" b="1" i="0" dirty="0">
                <a:solidFill>
                  <a:srgbClr val="FF0000"/>
                </a:solidFill>
                <a:effectLst/>
                <a:latin typeface="+mj-lt"/>
              </a:rPr>
              <a:t> </a:t>
            </a:r>
            <a:r>
              <a:rPr lang="en-US" b="1" i="0" dirty="0" err="1">
                <a:solidFill>
                  <a:srgbClr val="FF0000"/>
                </a:solidFill>
                <a:effectLst/>
                <a:latin typeface="+mj-lt"/>
              </a:rPr>
              <a:t>văn</a:t>
            </a:r>
            <a:r>
              <a:rPr lang="en-US" b="1" i="0" dirty="0">
                <a:solidFill>
                  <a:srgbClr val="FF0000"/>
                </a:solidFill>
                <a:effectLst/>
                <a:latin typeface="+mj-lt"/>
              </a:rPr>
              <a:t> </a:t>
            </a:r>
            <a:r>
              <a:rPr lang="en-US" b="1" i="0" dirty="0" err="1">
                <a:solidFill>
                  <a:srgbClr val="FF0000"/>
                </a:solidFill>
                <a:effectLst/>
                <a:latin typeface="+mj-lt"/>
              </a:rPr>
              <a:t>hóa</a:t>
            </a:r>
            <a:r>
              <a:rPr lang="en-US" b="1" i="0" dirty="0">
                <a:solidFill>
                  <a:srgbClr val="FF0000"/>
                </a:solidFill>
                <a:effectLst/>
                <a:latin typeface="+mj-lt"/>
              </a:rPr>
              <a:t> </a:t>
            </a:r>
            <a:r>
              <a:rPr lang="en-US" b="1" i="0" dirty="0" err="1">
                <a:solidFill>
                  <a:srgbClr val="FF0000"/>
                </a:solidFill>
                <a:effectLst/>
                <a:latin typeface="+mj-lt"/>
              </a:rPr>
              <a:t>của</a:t>
            </a:r>
            <a:r>
              <a:rPr lang="en-US" b="1" i="0" dirty="0">
                <a:solidFill>
                  <a:srgbClr val="FF0000"/>
                </a:solidFill>
                <a:effectLst/>
                <a:latin typeface="+mj-lt"/>
              </a:rPr>
              <a:t> </a:t>
            </a:r>
            <a:r>
              <a:rPr lang="en-US" b="1" i="0" dirty="0" err="1">
                <a:solidFill>
                  <a:srgbClr val="FF0000"/>
                </a:solidFill>
                <a:effectLst/>
                <a:latin typeface="+mj-lt"/>
              </a:rPr>
              <a:t>các</a:t>
            </a:r>
            <a:r>
              <a:rPr lang="en-US" b="1" i="0" dirty="0">
                <a:solidFill>
                  <a:srgbClr val="FF0000"/>
                </a:solidFill>
                <a:effectLst/>
                <a:latin typeface="+mj-lt"/>
              </a:rPr>
              <a:t> </a:t>
            </a:r>
            <a:r>
              <a:rPr lang="en-US" b="1" i="0" dirty="0" err="1">
                <a:solidFill>
                  <a:srgbClr val="FF0000"/>
                </a:solidFill>
                <a:effectLst/>
                <a:latin typeface="+mj-lt"/>
              </a:rPr>
              <a:t>dân</a:t>
            </a:r>
            <a:r>
              <a:rPr lang="en-US" b="1" i="0" dirty="0">
                <a:solidFill>
                  <a:srgbClr val="FF0000"/>
                </a:solidFill>
                <a:effectLst/>
                <a:latin typeface="+mj-lt"/>
              </a:rPr>
              <a:t> </a:t>
            </a:r>
            <a:r>
              <a:rPr lang="en-US" b="1" i="0" dirty="0" err="1">
                <a:solidFill>
                  <a:srgbClr val="FF0000"/>
                </a:solidFill>
                <a:effectLst/>
                <a:latin typeface="+mj-lt"/>
              </a:rPr>
              <a:t>tộc</a:t>
            </a:r>
            <a:r>
              <a:rPr lang="en-US" b="1" i="0" dirty="0">
                <a:solidFill>
                  <a:srgbClr val="FF0000"/>
                </a:solidFill>
                <a:effectLst/>
                <a:latin typeface="+mj-lt"/>
              </a:rPr>
              <a:t>”:</a:t>
            </a:r>
            <a:r>
              <a:rPr lang="en-US" sz="2000" b="1" dirty="0">
                <a:solidFill>
                  <a:srgbClr val="FF0000"/>
                </a:solidFill>
                <a:latin typeface="+mj-lt"/>
                <a:cs typeface="Arial" panose="020B0604020202020204" pitchFamily="34" charset="0"/>
              </a:rPr>
              <a:t> </a:t>
            </a:r>
          </a:p>
        </p:txBody>
      </p:sp>
    </p:spTree>
    <p:custDataLst>
      <p:tags r:id="rId1"/>
    </p:custDataLst>
    <p:extLst>
      <p:ext uri="{BB962C8B-B14F-4D97-AF65-F5344CB8AC3E}">
        <p14:creationId xmlns:p14="http://schemas.microsoft.com/office/powerpoint/2010/main" val="988592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1" presetClass="emph" presetSubtype="2" fill="hold" nodeType="afterEffect">
                                  <p:stCondLst>
                                    <p:cond delay="0"/>
                                  </p:stCondLst>
                                  <p:childTnLst>
                                    <p:animClr clrSpc="rgb" dir="cw">
                                      <p:cBhvr>
                                        <p:cTn id="12" dur="2000" fill="hold"/>
                                        <p:tgtEl>
                                          <p:spTgt spid="5"/>
                                        </p:tgtEl>
                                        <p:attrNameLst>
                                          <p:attrName>fillcolor</p:attrName>
                                        </p:attrNameLst>
                                      </p:cBhvr>
                                      <p:to>
                                        <a:srgbClr val="FF0000"/>
                                      </p:to>
                                    </p:animClr>
                                    <p:set>
                                      <p:cBhvr>
                                        <p:cTn id="13" dur="2000" fill="hold"/>
                                        <p:tgtEl>
                                          <p:spTgt spid="5"/>
                                        </p:tgtEl>
                                        <p:attrNameLst>
                                          <p:attrName>fill.type</p:attrName>
                                        </p:attrNameLst>
                                      </p:cBhvr>
                                      <p:to>
                                        <p:strVal val="solid"/>
                                      </p:to>
                                    </p:set>
                                    <p:set>
                                      <p:cBhvr>
                                        <p:cTn id="14"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7"/>
                                        </p:tgtEl>
                                        <p:attrNameLst>
                                          <p:attrName>style.color</p:attrName>
                                        </p:attrNameLst>
                                      </p:cBhvr>
                                      <p:to>
                                        <a:schemeClr val="bg1"/>
                                      </p:to>
                                    </p:animClr>
                                    <p:animClr clrSpc="rgb" dir="cw">
                                      <p:cBhvr>
                                        <p:cTn id="20" dur="250" autoRev="1" fill="remove"/>
                                        <p:tgtEl>
                                          <p:spTgt spid="7"/>
                                        </p:tgtEl>
                                        <p:attrNameLst>
                                          <p:attrName>fillcolor</p:attrName>
                                        </p:attrNameLst>
                                      </p:cBhvr>
                                      <p:to>
                                        <a:schemeClr val="bg1"/>
                                      </p:to>
                                    </p:animClr>
                                    <p:set>
                                      <p:cBhvr>
                                        <p:cTn id="21" dur="250" autoRev="1" fill="remove"/>
                                        <p:tgtEl>
                                          <p:spTgt spid="7"/>
                                        </p:tgtEl>
                                        <p:attrNameLst>
                                          <p:attrName>fill.type</p:attrName>
                                        </p:attrNameLst>
                                      </p:cBhvr>
                                      <p:to>
                                        <p:strVal val="solid"/>
                                      </p:to>
                                    </p:set>
                                    <p:set>
                                      <p:cBhvr>
                                        <p:cTn id="22" dur="250" autoRev="1" fill="remove"/>
                                        <p:tgtEl>
                                          <p:spTgt spid="7"/>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3"/>
                                        </p:tgtEl>
                                        <p:attrNameLst>
                                          <p:attrName>style.color</p:attrName>
                                        </p:attrNameLst>
                                      </p:cBhvr>
                                      <p:to>
                                        <a:schemeClr val="bg1"/>
                                      </p:to>
                                    </p:animClr>
                                    <p:animClr clrSpc="rgb" dir="cw">
                                      <p:cBhvr>
                                        <p:cTn id="28" dur="250" autoRev="1" fill="remove"/>
                                        <p:tgtEl>
                                          <p:spTgt spid="3"/>
                                        </p:tgtEl>
                                        <p:attrNameLst>
                                          <p:attrName>fillcolor</p:attrName>
                                        </p:attrNameLst>
                                      </p:cBhvr>
                                      <p:to>
                                        <a:schemeClr val="bg1"/>
                                      </p:to>
                                    </p:animClr>
                                    <p:set>
                                      <p:cBhvr>
                                        <p:cTn id="29" dur="250" autoRev="1" fill="remove"/>
                                        <p:tgtEl>
                                          <p:spTgt spid="3"/>
                                        </p:tgtEl>
                                        <p:attrNameLst>
                                          <p:attrName>fill.type</p:attrName>
                                        </p:attrNameLst>
                                      </p:cBhvr>
                                      <p:to>
                                        <p:strVal val="solid"/>
                                      </p:to>
                                    </p:set>
                                    <p:set>
                                      <p:cBhvr>
                                        <p:cTn id="30" dur="250" autoRev="1" fill="remove"/>
                                        <p:tgtEl>
                                          <p:spTgt spid="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9"/>
                                        </p:tgtEl>
                                        <p:attrNameLst>
                                          <p:attrName>style.color</p:attrName>
                                        </p:attrNameLst>
                                      </p:cBhvr>
                                      <p:to>
                                        <a:schemeClr val="bg1"/>
                                      </p:to>
                                    </p:animClr>
                                    <p:animClr clrSpc="rgb" dir="cw">
                                      <p:cBhvr>
                                        <p:cTn id="36" dur="250" autoRev="1" fill="remove"/>
                                        <p:tgtEl>
                                          <p:spTgt spid="9"/>
                                        </p:tgtEl>
                                        <p:attrNameLst>
                                          <p:attrName>fillcolor</p:attrName>
                                        </p:attrNameLst>
                                      </p:cBhvr>
                                      <p:to>
                                        <a:schemeClr val="bg1"/>
                                      </p:to>
                                    </p:animClr>
                                    <p:set>
                                      <p:cBhvr>
                                        <p:cTn id="37" dur="250" autoRev="1" fill="remove"/>
                                        <p:tgtEl>
                                          <p:spTgt spid="9"/>
                                        </p:tgtEl>
                                        <p:attrNameLst>
                                          <p:attrName>fill.type</p:attrName>
                                        </p:attrNameLst>
                                      </p:cBhvr>
                                      <p:to>
                                        <p:strVal val="solid"/>
                                      </p:to>
                                    </p:set>
                                    <p:set>
                                      <p:cBhvr>
                                        <p:cTn id="38" dur="250" autoRev="1" fill="remove"/>
                                        <p:tgtEl>
                                          <p:spTgt spid="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9"/>
                  </p:tgtEl>
                </p:cond>
              </p:nextCondLst>
            </p:seq>
          </p:childTnLst>
        </p:cTn>
      </p:par>
    </p:tnLst>
    <p:bldLst>
      <p:bldP spid="3" grpId="0" animBg="1"/>
      <p:bldP spid="5" grpId="0" animBg="1"/>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C6E7E-65C5-520B-C25F-E2D150AA1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0"/>
            <a:ext cx="9124950" cy="5715000"/>
          </a:xfrm>
          <a:prstGeom prst="rect">
            <a:avLst/>
          </a:prstGeom>
        </p:spPr>
      </p:pic>
      <p:sp>
        <p:nvSpPr>
          <p:cNvPr id="4" name="Oval 3">
            <a:extLst>
              <a:ext uri="{FF2B5EF4-FFF2-40B4-BE49-F238E27FC236}">
                <a16:creationId xmlns:a16="http://schemas.microsoft.com/office/drawing/2014/main" id="{2C34B68A-1E43-B640-C115-1A7E816F2A2D}"/>
              </a:ext>
            </a:extLst>
          </p:cNvPr>
          <p:cNvSpPr/>
          <p:nvPr/>
        </p:nvSpPr>
        <p:spPr>
          <a:xfrm>
            <a:off x="1371600" y="41910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5E5E0-88A7-FA4C-EC22-93DFBAACD560}"/>
              </a:ext>
            </a:extLst>
          </p:cNvPr>
          <p:cNvSpPr/>
          <p:nvPr/>
        </p:nvSpPr>
        <p:spPr>
          <a:xfrm>
            <a:off x="1718128" y="4114800"/>
            <a:ext cx="2701473"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Học</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hỏi</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các</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dân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tộc</a:t>
            </a:r>
            <a:endParaRPr lang="en-US" sz="2000" b="1" dirty="0">
              <a:solidFill>
                <a:srgbClr val="FFFF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ADADFB06-83C3-89D4-0CD2-3E7296D58EA5}"/>
              </a:ext>
            </a:extLst>
          </p:cNvPr>
          <p:cNvSpPr/>
          <p:nvPr/>
        </p:nvSpPr>
        <p:spPr>
          <a:xfrm>
            <a:off x="4724400" y="4176486"/>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C0D513B-82FB-8D82-9FCA-6B661CBA16D5}"/>
              </a:ext>
            </a:extLst>
          </p:cNvPr>
          <p:cNvSpPr/>
          <p:nvPr/>
        </p:nvSpPr>
        <p:spPr>
          <a:xfrm>
            <a:off x="5061283" y="4076700"/>
            <a:ext cx="2478505"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Sính</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ngoại</a:t>
            </a:r>
            <a:endParaRPr lang="en-US" sz="2000" b="1" dirty="0">
              <a:solidFill>
                <a:srgbClr val="FFFF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CD9137C-C95C-F56E-C9E6-92B6413584E1}"/>
              </a:ext>
            </a:extLst>
          </p:cNvPr>
          <p:cNvSpPr/>
          <p:nvPr/>
        </p:nvSpPr>
        <p:spPr>
          <a:xfrm>
            <a:off x="1738993" y="4857703"/>
            <a:ext cx="2375807"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Học</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hỏi</a:t>
            </a:r>
            <a:endParaRPr lang="en-US" sz="20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407EF9D-F7EC-257A-AB5A-1E531A8474C6}"/>
              </a:ext>
            </a:extLst>
          </p:cNvPr>
          <p:cNvSpPr/>
          <p:nvPr/>
        </p:nvSpPr>
        <p:spPr>
          <a:xfrm>
            <a:off x="13716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7CBCA72-8793-A7D5-6F64-DBDC5FF87991}"/>
              </a:ext>
            </a:extLst>
          </p:cNvPr>
          <p:cNvSpPr/>
          <p:nvPr/>
        </p:nvSpPr>
        <p:spPr>
          <a:xfrm>
            <a:off x="5029200" y="4838700"/>
            <a:ext cx="2510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00"/>
                </a:solidFill>
                <a:latin typeface="Arial" panose="020B0604020202020204" pitchFamily="34" charset="0"/>
                <a:cs typeface="Arial" panose="020B0604020202020204" pitchFamily="34" charset="0"/>
              </a:rPr>
              <a:t>Ham </a:t>
            </a:r>
            <a:r>
              <a:rPr lang="en-US" sz="2000" b="1" dirty="0" err="1">
                <a:solidFill>
                  <a:srgbClr val="FFFF00"/>
                </a:solidFill>
                <a:latin typeface="Arial" panose="020B0604020202020204" pitchFamily="34" charset="0"/>
                <a:cs typeface="Arial" panose="020B0604020202020204" pitchFamily="34" charset="0"/>
              </a:rPr>
              <a:t>học</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hỏi</a:t>
            </a:r>
            <a:endParaRPr lang="en-US" sz="2000" b="1" dirty="0">
              <a:solidFill>
                <a:srgbClr val="FFFF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00D3E2F-2B12-151E-7C55-067CEE334DC2}"/>
              </a:ext>
            </a:extLst>
          </p:cNvPr>
          <p:cNvSpPr/>
          <p:nvPr/>
        </p:nvSpPr>
        <p:spPr>
          <a:xfrm>
            <a:off x="47244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DAA5A6-183B-11C2-21F9-C795748A148C}"/>
              </a:ext>
            </a:extLst>
          </p:cNvPr>
          <p:cNvSpPr txBox="1"/>
          <p:nvPr/>
        </p:nvSpPr>
        <p:spPr>
          <a:xfrm>
            <a:off x="1066800" y="2911614"/>
            <a:ext cx="7239000" cy="707886"/>
          </a:xfrm>
          <a:prstGeom prst="rect">
            <a:avLst/>
          </a:prstGeom>
          <a:noFill/>
        </p:spPr>
        <p:txBody>
          <a:bodyPr wrap="square" rtlCol="0">
            <a:spAutoFit/>
          </a:bodyPr>
          <a:lstStyle/>
          <a:p>
            <a:pPr algn="ctr"/>
            <a:r>
              <a:rPr lang="en-US" sz="2000" b="1" dirty="0" err="1">
                <a:solidFill>
                  <a:srgbClr val="FF0000"/>
                </a:solidFill>
                <a:latin typeface="+mj-lt"/>
                <a:cs typeface="Arial" panose="020B0604020202020204" pitchFamily="34" charset="0"/>
              </a:rPr>
              <a:t>Câu</a:t>
            </a:r>
            <a:r>
              <a:rPr lang="en-US" sz="2000" b="1" dirty="0">
                <a:solidFill>
                  <a:srgbClr val="FF0000"/>
                </a:solidFill>
                <a:latin typeface="+mj-lt"/>
                <a:cs typeface="Arial" panose="020B0604020202020204" pitchFamily="34" charset="0"/>
              </a:rPr>
              <a:t> </a:t>
            </a:r>
            <a:r>
              <a:rPr lang="en-US" sz="2000" b="1" dirty="0" err="1">
                <a:solidFill>
                  <a:srgbClr val="FF0000"/>
                </a:solidFill>
                <a:latin typeface="+mj-lt"/>
                <a:cs typeface="Arial" panose="020B0604020202020204" pitchFamily="34" charset="0"/>
              </a:rPr>
              <a:t>hỏi</a:t>
            </a:r>
            <a:r>
              <a:rPr lang="en-US" sz="2000" b="1" dirty="0">
                <a:solidFill>
                  <a:srgbClr val="FF0000"/>
                </a:solidFill>
                <a:latin typeface="+mj-lt"/>
                <a:cs typeface="Arial" panose="020B0604020202020204" pitchFamily="34" charset="0"/>
              </a:rPr>
              <a:t> 2: </a:t>
            </a:r>
            <a:r>
              <a:rPr lang="en-US" sz="2000" b="1" dirty="0" err="1">
                <a:solidFill>
                  <a:srgbClr val="FF0000"/>
                </a:solidFill>
                <a:latin typeface="+mj-lt"/>
                <a:cs typeface="Arial" panose="020B0604020202020204" pitchFamily="34" charset="0"/>
              </a:rPr>
              <a:t>T</a:t>
            </a:r>
            <a:r>
              <a:rPr lang="en-US" b="1" i="0" dirty="0" err="1">
                <a:solidFill>
                  <a:srgbClr val="FF0000"/>
                </a:solidFill>
                <a:effectLst/>
                <a:latin typeface="+mj-lt"/>
              </a:rPr>
              <a:t>ìm</a:t>
            </a:r>
            <a:r>
              <a:rPr lang="en-US" b="1" i="0" dirty="0">
                <a:solidFill>
                  <a:srgbClr val="FF0000"/>
                </a:solidFill>
                <a:effectLst/>
                <a:latin typeface="+mj-lt"/>
              </a:rPr>
              <a:t> </a:t>
            </a:r>
            <a:r>
              <a:rPr lang="en-US" b="1" i="0" dirty="0" err="1">
                <a:solidFill>
                  <a:srgbClr val="FF0000"/>
                </a:solidFill>
                <a:effectLst/>
                <a:latin typeface="+mj-lt"/>
              </a:rPr>
              <a:t>hiểu</a:t>
            </a:r>
            <a:r>
              <a:rPr lang="en-US" b="1" i="0" dirty="0">
                <a:solidFill>
                  <a:srgbClr val="FF0000"/>
                </a:solidFill>
                <a:effectLst/>
                <a:latin typeface="+mj-lt"/>
              </a:rPr>
              <a:t> </a:t>
            </a:r>
            <a:r>
              <a:rPr lang="en-US" b="1" i="0" dirty="0" err="1">
                <a:solidFill>
                  <a:srgbClr val="FF0000"/>
                </a:solidFill>
                <a:effectLst/>
                <a:latin typeface="+mj-lt"/>
              </a:rPr>
              <a:t>và</a:t>
            </a:r>
            <a:r>
              <a:rPr lang="en-US" b="1" i="0" dirty="0">
                <a:solidFill>
                  <a:srgbClr val="FF0000"/>
                </a:solidFill>
                <a:effectLst/>
                <a:latin typeface="+mj-lt"/>
              </a:rPr>
              <a:t> </a:t>
            </a:r>
            <a:r>
              <a:rPr lang="en-US" b="1" i="0" dirty="0" err="1">
                <a:solidFill>
                  <a:srgbClr val="FF0000"/>
                </a:solidFill>
                <a:effectLst/>
                <a:latin typeface="+mj-lt"/>
              </a:rPr>
              <a:t>tiếp</a:t>
            </a:r>
            <a:r>
              <a:rPr lang="en-US" b="1" i="0" dirty="0">
                <a:solidFill>
                  <a:srgbClr val="FF0000"/>
                </a:solidFill>
                <a:effectLst/>
                <a:latin typeface="+mj-lt"/>
              </a:rPr>
              <a:t> </a:t>
            </a:r>
            <a:r>
              <a:rPr lang="en-US" b="1" i="0" dirty="0" err="1">
                <a:solidFill>
                  <a:srgbClr val="FF0000"/>
                </a:solidFill>
                <a:effectLst/>
                <a:latin typeface="+mj-lt"/>
              </a:rPr>
              <a:t>thu</a:t>
            </a:r>
            <a:r>
              <a:rPr lang="en-US" b="1" i="0" dirty="0">
                <a:solidFill>
                  <a:srgbClr val="FF0000"/>
                </a:solidFill>
                <a:effectLst/>
                <a:latin typeface="+mj-lt"/>
              </a:rPr>
              <a:t> </a:t>
            </a:r>
            <a:r>
              <a:rPr lang="en-US" b="1" i="0" dirty="0" err="1">
                <a:solidFill>
                  <a:srgbClr val="FF0000"/>
                </a:solidFill>
                <a:effectLst/>
                <a:latin typeface="+mj-lt"/>
              </a:rPr>
              <a:t>những</a:t>
            </a:r>
            <a:r>
              <a:rPr lang="en-US" b="1" i="0" dirty="0">
                <a:solidFill>
                  <a:srgbClr val="FF0000"/>
                </a:solidFill>
                <a:effectLst/>
                <a:latin typeface="+mj-lt"/>
              </a:rPr>
              <a:t> </a:t>
            </a:r>
            <a:r>
              <a:rPr lang="en-US" b="1" i="0" dirty="0" err="1">
                <a:solidFill>
                  <a:srgbClr val="FF0000"/>
                </a:solidFill>
                <a:effectLst/>
                <a:latin typeface="+mj-lt"/>
              </a:rPr>
              <a:t>điều</a:t>
            </a:r>
            <a:r>
              <a:rPr lang="en-US" b="1" i="0" dirty="0">
                <a:solidFill>
                  <a:srgbClr val="FF0000"/>
                </a:solidFill>
                <a:effectLst/>
                <a:latin typeface="+mj-lt"/>
              </a:rPr>
              <a:t> </a:t>
            </a:r>
            <a:r>
              <a:rPr lang="en-US" b="1" i="0" dirty="0" err="1">
                <a:solidFill>
                  <a:srgbClr val="FF0000"/>
                </a:solidFill>
                <a:effectLst/>
                <a:latin typeface="+mj-lt"/>
              </a:rPr>
              <a:t>tốt</a:t>
            </a:r>
            <a:r>
              <a:rPr lang="en-US" b="1" i="0" dirty="0">
                <a:solidFill>
                  <a:srgbClr val="FF0000"/>
                </a:solidFill>
                <a:effectLst/>
                <a:latin typeface="+mj-lt"/>
              </a:rPr>
              <a:t> </a:t>
            </a:r>
            <a:r>
              <a:rPr lang="en-US" b="1" i="0" dirty="0" err="1">
                <a:solidFill>
                  <a:srgbClr val="FF0000"/>
                </a:solidFill>
                <a:effectLst/>
                <a:latin typeface="+mj-lt"/>
              </a:rPr>
              <a:t>đẹp</a:t>
            </a:r>
            <a:r>
              <a:rPr lang="en-US" b="1" i="0" dirty="0">
                <a:solidFill>
                  <a:srgbClr val="FF0000"/>
                </a:solidFill>
                <a:effectLst/>
                <a:latin typeface="+mj-lt"/>
              </a:rPr>
              <a:t> </a:t>
            </a:r>
            <a:r>
              <a:rPr lang="en-US" b="1" i="0" dirty="0" err="1">
                <a:solidFill>
                  <a:srgbClr val="FF0000"/>
                </a:solidFill>
                <a:effectLst/>
                <a:latin typeface="+mj-lt"/>
              </a:rPr>
              <a:t>về</a:t>
            </a:r>
            <a:r>
              <a:rPr lang="en-US" b="1" i="0" dirty="0">
                <a:solidFill>
                  <a:srgbClr val="FF0000"/>
                </a:solidFill>
                <a:effectLst/>
                <a:latin typeface="+mj-lt"/>
              </a:rPr>
              <a:t> </a:t>
            </a:r>
            <a:r>
              <a:rPr lang="en-US" b="1" i="0" dirty="0" err="1">
                <a:solidFill>
                  <a:srgbClr val="FF0000"/>
                </a:solidFill>
                <a:effectLst/>
                <a:latin typeface="+mj-lt"/>
              </a:rPr>
              <a:t>kinh</a:t>
            </a:r>
            <a:r>
              <a:rPr lang="en-US" b="1" i="0" dirty="0">
                <a:solidFill>
                  <a:srgbClr val="FF0000"/>
                </a:solidFill>
                <a:effectLst/>
                <a:latin typeface="+mj-lt"/>
              </a:rPr>
              <a:t> </a:t>
            </a:r>
            <a:r>
              <a:rPr lang="en-US" b="1" i="0" dirty="0" err="1">
                <a:solidFill>
                  <a:srgbClr val="FF0000"/>
                </a:solidFill>
                <a:effectLst/>
                <a:latin typeface="+mj-lt"/>
              </a:rPr>
              <a:t>tế</a:t>
            </a:r>
            <a:r>
              <a:rPr lang="en-US" b="1" i="0" dirty="0">
                <a:solidFill>
                  <a:srgbClr val="FF0000"/>
                </a:solidFill>
                <a:effectLst/>
                <a:latin typeface="+mj-lt"/>
              </a:rPr>
              <a:t>, </a:t>
            </a:r>
            <a:r>
              <a:rPr lang="en-US" b="1" i="0" dirty="0" err="1">
                <a:solidFill>
                  <a:srgbClr val="FF0000"/>
                </a:solidFill>
                <a:effectLst/>
                <a:latin typeface="+mj-lt"/>
              </a:rPr>
              <a:t>văn</a:t>
            </a:r>
            <a:r>
              <a:rPr lang="en-US" b="1" i="0" dirty="0">
                <a:solidFill>
                  <a:srgbClr val="FF0000"/>
                </a:solidFill>
                <a:effectLst/>
                <a:latin typeface="+mj-lt"/>
              </a:rPr>
              <a:t> </a:t>
            </a:r>
            <a:r>
              <a:rPr lang="en-US" b="1" i="0" dirty="0" err="1">
                <a:solidFill>
                  <a:srgbClr val="FF0000"/>
                </a:solidFill>
                <a:effectLst/>
                <a:latin typeface="+mj-lt"/>
              </a:rPr>
              <a:t>hóa</a:t>
            </a:r>
            <a:r>
              <a:rPr lang="en-US" b="1" i="0" dirty="0">
                <a:solidFill>
                  <a:srgbClr val="FF0000"/>
                </a:solidFill>
                <a:effectLst/>
                <a:latin typeface="+mj-lt"/>
              </a:rPr>
              <a:t>, </a:t>
            </a:r>
            <a:r>
              <a:rPr lang="en-US" b="1" i="0" dirty="0" err="1">
                <a:solidFill>
                  <a:srgbClr val="FF0000"/>
                </a:solidFill>
                <a:effectLst/>
                <a:latin typeface="+mj-lt"/>
              </a:rPr>
              <a:t>xã</a:t>
            </a:r>
            <a:r>
              <a:rPr lang="en-US" b="1" i="0" dirty="0">
                <a:solidFill>
                  <a:srgbClr val="FF0000"/>
                </a:solidFill>
                <a:effectLst/>
                <a:latin typeface="+mj-lt"/>
              </a:rPr>
              <a:t> </a:t>
            </a:r>
            <a:r>
              <a:rPr lang="en-US" b="1" i="0" dirty="0" err="1">
                <a:solidFill>
                  <a:srgbClr val="FF0000"/>
                </a:solidFill>
                <a:effectLst/>
                <a:latin typeface="+mj-lt"/>
              </a:rPr>
              <a:t>hội</a:t>
            </a:r>
            <a:r>
              <a:rPr lang="en-US" b="1" i="0" dirty="0">
                <a:solidFill>
                  <a:srgbClr val="FF0000"/>
                </a:solidFill>
                <a:effectLst/>
                <a:latin typeface="+mj-lt"/>
              </a:rPr>
              <a:t> </a:t>
            </a:r>
            <a:r>
              <a:rPr lang="en-US" b="1" i="0" dirty="0" err="1">
                <a:solidFill>
                  <a:srgbClr val="FF0000"/>
                </a:solidFill>
                <a:effectLst/>
                <a:latin typeface="+mj-lt"/>
              </a:rPr>
              <a:t>của</a:t>
            </a:r>
            <a:r>
              <a:rPr lang="en-US" b="1" i="0" dirty="0">
                <a:solidFill>
                  <a:srgbClr val="FF0000"/>
                </a:solidFill>
                <a:effectLst/>
                <a:latin typeface="+mj-lt"/>
              </a:rPr>
              <a:t> </a:t>
            </a:r>
            <a:r>
              <a:rPr lang="en-US" b="1" i="0" dirty="0" err="1">
                <a:solidFill>
                  <a:srgbClr val="FF0000"/>
                </a:solidFill>
                <a:effectLst/>
                <a:latin typeface="+mj-lt"/>
              </a:rPr>
              <a:t>các</a:t>
            </a:r>
            <a:r>
              <a:rPr lang="en-US" b="1" i="0" dirty="0">
                <a:solidFill>
                  <a:srgbClr val="FF0000"/>
                </a:solidFill>
                <a:effectLst/>
                <a:latin typeface="+mj-lt"/>
              </a:rPr>
              <a:t> </a:t>
            </a:r>
            <a:r>
              <a:rPr lang="en-US" b="1" i="0" dirty="0" err="1">
                <a:solidFill>
                  <a:srgbClr val="FF0000"/>
                </a:solidFill>
                <a:effectLst/>
                <a:latin typeface="+mj-lt"/>
              </a:rPr>
              <a:t>dân</a:t>
            </a:r>
            <a:r>
              <a:rPr lang="en-US" b="1" i="0" dirty="0">
                <a:solidFill>
                  <a:srgbClr val="FF0000"/>
                </a:solidFill>
                <a:effectLst/>
                <a:latin typeface="+mj-lt"/>
              </a:rPr>
              <a:t> </a:t>
            </a:r>
            <a:r>
              <a:rPr lang="en-US" b="1" i="0" dirty="0" err="1">
                <a:solidFill>
                  <a:srgbClr val="FF0000"/>
                </a:solidFill>
                <a:effectLst/>
                <a:latin typeface="+mj-lt"/>
              </a:rPr>
              <a:t>tộc</a:t>
            </a:r>
            <a:r>
              <a:rPr lang="en-US" b="1" i="0" dirty="0">
                <a:solidFill>
                  <a:srgbClr val="FF0000"/>
                </a:solidFill>
                <a:effectLst/>
                <a:latin typeface="+mj-lt"/>
              </a:rPr>
              <a:t> </a:t>
            </a:r>
            <a:r>
              <a:rPr lang="en-US" b="1" i="0" dirty="0" err="1">
                <a:solidFill>
                  <a:srgbClr val="FF0000"/>
                </a:solidFill>
                <a:effectLst/>
                <a:latin typeface="+mj-lt"/>
              </a:rPr>
              <a:t>khác</a:t>
            </a:r>
            <a:r>
              <a:rPr lang="en-US" b="1" i="0" dirty="0">
                <a:solidFill>
                  <a:srgbClr val="FF0000"/>
                </a:solidFill>
                <a:effectLst/>
                <a:latin typeface="+mj-lt"/>
              </a:rPr>
              <a:t> </a:t>
            </a:r>
            <a:r>
              <a:rPr lang="en-US" b="1" i="0" dirty="0" err="1">
                <a:solidFill>
                  <a:srgbClr val="FF0000"/>
                </a:solidFill>
                <a:effectLst/>
                <a:latin typeface="+mj-lt"/>
              </a:rPr>
              <a:t>là</a:t>
            </a:r>
            <a:r>
              <a:rPr lang="en-US" b="1" i="0" dirty="0">
                <a:solidFill>
                  <a:srgbClr val="FF0000"/>
                </a:solidFill>
                <a:effectLst/>
                <a:latin typeface="+mj-lt"/>
              </a:rPr>
              <a:t> </a:t>
            </a:r>
            <a:r>
              <a:rPr lang="en-US" b="1" i="0" dirty="0" err="1">
                <a:solidFill>
                  <a:srgbClr val="FF0000"/>
                </a:solidFill>
                <a:effectLst/>
                <a:latin typeface="+mj-lt"/>
              </a:rPr>
              <a:t>biểu</a:t>
            </a:r>
            <a:r>
              <a:rPr lang="en-US" b="1" i="0" dirty="0">
                <a:solidFill>
                  <a:srgbClr val="FF0000"/>
                </a:solidFill>
                <a:effectLst/>
                <a:latin typeface="+mj-lt"/>
              </a:rPr>
              <a:t> </a:t>
            </a:r>
            <a:r>
              <a:rPr lang="en-US" b="1" i="0" dirty="0" err="1">
                <a:solidFill>
                  <a:srgbClr val="FF0000"/>
                </a:solidFill>
                <a:effectLst/>
                <a:latin typeface="+mj-lt"/>
              </a:rPr>
              <a:t>hiện</a:t>
            </a:r>
            <a:r>
              <a:rPr lang="en-US" b="1" i="0" dirty="0">
                <a:solidFill>
                  <a:srgbClr val="FF0000"/>
                </a:solidFill>
                <a:effectLst/>
                <a:latin typeface="+mj-lt"/>
              </a:rPr>
              <a:t> </a:t>
            </a:r>
            <a:r>
              <a:rPr lang="en-US" b="1" i="0" dirty="0" err="1">
                <a:solidFill>
                  <a:srgbClr val="FF0000"/>
                </a:solidFill>
                <a:effectLst/>
                <a:latin typeface="+mj-lt"/>
              </a:rPr>
              <a:t>của</a:t>
            </a:r>
            <a:r>
              <a:rPr lang="en-US" b="1" i="0" dirty="0">
                <a:solidFill>
                  <a:srgbClr val="FF0000"/>
                </a:solidFill>
                <a:effectLst/>
                <a:latin typeface="+mj-lt"/>
              </a:rPr>
              <a:t> </a:t>
            </a:r>
            <a:r>
              <a:rPr lang="en-US" sz="2000" b="1" dirty="0">
                <a:solidFill>
                  <a:srgbClr val="FF0000"/>
                </a:solidFill>
                <a:latin typeface="+mj-lt"/>
                <a:cs typeface="Arial" panose="020B0604020202020204" pitchFamily="34" charset="0"/>
              </a:rPr>
              <a:t> </a:t>
            </a:r>
          </a:p>
        </p:txBody>
      </p:sp>
    </p:spTree>
    <p:custDataLst>
      <p:tags r:id="rId1"/>
    </p:custDataLst>
    <p:extLst>
      <p:ext uri="{BB962C8B-B14F-4D97-AF65-F5344CB8AC3E}">
        <p14:creationId xmlns:p14="http://schemas.microsoft.com/office/powerpoint/2010/main" val="677306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1" presetClass="emph" presetSubtype="2" fill="hold" nodeType="afterEffect">
                                  <p:stCondLst>
                                    <p:cond delay="0"/>
                                  </p:stCondLst>
                                  <p:childTnLst>
                                    <p:animClr clrSpc="rgb" dir="cw">
                                      <p:cBhvr>
                                        <p:cTn id="12" dur="2000" fill="hold"/>
                                        <p:tgtEl>
                                          <p:spTgt spid="4"/>
                                        </p:tgtEl>
                                        <p:attrNameLst>
                                          <p:attrName>fillcolor</p:attrName>
                                        </p:attrNameLst>
                                      </p:cBhvr>
                                      <p:to>
                                        <a:srgbClr val="FF00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5"/>
                                        </p:tgtEl>
                                        <p:attrNameLst>
                                          <p:attrName>style.color</p:attrName>
                                        </p:attrNameLst>
                                      </p:cBhvr>
                                      <p:to>
                                        <a:schemeClr val="bg1"/>
                                      </p:to>
                                    </p:animClr>
                                    <p:animClr clrSpc="rgb" dir="cw">
                                      <p:cBhvr>
                                        <p:cTn id="20" dur="250" autoRev="1" fill="remove"/>
                                        <p:tgtEl>
                                          <p:spTgt spid="5"/>
                                        </p:tgtEl>
                                        <p:attrNameLst>
                                          <p:attrName>fillcolor</p:attrName>
                                        </p:attrNameLst>
                                      </p:cBhvr>
                                      <p:to>
                                        <a:schemeClr val="bg1"/>
                                      </p:to>
                                    </p:animClr>
                                    <p:set>
                                      <p:cBhvr>
                                        <p:cTn id="21" dur="250" autoRev="1" fill="remove"/>
                                        <p:tgtEl>
                                          <p:spTgt spid="5"/>
                                        </p:tgtEl>
                                        <p:attrNameLst>
                                          <p:attrName>fill.type</p:attrName>
                                        </p:attrNameLst>
                                      </p:cBhvr>
                                      <p:to>
                                        <p:strVal val="solid"/>
                                      </p:to>
                                    </p:set>
                                    <p:set>
                                      <p:cBhvr>
                                        <p:cTn id="22" dur="250" autoRev="1" fill="remove"/>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3"/>
                                        </p:tgtEl>
                                        <p:attrNameLst>
                                          <p:attrName>style.color</p:attrName>
                                        </p:attrNameLst>
                                      </p:cBhvr>
                                      <p:to>
                                        <a:schemeClr val="bg1"/>
                                      </p:to>
                                    </p:animClr>
                                    <p:animClr clrSpc="rgb" dir="cw">
                                      <p:cBhvr>
                                        <p:cTn id="28" dur="250" autoRev="1" fill="remove"/>
                                        <p:tgtEl>
                                          <p:spTgt spid="3"/>
                                        </p:tgtEl>
                                        <p:attrNameLst>
                                          <p:attrName>fillcolor</p:attrName>
                                        </p:attrNameLst>
                                      </p:cBhvr>
                                      <p:to>
                                        <a:schemeClr val="bg1"/>
                                      </p:to>
                                    </p:animClr>
                                    <p:set>
                                      <p:cBhvr>
                                        <p:cTn id="29" dur="250" autoRev="1" fill="remove"/>
                                        <p:tgtEl>
                                          <p:spTgt spid="3"/>
                                        </p:tgtEl>
                                        <p:attrNameLst>
                                          <p:attrName>fill.type</p:attrName>
                                        </p:attrNameLst>
                                      </p:cBhvr>
                                      <p:to>
                                        <p:strVal val="solid"/>
                                      </p:to>
                                    </p:set>
                                    <p:set>
                                      <p:cBhvr>
                                        <p:cTn id="30" dur="250" autoRev="1" fill="remove"/>
                                        <p:tgtEl>
                                          <p:spTgt spid="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6"/>
                                        </p:tgtEl>
                                        <p:attrNameLst>
                                          <p:attrName>style.color</p:attrName>
                                        </p:attrNameLst>
                                      </p:cBhvr>
                                      <p:to>
                                        <a:schemeClr val="bg1"/>
                                      </p:to>
                                    </p:animClr>
                                    <p:animClr clrSpc="rgb" dir="cw">
                                      <p:cBhvr>
                                        <p:cTn id="36" dur="250" autoRev="1" fill="remove"/>
                                        <p:tgtEl>
                                          <p:spTgt spid="6"/>
                                        </p:tgtEl>
                                        <p:attrNameLst>
                                          <p:attrName>fillcolor</p:attrName>
                                        </p:attrNameLst>
                                      </p:cBhvr>
                                      <p:to>
                                        <a:schemeClr val="bg1"/>
                                      </p:to>
                                    </p:animClr>
                                    <p:set>
                                      <p:cBhvr>
                                        <p:cTn id="37" dur="250" autoRev="1" fill="remove"/>
                                        <p:tgtEl>
                                          <p:spTgt spid="6"/>
                                        </p:tgtEl>
                                        <p:attrNameLst>
                                          <p:attrName>fill.type</p:attrName>
                                        </p:attrNameLst>
                                      </p:cBhvr>
                                      <p:to>
                                        <p:strVal val="solid"/>
                                      </p:to>
                                    </p:set>
                                    <p:set>
                                      <p:cBhvr>
                                        <p:cTn id="38" dur="250" autoRev="1" fill="remove"/>
                                        <p:tgtEl>
                                          <p:spTgt spid="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3"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C6E7E-65C5-520B-C25F-E2D150AA1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0"/>
            <a:ext cx="9124950" cy="5715000"/>
          </a:xfrm>
          <a:prstGeom prst="rect">
            <a:avLst/>
          </a:prstGeom>
        </p:spPr>
      </p:pic>
      <p:sp>
        <p:nvSpPr>
          <p:cNvPr id="4" name="Oval 3">
            <a:extLst>
              <a:ext uri="{FF2B5EF4-FFF2-40B4-BE49-F238E27FC236}">
                <a16:creationId xmlns:a16="http://schemas.microsoft.com/office/drawing/2014/main" id="{2C34B68A-1E43-B640-C115-1A7E816F2A2D}"/>
              </a:ext>
            </a:extLst>
          </p:cNvPr>
          <p:cNvSpPr/>
          <p:nvPr/>
        </p:nvSpPr>
        <p:spPr>
          <a:xfrm>
            <a:off x="4724400" y="4152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5E5E0-88A7-FA4C-EC22-93DFBAACD560}"/>
              </a:ext>
            </a:extLst>
          </p:cNvPr>
          <p:cNvSpPr/>
          <p:nvPr/>
        </p:nvSpPr>
        <p:spPr>
          <a:xfrm>
            <a:off x="1718129" y="4114800"/>
            <a:ext cx="2364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Tôn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trọng</a:t>
            </a:r>
            <a:endParaRPr lang="en-US" sz="2000" b="1" dirty="0">
              <a:solidFill>
                <a:srgbClr val="FFFF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ADADFB06-83C3-89D4-0CD2-3E7296D58EA5}"/>
              </a:ext>
            </a:extLst>
          </p:cNvPr>
          <p:cNvSpPr/>
          <p:nvPr/>
        </p:nvSpPr>
        <p:spPr>
          <a:xfrm>
            <a:off x="1381246" y="4168465"/>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C0D513B-82FB-8D82-9FCA-6B661CBA16D5}"/>
              </a:ext>
            </a:extLst>
          </p:cNvPr>
          <p:cNvSpPr/>
          <p:nvPr/>
        </p:nvSpPr>
        <p:spPr>
          <a:xfrm>
            <a:off x="5061283" y="4076700"/>
            <a:ext cx="2478505"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Bảo</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vệ</a:t>
            </a:r>
            <a:endParaRPr lang="en-US" sz="2000" b="1" dirty="0">
              <a:solidFill>
                <a:srgbClr val="FFFF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CD9137C-C95C-F56E-C9E6-92B6413584E1}"/>
              </a:ext>
            </a:extLst>
          </p:cNvPr>
          <p:cNvSpPr/>
          <p:nvPr/>
        </p:nvSpPr>
        <p:spPr>
          <a:xfrm>
            <a:off x="1738993" y="4857703"/>
            <a:ext cx="2375807"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rgbClr val="FFFF00"/>
                </a:solidFill>
                <a:latin typeface="Arial" panose="020B0604020202020204" pitchFamily="34" charset="0"/>
                <a:cs typeface="Arial" panose="020B0604020202020204" pitchFamily="34" charset="0"/>
              </a:rPr>
              <a:t>Đồng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hóa</a:t>
            </a:r>
            <a:endParaRPr lang="en-US" sz="20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407EF9D-F7EC-257A-AB5A-1E531A8474C6}"/>
              </a:ext>
            </a:extLst>
          </p:cNvPr>
          <p:cNvSpPr/>
          <p:nvPr/>
        </p:nvSpPr>
        <p:spPr>
          <a:xfrm>
            <a:off x="13716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7CBCA72-8793-A7D5-6F64-DBDC5FF87991}"/>
              </a:ext>
            </a:extLst>
          </p:cNvPr>
          <p:cNvSpPr/>
          <p:nvPr/>
        </p:nvSpPr>
        <p:spPr>
          <a:xfrm>
            <a:off x="5029200" y="4838700"/>
            <a:ext cx="2510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Kỳ</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thị</a:t>
            </a:r>
            <a:endParaRPr lang="en-US" sz="2000" b="1" dirty="0">
              <a:solidFill>
                <a:srgbClr val="FFFF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00D3E2F-2B12-151E-7C55-067CEE334DC2}"/>
              </a:ext>
            </a:extLst>
          </p:cNvPr>
          <p:cNvSpPr/>
          <p:nvPr/>
        </p:nvSpPr>
        <p:spPr>
          <a:xfrm>
            <a:off x="47244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DAA5A6-183B-11C2-21F9-C795748A148C}"/>
              </a:ext>
            </a:extLst>
          </p:cNvPr>
          <p:cNvSpPr txBox="1"/>
          <p:nvPr/>
        </p:nvSpPr>
        <p:spPr>
          <a:xfrm>
            <a:off x="1074821" y="2948220"/>
            <a:ext cx="6994358" cy="707886"/>
          </a:xfrm>
          <a:prstGeom prst="rect">
            <a:avLst/>
          </a:prstGeom>
          <a:noFill/>
        </p:spPr>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Câu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hỏi</a:t>
            </a:r>
            <a:r>
              <a:rPr lang="en-US" sz="2000" b="1" dirty="0">
                <a:solidFill>
                  <a:srgbClr val="FF0000"/>
                </a:solidFill>
                <a:latin typeface="Arial" panose="020B0604020202020204" pitchFamily="34" charset="0"/>
                <a:cs typeface="Arial" panose="020B0604020202020204" pitchFamily="34" charset="0"/>
              </a:rPr>
              <a:t> 3: </a:t>
            </a:r>
            <a:r>
              <a:rPr lang="en-US" sz="2000" b="1" dirty="0" err="1">
                <a:solidFill>
                  <a:srgbClr val="FF0000"/>
                </a:solidFill>
                <a:latin typeface="Arial" panose="020B0604020202020204" pitchFamily="34" charset="0"/>
                <a:cs typeface="Arial" panose="020B0604020202020204" pitchFamily="34" charset="0"/>
              </a:rPr>
              <a:t>Pháp</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luật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có</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trách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nhiệm</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gì</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với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văn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hóa</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dân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tộc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khác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nhau</a:t>
            </a:r>
            <a:r>
              <a:rPr lang="en-US" sz="2000" b="1" dirty="0">
                <a:solidFill>
                  <a:srgbClr val="FF0000"/>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250897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1" presetClass="emph" presetSubtype="2" fill="hold" nodeType="afterEffect">
                                  <p:stCondLst>
                                    <p:cond delay="0"/>
                                  </p:stCondLst>
                                  <p:childTnLst>
                                    <p:animClr clrSpc="rgb" dir="cw">
                                      <p:cBhvr>
                                        <p:cTn id="12" dur="2000" fill="hold"/>
                                        <p:tgtEl>
                                          <p:spTgt spid="4"/>
                                        </p:tgtEl>
                                        <p:attrNameLst>
                                          <p:attrName>fillcolor</p:attrName>
                                        </p:attrNameLst>
                                      </p:cBhvr>
                                      <p:to>
                                        <a:srgbClr val="FF00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5"/>
                                        </p:tgtEl>
                                        <p:attrNameLst>
                                          <p:attrName>style.color</p:attrName>
                                        </p:attrNameLst>
                                      </p:cBhvr>
                                      <p:to>
                                        <a:schemeClr val="bg1"/>
                                      </p:to>
                                    </p:animClr>
                                    <p:animClr clrSpc="rgb" dir="cw">
                                      <p:cBhvr>
                                        <p:cTn id="20" dur="250" autoRev="1" fill="remove"/>
                                        <p:tgtEl>
                                          <p:spTgt spid="5"/>
                                        </p:tgtEl>
                                        <p:attrNameLst>
                                          <p:attrName>fillcolor</p:attrName>
                                        </p:attrNameLst>
                                      </p:cBhvr>
                                      <p:to>
                                        <a:schemeClr val="bg1"/>
                                      </p:to>
                                    </p:animClr>
                                    <p:set>
                                      <p:cBhvr>
                                        <p:cTn id="21" dur="250" autoRev="1" fill="remove"/>
                                        <p:tgtEl>
                                          <p:spTgt spid="5"/>
                                        </p:tgtEl>
                                        <p:attrNameLst>
                                          <p:attrName>fill.type</p:attrName>
                                        </p:attrNameLst>
                                      </p:cBhvr>
                                      <p:to>
                                        <p:strVal val="solid"/>
                                      </p:to>
                                    </p:set>
                                    <p:set>
                                      <p:cBhvr>
                                        <p:cTn id="22" dur="250" autoRev="1" fill="remove"/>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3"/>
                                        </p:tgtEl>
                                        <p:attrNameLst>
                                          <p:attrName>style.color</p:attrName>
                                        </p:attrNameLst>
                                      </p:cBhvr>
                                      <p:to>
                                        <a:schemeClr val="bg1"/>
                                      </p:to>
                                    </p:animClr>
                                    <p:animClr clrSpc="rgb" dir="cw">
                                      <p:cBhvr>
                                        <p:cTn id="28" dur="250" autoRev="1" fill="remove"/>
                                        <p:tgtEl>
                                          <p:spTgt spid="3"/>
                                        </p:tgtEl>
                                        <p:attrNameLst>
                                          <p:attrName>fillcolor</p:attrName>
                                        </p:attrNameLst>
                                      </p:cBhvr>
                                      <p:to>
                                        <a:schemeClr val="bg1"/>
                                      </p:to>
                                    </p:animClr>
                                    <p:set>
                                      <p:cBhvr>
                                        <p:cTn id="29" dur="250" autoRev="1" fill="remove"/>
                                        <p:tgtEl>
                                          <p:spTgt spid="3"/>
                                        </p:tgtEl>
                                        <p:attrNameLst>
                                          <p:attrName>fill.type</p:attrName>
                                        </p:attrNameLst>
                                      </p:cBhvr>
                                      <p:to>
                                        <p:strVal val="solid"/>
                                      </p:to>
                                    </p:set>
                                    <p:set>
                                      <p:cBhvr>
                                        <p:cTn id="30" dur="250" autoRev="1" fill="remove"/>
                                        <p:tgtEl>
                                          <p:spTgt spid="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6"/>
                                        </p:tgtEl>
                                        <p:attrNameLst>
                                          <p:attrName>style.color</p:attrName>
                                        </p:attrNameLst>
                                      </p:cBhvr>
                                      <p:to>
                                        <a:schemeClr val="bg1"/>
                                      </p:to>
                                    </p:animClr>
                                    <p:animClr clrSpc="rgb" dir="cw">
                                      <p:cBhvr>
                                        <p:cTn id="36" dur="250" autoRev="1" fill="remove"/>
                                        <p:tgtEl>
                                          <p:spTgt spid="6"/>
                                        </p:tgtEl>
                                        <p:attrNameLst>
                                          <p:attrName>fillcolor</p:attrName>
                                        </p:attrNameLst>
                                      </p:cBhvr>
                                      <p:to>
                                        <a:schemeClr val="bg1"/>
                                      </p:to>
                                    </p:animClr>
                                    <p:set>
                                      <p:cBhvr>
                                        <p:cTn id="37" dur="250" autoRev="1" fill="remove"/>
                                        <p:tgtEl>
                                          <p:spTgt spid="6"/>
                                        </p:tgtEl>
                                        <p:attrNameLst>
                                          <p:attrName>fill.type</p:attrName>
                                        </p:attrNameLst>
                                      </p:cBhvr>
                                      <p:to>
                                        <p:strVal val="solid"/>
                                      </p:to>
                                    </p:set>
                                    <p:set>
                                      <p:cBhvr>
                                        <p:cTn id="38" dur="250" autoRev="1" fill="remove"/>
                                        <p:tgtEl>
                                          <p:spTgt spid="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3"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C6E7E-65C5-520B-C25F-E2D150AA1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0"/>
            <a:ext cx="9124950" cy="5715000"/>
          </a:xfrm>
          <a:prstGeom prst="rect">
            <a:avLst/>
          </a:prstGeom>
        </p:spPr>
      </p:pic>
      <p:sp>
        <p:nvSpPr>
          <p:cNvPr id="4" name="Oval 3">
            <a:extLst>
              <a:ext uri="{FF2B5EF4-FFF2-40B4-BE49-F238E27FC236}">
                <a16:creationId xmlns:a16="http://schemas.microsoft.com/office/drawing/2014/main" id="{2C34B68A-1E43-B640-C115-1A7E816F2A2D}"/>
              </a:ext>
            </a:extLst>
          </p:cNvPr>
          <p:cNvSpPr/>
          <p:nvPr/>
        </p:nvSpPr>
        <p:spPr>
          <a:xfrm>
            <a:off x="4759743" y="4933903"/>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5E5E0-88A7-FA4C-EC22-93DFBAACD560}"/>
              </a:ext>
            </a:extLst>
          </p:cNvPr>
          <p:cNvSpPr/>
          <p:nvPr/>
        </p:nvSpPr>
        <p:spPr>
          <a:xfrm>
            <a:off x="1718129" y="4114800"/>
            <a:ext cx="2364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Phụ</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thuộc</a:t>
            </a:r>
            <a:endParaRPr lang="en-US" sz="2000" b="1" dirty="0">
              <a:solidFill>
                <a:srgbClr val="FFFF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ADADFB06-83C3-89D4-0CD2-3E7296D58EA5}"/>
              </a:ext>
            </a:extLst>
          </p:cNvPr>
          <p:cNvSpPr/>
          <p:nvPr/>
        </p:nvSpPr>
        <p:spPr>
          <a:xfrm>
            <a:off x="1381246" y="4168465"/>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C0D513B-82FB-8D82-9FCA-6B661CBA16D5}"/>
              </a:ext>
            </a:extLst>
          </p:cNvPr>
          <p:cNvSpPr/>
          <p:nvPr/>
        </p:nvSpPr>
        <p:spPr>
          <a:xfrm>
            <a:off x="5061283" y="4076700"/>
            <a:ext cx="2478505"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Tương</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đồng</a:t>
            </a:r>
            <a:endParaRPr lang="en-US" sz="2000" b="1" dirty="0">
              <a:solidFill>
                <a:srgbClr val="FFFF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CD9137C-C95C-F56E-C9E6-92B6413584E1}"/>
              </a:ext>
            </a:extLst>
          </p:cNvPr>
          <p:cNvSpPr/>
          <p:nvPr/>
        </p:nvSpPr>
        <p:spPr>
          <a:xfrm>
            <a:off x="1738993" y="4857703"/>
            <a:ext cx="2375807"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rgbClr val="FFFF00"/>
                </a:solidFill>
                <a:latin typeface="Arial" panose="020B0604020202020204" pitchFamily="34" charset="0"/>
                <a:cs typeface="Arial" panose="020B0604020202020204" pitchFamily="34" charset="0"/>
              </a:rPr>
              <a:t>Đơn</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độc</a:t>
            </a:r>
            <a:endParaRPr lang="en-US" sz="20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407EF9D-F7EC-257A-AB5A-1E531A8474C6}"/>
              </a:ext>
            </a:extLst>
          </p:cNvPr>
          <p:cNvSpPr/>
          <p:nvPr/>
        </p:nvSpPr>
        <p:spPr>
          <a:xfrm>
            <a:off x="13716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7CBCA72-8793-A7D5-6F64-DBDC5FF87991}"/>
              </a:ext>
            </a:extLst>
          </p:cNvPr>
          <p:cNvSpPr/>
          <p:nvPr/>
        </p:nvSpPr>
        <p:spPr>
          <a:xfrm>
            <a:off x="5029200" y="4838700"/>
            <a:ext cx="2510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rgbClr val="FFFF00"/>
                </a:solidFill>
                <a:latin typeface="Arial" panose="020B0604020202020204" pitchFamily="34" charset="0"/>
                <a:cs typeface="Arial" panose="020B0604020202020204" pitchFamily="34" charset="0"/>
              </a:rPr>
              <a:t>Đa</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dạng</a:t>
            </a:r>
            <a:endParaRPr lang="en-US" sz="2000" b="1" dirty="0">
              <a:solidFill>
                <a:srgbClr val="FFFF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00D3E2F-2B12-151E-7C55-067CEE334DC2}"/>
              </a:ext>
            </a:extLst>
          </p:cNvPr>
          <p:cNvSpPr/>
          <p:nvPr/>
        </p:nvSpPr>
        <p:spPr>
          <a:xfrm>
            <a:off x="4756483" y="41910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DAA5A6-183B-11C2-21F9-C795748A148C}"/>
              </a:ext>
            </a:extLst>
          </p:cNvPr>
          <p:cNvSpPr txBox="1"/>
          <p:nvPr/>
        </p:nvSpPr>
        <p:spPr>
          <a:xfrm>
            <a:off x="1074821" y="2908354"/>
            <a:ext cx="6994358" cy="707886"/>
          </a:xfrm>
          <a:prstGeom prst="rect">
            <a:avLst/>
          </a:prstGeom>
          <a:noFill/>
        </p:spPr>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Câu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hỏi</a:t>
            </a:r>
            <a:r>
              <a:rPr lang="en-US" sz="2000" b="1" dirty="0">
                <a:solidFill>
                  <a:srgbClr val="FF0000"/>
                </a:solidFill>
                <a:latin typeface="Arial" panose="020B0604020202020204" pitchFamily="34" charset="0"/>
                <a:cs typeface="Arial" panose="020B0604020202020204" pitchFamily="34" charset="0"/>
              </a:rPr>
              <a:t> 4: </a:t>
            </a:r>
            <a:r>
              <a:rPr lang="en-US" sz="2000" b="1" dirty="0" err="1">
                <a:solidFill>
                  <a:srgbClr val="FF0000"/>
                </a:solidFill>
                <a:latin typeface="Arial" panose="020B0604020202020204" pitchFamily="34" charset="0"/>
                <a:cs typeface="Arial" panose="020B0604020202020204" pitchFamily="34" charset="0"/>
              </a:rPr>
              <a:t>Các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dân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tộc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khác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nhau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trong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một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nước</a:t>
            </a:r>
            <a:r>
              <a:rPr lang="en-US" sz="2000" b="1" dirty="0">
                <a:solidFill>
                  <a:srgbClr val="FF0000"/>
                </a:solidFill>
                <a:latin typeface="Arial" panose="020B0604020202020204" pitchFamily="34" charset="0"/>
                <a:cs typeface="Arial" panose="020B0604020202020204" pitchFamily="34" charset="0"/>
              </a:rPr>
              <a:t> hay </a:t>
            </a:r>
            <a:r>
              <a:rPr lang="en-US" sz="2000" b="1" dirty="0" err="1">
                <a:solidFill>
                  <a:srgbClr val="FF0000"/>
                </a:solidFill>
                <a:latin typeface="Arial" panose="020B0604020202020204" pitchFamily="34" charset="0"/>
                <a:cs typeface="Arial" panose="020B0604020202020204" pitchFamily="34" charset="0"/>
              </a:rPr>
              <a:t>giữa</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quốc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gia</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có</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yếu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tố</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nào</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sau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đây</a:t>
            </a:r>
            <a:r>
              <a:rPr lang="en-US" sz="2000" b="1" dirty="0">
                <a:solidFill>
                  <a:srgbClr val="FF0000"/>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2223727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1" presetClass="emph" presetSubtype="2" fill="hold" nodeType="afterEffect">
                                  <p:stCondLst>
                                    <p:cond delay="0"/>
                                  </p:stCondLst>
                                  <p:childTnLst>
                                    <p:animClr clrSpc="rgb" dir="cw">
                                      <p:cBhvr>
                                        <p:cTn id="12" dur="2000" fill="hold"/>
                                        <p:tgtEl>
                                          <p:spTgt spid="4"/>
                                        </p:tgtEl>
                                        <p:attrNameLst>
                                          <p:attrName>fillcolor</p:attrName>
                                        </p:attrNameLst>
                                      </p:cBhvr>
                                      <p:to>
                                        <a:srgbClr val="FF00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5"/>
                                        </p:tgtEl>
                                        <p:attrNameLst>
                                          <p:attrName>style.color</p:attrName>
                                        </p:attrNameLst>
                                      </p:cBhvr>
                                      <p:to>
                                        <a:schemeClr val="bg1"/>
                                      </p:to>
                                    </p:animClr>
                                    <p:animClr clrSpc="rgb" dir="cw">
                                      <p:cBhvr>
                                        <p:cTn id="20" dur="250" autoRev="1" fill="remove"/>
                                        <p:tgtEl>
                                          <p:spTgt spid="5"/>
                                        </p:tgtEl>
                                        <p:attrNameLst>
                                          <p:attrName>fillcolor</p:attrName>
                                        </p:attrNameLst>
                                      </p:cBhvr>
                                      <p:to>
                                        <a:schemeClr val="bg1"/>
                                      </p:to>
                                    </p:animClr>
                                    <p:set>
                                      <p:cBhvr>
                                        <p:cTn id="21" dur="250" autoRev="1" fill="remove"/>
                                        <p:tgtEl>
                                          <p:spTgt spid="5"/>
                                        </p:tgtEl>
                                        <p:attrNameLst>
                                          <p:attrName>fill.type</p:attrName>
                                        </p:attrNameLst>
                                      </p:cBhvr>
                                      <p:to>
                                        <p:strVal val="solid"/>
                                      </p:to>
                                    </p:set>
                                    <p:set>
                                      <p:cBhvr>
                                        <p:cTn id="22" dur="250" autoRev="1" fill="remove"/>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3"/>
                                        </p:tgtEl>
                                        <p:attrNameLst>
                                          <p:attrName>style.color</p:attrName>
                                        </p:attrNameLst>
                                      </p:cBhvr>
                                      <p:to>
                                        <a:schemeClr val="bg1"/>
                                      </p:to>
                                    </p:animClr>
                                    <p:animClr clrSpc="rgb" dir="cw">
                                      <p:cBhvr>
                                        <p:cTn id="28" dur="250" autoRev="1" fill="remove"/>
                                        <p:tgtEl>
                                          <p:spTgt spid="3"/>
                                        </p:tgtEl>
                                        <p:attrNameLst>
                                          <p:attrName>fillcolor</p:attrName>
                                        </p:attrNameLst>
                                      </p:cBhvr>
                                      <p:to>
                                        <a:schemeClr val="bg1"/>
                                      </p:to>
                                    </p:animClr>
                                    <p:set>
                                      <p:cBhvr>
                                        <p:cTn id="29" dur="250" autoRev="1" fill="remove"/>
                                        <p:tgtEl>
                                          <p:spTgt spid="3"/>
                                        </p:tgtEl>
                                        <p:attrNameLst>
                                          <p:attrName>fill.type</p:attrName>
                                        </p:attrNameLst>
                                      </p:cBhvr>
                                      <p:to>
                                        <p:strVal val="solid"/>
                                      </p:to>
                                    </p:set>
                                    <p:set>
                                      <p:cBhvr>
                                        <p:cTn id="30" dur="250" autoRev="1" fill="remove"/>
                                        <p:tgtEl>
                                          <p:spTgt spid="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6"/>
                                        </p:tgtEl>
                                        <p:attrNameLst>
                                          <p:attrName>style.color</p:attrName>
                                        </p:attrNameLst>
                                      </p:cBhvr>
                                      <p:to>
                                        <a:schemeClr val="bg1"/>
                                      </p:to>
                                    </p:animClr>
                                    <p:animClr clrSpc="rgb" dir="cw">
                                      <p:cBhvr>
                                        <p:cTn id="36" dur="250" autoRev="1" fill="remove"/>
                                        <p:tgtEl>
                                          <p:spTgt spid="6"/>
                                        </p:tgtEl>
                                        <p:attrNameLst>
                                          <p:attrName>fillcolor</p:attrName>
                                        </p:attrNameLst>
                                      </p:cBhvr>
                                      <p:to>
                                        <a:schemeClr val="bg1"/>
                                      </p:to>
                                    </p:animClr>
                                    <p:set>
                                      <p:cBhvr>
                                        <p:cTn id="37" dur="250" autoRev="1" fill="remove"/>
                                        <p:tgtEl>
                                          <p:spTgt spid="6"/>
                                        </p:tgtEl>
                                        <p:attrNameLst>
                                          <p:attrName>fill.type</p:attrName>
                                        </p:attrNameLst>
                                      </p:cBhvr>
                                      <p:to>
                                        <p:strVal val="solid"/>
                                      </p:to>
                                    </p:set>
                                    <p:set>
                                      <p:cBhvr>
                                        <p:cTn id="38" dur="250" autoRev="1" fill="remove"/>
                                        <p:tgtEl>
                                          <p:spTgt spid="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3"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C6E7E-65C5-520B-C25F-E2D150AA1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0"/>
            <a:ext cx="9124950" cy="5715000"/>
          </a:xfrm>
          <a:prstGeom prst="rect">
            <a:avLst/>
          </a:prstGeom>
        </p:spPr>
      </p:pic>
      <p:sp>
        <p:nvSpPr>
          <p:cNvPr id="4" name="Oval 3">
            <a:extLst>
              <a:ext uri="{FF2B5EF4-FFF2-40B4-BE49-F238E27FC236}">
                <a16:creationId xmlns:a16="http://schemas.microsoft.com/office/drawing/2014/main" id="{2C34B68A-1E43-B640-C115-1A7E816F2A2D}"/>
              </a:ext>
            </a:extLst>
          </p:cNvPr>
          <p:cNvSpPr/>
          <p:nvPr/>
        </p:nvSpPr>
        <p:spPr>
          <a:xfrm>
            <a:off x="1371600" y="41910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5E5E0-88A7-FA4C-EC22-93DFBAACD560}"/>
              </a:ext>
            </a:extLst>
          </p:cNvPr>
          <p:cNvSpPr/>
          <p:nvPr/>
        </p:nvSpPr>
        <p:spPr>
          <a:xfrm>
            <a:off x="1718129" y="4114800"/>
            <a:ext cx="2364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Lên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án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phê</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phán</a:t>
            </a:r>
            <a:endParaRPr lang="en-US" sz="2000" b="1" dirty="0">
              <a:solidFill>
                <a:srgbClr val="FFFF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ADADFB06-83C3-89D4-0CD2-3E7296D58EA5}"/>
              </a:ext>
            </a:extLst>
          </p:cNvPr>
          <p:cNvSpPr/>
          <p:nvPr/>
        </p:nvSpPr>
        <p:spPr>
          <a:xfrm>
            <a:off x="4724400" y="4176486"/>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C0D513B-82FB-8D82-9FCA-6B661CBA16D5}"/>
              </a:ext>
            </a:extLst>
          </p:cNvPr>
          <p:cNvSpPr/>
          <p:nvPr/>
        </p:nvSpPr>
        <p:spPr>
          <a:xfrm>
            <a:off x="5061283" y="4076700"/>
            <a:ext cx="2478505"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Kì</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thị</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văn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hóa</a:t>
            </a:r>
            <a:endParaRPr lang="en-US" sz="2000" b="1" dirty="0">
              <a:solidFill>
                <a:srgbClr val="FFFF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CD9137C-C95C-F56E-C9E6-92B6413584E1}"/>
              </a:ext>
            </a:extLst>
          </p:cNvPr>
          <p:cNvSpPr/>
          <p:nvPr/>
        </p:nvSpPr>
        <p:spPr>
          <a:xfrm>
            <a:off x="1738993" y="4857703"/>
            <a:ext cx="2375807"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FF00"/>
                </a:solidFill>
                <a:latin typeface="Arial" panose="020B0604020202020204" pitchFamily="34" charset="0"/>
                <a:cs typeface="Arial" panose="020B0604020202020204" pitchFamily="34" charset="0"/>
              </a:rPr>
              <a:t>Tìm</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hiểu</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văn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hóa</a:t>
            </a:r>
            <a:endParaRPr lang="en-US" sz="2000" b="1" dirty="0">
              <a:solidFill>
                <a:srgbClr val="FFFF00"/>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407EF9D-F7EC-257A-AB5A-1E531A8474C6}"/>
              </a:ext>
            </a:extLst>
          </p:cNvPr>
          <p:cNvSpPr/>
          <p:nvPr/>
        </p:nvSpPr>
        <p:spPr>
          <a:xfrm>
            <a:off x="13716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7CBCA72-8793-A7D5-6F64-DBDC5FF87991}"/>
              </a:ext>
            </a:extLst>
          </p:cNvPr>
          <p:cNvSpPr/>
          <p:nvPr/>
        </p:nvSpPr>
        <p:spPr>
          <a:xfrm>
            <a:off x="5029200" y="4838700"/>
            <a:ext cx="2510588"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rgbClr val="FFFF00"/>
                </a:solidFill>
                <a:latin typeface="Arial" panose="020B0604020202020204" pitchFamily="34" charset="0"/>
                <a:cs typeface="Arial" panose="020B0604020202020204" pitchFamily="34" charset="0"/>
              </a:rPr>
              <a:t>Không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quan</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tâm</a:t>
            </a:r>
            <a:endParaRPr lang="en-US" sz="2000" b="1" dirty="0">
              <a:solidFill>
                <a:srgbClr val="FFFF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00D3E2F-2B12-151E-7C55-067CEE334DC2}"/>
              </a:ext>
            </a:extLst>
          </p:cNvPr>
          <p:cNvSpPr/>
          <p:nvPr/>
        </p:nvSpPr>
        <p:spPr>
          <a:xfrm>
            <a:off x="4724400" y="4914900"/>
            <a:ext cx="304800" cy="304800"/>
          </a:xfrm>
          <a:prstGeom prst="ellipse">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DAA5A6-183B-11C2-21F9-C795748A148C}"/>
              </a:ext>
            </a:extLst>
          </p:cNvPr>
          <p:cNvSpPr txBox="1"/>
          <p:nvPr/>
        </p:nvSpPr>
        <p:spPr>
          <a:xfrm>
            <a:off x="1227221" y="2949714"/>
            <a:ext cx="6994358" cy="707886"/>
          </a:xfrm>
          <a:prstGeom prst="rect">
            <a:avLst/>
          </a:prstGeom>
          <a:noFill/>
        </p:spPr>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Câu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hỏi</a:t>
            </a:r>
            <a:r>
              <a:rPr lang="en-US" sz="2000" b="1" dirty="0">
                <a:solidFill>
                  <a:srgbClr val="FF0000"/>
                </a:solidFill>
                <a:latin typeface="Arial" panose="020B0604020202020204" pitchFamily="34" charset="0"/>
                <a:cs typeface="Arial" panose="020B0604020202020204" pitchFamily="34" charset="0"/>
              </a:rPr>
              <a:t> 5: </a:t>
            </a:r>
            <a:r>
              <a:rPr lang="en-US" sz="2000" b="1" dirty="0" err="1">
                <a:solidFill>
                  <a:srgbClr val="FF0000"/>
                </a:solidFill>
                <a:latin typeface="Arial" panose="020B0604020202020204" pitchFamily="34" charset="0"/>
                <a:cs typeface="Arial" panose="020B0604020202020204" pitchFamily="34" charset="0"/>
              </a:rPr>
              <a:t>Học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sinh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làm</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gì</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để</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bảo</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vệ</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tôn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trọn</a:t>
            </a:r>
            <a:r>
              <a:rPr lang="en-US" b="1" dirty="0" err="1">
                <a:solidFill>
                  <a:srgbClr val="FF0000"/>
                </a:solidFill>
                <a:latin typeface="Arial" panose="020B0604020202020204" pitchFamily="34" charset="0"/>
                <a:cs typeface="Arial" panose="020B0604020202020204" pitchFamily="34" charset="0"/>
              </a:rPr>
              <a:t>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văn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hóa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các</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dân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tộc</a:t>
            </a:r>
            <a:r>
              <a:rPr lang="en-US" b="1" dirty="0">
                <a:solidFill>
                  <a:srgbClr val="FF0000"/>
                </a:solidFill>
                <a:latin typeface="Arial" panose="020B0604020202020204" pitchFamily="34" charset="0"/>
                <a:cs typeface="Arial" panose="020B0604020202020204" pitchFamily="34" charset="0"/>
              </a:rPr>
              <a:t>?</a:t>
            </a:r>
            <a:r>
              <a:rPr lang="en-US" sz="2000" b="1" dirty="0">
                <a:solidFill>
                  <a:srgbClr val="FF0000"/>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2411068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10" fill="hold">
                            <p:stCondLst>
                              <p:cond delay="500"/>
                            </p:stCondLst>
                            <p:childTnLst>
                              <p:par>
                                <p:cTn id="11" presetID="1" presetClass="emph" presetSubtype="2" fill="hold" nodeType="afterEffect">
                                  <p:stCondLst>
                                    <p:cond delay="0"/>
                                  </p:stCondLst>
                                  <p:childTnLst>
                                    <p:animClr clrSpc="rgb" dir="cw">
                                      <p:cBhvr>
                                        <p:cTn id="12" dur="2000" fill="hold"/>
                                        <p:tgtEl>
                                          <p:spTgt spid="4"/>
                                        </p:tgtEl>
                                        <p:attrNameLst>
                                          <p:attrName>fillcolor</p:attrName>
                                        </p:attrNameLst>
                                      </p:cBhvr>
                                      <p:to>
                                        <a:srgbClr val="FF00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5"/>
                                        </p:tgtEl>
                                        <p:attrNameLst>
                                          <p:attrName>style.color</p:attrName>
                                        </p:attrNameLst>
                                      </p:cBhvr>
                                      <p:to>
                                        <a:schemeClr val="bg1"/>
                                      </p:to>
                                    </p:animClr>
                                    <p:animClr clrSpc="rgb" dir="cw">
                                      <p:cBhvr>
                                        <p:cTn id="20" dur="250" autoRev="1" fill="remove"/>
                                        <p:tgtEl>
                                          <p:spTgt spid="5"/>
                                        </p:tgtEl>
                                        <p:attrNameLst>
                                          <p:attrName>fillcolor</p:attrName>
                                        </p:attrNameLst>
                                      </p:cBhvr>
                                      <p:to>
                                        <a:schemeClr val="bg1"/>
                                      </p:to>
                                    </p:animClr>
                                    <p:set>
                                      <p:cBhvr>
                                        <p:cTn id="21" dur="250" autoRev="1" fill="remove"/>
                                        <p:tgtEl>
                                          <p:spTgt spid="5"/>
                                        </p:tgtEl>
                                        <p:attrNameLst>
                                          <p:attrName>fill.type</p:attrName>
                                        </p:attrNameLst>
                                      </p:cBhvr>
                                      <p:to>
                                        <p:strVal val="solid"/>
                                      </p:to>
                                    </p:set>
                                    <p:set>
                                      <p:cBhvr>
                                        <p:cTn id="22" dur="250" autoRev="1" fill="remove"/>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3"/>
                                        </p:tgtEl>
                                        <p:attrNameLst>
                                          <p:attrName>style.color</p:attrName>
                                        </p:attrNameLst>
                                      </p:cBhvr>
                                      <p:to>
                                        <a:schemeClr val="bg1"/>
                                      </p:to>
                                    </p:animClr>
                                    <p:animClr clrSpc="rgb" dir="cw">
                                      <p:cBhvr>
                                        <p:cTn id="28" dur="250" autoRev="1" fill="remove"/>
                                        <p:tgtEl>
                                          <p:spTgt spid="3"/>
                                        </p:tgtEl>
                                        <p:attrNameLst>
                                          <p:attrName>fillcolor</p:attrName>
                                        </p:attrNameLst>
                                      </p:cBhvr>
                                      <p:to>
                                        <a:schemeClr val="bg1"/>
                                      </p:to>
                                    </p:animClr>
                                    <p:set>
                                      <p:cBhvr>
                                        <p:cTn id="29" dur="250" autoRev="1" fill="remove"/>
                                        <p:tgtEl>
                                          <p:spTgt spid="3"/>
                                        </p:tgtEl>
                                        <p:attrNameLst>
                                          <p:attrName>fill.type</p:attrName>
                                        </p:attrNameLst>
                                      </p:cBhvr>
                                      <p:to>
                                        <p:strVal val="solid"/>
                                      </p:to>
                                    </p:set>
                                    <p:set>
                                      <p:cBhvr>
                                        <p:cTn id="30" dur="250" autoRev="1" fill="remove"/>
                                        <p:tgtEl>
                                          <p:spTgt spid="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6"/>
                                        </p:tgtEl>
                                        <p:attrNameLst>
                                          <p:attrName>style.color</p:attrName>
                                        </p:attrNameLst>
                                      </p:cBhvr>
                                      <p:to>
                                        <a:schemeClr val="bg1"/>
                                      </p:to>
                                    </p:animClr>
                                    <p:animClr clrSpc="rgb" dir="cw">
                                      <p:cBhvr>
                                        <p:cTn id="36" dur="250" autoRev="1" fill="remove"/>
                                        <p:tgtEl>
                                          <p:spTgt spid="6"/>
                                        </p:tgtEl>
                                        <p:attrNameLst>
                                          <p:attrName>fillcolor</p:attrName>
                                        </p:attrNameLst>
                                      </p:cBhvr>
                                      <p:to>
                                        <a:schemeClr val="bg1"/>
                                      </p:to>
                                    </p:animClr>
                                    <p:set>
                                      <p:cBhvr>
                                        <p:cTn id="37" dur="250" autoRev="1" fill="remove"/>
                                        <p:tgtEl>
                                          <p:spTgt spid="6"/>
                                        </p:tgtEl>
                                        <p:attrNameLst>
                                          <p:attrName>fill.type</p:attrName>
                                        </p:attrNameLst>
                                      </p:cBhvr>
                                      <p:to>
                                        <p:strVal val="solid"/>
                                      </p:to>
                                    </p:set>
                                    <p:set>
                                      <p:cBhvr>
                                        <p:cTn id="38" dur="250" autoRev="1" fill="remove"/>
                                        <p:tgtEl>
                                          <p:spTgt spid="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3"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D711-7FE0-3081-ADA4-A92C5F1C9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extBox 4">
            <a:extLst>
              <a:ext uri="{FF2B5EF4-FFF2-40B4-BE49-F238E27FC236}">
                <a16:creationId xmlns:a16="http://schemas.microsoft.com/office/drawing/2014/main" id="{795C5671-BBE3-05F2-690A-8481E8D36F00}"/>
              </a:ext>
            </a:extLst>
          </p:cNvPr>
          <p:cNvSpPr txBox="1"/>
          <p:nvPr/>
        </p:nvSpPr>
        <p:spPr>
          <a:xfrm>
            <a:off x="2149643" y="2630905"/>
            <a:ext cx="4411578" cy="1951496"/>
          </a:xfrm>
          <a:prstGeom prst="rect">
            <a:avLst/>
          </a:prstGeom>
          <a:noFill/>
        </p:spPr>
        <p:txBody>
          <a:bodyPr wrap="square" rtlCol="0">
            <a:spAutoFit/>
          </a:bodyPr>
          <a:lstStyle/>
          <a:p>
            <a:pPr algn="ctr">
              <a:lnSpc>
                <a:spcPct val="150000"/>
              </a:lnSpc>
            </a:pPr>
            <a:r>
              <a:rPr lang="en-US" sz="2800" b="1">
                <a:solidFill>
                  <a:srgbClr val="FFFF00"/>
                </a:solidFill>
                <a:latin typeface="Arial" panose="020B0604020202020204" pitchFamily="34" charset="0"/>
                <a:cs typeface="Arial" panose="020B0604020202020204" pitchFamily="34" charset="0"/>
              </a:rPr>
              <a:t>CHÚC MỪNG BẠN ĐÃ HOÀN THÀNH CHUYẾN DU LỊCH LÝ THÚ!</a:t>
            </a:r>
          </a:p>
        </p:txBody>
      </p:sp>
    </p:spTree>
    <p:custDataLst>
      <p:tags r:id="rId1"/>
    </p:custDataLst>
    <p:extLst>
      <p:ext uri="{BB962C8B-B14F-4D97-AF65-F5344CB8AC3E}">
        <p14:creationId xmlns:p14="http://schemas.microsoft.com/office/powerpoint/2010/main" val="1369957147"/>
      </p:ext>
    </p:extLst>
  </p:cSld>
  <p:clrMapOvr>
    <a:masterClrMapping/>
  </p:clrMapOvr>
  <mc:AlternateContent xmlns:mc="http://schemas.openxmlformats.org/markup-compatibility/2006" xmlns:p14="http://schemas.microsoft.com/office/powerpoint/2010/main">
    <mc:Choice Requires="p14">
      <p:transition spd="slow" p14:dur="2000" advTm="16297"/>
    </mc:Choice>
    <mc:Fallback xmlns="">
      <p:transition spd="slow" advTm="16297"/>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723900"/>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F62FACA-D1CD-445D-8D10-948DA29E6B60}"/>
              </a:ext>
            </a:extLst>
          </p:cNvPr>
          <p:cNvPicPr>
            <a:picLocks noChangeAspect="1"/>
          </p:cNvPicPr>
          <p:nvPr/>
        </p:nvPicPr>
        <p:blipFill>
          <a:blip r:embed="rId5"/>
          <a:stretch>
            <a:fillRect/>
          </a:stretch>
        </p:blipFill>
        <p:spPr>
          <a:xfrm>
            <a:off x="26158" y="0"/>
            <a:ext cx="2180952" cy="704762"/>
          </a:xfrm>
          <a:prstGeom prst="rect">
            <a:avLst/>
          </a:prstGeom>
        </p:spPr>
      </p:pic>
      <p:sp>
        <p:nvSpPr>
          <p:cNvPr id="6" name="Frame 5">
            <a:extLst>
              <a:ext uri="{FF2B5EF4-FFF2-40B4-BE49-F238E27FC236}">
                <a16:creationId xmlns:a16="http://schemas.microsoft.com/office/drawing/2014/main" id="{4E834BB7-E52C-4461-AF95-AAA1EC3F2D02}"/>
              </a:ext>
            </a:extLst>
          </p:cNvPr>
          <p:cNvSpPr/>
          <p:nvPr/>
        </p:nvSpPr>
        <p:spPr bwMode="auto">
          <a:xfrm>
            <a:off x="161422" y="1199555"/>
            <a:ext cx="4258178" cy="1994976"/>
          </a:xfrm>
          <a:prstGeom prst="frame">
            <a:avLst>
              <a:gd name="adj1" fmla="val 2358"/>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lnSpc>
                <a:spcPct val="107000"/>
              </a:lnSpc>
              <a:spcAft>
                <a:spcPts val="800"/>
              </a:spcAft>
            </a:pPr>
            <a:r>
              <a:rPr lang="en-US" sz="2800" dirty="0">
                <a:solidFill>
                  <a:srgbClr val="0000FF"/>
                </a:solidFill>
                <a:ea typeface="Arial" panose="020B0604020202020204" pitchFamily="34" charset="0"/>
                <a:cs typeface="Arial" panose="020B0604020202020204" pitchFamily="34" charset="0"/>
              </a:rPr>
              <a:t>1. </a:t>
            </a:r>
            <a:r>
              <a:rPr lang="en-US" sz="2800" dirty="0" err="1">
                <a:solidFill>
                  <a:srgbClr val="0000FF"/>
                </a:solidFill>
                <a:ea typeface="Arial" panose="020B0604020202020204" pitchFamily="34" charset="0"/>
                <a:cs typeface="Arial" panose="020B0604020202020204" pitchFamily="34" charset="0"/>
              </a:rPr>
              <a:t>Em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hãy</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lựa</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chọn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nét</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đặc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sắc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về</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văn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hoá</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của</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một</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dân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tộc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trên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thế</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giới</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và</a:t>
            </a:r>
            <a:r>
              <a:rPr lang="en-US" sz="2800" dirty="0">
                <a:solidFill>
                  <a:srgbClr val="0000FF"/>
                </a:solidFill>
                <a:ea typeface="Arial" panose="020B0604020202020204" pitchFamily="34" charset="0"/>
                <a:cs typeface="Arial" panose="020B0604020202020204" pitchFamily="34" charset="0"/>
              </a:rPr>
              <a:t> chia </a:t>
            </a:r>
            <a:r>
              <a:rPr lang="en-US" sz="2800" dirty="0" err="1">
                <a:solidFill>
                  <a:srgbClr val="0000FF"/>
                </a:solidFill>
                <a:ea typeface="Arial" panose="020B0604020202020204" pitchFamily="34" charset="0"/>
                <a:cs typeface="Arial" panose="020B0604020202020204" pitchFamily="34" charset="0"/>
              </a:rPr>
              <a:t>sẻ</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với</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bạn</a:t>
            </a:r>
            <a:r>
              <a:rPr lang="en-US" sz="2800" dirty="0">
                <a:solidFill>
                  <a:srgbClr val="0000FF"/>
                </a:solidFill>
                <a:ea typeface="Arial" panose="020B0604020202020204" pitchFamily="34" charset="0"/>
                <a:cs typeface="Arial" panose="020B0604020202020204" pitchFamily="34" charset="0"/>
              </a:rPr>
              <a:t>. </a:t>
            </a:r>
          </a:p>
        </p:txBody>
      </p:sp>
      <p:sp>
        <p:nvSpPr>
          <p:cNvPr id="7" name="Frame 6">
            <a:extLst>
              <a:ext uri="{FF2B5EF4-FFF2-40B4-BE49-F238E27FC236}">
                <a16:creationId xmlns:a16="http://schemas.microsoft.com/office/drawing/2014/main" id="{065252BF-E1D9-4D95-A587-0D8AA3902E3C}"/>
              </a:ext>
            </a:extLst>
          </p:cNvPr>
          <p:cNvSpPr/>
          <p:nvPr/>
        </p:nvSpPr>
        <p:spPr bwMode="auto">
          <a:xfrm>
            <a:off x="4876800" y="1790700"/>
            <a:ext cx="4102366" cy="3444927"/>
          </a:xfrm>
          <a:prstGeom prst="frame">
            <a:avLst>
              <a:gd name="adj1" fmla="val 2358"/>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lnSpc>
                <a:spcPct val="107000"/>
              </a:lnSpc>
              <a:spcAft>
                <a:spcPts val="800"/>
              </a:spcAft>
            </a:pPr>
            <a:r>
              <a:rPr lang="en-US" sz="2800" dirty="0">
                <a:solidFill>
                  <a:srgbClr val="0000FF"/>
                </a:solidFill>
                <a:ea typeface="Arial" panose="020B0604020202020204" pitchFamily="34" charset="0"/>
                <a:cs typeface="Arial" panose="020B0604020202020204" pitchFamily="34" charset="0"/>
              </a:rPr>
              <a:t>2. </a:t>
            </a:r>
            <a:r>
              <a:rPr lang="en-US" sz="2800" dirty="0" err="1">
                <a:solidFill>
                  <a:srgbClr val="0000FF"/>
                </a:solidFill>
                <a:ea typeface="Arial" panose="020B0604020202020204" pitchFamily="34" charset="0"/>
                <a:cs typeface="Arial" panose="020B0604020202020204" pitchFamily="34" charset="0"/>
              </a:rPr>
              <a:t>Em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hãy</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làm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việc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nhóm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để</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xây</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dựng</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một</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tiểu</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phẩm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và</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sắm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vai</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trước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lớp</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nhằm</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phê</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phán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những</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hành</a:t>
            </a:r>
            <a:r>
              <a:rPr lang="en-US" sz="2800" dirty="0">
                <a:solidFill>
                  <a:srgbClr val="0000FF"/>
                </a:solidFill>
                <a:ea typeface="Arial" panose="020B0604020202020204" pitchFamily="34" charset="0"/>
                <a:cs typeface="Arial" panose="020B0604020202020204" pitchFamily="34" charset="0"/>
              </a:rPr>
              <a:t> vi </a:t>
            </a:r>
            <a:r>
              <a:rPr lang="en-US" sz="2800" dirty="0" err="1">
                <a:solidFill>
                  <a:srgbClr val="0000FF"/>
                </a:solidFill>
                <a:ea typeface="Arial" panose="020B0604020202020204" pitchFamily="34" charset="0"/>
                <a:cs typeface="Arial" panose="020B0604020202020204" pitchFamily="34" charset="0"/>
              </a:rPr>
              <a:t>kì</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thị</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phân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biệt</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chủng</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tộc</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văn</a:t>
            </a:r>
            <a:r>
              <a:rPr lang="en-US" sz="2800" dirty="0">
                <a:solidFill>
                  <a:srgbClr val="0000FF"/>
                </a:solidFill>
                <a:ea typeface="Arial" panose="020B0604020202020204" pitchFamily="34" charset="0"/>
                <a:cs typeface="Arial" panose="020B0604020202020204" pitchFamily="34" charset="0"/>
              </a:rPr>
              <a:t> </a:t>
            </a:r>
            <a:r>
              <a:rPr lang="en-US" sz="2800" dirty="0" err="1">
                <a:solidFill>
                  <a:srgbClr val="0000FF"/>
                </a:solidFill>
                <a:ea typeface="Arial" panose="020B0604020202020204" pitchFamily="34" charset="0"/>
                <a:cs typeface="Arial" panose="020B0604020202020204" pitchFamily="34" charset="0"/>
              </a:rPr>
              <a:t>hoá</a:t>
            </a:r>
            <a:r>
              <a:rPr lang="en-US" sz="2800" dirty="0">
                <a:solidFill>
                  <a:srgbClr val="0000FF"/>
                </a:solidFill>
                <a:ea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023101528"/>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20E547-C230-4D3C-98BB-C7EE4EAD5403}"/>
              </a:ext>
            </a:extLst>
          </p:cNvPr>
          <p:cNvPicPr>
            <a:picLocks noChangeAspect="1"/>
          </p:cNvPicPr>
          <p:nvPr/>
        </p:nvPicPr>
        <p:blipFill>
          <a:blip r:embed="rId2"/>
          <a:stretch>
            <a:fillRect/>
          </a:stretch>
        </p:blipFill>
        <p:spPr>
          <a:xfrm>
            <a:off x="0" y="0"/>
            <a:ext cx="9144000" cy="5714999"/>
          </a:xfrm>
          <a:prstGeom prst="rect">
            <a:avLst/>
          </a:prstGeom>
        </p:spPr>
      </p:pic>
      <p:sp>
        <p:nvSpPr>
          <p:cNvPr id="9" name="文本框 15">
            <a:extLst>
              <a:ext uri="{FF2B5EF4-FFF2-40B4-BE49-F238E27FC236}">
                <a16:creationId xmlns:a16="http://schemas.microsoft.com/office/drawing/2014/main" id="{8AAF0FA7-D6F4-42AB-9A34-CA8A3E55ED9B}"/>
              </a:ext>
            </a:extLst>
          </p:cNvPr>
          <p:cNvSpPr txBox="1"/>
          <p:nvPr/>
        </p:nvSpPr>
        <p:spPr>
          <a:xfrm>
            <a:off x="3581400" y="1181100"/>
            <a:ext cx="1863011" cy="830997"/>
          </a:xfrm>
          <a:prstGeom prst="rect">
            <a:avLst/>
          </a:prstGeom>
          <a:noFill/>
        </p:spPr>
        <p:txBody>
          <a:bodyPr wrap="none" rtlCol="0">
            <a:spAutoFit/>
          </a:bodyPr>
          <a:lstStyle/>
          <a:p>
            <a:r>
              <a:rPr lang="en-US" altLang="zh-CN" sz="4800" b="1" dirty="0" err="1">
                <a:solidFill>
                  <a:srgbClr val="0000FF"/>
                </a:solidFill>
                <a:latin typeface="+mj-lt"/>
                <a:ea typeface="inpin heiti" panose="00000500000000000000" pitchFamily="2" charset="-122"/>
                <a:sym typeface="inpin heiti" panose="00000500000000000000" pitchFamily="2" charset="-122"/>
              </a:rPr>
              <a:t>Bài</a:t>
            </a:r>
            <a:r>
              <a:rPr lang="en-US" altLang="zh-CN" sz="4800" b="1" dirty="0">
                <a:solidFill>
                  <a:srgbClr val="0000FF"/>
                </a:solidFill>
                <a:latin typeface="+mj-lt"/>
                <a:ea typeface="inpin heiti" panose="00000500000000000000" pitchFamily="2" charset="-122"/>
                <a:sym typeface="inpin heiti" panose="00000500000000000000" pitchFamily="2" charset="-122"/>
              </a:rPr>
              <a:t> 2:</a:t>
            </a:r>
          </a:p>
        </p:txBody>
      </p:sp>
      <p:sp>
        <p:nvSpPr>
          <p:cNvPr id="10" name="文本框 15">
            <a:extLst>
              <a:ext uri="{FF2B5EF4-FFF2-40B4-BE49-F238E27FC236}">
                <a16:creationId xmlns:a16="http://schemas.microsoft.com/office/drawing/2014/main" id="{608DB44E-982B-478D-8398-DB5B1B761553}"/>
              </a:ext>
            </a:extLst>
          </p:cNvPr>
          <p:cNvSpPr txBox="1"/>
          <p:nvPr/>
        </p:nvSpPr>
        <p:spPr>
          <a:xfrm>
            <a:off x="658873" y="2300645"/>
            <a:ext cx="7451584" cy="1785104"/>
          </a:xfrm>
          <a:prstGeom prst="rect">
            <a:avLst/>
          </a:prstGeom>
          <a:noFill/>
        </p:spPr>
        <p:txBody>
          <a:bodyPr wrap="square" rtlCol="0">
            <a:spAutoFit/>
          </a:bodyPr>
          <a:lstStyle/>
          <a:p>
            <a:pPr algn="ctr"/>
            <a:r>
              <a:rPr lang="en-US" sz="4400" b="1" dirty="0">
                <a:ln w="19050">
                  <a:solidFill>
                    <a:srgbClr val="FFFF00"/>
                  </a:solidFill>
                </a:ln>
                <a:solidFill>
                  <a:srgbClr val="FF0000"/>
                </a:solidFill>
                <a:effectLst>
                  <a:outerShdw blurRad="38100" dist="25400" dir="5400000" algn="ctr" rotWithShape="0">
                    <a:srgbClr val="6E747A">
                      <a:alpha val="43000"/>
                    </a:srgbClr>
                  </a:outerShdw>
                </a:effectLst>
                <a:latin typeface="+mj-lt"/>
              </a:rPr>
              <a:t>TÔN TRỌNG SỰ ĐA DẠNG </a:t>
            </a:r>
          </a:p>
          <a:p>
            <a:pPr algn="ctr"/>
            <a:r>
              <a:rPr lang="en-US" sz="4400" b="1" dirty="0">
                <a:ln w="19050">
                  <a:solidFill>
                    <a:srgbClr val="FFFF00"/>
                  </a:solidFill>
                </a:ln>
                <a:solidFill>
                  <a:srgbClr val="FF0000"/>
                </a:solidFill>
                <a:effectLst>
                  <a:outerShdw blurRad="38100" dist="25400" dir="5400000" algn="ctr" rotWithShape="0">
                    <a:srgbClr val="6E747A">
                      <a:alpha val="43000"/>
                    </a:srgbClr>
                  </a:outerShdw>
                </a:effectLst>
                <a:latin typeface="+mj-lt"/>
              </a:rPr>
              <a:t>CỦA CÁC DÂN TỘC</a:t>
            </a:r>
          </a:p>
        </p:txBody>
      </p:sp>
    </p:spTree>
    <p:extLst>
      <p:ext uri="{BB962C8B-B14F-4D97-AF65-F5344CB8AC3E}">
        <p14:creationId xmlns:p14="http://schemas.microsoft.com/office/powerpoint/2010/main" val="3718027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52400" y="1143000"/>
            <a:ext cx="8839200" cy="3619500"/>
          </a:xfrm>
          <a:prstGeom prst="rect">
            <a:avLst/>
          </a:prstGeom>
          <a:noFill/>
          <a:ln w="76200" cmpd="tri">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1445" name="Picture 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2222501"/>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7"/>
          <p:cNvGrpSpPr>
            <a:grpSpLocks/>
          </p:cNvGrpSpPr>
          <p:nvPr/>
        </p:nvGrpSpPr>
        <p:grpSpPr bwMode="auto">
          <a:xfrm>
            <a:off x="1447800" y="4484688"/>
            <a:ext cx="6324600" cy="1230313"/>
            <a:chOff x="1680" y="2880"/>
            <a:chExt cx="2976" cy="1266"/>
          </a:xfrm>
        </p:grpSpPr>
        <p:pic>
          <p:nvPicPr>
            <p:cNvPr id="37901" name="Picture 8" descr="tn_an10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0" y="2880"/>
              <a:ext cx="2976"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Freeform 9"/>
            <p:cNvSpPr>
              <a:spLocks/>
            </p:cNvSpPr>
            <p:nvPr/>
          </p:nvSpPr>
          <p:spPr bwMode="auto">
            <a:xfrm>
              <a:off x="1928" y="3352"/>
              <a:ext cx="108" cy="192"/>
            </a:xfrm>
            <a:custGeom>
              <a:avLst/>
              <a:gdLst>
                <a:gd name="T0" fmla="*/ 37 w 100"/>
                <a:gd name="T1" fmla="*/ 0 h 155"/>
                <a:gd name="T2" fmla="*/ 21 w 100"/>
                <a:gd name="T3" fmla="*/ 152 h 155"/>
                <a:gd name="T4" fmla="*/ 37 w 100"/>
                <a:gd name="T5" fmla="*/ 0 h 155"/>
                <a:gd name="T6" fmla="*/ 0 60000 65536"/>
                <a:gd name="T7" fmla="*/ 0 60000 65536"/>
                <a:gd name="T8" fmla="*/ 0 60000 65536"/>
                <a:gd name="T9" fmla="*/ 0 w 100"/>
                <a:gd name="T10" fmla="*/ 0 h 155"/>
                <a:gd name="T11" fmla="*/ 100 w 100"/>
                <a:gd name="T12" fmla="*/ 155 h 155"/>
              </a:gdLst>
              <a:ahLst/>
              <a:cxnLst>
                <a:cxn ang="T6">
                  <a:pos x="T0" y="T1"/>
                </a:cxn>
                <a:cxn ang="T7">
                  <a:pos x="T2" y="T3"/>
                </a:cxn>
                <a:cxn ang="T8">
                  <a:pos x="T4" y="T5"/>
                </a:cxn>
              </a:cxnLst>
              <a:rect l="T9" t="T10" r="T11" b="T12"/>
              <a:pathLst>
                <a:path w="100" h="155">
                  <a:moveTo>
                    <a:pt x="37" y="0"/>
                  </a:moveTo>
                  <a:cubicBezTo>
                    <a:pt x="0" y="56"/>
                    <a:pt x="15" y="69"/>
                    <a:pt x="21" y="152"/>
                  </a:cubicBezTo>
                  <a:cubicBezTo>
                    <a:pt x="100" y="132"/>
                    <a:pt x="54" y="155"/>
                    <a:pt x="37"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3" name="Freeform 10"/>
            <p:cNvSpPr>
              <a:spLocks/>
            </p:cNvSpPr>
            <p:nvPr/>
          </p:nvSpPr>
          <p:spPr bwMode="auto">
            <a:xfrm>
              <a:off x="3856" y="3320"/>
              <a:ext cx="188" cy="196"/>
            </a:xfrm>
            <a:custGeom>
              <a:avLst/>
              <a:gdLst>
                <a:gd name="T0" fmla="*/ 40 w 188"/>
                <a:gd name="T1" fmla="*/ 0 h 196"/>
                <a:gd name="T2" fmla="*/ 86 w 188"/>
                <a:gd name="T3" fmla="*/ 196 h 196"/>
                <a:gd name="T4" fmla="*/ 40 w 188"/>
                <a:gd name="T5" fmla="*/ 0 h 196"/>
                <a:gd name="T6" fmla="*/ 0 60000 65536"/>
                <a:gd name="T7" fmla="*/ 0 60000 65536"/>
                <a:gd name="T8" fmla="*/ 0 60000 65536"/>
                <a:gd name="T9" fmla="*/ 0 w 188"/>
                <a:gd name="T10" fmla="*/ 0 h 196"/>
                <a:gd name="T11" fmla="*/ 188 w 188"/>
                <a:gd name="T12" fmla="*/ 196 h 196"/>
              </a:gdLst>
              <a:ahLst/>
              <a:cxnLst>
                <a:cxn ang="T6">
                  <a:pos x="T0" y="T1"/>
                </a:cxn>
                <a:cxn ang="T7">
                  <a:pos x="T2" y="T3"/>
                </a:cxn>
                <a:cxn ang="T8">
                  <a:pos x="T4" y="T5"/>
                </a:cxn>
              </a:cxnLst>
              <a:rect l="T9" t="T10" r="T11" b="T12"/>
              <a:pathLst>
                <a:path w="188" h="196">
                  <a:moveTo>
                    <a:pt x="40" y="0"/>
                  </a:moveTo>
                  <a:cubicBezTo>
                    <a:pt x="0" y="69"/>
                    <a:pt x="79" y="93"/>
                    <a:pt x="86" y="196"/>
                  </a:cubicBezTo>
                  <a:cubicBezTo>
                    <a:pt x="188" y="124"/>
                    <a:pt x="128" y="192"/>
                    <a:pt x="40"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11"/>
            <p:cNvSpPr>
              <a:spLocks/>
            </p:cNvSpPr>
            <p:nvPr/>
          </p:nvSpPr>
          <p:spPr bwMode="auto">
            <a:xfrm>
              <a:off x="2130" y="3414"/>
              <a:ext cx="101" cy="188"/>
            </a:xfrm>
            <a:custGeom>
              <a:avLst/>
              <a:gdLst>
                <a:gd name="T0" fmla="*/ 36 w 101"/>
                <a:gd name="T1" fmla="*/ 0 h 188"/>
                <a:gd name="T2" fmla="*/ 0 w 101"/>
                <a:gd name="T3" fmla="*/ 150 h 188"/>
                <a:gd name="T4" fmla="*/ 36 w 101"/>
                <a:gd name="T5" fmla="*/ 0 h 188"/>
                <a:gd name="T6" fmla="*/ 0 60000 65536"/>
                <a:gd name="T7" fmla="*/ 0 60000 65536"/>
                <a:gd name="T8" fmla="*/ 0 60000 65536"/>
                <a:gd name="T9" fmla="*/ 0 w 101"/>
                <a:gd name="T10" fmla="*/ 0 h 188"/>
                <a:gd name="T11" fmla="*/ 101 w 101"/>
                <a:gd name="T12" fmla="*/ 188 h 188"/>
              </a:gdLst>
              <a:ahLst/>
              <a:cxnLst>
                <a:cxn ang="T6">
                  <a:pos x="T0" y="T1"/>
                </a:cxn>
                <a:cxn ang="T7">
                  <a:pos x="T2" y="T3"/>
                </a:cxn>
                <a:cxn ang="T8">
                  <a:pos x="T4" y="T5"/>
                </a:cxn>
              </a:cxnLst>
              <a:rect l="T9" t="T10" r="T11" b="T12"/>
              <a:pathLst>
                <a:path w="101" h="188">
                  <a:moveTo>
                    <a:pt x="36" y="0"/>
                  </a:moveTo>
                  <a:cubicBezTo>
                    <a:pt x="6" y="68"/>
                    <a:pt x="12" y="18"/>
                    <a:pt x="0" y="150"/>
                  </a:cubicBezTo>
                  <a:cubicBezTo>
                    <a:pt x="36" y="48"/>
                    <a:pt x="101" y="188"/>
                    <a:pt x="3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5" name="Freeform 12"/>
            <p:cNvSpPr>
              <a:spLocks/>
            </p:cNvSpPr>
            <p:nvPr/>
          </p:nvSpPr>
          <p:spPr bwMode="auto">
            <a:xfrm>
              <a:off x="2202" y="3570"/>
              <a:ext cx="126" cy="204"/>
            </a:xfrm>
            <a:custGeom>
              <a:avLst/>
              <a:gdLst>
                <a:gd name="T0" fmla="*/ 126 w 126"/>
                <a:gd name="T1" fmla="*/ 0 h 204"/>
                <a:gd name="T2" fmla="*/ 0 w 126"/>
                <a:gd name="T3" fmla="*/ 150 h 204"/>
                <a:gd name="T4" fmla="*/ 126 w 126"/>
                <a:gd name="T5" fmla="*/ 0 h 204"/>
                <a:gd name="T6" fmla="*/ 0 60000 65536"/>
                <a:gd name="T7" fmla="*/ 0 60000 65536"/>
                <a:gd name="T8" fmla="*/ 0 60000 65536"/>
                <a:gd name="T9" fmla="*/ 0 w 126"/>
                <a:gd name="T10" fmla="*/ 0 h 204"/>
                <a:gd name="T11" fmla="*/ 126 w 126"/>
                <a:gd name="T12" fmla="*/ 204 h 204"/>
              </a:gdLst>
              <a:ahLst/>
              <a:cxnLst>
                <a:cxn ang="T6">
                  <a:pos x="T0" y="T1"/>
                </a:cxn>
                <a:cxn ang="T7">
                  <a:pos x="T2" y="T3"/>
                </a:cxn>
                <a:cxn ang="T8">
                  <a:pos x="T4" y="T5"/>
                </a:cxn>
              </a:cxnLst>
              <a:rect l="T9" t="T10" r="T11" b="T12"/>
              <a:pathLst>
                <a:path w="126" h="204">
                  <a:moveTo>
                    <a:pt x="126" y="0"/>
                  </a:moveTo>
                  <a:cubicBezTo>
                    <a:pt x="96" y="68"/>
                    <a:pt x="12" y="18"/>
                    <a:pt x="0" y="150"/>
                  </a:cubicBezTo>
                  <a:cubicBezTo>
                    <a:pt x="36" y="48"/>
                    <a:pt x="54" y="204"/>
                    <a:pt x="12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61454" name="Picture 14"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85801" y="13970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30734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ChangeArrowheads="1"/>
          </p:cNvSpPr>
          <p:nvPr/>
        </p:nvSpPr>
        <p:spPr bwMode="auto">
          <a:xfrm>
            <a:off x="1447800" y="1333500"/>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0"/>
              </a:spcBef>
            </a:pPr>
            <a:r>
              <a:rPr lang="en-US" sz="2400" b="1" dirty="0" err="1">
                <a:solidFill>
                  <a:srgbClr val="0000CC"/>
                </a:solidFill>
                <a:latin typeface="+mj-lt"/>
                <a:ea typeface="Tahoma" panose="020B0604030504040204" pitchFamily="34" charset="0"/>
                <a:cs typeface="Tahoma" panose="020B0604030504040204" pitchFamily="34" charset="0"/>
              </a:rPr>
              <a:t>Vẽ</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sơ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đồ</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tư</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duy</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khái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quá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kiến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thức</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bài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học</a:t>
            </a:r>
            <a:r>
              <a:rPr lang="en-US" sz="2400" b="1" dirty="0">
                <a:solidFill>
                  <a:srgbClr val="0000CC"/>
                </a:solidFill>
                <a:latin typeface="+mj-lt"/>
                <a:ea typeface="Tahoma" panose="020B0604030504040204" pitchFamily="34" charset="0"/>
                <a:cs typeface="Tahoma" panose="020B0604030504040204" pitchFamily="34" charset="0"/>
              </a:rPr>
              <a:t>­</a:t>
            </a:r>
            <a:endParaRPr lang="ru-RU" sz="2400" b="1" dirty="0">
              <a:solidFill>
                <a:srgbClr val="0000CC"/>
              </a:solidFill>
              <a:latin typeface="+mj-lt"/>
              <a:ea typeface="Tahoma" panose="020B0604030504040204" pitchFamily="34" charset="0"/>
              <a:cs typeface="Tahoma" panose="020B0604030504040204" pitchFamily="34" charset="0"/>
            </a:endParaRPr>
          </a:p>
        </p:txBody>
      </p:sp>
      <p:sp>
        <p:nvSpPr>
          <p:cNvPr id="61459" name="Rectangle 19"/>
          <p:cNvSpPr>
            <a:spLocks noChangeArrowheads="1"/>
          </p:cNvSpPr>
          <p:nvPr/>
        </p:nvSpPr>
        <p:spPr bwMode="auto">
          <a:xfrm>
            <a:off x="1371600" y="2222501"/>
            <a:ext cx="731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400" b="1" dirty="0" err="1">
                <a:solidFill>
                  <a:srgbClr val="0000CC"/>
                </a:solidFill>
                <a:latin typeface="+mj-lt"/>
              </a:rPr>
              <a:t>Chuẩn</a:t>
            </a:r>
            <a:r>
              <a:rPr lang="en-US" sz="2400" b="1" dirty="0">
                <a:solidFill>
                  <a:srgbClr val="0000CC"/>
                </a:solidFill>
                <a:latin typeface="+mj-lt"/>
              </a:rPr>
              <a:t> </a:t>
            </a:r>
            <a:r>
              <a:rPr lang="en-US" sz="2400" b="1" dirty="0" err="1">
                <a:solidFill>
                  <a:srgbClr val="0000CC"/>
                </a:solidFill>
                <a:latin typeface="+mj-lt"/>
              </a:rPr>
              <a:t>bị</a:t>
            </a:r>
            <a:r>
              <a:rPr lang="en-US" sz="2400" b="1" dirty="0">
                <a:solidFill>
                  <a:srgbClr val="0000CC"/>
                </a:solidFill>
                <a:latin typeface="+mj-lt"/>
              </a:rPr>
              <a:t> </a:t>
            </a:r>
            <a:r>
              <a:rPr lang="en-US" sz="2400" b="1" dirty="0" err="1">
                <a:solidFill>
                  <a:srgbClr val="0000CC"/>
                </a:solidFill>
                <a:latin typeface="+mj-lt"/>
              </a:rPr>
              <a:t>nội</a:t>
            </a:r>
            <a:r>
              <a:rPr lang="en-US" sz="2400" b="1" dirty="0">
                <a:solidFill>
                  <a:srgbClr val="0000CC"/>
                </a:solidFill>
                <a:latin typeface="+mj-lt"/>
              </a:rPr>
              <a:t> dung </a:t>
            </a:r>
            <a:r>
              <a:rPr lang="en-US" sz="2400" b="1" dirty="0" err="1">
                <a:solidFill>
                  <a:srgbClr val="0000CC"/>
                </a:solidFill>
                <a:latin typeface="+mj-lt"/>
              </a:rPr>
              <a:t>bài</a:t>
            </a:r>
            <a:r>
              <a:rPr lang="en-US" sz="2400" b="1" dirty="0">
                <a:solidFill>
                  <a:srgbClr val="0000CC"/>
                </a:solidFill>
                <a:latin typeface="+mj-lt"/>
              </a:rPr>
              <a:t> </a:t>
            </a:r>
            <a:r>
              <a:rPr lang="en-US" sz="2400" b="1" dirty="0" err="1">
                <a:solidFill>
                  <a:srgbClr val="0000CC"/>
                </a:solidFill>
                <a:latin typeface="+mj-lt"/>
              </a:rPr>
              <a:t>sau</a:t>
            </a:r>
            <a:endParaRPr lang="en-US" sz="2400" b="1" dirty="0">
              <a:solidFill>
                <a:srgbClr val="0000CC"/>
              </a:solidFill>
              <a:latin typeface="+mj-lt"/>
            </a:endParaRPr>
          </a:p>
        </p:txBody>
      </p:sp>
      <p:sp>
        <p:nvSpPr>
          <p:cNvPr id="61461" name="Rectangle 21"/>
          <p:cNvSpPr>
            <a:spLocks noChangeArrowheads="1"/>
          </p:cNvSpPr>
          <p:nvPr/>
        </p:nvSpPr>
        <p:spPr bwMode="auto">
          <a:xfrm>
            <a:off x="1447801" y="3009900"/>
            <a:ext cx="7391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b="1" dirty="0" err="1">
                <a:solidFill>
                  <a:srgbClr val="0000CC"/>
                </a:solidFill>
                <a:latin typeface="+mj-lt"/>
                <a:ea typeface="Tahoma" panose="020B0604030504040204" pitchFamily="34" charset="0"/>
                <a:cs typeface="Tahoma" panose="020B0604030504040204" pitchFamily="34" charset="0"/>
              </a:rPr>
              <a:t>Hoàn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thành</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nội</a:t>
            </a:r>
            <a:r>
              <a:rPr lang="en-US" sz="2400" b="1" dirty="0">
                <a:solidFill>
                  <a:srgbClr val="0000CC"/>
                </a:solidFill>
                <a:latin typeface="+mj-lt"/>
                <a:ea typeface="Tahoma" panose="020B0604030504040204" pitchFamily="34" charset="0"/>
                <a:cs typeface="Tahoma" panose="020B0604030504040204" pitchFamily="34" charset="0"/>
              </a:rPr>
              <a:t> dung </a:t>
            </a:r>
            <a:r>
              <a:rPr lang="en-US" sz="2400" b="1" dirty="0" err="1">
                <a:solidFill>
                  <a:srgbClr val="0000CC"/>
                </a:solidFill>
                <a:latin typeface="+mj-lt"/>
                <a:ea typeface="Tahoma" panose="020B0604030504040204" pitchFamily="34" charset="0"/>
                <a:cs typeface="Tahoma" panose="020B0604030504040204" pitchFamily="34" charset="0"/>
              </a:rPr>
              <a:t>phần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vận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dụng</a:t>
            </a:r>
            <a:r>
              <a:rPr lang="en-US" sz="2400" b="1" dirty="0">
                <a:solidFill>
                  <a:srgbClr val="0000CC"/>
                </a:solidFill>
                <a:latin typeface="+mj-lt"/>
                <a:ea typeface="Tahoma" panose="020B0604030504040204" pitchFamily="34" charset="0"/>
                <a:cs typeface="Tahoma" panose="020B0604030504040204" pitchFamily="34" charset="0"/>
              </a:rPr>
              <a:t>.</a:t>
            </a:r>
            <a:endParaRPr lang="en-US" sz="2400" i="1" dirty="0">
              <a:solidFill>
                <a:srgbClr val="0000CC"/>
              </a:solidFill>
              <a:latin typeface="+mj-lt"/>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463" y="190500"/>
            <a:ext cx="44497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8942559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61458"/>
                                        </p:tgtEl>
                                        <p:attrNameLst>
                                          <p:attrName>style.visibility</p:attrName>
                                        </p:attrNameLst>
                                      </p:cBhvr>
                                      <p:to>
                                        <p:strVal val="visible"/>
                                      </p:to>
                                    </p:set>
                                    <p:animEffect transition="in" filter="wheel(4)">
                                      <p:cBhvr>
                                        <p:cTn id="15" dur="2000"/>
                                        <p:tgtEl>
                                          <p:spTgt spid="61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61459"/>
                                        </p:tgtEl>
                                        <p:attrNameLst>
                                          <p:attrName>style.visibility</p:attrName>
                                        </p:attrNameLst>
                                      </p:cBhvr>
                                      <p:to>
                                        <p:strVal val="visible"/>
                                      </p:to>
                                    </p:set>
                                    <p:animEffect transition="in" filter="wheel(4)">
                                      <p:cBhvr>
                                        <p:cTn id="20" dur="2000"/>
                                        <p:tgtEl>
                                          <p:spTgt spid="614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1461"/>
                                        </p:tgtEl>
                                        <p:attrNameLst>
                                          <p:attrName>style.visibility</p:attrName>
                                        </p:attrNameLst>
                                      </p:cBhvr>
                                      <p:to>
                                        <p:strVal val="visible"/>
                                      </p:to>
                                    </p:set>
                                    <p:animEffect transition="in" filter="wheel(4)">
                                      <p:cBhvr>
                                        <p:cTn id="25" dur="2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8" grpId="0"/>
      <p:bldP spid="61459" grpId="0"/>
      <p:bldP spid="6146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5"/>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4" y="4681804"/>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6" y="4745304"/>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914400" y="2313782"/>
            <a:ext cx="7619999" cy="793750"/>
          </a:xfrm>
          <a:prstGeom prst="rect">
            <a:avLst/>
          </a:prstGeom>
          <a:extLst>
            <a:ext uri="{AF507438-7753-43E0-B8FC-AC1667EBCBE1}">
              <a14:hiddenEffects xmlns:a14="http://schemas.microsoft.com/office/drawing/2010/main">
                <a:effectLst/>
              </a14:hiddenEffects>
            </a:ext>
          </a:extLst>
        </p:spPr>
        <p:txBody>
          <a:bodyPr wrap="none" lIns="71323" tIns="35662" rIns="71323" bIns="35662"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2800" b="1" kern="10" dirty="0">
                <a:ln w="9525">
                  <a:round/>
                  <a:headEnd/>
                  <a:tailEnd/>
                </a:ln>
                <a:solidFill>
                  <a:srgbClr val="FF0000"/>
                </a:solidFill>
                <a:latin typeface="+mj-lt"/>
              </a:rPr>
              <a:t>CHÂN THÀNH CÁM ƠN CÁC THẦY CÔ GIÁO VÀ CÁC CON!</a:t>
            </a:r>
          </a:p>
        </p:txBody>
      </p:sp>
    </p:spTree>
    <p:extLst>
      <p:ext uri="{BB962C8B-B14F-4D97-AF65-F5344CB8AC3E}">
        <p14:creationId xmlns:p14="http://schemas.microsoft.com/office/powerpoint/2010/main" val="3737373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7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32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
            <a:extLst>
              <a:ext uri="{FF2B5EF4-FFF2-40B4-BE49-F238E27FC236}">
                <a16:creationId xmlns:a16="http://schemas.microsoft.com/office/drawing/2014/main" id="{C9C55343-E87C-49C1-9EFB-C2D0A529C50F}"/>
              </a:ext>
            </a:extLst>
          </p:cNvPr>
          <p:cNvGrpSpPr/>
          <p:nvPr/>
        </p:nvGrpSpPr>
        <p:grpSpPr>
          <a:xfrm>
            <a:off x="42945" y="-99740"/>
            <a:ext cx="9144002" cy="5814740"/>
            <a:chOff x="-2" y="0"/>
            <a:chExt cx="12192002" cy="6869288"/>
          </a:xfrm>
        </p:grpSpPr>
        <p:pic>
          <p:nvPicPr>
            <p:cNvPr id="14" name="图片 13">
              <a:extLst>
                <a:ext uri="{FF2B5EF4-FFF2-40B4-BE49-F238E27FC236}">
                  <a16:creationId xmlns:a16="http://schemas.microsoft.com/office/drawing/2014/main" id="{EAFD0DC2-CA73-4F4C-9E12-F67FAD309489}"/>
                </a:ext>
              </a:extLst>
            </p:cNvPr>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15" name="组合 64">
              <a:extLst>
                <a:ext uri="{FF2B5EF4-FFF2-40B4-BE49-F238E27FC236}">
                  <a16:creationId xmlns:a16="http://schemas.microsoft.com/office/drawing/2014/main" id="{7275C780-306F-4D7D-BFF8-D0522638914A}"/>
                </a:ext>
              </a:extLst>
            </p:cNvPr>
            <p:cNvGrpSpPr/>
            <p:nvPr/>
          </p:nvGrpSpPr>
          <p:grpSpPr>
            <a:xfrm>
              <a:off x="-1" y="0"/>
              <a:ext cx="12192001" cy="698500"/>
              <a:chOff x="310412" y="0"/>
              <a:chExt cx="12416520" cy="698500"/>
            </a:xfrm>
          </p:grpSpPr>
          <p:pic>
            <p:nvPicPr>
              <p:cNvPr id="19" name="图片 56">
                <a:extLst>
                  <a:ext uri="{FF2B5EF4-FFF2-40B4-BE49-F238E27FC236}">
                    <a16:creationId xmlns:a16="http://schemas.microsoft.com/office/drawing/2014/main" id="{AA140FDC-115D-4D55-8124-764BB4A2CF1F}"/>
                  </a:ext>
                </a:extLst>
              </p:cNvPr>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20" name="图片 63">
                <a:extLst>
                  <a:ext uri="{FF2B5EF4-FFF2-40B4-BE49-F238E27FC236}">
                    <a16:creationId xmlns:a16="http://schemas.microsoft.com/office/drawing/2014/main" id="{3F7BC164-62B4-47B3-B319-41DE4D9715DF}"/>
                  </a:ext>
                </a:extLst>
              </p:cNvPr>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16" name="组合 65">
              <a:extLst>
                <a:ext uri="{FF2B5EF4-FFF2-40B4-BE49-F238E27FC236}">
                  <a16:creationId xmlns:a16="http://schemas.microsoft.com/office/drawing/2014/main" id="{EAA49D50-551F-4185-9D59-F867D13D3398}"/>
                </a:ext>
              </a:extLst>
            </p:cNvPr>
            <p:cNvGrpSpPr/>
            <p:nvPr/>
          </p:nvGrpSpPr>
          <p:grpSpPr>
            <a:xfrm flipV="1">
              <a:off x="-2" y="6083299"/>
              <a:ext cx="12192001" cy="774699"/>
              <a:chOff x="310412" y="0"/>
              <a:chExt cx="12416520" cy="698500"/>
            </a:xfrm>
          </p:grpSpPr>
          <p:pic>
            <p:nvPicPr>
              <p:cNvPr id="17" name="图片 66">
                <a:extLst>
                  <a:ext uri="{FF2B5EF4-FFF2-40B4-BE49-F238E27FC236}">
                    <a16:creationId xmlns:a16="http://schemas.microsoft.com/office/drawing/2014/main" id="{76D063A4-9B90-40D9-9082-F3232E799654}"/>
                  </a:ext>
                </a:extLst>
              </p:cNvPr>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8" name="图片 67">
                <a:extLst>
                  <a:ext uri="{FF2B5EF4-FFF2-40B4-BE49-F238E27FC236}">
                    <a16:creationId xmlns:a16="http://schemas.microsoft.com/office/drawing/2014/main" id="{69D60283-21AA-4C66-8D7D-913A140D0377}"/>
                  </a:ext>
                </a:extLst>
              </p:cNvPr>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grpSp>
        <p:nvGrpSpPr>
          <p:cNvPr id="21" name="组合 4">
            <a:extLst>
              <a:ext uri="{FF2B5EF4-FFF2-40B4-BE49-F238E27FC236}">
                <a16:creationId xmlns:a16="http://schemas.microsoft.com/office/drawing/2014/main" id="{F43BB014-0D84-47FD-B678-06013DB90B3D}"/>
              </a:ext>
            </a:extLst>
          </p:cNvPr>
          <p:cNvGrpSpPr/>
          <p:nvPr/>
        </p:nvGrpSpPr>
        <p:grpSpPr>
          <a:xfrm>
            <a:off x="228601" y="0"/>
            <a:ext cx="8915400" cy="5260285"/>
            <a:chOff x="0" y="873895"/>
            <a:chExt cx="12191999" cy="5596753"/>
          </a:xfrm>
        </p:grpSpPr>
        <p:pic>
          <p:nvPicPr>
            <p:cNvPr id="22" name="图片 69">
              <a:extLst>
                <a:ext uri="{FF2B5EF4-FFF2-40B4-BE49-F238E27FC236}">
                  <a16:creationId xmlns:a16="http://schemas.microsoft.com/office/drawing/2014/main" id="{E597B6B8-A3A3-4B0B-8BB1-4AB5690ECD47}"/>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a:off x="0" y="3953644"/>
              <a:ext cx="3556000" cy="2517004"/>
            </a:xfrm>
            <a:prstGeom prst="rect">
              <a:avLst/>
            </a:prstGeom>
          </p:spPr>
        </p:pic>
        <p:pic>
          <p:nvPicPr>
            <p:cNvPr id="23" name="图片 73">
              <a:extLst>
                <a:ext uri="{FF2B5EF4-FFF2-40B4-BE49-F238E27FC236}">
                  <a16:creationId xmlns:a16="http://schemas.microsoft.com/office/drawing/2014/main" id="{D726FCDD-9120-4520-A592-ACFB08537349}"/>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flipH="1">
              <a:off x="8216899" y="873895"/>
              <a:ext cx="3975100" cy="2517004"/>
            </a:xfrm>
            <a:prstGeom prst="rect">
              <a:avLst/>
            </a:prstGeom>
          </p:spPr>
        </p:pic>
      </p:grpSp>
      <p:pic>
        <p:nvPicPr>
          <p:cNvPr id="2" name="图片 80"/>
          <p:cNvPicPr>
            <a:picLocks noChangeAspect="1"/>
          </p:cNvPicPr>
          <p:nvPr/>
        </p:nvPicPr>
        <p:blipFill rotWithShape="1">
          <a:blip r:embed="rId6">
            <a:extLst>
              <a:ext uri="{28A0092B-C50C-407E-A947-70E740481C1C}">
                <a14:useLocalDpi xmlns:a14="http://schemas.microsoft.com/office/drawing/2010/main" val="0"/>
              </a:ext>
            </a:extLst>
          </a:blip>
          <a:srcRect l="27480" t="30888" r="28920" b="34845"/>
          <a:stretch>
            <a:fillRect/>
          </a:stretch>
        </p:blipFill>
        <p:spPr>
          <a:xfrm>
            <a:off x="2721153" y="618791"/>
            <a:ext cx="3623800" cy="3797513"/>
          </a:xfrm>
          <a:prstGeom prst="rect">
            <a:avLst/>
          </a:prstGeom>
        </p:spPr>
      </p:pic>
      <p:pic>
        <p:nvPicPr>
          <p:cNvPr id="3" name="图片 87"/>
          <p:cNvPicPr>
            <a:picLocks noChangeAspect="1"/>
          </p:cNvPicPr>
          <p:nvPr/>
        </p:nvPicPr>
        <p:blipFill rotWithShape="1">
          <a:blip r:embed="rId7" cstate="print">
            <a:extLst>
              <a:ext uri="{28A0092B-C50C-407E-A947-70E740481C1C}">
                <a14:useLocalDpi xmlns:a14="http://schemas.microsoft.com/office/drawing/2010/main" val="0"/>
              </a:ext>
            </a:extLst>
          </a:blip>
          <a:srcRect l="34388" t="40698" r="16230" b="32080"/>
          <a:stretch>
            <a:fillRect/>
          </a:stretch>
        </p:blipFill>
        <p:spPr>
          <a:xfrm rot="20605818">
            <a:off x="3986878" y="2694504"/>
            <a:ext cx="3244430" cy="2384654"/>
          </a:xfrm>
          <a:prstGeom prst="rect">
            <a:avLst/>
          </a:prstGeom>
        </p:spPr>
      </p:pic>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49130" t="14387" r="42722" b="70243"/>
          <a:stretch>
            <a:fillRect/>
          </a:stretch>
        </p:blipFill>
        <p:spPr>
          <a:xfrm>
            <a:off x="447876" y="146521"/>
            <a:ext cx="885625" cy="2227475"/>
          </a:xfrm>
          <a:prstGeom prst="rect">
            <a:avLst/>
          </a:prstGeom>
        </p:spPr>
      </p:pic>
      <p:pic>
        <p:nvPicPr>
          <p:cNvPr id="85" name="图片 84"/>
          <p:cNvPicPr>
            <a:picLocks noChangeAspect="1"/>
          </p:cNvPicPr>
          <p:nvPr/>
        </p:nvPicPr>
        <p:blipFill rotWithShape="1">
          <a:blip r:embed="rId9">
            <a:extLst>
              <a:ext uri="{28A0092B-C50C-407E-A947-70E740481C1C}">
                <a14:useLocalDpi xmlns:a14="http://schemas.microsoft.com/office/drawing/2010/main" val="0"/>
              </a:ext>
            </a:extLst>
          </a:blip>
          <a:srcRect l="49130" t="14387" r="42722" b="70243"/>
          <a:stretch>
            <a:fillRect/>
          </a:stretch>
        </p:blipFill>
        <p:spPr>
          <a:xfrm>
            <a:off x="822760" y="99740"/>
            <a:ext cx="1241966" cy="3123726"/>
          </a:xfrm>
          <a:prstGeom prst="rect">
            <a:avLst/>
          </a:prstGeom>
        </p:spPr>
      </p:pic>
      <p:pic>
        <p:nvPicPr>
          <p:cNvPr id="92" name="图片 91"/>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a:fillRect/>
          </a:stretch>
        </p:blipFill>
        <p:spPr>
          <a:xfrm>
            <a:off x="6571733" y="3022026"/>
            <a:ext cx="2268774" cy="1141927"/>
          </a:xfrm>
          <a:prstGeom prst="rect">
            <a:avLst/>
          </a:prstGeom>
        </p:spPr>
      </p:pic>
      <p:pic>
        <p:nvPicPr>
          <p:cNvPr id="93" name="图片 92"/>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a:fillRect/>
          </a:stretch>
        </p:blipFill>
        <p:spPr>
          <a:xfrm>
            <a:off x="1274801" y="326157"/>
            <a:ext cx="2268774" cy="1141927"/>
          </a:xfrm>
          <a:prstGeom prst="rect">
            <a:avLst/>
          </a:prstGeom>
        </p:spPr>
      </p:pic>
      <p:pic>
        <p:nvPicPr>
          <p:cNvPr id="90" name="图片 89"/>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a:fillRect/>
          </a:stretch>
        </p:blipFill>
        <p:spPr>
          <a:xfrm>
            <a:off x="7121270" y="2828924"/>
            <a:ext cx="2238897" cy="2463795"/>
          </a:xfrm>
          <a:prstGeom prst="rect">
            <a:avLst/>
          </a:prstGeom>
        </p:spPr>
      </p:pic>
      <p:pic>
        <p:nvPicPr>
          <p:cNvPr id="96" name="图片 95"/>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a:fillRect/>
          </a:stretch>
        </p:blipFill>
        <p:spPr>
          <a:xfrm>
            <a:off x="6399917" y="3953044"/>
            <a:ext cx="2787030" cy="1141927"/>
          </a:xfrm>
          <a:prstGeom prst="rect">
            <a:avLst/>
          </a:prstGeom>
        </p:spPr>
      </p:pic>
      <p:pic>
        <p:nvPicPr>
          <p:cNvPr id="24" name="Picture 23"/>
          <p:cNvPicPr>
            <a:picLocks noChangeAspect="1"/>
          </p:cNvPicPr>
          <p:nvPr/>
        </p:nvPicPr>
        <p:blipFill>
          <a:blip r:embed="rId12"/>
          <a:stretch>
            <a:fillRect/>
          </a:stretch>
        </p:blipFill>
        <p:spPr>
          <a:xfrm>
            <a:off x="4111326" y="2760319"/>
            <a:ext cx="843455" cy="843455"/>
          </a:xfrm>
          <a:prstGeom prst="rect">
            <a:avLst/>
          </a:prstGeom>
        </p:spPr>
      </p:pic>
      <p:sp>
        <p:nvSpPr>
          <p:cNvPr id="25" name="TextBox 24"/>
          <p:cNvSpPr txBox="1"/>
          <p:nvPr/>
        </p:nvSpPr>
        <p:spPr>
          <a:xfrm>
            <a:off x="2439610" y="1904732"/>
            <a:ext cx="3960307" cy="646331"/>
          </a:xfrm>
          <a:prstGeom prst="rect">
            <a:avLst/>
          </a:prstGeom>
          <a:noFill/>
        </p:spPr>
        <p:txBody>
          <a:bodyPr wrap="square" rtlCol="0">
            <a:spAutoFit/>
          </a:bodyPr>
          <a:lstStyle/>
          <a:p>
            <a:pPr algn="ctr"/>
            <a:r>
              <a:rPr lang="en-US" sz="3600" b="1" dirty="0">
                <a:solidFill>
                  <a:srgbClr val="FF0000"/>
                </a:solidFill>
                <a:latin typeface="+mj-lt"/>
              </a:rPr>
              <a:t>KHÁM PHÁ</a:t>
            </a:r>
          </a:p>
        </p:txBody>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2" name="TextBox 11">
            <a:extLst>
              <a:ext uri="{FF2B5EF4-FFF2-40B4-BE49-F238E27FC236}">
                <a16:creationId xmlns:a16="http://schemas.microsoft.com/office/drawing/2014/main" id="{308BF2C0-972B-406E-84E6-E25B6EEEBA6E}"/>
              </a:ext>
            </a:extLst>
          </p:cNvPr>
          <p:cNvSpPr txBox="1"/>
          <p:nvPr/>
        </p:nvSpPr>
        <p:spPr>
          <a:xfrm>
            <a:off x="696913" y="114300"/>
            <a:ext cx="7848600" cy="584775"/>
          </a:xfrm>
          <a:prstGeom prst="rect">
            <a:avLst/>
          </a:prstGeom>
          <a:noFill/>
        </p:spPr>
        <p:txBody>
          <a:bodyPr wrap="square" rtlCol="0">
            <a:spAutoFit/>
          </a:bodyPr>
          <a:lstStyle/>
          <a:p>
            <a:pPr algn="ctr"/>
            <a:r>
              <a:rPr lang="en-US" sz="3200" b="1" dirty="0" err="1">
                <a:solidFill>
                  <a:srgbClr val="FFFF00"/>
                </a:solidFill>
                <a:latin typeface="+mj-lt"/>
              </a:rPr>
              <a:t>Tôn</a:t>
            </a:r>
            <a:r>
              <a:rPr lang="en-US" sz="3200" b="1" dirty="0">
                <a:solidFill>
                  <a:srgbClr val="FFFF00"/>
                </a:solidFill>
                <a:latin typeface="+mj-lt"/>
              </a:rPr>
              <a:t> </a:t>
            </a:r>
            <a:r>
              <a:rPr lang="en-US" sz="3200" b="1" dirty="0" err="1">
                <a:solidFill>
                  <a:srgbClr val="FFFF00"/>
                </a:solidFill>
                <a:latin typeface="+mj-lt"/>
              </a:rPr>
              <a:t>trọng</a:t>
            </a:r>
            <a:r>
              <a:rPr lang="en-US" sz="3200" b="1" dirty="0">
                <a:solidFill>
                  <a:srgbClr val="FFFF00"/>
                </a:solidFill>
                <a:latin typeface="+mj-lt"/>
              </a:rPr>
              <a:t> </a:t>
            </a:r>
            <a:r>
              <a:rPr lang="en-US" sz="3200" b="1" dirty="0" err="1">
                <a:solidFill>
                  <a:srgbClr val="FFFF00"/>
                </a:solidFill>
                <a:latin typeface="+mj-lt"/>
              </a:rPr>
              <a:t>sự</a:t>
            </a:r>
            <a:r>
              <a:rPr lang="en-US" sz="3200" b="1" dirty="0">
                <a:solidFill>
                  <a:srgbClr val="FFFF00"/>
                </a:solidFill>
                <a:latin typeface="+mj-lt"/>
              </a:rPr>
              <a:t> </a:t>
            </a:r>
            <a:r>
              <a:rPr lang="en-US" sz="3200" b="1" dirty="0" err="1">
                <a:solidFill>
                  <a:srgbClr val="FFFF00"/>
                </a:solidFill>
                <a:latin typeface="+mj-lt"/>
              </a:rPr>
              <a:t>đa</a:t>
            </a:r>
            <a:r>
              <a:rPr lang="en-US" sz="3200" b="1" dirty="0">
                <a:solidFill>
                  <a:srgbClr val="FFFF00"/>
                </a:solidFill>
                <a:latin typeface="+mj-lt"/>
              </a:rPr>
              <a:t> </a:t>
            </a:r>
            <a:r>
              <a:rPr lang="en-US" sz="3200" b="1" dirty="0" err="1">
                <a:solidFill>
                  <a:srgbClr val="FFFF00"/>
                </a:solidFill>
                <a:latin typeface="+mj-lt"/>
              </a:rPr>
              <a:t>dạng</a:t>
            </a:r>
            <a:r>
              <a:rPr lang="en-US" sz="3200" b="1" dirty="0">
                <a:solidFill>
                  <a:srgbClr val="FFFF00"/>
                </a:solidFill>
                <a:latin typeface="+mj-lt"/>
              </a:rPr>
              <a:t> </a:t>
            </a:r>
            <a:r>
              <a:rPr lang="en-US" sz="3200" b="1" dirty="0" err="1">
                <a:solidFill>
                  <a:srgbClr val="FFFF00"/>
                </a:solidFill>
                <a:latin typeface="+mj-lt"/>
              </a:rPr>
              <a:t>của</a:t>
            </a:r>
            <a:r>
              <a:rPr lang="en-US" sz="3200" b="1" dirty="0">
                <a:solidFill>
                  <a:srgbClr val="FFFF00"/>
                </a:solidFill>
                <a:latin typeface="+mj-lt"/>
              </a:rPr>
              <a:t> </a:t>
            </a:r>
            <a:r>
              <a:rPr lang="en-US" sz="3200" b="1" dirty="0" err="1">
                <a:solidFill>
                  <a:srgbClr val="FFFF00"/>
                </a:solidFill>
                <a:latin typeface="+mj-lt"/>
              </a:rPr>
              <a:t>các</a:t>
            </a:r>
            <a:r>
              <a:rPr lang="en-US" sz="3200" b="1" dirty="0">
                <a:solidFill>
                  <a:srgbClr val="FFFF00"/>
                </a:solidFill>
                <a:latin typeface="+mj-lt"/>
              </a:rPr>
              <a:t> </a:t>
            </a:r>
            <a:r>
              <a:rPr lang="en-US" sz="3200" b="1" dirty="0" err="1">
                <a:solidFill>
                  <a:srgbClr val="FFFF00"/>
                </a:solidFill>
                <a:latin typeface="+mj-lt"/>
              </a:rPr>
              <a:t>dân</a:t>
            </a:r>
            <a:r>
              <a:rPr lang="en-US" sz="3200" b="1" dirty="0">
                <a:solidFill>
                  <a:srgbClr val="FFFF00"/>
                </a:solidFill>
                <a:latin typeface="+mj-lt"/>
              </a:rPr>
              <a:t> </a:t>
            </a:r>
            <a:r>
              <a:rPr lang="en-US" sz="3200" b="1" dirty="0" err="1">
                <a:solidFill>
                  <a:srgbClr val="FFFF00"/>
                </a:solidFill>
                <a:latin typeface="+mj-lt"/>
              </a:rPr>
              <a:t>tộc</a:t>
            </a:r>
            <a:endParaRPr lang="en-US" sz="3200" b="1" dirty="0">
              <a:solidFill>
                <a:srgbClr val="FFFF00"/>
              </a:solidFill>
              <a:latin typeface="+mj-lt"/>
            </a:endParaRPr>
          </a:p>
        </p:txBody>
      </p:sp>
      <p:sp>
        <p:nvSpPr>
          <p:cNvPr id="3" name="TextBox 2">
            <a:extLst>
              <a:ext uri="{FF2B5EF4-FFF2-40B4-BE49-F238E27FC236}">
                <a16:creationId xmlns:a16="http://schemas.microsoft.com/office/drawing/2014/main" id="{4A714810-F924-4DE3-9233-0A40681FA2E5}"/>
              </a:ext>
            </a:extLst>
          </p:cNvPr>
          <p:cNvSpPr txBox="1"/>
          <p:nvPr/>
        </p:nvSpPr>
        <p:spPr>
          <a:xfrm>
            <a:off x="152400" y="1485900"/>
            <a:ext cx="8839200" cy="954107"/>
          </a:xfrm>
          <a:prstGeom prst="rect">
            <a:avLst/>
          </a:prstGeom>
          <a:noFill/>
        </p:spPr>
        <p:txBody>
          <a:bodyPr wrap="square" rtlCol="0">
            <a:spAutoFit/>
          </a:bodyPr>
          <a:lstStyle/>
          <a:p>
            <a:pPr algn="just"/>
            <a:r>
              <a:rPr lang="en-US" sz="2800" b="1" dirty="0">
                <a:solidFill>
                  <a:srgbClr val="C00000"/>
                </a:solidFill>
              </a:rPr>
              <a:t>1.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sự</a:t>
            </a:r>
            <a:r>
              <a:rPr lang="en-US" sz="2800" b="1" dirty="0">
                <a:solidFill>
                  <a:srgbClr val="C00000"/>
                </a:solidFill>
              </a:rPr>
              <a:t> </a:t>
            </a:r>
            <a:r>
              <a:rPr lang="en-US" sz="2800" b="1" dirty="0" err="1">
                <a:solidFill>
                  <a:srgbClr val="C00000"/>
                </a:solidFill>
              </a:rPr>
              <a:t>đa</a:t>
            </a:r>
            <a:r>
              <a:rPr lang="en-US" sz="2800" b="1" dirty="0">
                <a:solidFill>
                  <a:srgbClr val="C00000"/>
                </a:solidFill>
              </a:rPr>
              <a:t> </a:t>
            </a:r>
            <a:r>
              <a:rPr lang="en-US" sz="2800" b="1" dirty="0" err="1">
                <a:solidFill>
                  <a:srgbClr val="C00000"/>
                </a:solidFill>
              </a:rPr>
              <a:t>dạng</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dân</a:t>
            </a:r>
            <a:r>
              <a:rPr lang="en-US" sz="2800" b="1" dirty="0">
                <a:solidFill>
                  <a:srgbClr val="C00000"/>
                </a:solidFill>
              </a:rPr>
              <a:t> </a:t>
            </a:r>
            <a:r>
              <a:rPr lang="en-US" sz="2800" b="1" dirty="0" err="1">
                <a:solidFill>
                  <a:srgbClr val="C00000"/>
                </a:solidFill>
              </a:rPr>
              <a:t>tộc</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nền</a:t>
            </a:r>
            <a:r>
              <a:rPr lang="en-US" sz="2800" b="1" dirty="0">
                <a:solidFill>
                  <a:srgbClr val="C00000"/>
                </a:solidFill>
              </a:rPr>
              <a:t> </a:t>
            </a:r>
            <a:r>
              <a:rPr lang="en-US" sz="2800" b="1" dirty="0" err="1">
                <a:solidFill>
                  <a:srgbClr val="C00000"/>
                </a:solidFill>
              </a:rPr>
              <a:t>văn</a:t>
            </a:r>
            <a:r>
              <a:rPr lang="en-US" sz="2800" b="1" dirty="0">
                <a:solidFill>
                  <a:srgbClr val="C00000"/>
                </a:solidFill>
              </a:rPr>
              <a:t> </a:t>
            </a:r>
            <a:r>
              <a:rPr lang="en-US" sz="2800" b="1" dirty="0" err="1">
                <a:solidFill>
                  <a:srgbClr val="C00000"/>
                </a:solidFill>
              </a:rPr>
              <a:t>hóa</a:t>
            </a:r>
            <a:r>
              <a:rPr lang="en-US" sz="2800" b="1" dirty="0">
                <a:solidFill>
                  <a:srgbClr val="C00000"/>
                </a:solidFill>
              </a:rPr>
              <a:t> </a:t>
            </a:r>
            <a:r>
              <a:rPr lang="en-US" sz="2800" b="1" dirty="0" err="1">
                <a:solidFill>
                  <a:srgbClr val="C00000"/>
                </a:solidFill>
              </a:rPr>
              <a:t>trên</a:t>
            </a:r>
            <a:r>
              <a:rPr lang="en-US" sz="2800" b="1" dirty="0">
                <a:solidFill>
                  <a:srgbClr val="C00000"/>
                </a:solidFill>
              </a:rPr>
              <a:t> </a:t>
            </a:r>
            <a:r>
              <a:rPr lang="en-US" sz="2800" b="1" dirty="0" err="1">
                <a:solidFill>
                  <a:srgbClr val="C00000"/>
                </a:solidFill>
              </a:rPr>
              <a:t>thế</a:t>
            </a:r>
            <a:r>
              <a:rPr lang="en-US" sz="2800" b="1" dirty="0">
                <a:solidFill>
                  <a:srgbClr val="C00000"/>
                </a:solidFill>
              </a:rPr>
              <a:t> </a:t>
            </a:r>
            <a:r>
              <a:rPr lang="en-US" sz="2800" b="1" dirty="0" err="1">
                <a:solidFill>
                  <a:srgbClr val="C00000"/>
                </a:solidFill>
              </a:rPr>
              <a:t>giới</a:t>
            </a:r>
            <a:endParaRPr lang="en-US" sz="2800" b="1" dirty="0">
              <a:solidFill>
                <a:srgbClr val="C00000"/>
              </a:solidFill>
            </a:endParaRPr>
          </a:p>
        </p:txBody>
      </p:sp>
      <p:pic>
        <p:nvPicPr>
          <p:cNvPr id="6" name="Picture 5">
            <a:extLst>
              <a:ext uri="{FF2B5EF4-FFF2-40B4-BE49-F238E27FC236}">
                <a16:creationId xmlns:a16="http://schemas.microsoft.com/office/drawing/2014/main" id="{EAE36696-70C1-40DF-A29D-83741D561E90}"/>
              </a:ext>
            </a:extLst>
          </p:cNvPr>
          <p:cNvPicPr>
            <a:picLocks noChangeAspect="1"/>
          </p:cNvPicPr>
          <p:nvPr/>
        </p:nvPicPr>
        <p:blipFill>
          <a:blip r:embed="rId2"/>
          <a:stretch>
            <a:fillRect/>
          </a:stretch>
        </p:blipFill>
        <p:spPr>
          <a:xfrm>
            <a:off x="7087" y="822828"/>
            <a:ext cx="2659913" cy="663072"/>
          </a:xfrm>
          <a:prstGeom prst="rect">
            <a:avLst/>
          </a:prstGeom>
        </p:spPr>
      </p:pic>
      <p:pic>
        <p:nvPicPr>
          <p:cNvPr id="1026" name="Picture 2" descr="Lăng Chủ tịch Hồ Chí Minh: Nơi hội tụ tình cảm, khát vọng và niềm tin của  đồng bào cả nước">
            <a:extLst>
              <a:ext uri="{FF2B5EF4-FFF2-40B4-BE49-F238E27FC236}">
                <a16:creationId xmlns:a16="http://schemas.microsoft.com/office/drawing/2014/main" id="{D1A6E300-CBC5-44E1-9814-1DE8F05BEC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2552700"/>
            <a:ext cx="4281487" cy="3058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điều bạn chưa biết về tháp Eiffel ở Pháp - CafeLand.Vn">
            <a:extLst>
              <a:ext uri="{FF2B5EF4-FFF2-40B4-BE49-F238E27FC236}">
                <a16:creationId xmlns:a16="http://schemas.microsoft.com/office/drawing/2014/main" id="{609B896C-769E-4C90-9E15-64DA1420A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887" y="2552700"/>
            <a:ext cx="4633913" cy="305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981653"/>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7116"/>
        <p:cNvGrpSpPr/>
        <p:nvPr/>
      </p:nvGrpSpPr>
      <p:grpSpPr>
        <a:xfrm>
          <a:off x="0" y="0"/>
          <a:ext cx="0" cy="0"/>
          <a:chOff x="0" y="0"/>
          <a:chExt cx="0" cy="0"/>
        </a:xfrm>
      </p:grpSpPr>
      <p:pic>
        <p:nvPicPr>
          <p:cNvPr id="3" name="Picture 2">
            <a:extLst>
              <a:ext uri="{FF2B5EF4-FFF2-40B4-BE49-F238E27FC236}">
                <a16:creationId xmlns:a16="http://schemas.microsoft.com/office/drawing/2014/main" id="{8C959355-B84A-4E16-B3DD-7DCF3EBB545C}"/>
              </a:ext>
            </a:extLst>
          </p:cNvPr>
          <p:cNvPicPr>
            <a:picLocks noChangeAspect="1"/>
          </p:cNvPicPr>
          <p:nvPr/>
        </p:nvPicPr>
        <p:blipFill>
          <a:blip r:embed="rId5"/>
          <a:stretch>
            <a:fillRect/>
          </a:stretch>
        </p:blipFill>
        <p:spPr>
          <a:xfrm>
            <a:off x="-21999" y="-9880"/>
            <a:ext cx="9148275" cy="5724880"/>
          </a:xfrm>
          <a:prstGeom prst="rect">
            <a:avLst/>
          </a:prstGeom>
        </p:spPr>
      </p:pic>
      <p:sp>
        <p:nvSpPr>
          <p:cNvPr id="27132" name="Google Shape;27132;p53"/>
          <p:cNvSpPr/>
          <p:nvPr/>
        </p:nvSpPr>
        <p:spPr>
          <a:xfrm>
            <a:off x="2133600" y="1352437"/>
            <a:ext cx="653400" cy="653700"/>
          </a:xfrm>
          <a:prstGeom prst="ellipse">
            <a:avLst/>
          </a:pr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grpSp>
        <p:nvGrpSpPr>
          <p:cNvPr id="27133" name="Google Shape;27133;p53"/>
          <p:cNvGrpSpPr/>
          <p:nvPr/>
        </p:nvGrpSpPr>
        <p:grpSpPr>
          <a:xfrm>
            <a:off x="2274099" y="1561685"/>
            <a:ext cx="372400" cy="235205"/>
            <a:chOff x="2069053" y="2530928"/>
            <a:chExt cx="440762" cy="278382"/>
          </a:xfrm>
        </p:grpSpPr>
        <p:sp>
          <p:nvSpPr>
            <p:cNvPr id="27134" name="Google Shape;27134;p53"/>
            <p:cNvSpPr/>
            <p:nvPr/>
          </p:nvSpPr>
          <p:spPr>
            <a:xfrm>
              <a:off x="2073011" y="2606408"/>
              <a:ext cx="432865" cy="202903"/>
            </a:xfrm>
            <a:custGeom>
              <a:avLst/>
              <a:gdLst/>
              <a:ahLst/>
              <a:cxnLst/>
              <a:rect l="l" t="t" r="r" b="b"/>
              <a:pathLst>
                <a:path w="19580" h="9178" extrusionOk="0">
                  <a:moveTo>
                    <a:pt x="5871" y="2550"/>
                  </a:moveTo>
                  <a:lnTo>
                    <a:pt x="6826" y="3187"/>
                  </a:lnTo>
                  <a:lnTo>
                    <a:pt x="4530" y="6628"/>
                  </a:lnTo>
                  <a:lnTo>
                    <a:pt x="3577" y="5992"/>
                  </a:lnTo>
                  <a:lnTo>
                    <a:pt x="5871" y="2550"/>
                  </a:lnTo>
                  <a:close/>
                  <a:moveTo>
                    <a:pt x="10285" y="2550"/>
                  </a:moveTo>
                  <a:lnTo>
                    <a:pt x="11238" y="3187"/>
                  </a:lnTo>
                  <a:lnTo>
                    <a:pt x="8943" y="6628"/>
                  </a:lnTo>
                  <a:lnTo>
                    <a:pt x="7989" y="5992"/>
                  </a:lnTo>
                  <a:lnTo>
                    <a:pt x="10285" y="2550"/>
                  </a:lnTo>
                  <a:close/>
                  <a:moveTo>
                    <a:pt x="14696" y="2550"/>
                  </a:moveTo>
                  <a:lnTo>
                    <a:pt x="15651" y="3187"/>
                  </a:lnTo>
                  <a:lnTo>
                    <a:pt x="13355" y="6628"/>
                  </a:lnTo>
                  <a:lnTo>
                    <a:pt x="12400" y="5992"/>
                  </a:lnTo>
                  <a:lnTo>
                    <a:pt x="14696" y="2550"/>
                  </a:lnTo>
                  <a:close/>
                  <a:moveTo>
                    <a:pt x="6311" y="0"/>
                  </a:moveTo>
                  <a:cubicBezTo>
                    <a:pt x="4134" y="0"/>
                    <a:pt x="2009" y="1139"/>
                    <a:pt x="848" y="3152"/>
                  </a:cubicBezTo>
                  <a:cubicBezTo>
                    <a:pt x="293" y="4094"/>
                    <a:pt x="0" y="5186"/>
                    <a:pt x="0" y="6310"/>
                  </a:cubicBezTo>
                  <a:cubicBezTo>
                    <a:pt x="0" y="7891"/>
                    <a:pt x="1287" y="9178"/>
                    <a:pt x="2868" y="9178"/>
                  </a:cubicBezTo>
                  <a:lnTo>
                    <a:pt x="16711" y="9178"/>
                  </a:lnTo>
                  <a:cubicBezTo>
                    <a:pt x="18292" y="9178"/>
                    <a:pt x="19579" y="7891"/>
                    <a:pt x="19579" y="6310"/>
                  </a:cubicBezTo>
                  <a:cubicBezTo>
                    <a:pt x="19579" y="5186"/>
                    <a:pt x="19287" y="4094"/>
                    <a:pt x="18734" y="3155"/>
                  </a:cubicBezTo>
                  <a:cubicBezTo>
                    <a:pt x="17607" y="1202"/>
                    <a:pt x="15523" y="0"/>
                    <a:pt x="13269" y="0"/>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35" name="Google Shape;27135;p53"/>
            <p:cNvSpPr/>
            <p:nvPr/>
          </p:nvSpPr>
          <p:spPr>
            <a:xfrm>
              <a:off x="2469204" y="2591860"/>
              <a:ext cx="40611" cy="64996"/>
            </a:xfrm>
            <a:custGeom>
              <a:avLst/>
              <a:gdLst/>
              <a:ahLst/>
              <a:cxnLst/>
              <a:rect l="l" t="t" r="r" b="b"/>
              <a:pathLst>
                <a:path w="1837" h="2940" extrusionOk="0">
                  <a:moveTo>
                    <a:pt x="390" y="0"/>
                  </a:moveTo>
                  <a:cubicBezTo>
                    <a:pt x="343" y="222"/>
                    <a:pt x="294" y="446"/>
                    <a:pt x="217" y="660"/>
                  </a:cubicBezTo>
                  <a:cubicBezTo>
                    <a:pt x="155" y="831"/>
                    <a:pt x="81" y="998"/>
                    <a:pt x="0" y="1161"/>
                  </a:cubicBezTo>
                  <a:cubicBezTo>
                    <a:pt x="626" y="1664"/>
                    <a:pt x="1166" y="2266"/>
                    <a:pt x="1600" y="2940"/>
                  </a:cubicBezTo>
                  <a:cubicBezTo>
                    <a:pt x="1836" y="1805"/>
                    <a:pt x="1357" y="641"/>
                    <a:pt x="390" y="0"/>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36" name="Google Shape;27136;p53"/>
            <p:cNvSpPr/>
            <p:nvPr/>
          </p:nvSpPr>
          <p:spPr>
            <a:xfrm>
              <a:off x="2354083" y="2555668"/>
              <a:ext cx="101120" cy="47332"/>
            </a:xfrm>
            <a:custGeom>
              <a:avLst/>
              <a:gdLst/>
              <a:ahLst/>
              <a:cxnLst/>
              <a:rect l="l" t="t" r="r" b="b"/>
              <a:pathLst>
                <a:path w="4574" h="2141" extrusionOk="0">
                  <a:moveTo>
                    <a:pt x="2806" y="1"/>
                  </a:moveTo>
                  <a:cubicBezTo>
                    <a:pt x="1757" y="1"/>
                    <a:pt x="749" y="412"/>
                    <a:pt x="0" y="1149"/>
                  </a:cubicBezTo>
                  <a:lnTo>
                    <a:pt x="518" y="1149"/>
                  </a:lnTo>
                  <a:cubicBezTo>
                    <a:pt x="1479" y="1149"/>
                    <a:pt x="2430" y="1331"/>
                    <a:pt x="3325" y="1682"/>
                  </a:cubicBezTo>
                  <a:cubicBezTo>
                    <a:pt x="3644" y="1808"/>
                    <a:pt x="3947" y="1971"/>
                    <a:pt x="4246" y="2140"/>
                  </a:cubicBezTo>
                  <a:cubicBezTo>
                    <a:pt x="4278" y="2064"/>
                    <a:pt x="4316" y="1992"/>
                    <a:pt x="4343" y="1914"/>
                  </a:cubicBezTo>
                  <a:cubicBezTo>
                    <a:pt x="4495" y="1484"/>
                    <a:pt x="4573" y="1031"/>
                    <a:pt x="4572" y="574"/>
                  </a:cubicBezTo>
                  <a:lnTo>
                    <a:pt x="4572" y="1"/>
                  </a:lnTo>
                  <a:lnTo>
                    <a:pt x="2812" y="1"/>
                  </a:lnTo>
                  <a:cubicBezTo>
                    <a:pt x="2810" y="1"/>
                    <a:pt x="2808" y="1"/>
                    <a:pt x="2806"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37" name="Google Shape;27137;p53"/>
            <p:cNvSpPr/>
            <p:nvPr/>
          </p:nvSpPr>
          <p:spPr>
            <a:xfrm>
              <a:off x="2215724" y="2530928"/>
              <a:ext cx="147435" cy="50140"/>
            </a:xfrm>
            <a:custGeom>
              <a:avLst/>
              <a:gdLst/>
              <a:ahLst/>
              <a:cxnLst/>
              <a:rect l="l" t="t" r="r" b="b"/>
              <a:pathLst>
                <a:path w="6669" h="2268" extrusionOk="0">
                  <a:moveTo>
                    <a:pt x="3335" y="0"/>
                  </a:moveTo>
                  <a:cubicBezTo>
                    <a:pt x="2635" y="0"/>
                    <a:pt x="1936" y="237"/>
                    <a:pt x="1417" y="709"/>
                  </a:cubicBezTo>
                  <a:cubicBezTo>
                    <a:pt x="1117" y="606"/>
                    <a:pt x="803" y="554"/>
                    <a:pt x="488" y="554"/>
                  </a:cubicBezTo>
                  <a:cubicBezTo>
                    <a:pt x="325" y="554"/>
                    <a:pt x="162" y="568"/>
                    <a:pt x="1" y="596"/>
                  </a:cubicBezTo>
                  <a:cubicBezTo>
                    <a:pt x="758" y="995"/>
                    <a:pt x="1388" y="1572"/>
                    <a:pt x="1864" y="2268"/>
                  </a:cubicBezTo>
                  <a:lnTo>
                    <a:pt x="4805" y="2268"/>
                  </a:lnTo>
                  <a:cubicBezTo>
                    <a:pt x="5281" y="1572"/>
                    <a:pt x="5910" y="995"/>
                    <a:pt x="6669" y="596"/>
                  </a:cubicBezTo>
                  <a:cubicBezTo>
                    <a:pt x="6507" y="568"/>
                    <a:pt x="6344" y="554"/>
                    <a:pt x="6181" y="554"/>
                  </a:cubicBezTo>
                  <a:cubicBezTo>
                    <a:pt x="5866" y="554"/>
                    <a:pt x="5552" y="606"/>
                    <a:pt x="5252" y="709"/>
                  </a:cubicBezTo>
                  <a:cubicBezTo>
                    <a:pt x="4733" y="237"/>
                    <a:pt x="4034" y="0"/>
                    <a:pt x="3335" y="0"/>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38" name="Google Shape;27138;p53"/>
            <p:cNvSpPr/>
            <p:nvPr/>
          </p:nvSpPr>
          <p:spPr>
            <a:xfrm>
              <a:off x="2123707" y="2555668"/>
              <a:ext cx="101120" cy="47332"/>
            </a:xfrm>
            <a:custGeom>
              <a:avLst/>
              <a:gdLst/>
              <a:ahLst/>
              <a:cxnLst/>
              <a:rect l="l" t="t" r="r" b="b"/>
              <a:pathLst>
                <a:path w="4574" h="2141" extrusionOk="0">
                  <a:moveTo>
                    <a:pt x="1767" y="1"/>
                  </a:moveTo>
                  <a:cubicBezTo>
                    <a:pt x="1765" y="1"/>
                    <a:pt x="1763" y="1"/>
                    <a:pt x="1761" y="1"/>
                  </a:cubicBezTo>
                  <a:lnTo>
                    <a:pt x="2" y="1"/>
                  </a:lnTo>
                  <a:lnTo>
                    <a:pt x="2" y="574"/>
                  </a:lnTo>
                  <a:cubicBezTo>
                    <a:pt x="0" y="1031"/>
                    <a:pt x="77" y="1482"/>
                    <a:pt x="229" y="1912"/>
                  </a:cubicBezTo>
                  <a:cubicBezTo>
                    <a:pt x="257" y="1990"/>
                    <a:pt x="296" y="2064"/>
                    <a:pt x="329" y="2140"/>
                  </a:cubicBezTo>
                  <a:cubicBezTo>
                    <a:pt x="628" y="1969"/>
                    <a:pt x="931" y="1807"/>
                    <a:pt x="1252" y="1680"/>
                  </a:cubicBezTo>
                  <a:cubicBezTo>
                    <a:pt x="2146" y="1329"/>
                    <a:pt x="3096" y="1149"/>
                    <a:pt x="4056" y="1147"/>
                  </a:cubicBezTo>
                  <a:lnTo>
                    <a:pt x="4573" y="1147"/>
                  </a:lnTo>
                  <a:cubicBezTo>
                    <a:pt x="3824" y="412"/>
                    <a:pt x="2818" y="1"/>
                    <a:pt x="1767"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39" name="Google Shape;27139;p53"/>
            <p:cNvSpPr/>
            <p:nvPr/>
          </p:nvSpPr>
          <p:spPr>
            <a:xfrm>
              <a:off x="2069053" y="2591860"/>
              <a:ext cx="40611" cy="64974"/>
            </a:xfrm>
            <a:custGeom>
              <a:avLst/>
              <a:gdLst/>
              <a:ahLst/>
              <a:cxnLst/>
              <a:rect l="l" t="t" r="r" b="b"/>
              <a:pathLst>
                <a:path w="1837" h="2939" extrusionOk="0">
                  <a:moveTo>
                    <a:pt x="1447" y="0"/>
                  </a:moveTo>
                  <a:cubicBezTo>
                    <a:pt x="481" y="639"/>
                    <a:pt x="1" y="1805"/>
                    <a:pt x="238" y="2938"/>
                  </a:cubicBezTo>
                  <a:cubicBezTo>
                    <a:pt x="671" y="2264"/>
                    <a:pt x="1211" y="1664"/>
                    <a:pt x="1837" y="1161"/>
                  </a:cubicBezTo>
                  <a:cubicBezTo>
                    <a:pt x="1755" y="997"/>
                    <a:pt x="1682" y="829"/>
                    <a:pt x="1618" y="657"/>
                  </a:cubicBezTo>
                  <a:cubicBezTo>
                    <a:pt x="1543" y="443"/>
                    <a:pt x="1493" y="222"/>
                    <a:pt x="1447" y="0"/>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grpSp>
      <p:sp>
        <p:nvSpPr>
          <p:cNvPr id="27140" name="Google Shape;27140;p53"/>
          <p:cNvSpPr/>
          <p:nvPr/>
        </p:nvSpPr>
        <p:spPr>
          <a:xfrm>
            <a:off x="6705600" y="1389502"/>
            <a:ext cx="653400" cy="653700"/>
          </a:xfrm>
          <a:prstGeom prst="ellipse">
            <a:avLst/>
          </a:pr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grpSp>
        <p:nvGrpSpPr>
          <p:cNvPr id="27141" name="Google Shape;27141;p53"/>
          <p:cNvGrpSpPr/>
          <p:nvPr/>
        </p:nvGrpSpPr>
        <p:grpSpPr>
          <a:xfrm>
            <a:off x="6846083" y="1529763"/>
            <a:ext cx="372434" cy="373179"/>
            <a:chOff x="3411424" y="1890900"/>
            <a:chExt cx="392738" cy="393525"/>
          </a:xfrm>
        </p:grpSpPr>
        <p:sp>
          <p:nvSpPr>
            <p:cNvPr id="27142" name="Google Shape;27142;p53"/>
            <p:cNvSpPr/>
            <p:nvPr/>
          </p:nvSpPr>
          <p:spPr>
            <a:xfrm>
              <a:off x="3411424" y="1890900"/>
              <a:ext cx="345872" cy="162954"/>
            </a:xfrm>
            <a:custGeom>
              <a:avLst/>
              <a:gdLst/>
              <a:ahLst/>
              <a:cxnLst/>
              <a:rect l="l" t="t" r="r" b="b"/>
              <a:pathLst>
                <a:path w="15645" h="7371" extrusionOk="0">
                  <a:moveTo>
                    <a:pt x="0" y="0"/>
                  </a:moveTo>
                  <a:lnTo>
                    <a:pt x="0" y="1043"/>
                  </a:lnTo>
                  <a:lnTo>
                    <a:pt x="1043" y="1043"/>
                  </a:lnTo>
                  <a:lnTo>
                    <a:pt x="1043" y="2156"/>
                  </a:lnTo>
                  <a:lnTo>
                    <a:pt x="0" y="2156"/>
                  </a:lnTo>
                  <a:lnTo>
                    <a:pt x="0" y="3198"/>
                  </a:lnTo>
                  <a:lnTo>
                    <a:pt x="1043" y="3198"/>
                  </a:lnTo>
                  <a:lnTo>
                    <a:pt x="1043" y="7370"/>
                  </a:lnTo>
                  <a:lnTo>
                    <a:pt x="2087" y="7370"/>
                  </a:lnTo>
                  <a:lnTo>
                    <a:pt x="2087" y="5283"/>
                  </a:lnTo>
                  <a:lnTo>
                    <a:pt x="3130" y="5283"/>
                  </a:lnTo>
                  <a:lnTo>
                    <a:pt x="3130" y="2156"/>
                  </a:lnTo>
                  <a:lnTo>
                    <a:pt x="4172" y="2156"/>
                  </a:lnTo>
                  <a:lnTo>
                    <a:pt x="4172" y="5283"/>
                  </a:lnTo>
                  <a:lnTo>
                    <a:pt x="6258" y="5283"/>
                  </a:lnTo>
                  <a:lnTo>
                    <a:pt x="6258" y="3198"/>
                  </a:lnTo>
                  <a:lnTo>
                    <a:pt x="15645" y="3198"/>
                  </a:lnTo>
                  <a:lnTo>
                    <a:pt x="15645" y="2156"/>
                  </a:lnTo>
                  <a:lnTo>
                    <a:pt x="6258" y="2156"/>
                  </a:lnTo>
                  <a:lnTo>
                    <a:pt x="6258" y="1043"/>
                  </a:lnTo>
                  <a:lnTo>
                    <a:pt x="15645" y="1043"/>
                  </a:lnTo>
                  <a:lnTo>
                    <a:pt x="15645"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43" name="Google Shape;27143;p53"/>
            <p:cNvSpPr/>
            <p:nvPr/>
          </p:nvSpPr>
          <p:spPr>
            <a:xfrm>
              <a:off x="3711156" y="1984641"/>
              <a:ext cx="93006" cy="69219"/>
            </a:xfrm>
            <a:custGeom>
              <a:avLst/>
              <a:gdLst/>
              <a:ahLst/>
              <a:cxnLst/>
              <a:rect l="l" t="t" r="r" b="b"/>
              <a:pathLst>
                <a:path w="4207" h="3131" extrusionOk="0">
                  <a:moveTo>
                    <a:pt x="2608" y="1"/>
                  </a:moveTo>
                  <a:cubicBezTo>
                    <a:pt x="1171" y="1"/>
                    <a:pt x="1" y="1171"/>
                    <a:pt x="1" y="2608"/>
                  </a:cubicBezTo>
                  <a:lnTo>
                    <a:pt x="1" y="3130"/>
                  </a:lnTo>
                  <a:lnTo>
                    <a:pt x="1601" y="3130"/>
                  </a:lnTo>
                  <a:cubicBezTo>
                    <a:pt x="3039" y="3129"/>
                    <a:pt x="4205" y="1962"/>
                    <a:pt x="4206" y="523"/>
                  </a:cubicBezTo>
                  <a:lnTo>
                    <a:pt x="4206" y="1"/>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44" name="Google Shape;27144;p53"/>
            <p:cNvSpPr/>
            <p:nvPr/>
          </p:nvSpPr>
          <p:spPr>
            <a:xfrm>
              <a:off x="3411424" y="2076879"/>
              <a:ext cx="345850" cy="207545"/>
            </a:xfrm>
            <a:custGeom>
              <a:avLst/>
              <a:gdLst/>
              <a:ahLst/>
              <a:cxnLst/>
              <a:rect l="l" t="t" r="r" b="b"/>
              <a:pathLst>
                <a:path w="15644" h="9388" extrusionOk="0">
                  <a:moveTo>
                    <a:pt x="4171" y="2086"/>
                  </a:moveTo>
                  <a:lnTo>
                    <a:pt x="4171" y="3129"/>
                  </a:lnTo>
                  <a:lnTo>
                    <a:pt x="2087" y="3129"/>
                  </a:lnTo>
                  <a:lnTo>
                    <a:pt x="2086" y="2086"/>
                  </a:lnTo>
                  <a:close/>
                  <a:moveTo>
                    <a:pt x="7300" y="2086"/>
                  </a:moveTo>
                  <a:lnTo>
                    <a:pt x="7300" y="3129"/>
                  </a:lnTo>
                  <a:lnTo>
                    <a:pt x="5215" y="3129"/>
                  </a:lnTo>
                  <a:lnTo>
                    <a:pt x="5215" y="2086"/>
                  </a:lnTo>
                  <a:close/>
                  <a:moveTo>
                    <a:pt x="10430" y="2086"/>
                  </a:moveTo>
                  <a:lnTo>
                    <a:pt x="10430" y="3129"/>
                  </a:lnTo>
                  <a:lnTo>
                    <a:pt x="8343" y="3129"/>
                  </a:lnTo>
                  <a:lnTo>
                    <a:pt x="8343" y="2086"/>
                  </a:lnTo>
                  <a:close/>
                  <a:moveTo>
                    <a:pt x="13558" y="2086"/>
                  </a:moveTo>
                  <a:lnTo>
                    <a:pt x="13558" y="3129"/>
                  </a:lnTo>
                  <a:lnTo>
                    <a:pt x="11473" y="3129"/>
                  </a:lnTo>
                  <a:lnTo>
                    <a:pt x="11473" y="2086"/>
                  </a:lnTo>
                  <a:close/>
                  <a:moveTo>
                    <a:pt x="0" y="1"/>
                  </a:moveTo>
                  <a:lnTo>
                    <a:pt x="0" y="3129"/>
                  </a:lnTo>
                  <a:cubicBezTo>
                    <a:pt x="0" y="5829"/>
                    <a:pt x="2062" y="8056"/>
                    <a:pt x="4693" y="8318"/>
                  </a:cubicBezTo>
                  <a:lnTo>
                    <a:pt x="4693" y="9388"/>
                  </a:lnTo>
                  <a:lnTo>
                    <a:pt x="10950" y="9388"/>
                  </a:lnTo>
                  <a:lnTo>
                    <a:pt x="10950" y="8318"/>
                  </a:lnTo>
                  <a:cubicBezTo>
                    <a:pt x="13582" y="8056"/>
                    <a:pt x="15643" y="5829"/>
                    <a:pt x="15643" y="3129"/>
                  </a:cubicBezTo>
                  <a:lnTo>
                    <a:pt x="15643" y="1"/>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45" name="Google Shape;27145;p53"/>
            <p:cNvSpPr/>
            <p:nvPr/>
          </p:nvSpPr>
          <p:spPr>
            <a:xfrm>
              <a:off x="3480581" y="2030783"/>
              <a:ext cx="218798" cy="23080"/>
            </a:xfrm>
            <a:custGeom>
              <a:avLst/>
              <a:gdLst/>
              <a:ahLst/>
              <a:cxnLst/>
              <a:rect l="l" t="t" r="r" b="b"/>
              <a:pathLst>
                <a:path w="9897" h="1044" extrusionOk="0">
                  <a:moveTo>
                    <a:pt x="0" y="1"/>
                  </a:moveTo>
                  <a:lnTo>
                    <a:pt x="0" y="1043"/>
                  </a:lnTo>
                  <a:lnTo>
                    <a:pt x="9896" y="1043"/>
                  </a:lnTo>
                  <a:cubicBezTo>
                    <a:pt x="9419" y="414"/>
                    <a:pt x="8672" y="1"/>
                    <a:pt x="7822"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grpSp>
      <p:grpSp>
        <p:nvGrpSpPr>
          <p:cNvPr id="27146" name="Google Shape;27146;p53"/>
          <p:cNvGrpSpPr/>
          <p:nvPr/>
        </p:nvGrpSpPr>
        <p:grpSpPr>
          <a:xfrm flipH="1">
            <a:off x="-232353" y="517178"/>
            <a:ext cx="1743616" cy="3257056"/>
            <a:chOff x="6328097" y="1662528"/>
            <a:chExt cx="1743616" cy="3257056"/>
          </a:xfrm>
        </p:grpSpPr>
        <p:sp>
          <p:nvSpPr>
            <p:cNvPr id="27147" name="Google Shape;27147;p53"/>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48" name="Google Shape;27148;p53"/>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49" name="Google Shape;27149;p53"/>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50" name="Google Shape;27150;p53"/>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51" name="Google Shape;27151;p53"/>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52" name="Google Shape;27152;p53"/>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53" name="Google Shape;27153;p53"/>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54" name="Google Shape;27154;p53"/>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55" name="Google Shape;27155;p53"/>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56" name="Google Shape;27156;p53"/>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57" name="Google Shape;27157;p53"/>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58" name="Google Shape;27158;p53"/>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59" name="Google Shape;27159;p53"/>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0" name="Google Shape;27160;p53"/>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1" name="Google Shape;27161;p53"/>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2" name="Google Shape;27162;p53"/>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3" name="Google Shape;27163;p53"/>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4" name="Google Shape;27164;p53"/>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5" name="Google Shape;27165;p53"/>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6" name="Google Shape;27166;p53"/>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7" name="Google Shape;27167;p53"/>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8" name="Google Shape;27168;p53"/>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69" name="Google Shape;27169;p53"/>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0" name="Google Shape;27170;p53"/>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1" name="Google Shape;27171;p53"/>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2" name="Google Shape;27172;p53"/>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3" name="Google Shape;27173;p53"/>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4" name="Google Shape;27174;p53"/>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5" name="Google Shape;27175;p53"/>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6" name="Google Shape;27176;p53"/>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7" name="Google Shape;27177;p53"/>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8" name="Google Shape;27178;p53"/>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79" name="Google Shape;27179;p53"/>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80" name="Google Shape;27180;p53"/>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81" name="Google Shape;27181;p53"/>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82" name="Google Shape;27182;p53"/>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83" name="Google Shape;27183;p53"/>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184" name="Google Shape;27184;p53"/>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185" name="Google Shape;27185;p53"/>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sp>
        <p:nvSpPr>
          <p:cNvPr id="27186" name="Google Shape;27186;p53"/>
          <p:cNvSpPr/>
          <p:nvPr/>
        </p:nvSpPr>
        <p:spPr>
          <a:xfrm>
            <a:off x="8557869" y="723900"/>
            <a:ext cx="89607" cy="89607"/>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5" name="TextBox 4"/>
          <p:cNvSpPr txBox="1"/>
          <p:nvPr/>
        </p:nvSpPr>
        <p:spPr>
          <a:xfrm>
            <a:off x="267980" y="871296"/>
            <a:ext cx="8783550" cy="461665"/>
          </a:xfrm>
          <a:prstGeom prst="rect">
            <a:avLst/>
          </a:prstGeom>
          <a:noFill/>
        </p:spPr>
        <p:txBody>
          <a:bodyPr wrap="square">
            <a:spAutoFit/>
          </a:bodyPr>
          <a:lstStyle/>
          <a:p>
            <a:pPr algn="ctr"/>
            <a:r>
              <a:rPr lang="en-US" sz="2400" b="1" dirty="0" err="1">
                <a:solidFill>
                  <a:srgbClr val="0000FF"/>
                </a:solidFill>
              </a:rPr>
              <a:t>Em</a:t>
            </a:r>
            <a:r>
              <a:rPr lang="en-US" sz="2400" b="1" dirty="0">
                <a:solidFill>
                  <a:srgbClr val="0000FF"/>
                </a:solidFill>
              </a:rPr>
              <a:t> </a:t>
            </a:r>
            <a:r>
              <a:rPr lang="en-US" sz="2400" b="1" dirty="0" err="1">
                <a:solidFill>
                  <a:srgbClr val="0000FF"/>
                </a:solidFill>
              </a:rPr>
              <a:t>hãy</a:t>
            </a:r>
            <a:r>
              <a:rPr lang="en-US" sz="2400" b="1" dirty="0">
                <a:solidFill>
                  <a:srgbClr val="0000FF"/>
                </a:solidFill>
              </a:rPr>
              <a:t> </a:t>
            </a:r>
            <a:r>
              <a:rPr lang="en-US" sz="2400" b="1" dirty="0" err="1">
                <a:solidFill>
                  <a:srgbClr val="0000FF"/>
                </a:solidFill>
              </a:rPr>
              <a:t>đọc</a:t>
            </a:r>
            <a:r>
              <a:rPr lang="en-US" sz="2400" b="1" dirty="0">
                <a:solidFill>
                  <a:srgbClr val="0000FF"/>
                </a:solidFill>
              </a:rPr>
              <a:t> </a:t>
            </a:r>
            <a:r>
              <a:rPr lang="en-US" sz="2400" b="1" dirty="0" err="1">
                <a:solidFill>
                  <a:srgbClr val="0000FF"/>
                </a:solidFill>
              </a:rPr>
              <a:t>các</a:t>
            </a:r>
            <a:r>
              <a:rPr lang="en-US" sz="2400" b="1" dirty="0">
                <a:solidFill>
                  <a:srgbClr val="0000FF"/>
                </a:solidFill>
              </a:rPr>
              <a:t> </a:t>
            </a:r>
            <a:r>
              <a:rPr lang="en-US" sz="2400" b="1" dirty="0" err="1">
                <a:solidFill>
                  <a:srgbClr val="0000FF"/>
                </a:solidFill>
              </a:rPr>
              <a:t>thông</a:t>
            </a:r>
            <a:r>
              <a:rPr lang="en-US" sz="2400" b="1" dirty="0">
                <a:solidFill>
                  <a:srgbClr val="0000FF"/>
                </a:solidFill>
              </a:rPr>
              <a:t> tin </a:t>
            </a:r>
            <a:r>
              <a:rPr lang="en-US" sz="2400" b="1" dirty="0" err="1">
                <a:solidFill>
                  <a:srgbClr val="0000FF"/>
                </a:solidFill>
              </a:rPr>
              <a:t>trong</a:t>
            </a:r>
            <a:r>
              <a:rPr lang="en-US" sz="2400" b="1" dirty="0">
                <a:solidFill>
                  <a:srgbClr val="0000FF"/>
                </a:solidFill>
              </a:rPr>
              <a:t> </a:t>
            </a:r>
            <a:r>
              <a:rPr lang="en-US" sz="2400" b="1" dirty="0" err="1">
                <a:solidFill>
                  <a:srgbClr val="0000FF"/>
                </a:solidFill>
              </a:rPr>
              <a:t>trang</a:t>
            </a:r>
            <a:r>
              <a:rPr lang="en-US" sz="2400" b="1" dirty="0">
                <a:solidFill>
                  <a:srgbClr val="0000FF"/>
                </a:solidFill>
              </a:rPr>
              <a:t> 11 </a:t>
            </a:r>
            <a:r>
              <a:rPr lang="en-US" sz="2400" b="1" dirty="0" err="1">
                <a:solidFill>
                  <a:srgbClr val="0000FF"/>
                </a:solidFill>
              </a:rPr>
              <a:t>và</a:t>
            </a:r>
            <a:r>
              <a:rPr lang="en-US" sz="2400" b="1" dirty="0">
                <a:solidFill>
                  <a:srgbClr val="0000FF"/>
                </a:solidFill>
              </a:rPr>
              <a:t> </a:t>
            </a:r>
            <a:r>
              <a:rPr lang="en-US" sz="2400" b="1" dirty="0" err="1">
                <a:solidFill>
                  <a:srgbClr val="0000FF"/>
                </a:solidFill>
              </a:rPr>
              <a:t>trả</a:t>
            </a:r>
            <a:r>
              <a:rPr lang="en-US" sz="2400" b="1" dirty="0">
                <a:solidFill>
                  <a:srgbClr val="0000FF"/>
                </a:solidFill>
              </a:rPr>
              <a:t> </a:t>
            </a:r>
            <a:r>
              <a:rPr lang="en-US" sz="2400" b="1" dirty="0" err="1">
                <a:solidFill>
                  <a:srgbClr val="0000FF"/>
                </a:solidFill>
              </a:rPr>
              <a:t>lời</a:t>
            </a:r>
            <a:r>
              <a:rPr lang="en-US" sz="2400" b="1" dirty="0">
                <a:solidFill>
                  <a:srgbClr val="0000FF"/>
                </a:solidFill>
              </a:rPr>
              <a:t> </a:t>
            </a:r>
            <a:r>
              <a:rPr lang="en-US" sz="2400" b="1" dirty="0" err="1">
                <a:solidFill>
                  <a:srgbClr val="0000FF"/>
                </a:solidFill>
              </a:rPr>
              <a:t>câu</a:t>
            </a:r>
            <a:r>
              <a:rPr lang="en-US" sz="2400" b="1" dirty="0">
                <a:solidFill>
                  <a:srgbClr val="0000FF"/>
                </a:solidFill>
              </a:rPr>
              <a:t> </a:t>
            </a:r>
            <a:r>
              <a:rPr lang="en-US" sz="2400" b="1" dirty="0" err="1">
                <a:solidFill>
                  <a:srgbClr val="0000FF"/>
                </a:solidFill>
              </a:rPr>
              <a:t>hỏi</a:t>
            </a:r>
            <a:r>
              <a:rPr lang="en-US" sz="2400" b="1" dirty="0">
                <a:solidFill>
                  <a:srgbClr val="0000FF"/>
                </a:solidFill>
              </a:rPr>
              <a:t>: </a:t>
            </a:r>
          </a:p>
        </p:txBody>
      </p:sp>
      <p:sp>
        <p:nvSpPr>
          <p:cNvPr id="19" name="TextBox 18"/>
          <p:cNvSpPr txBox="1"/>
          <p:nvPr/>
        </p:nvSpPr>
        <p:spPr>
          <a:xfrm>
            <a:off x="5105400" y="1866900"/>
            <a:ext cx="3791283" cy="2568717"/>
          </a:xfrm>
          <a:prstGeom prst="rect">
            <a:avLst/>
          </a:prstGeom>
          <a:noFill/>
        </p:spPr>
        <p:txBody>
          <a:bodyPr wrap="square">
            <a:spAutoFit/>
          </a:bodyPr>
          <a:lstStyle/>
          <a:p>
            <a:pPr algn="just">
              <a:lnSpc>
                <a:spcPct val="150000"/>
              </a:lnSpc>
            </a:pPr>
            <a:r>
              <a:rPr lang="en-US" sz="2200" b="1" dirty="0" err="1">
                <a:solidFill>
                  <a:srgbClr val="0000FF"/>
                </a:solidFill>
              </a:rPr>
              <a:t>Hãy</a:t>
            </a:r>
            <a:r>
              <a:rPr lang="en-US" sz="2200" b="1" dirty="0">
                <a:solidFill>
                  <a:srgbClr val="0000FF"/>
                </a:solidFill>
              </a:rPr>
              <a:t> </a:t>
            </a:r>
            <a:r>
              <a:rPr lang="en-US" sz="2200" b="1" dirty="0" err="1">
                <a:solidFill>
                  <a:srgbClr val="0000FF"/>
                </a:solidFill>
              </a:rPr>
              <a:t>kể</a:t>
            </a:r>
            <a:r>
              <a:rPr lang="en-US" sz="2200" b="1" dirty="0">
                <a:solidFill>
                  <a:srgbClr val="0000FF"/>
                </a:solidFill>
              </a:rPr>
              <a:t> </a:t>
            </a:r>
            <a:r>
              <a:rPr lang="en-US" sz="2200" b="1" dirty="0" err="1">
                <a:solidFill>
                  <a:srgbClr val="0000FF"/>
                </a:solidFill>
              </a:rPr>
              <a:t>thêm</a:t>
            </a:r>
            <a:r>
              <a:rPr lang="en-US" sz="2200" b="1" dirty="0">
                <a:solidFill>
                  <a:srgbClr val="0000FF"/>
                </a:solidFill>
              </a:rPr>
              <a:t> </a:t>
            </a:r>
            <a:r>
              <a:rPr lang="en-US" sz="2200" b="1" dirty="0" err="1">
                <a:solidFill>
                  <a:srgbClr val="0000FF"/>
                </a:solidFill>
              </a:rPr>
              <a:t>những</a:t>
            </a:r>
            <a:r>
              <a:rPr lang="en-US" sz="2200" b="1" dirty="0">
                <a:solidFill>
                  <a:srgbClr val="0000FF"/>
                </a:solidFill>
              </a:rPr>
              <a:t> </a:t>
            </a:r>
            <a:r>
              <a:rPr lang="en-US" sz="2200" b="1" dirty="0" err="1">
                <a:solidFill>
                  <a:srgbClr val="0000FF"/>
                </a:solidFill>
              </a:rPr>
              <a:t>biểu</a:t>
            </a:r>
            <a:r>
              <a:rPr lang="en-US" sz="2200" b="1" dirty="0">
                <a:solidFill>
                  <a:srgbClr val="0000FF"/>
                </a:solidFill>
              </a:rPr>
              <a:t> </a:t>
            </a:r>
            <a:r>
              <a:rPr lang="en-US" sz="2200" b="1" dirty="0" err="1">
                <a:solidFill>
                  <a:srgbClr val="0000FF"/>
                </a:solidFill>
              </a:rPr>
              <a:t>hiện</a:t>
            </a:r>
            <a:r>
              <a:rPr lang="en-US" sz="2200" b="1" dirty="0">
                <a:solidFill>
                  <a:srgbClr val="0000FF"/>
                </a:solidFill>
              </a:rPr>
              <a:t> </a:t>
            </a:r>
            <a:r>
              <a:rPr lang="en-US" sz="2200" b="1" dirty="0" err="1">
                <a:solidFill>
                  <a:srgbClr val="0000FF"/>
                </a:solidFill>
              </a:rPr>
              <a:t>khác</a:t>
            </a:r>
            <a:r>
              <a:rPr lang="en-US" sz="2200" b="1" dirty="0">
                <a:solidFill>
                  <a:srgbClr val="0000FF"/>
                </a:solidFill>
              </a:rPr>
              <a:t> </a:t>
            </a:r>
            <a:r>
              <a:rPr lang="en-US" sz="2200" b="1" dirty="0" err="1">
                <a:solidFill>
                  <a:srgbClr val="0000FF"/>
                </a:solidFill>
              </a:rPr>
              <a:t>về</a:t>
            </a:r>
            <a:r>
              <a:rPr lang="en-US" sz="2200" b="1" dirty="0">
                <a:solidFill>
                  <a:srgbClr val="0000FF"/>
                </a:solidFill>
              </a:rPr>
              <a:t> </a:t>
            </a:r>
            <a:r>
              <a:rPr lang="en-US" sz="2200" b="1" dirty="0" err="1">
                <a:solidFill>
                  <a:srgbClr val="0000FF"/>
                </a:solidFill>
              </a:rPr>
              <a:t>sự</a:t>
            </a:r>
            <a:r>
              <a:rPr lang="en-US" sz="2200" b="1" dirty="0">
                <a:solidFill>
                  <a:srgbClr val="0000FF"/>
                </a:solidFill>
              </a:rPr>
              <a:t> </a:t>
            </a:r>
            <a:r>
              <a:rPr lang="en-US" sz="2200" b="1" dirty="0" err="1">
                <a:solidFill>
                  <a:srgbClr val="0000FF"/>
                </a:solidFill>
              </a:rPr>
              <a:t>đa</a:t>
            </a:r>
            <a:r>
              <a:rPr lang="en-US" sz="2200" b="1" dirty="0">
                <a:solidFill>
                  <a:srgbClr val="0000FF"/>
                </a:solidFill>
              </a:rPr>
              <a:t> </a:t>
            </a:r>
            <a:r>
              <a:rPr lang="en-US" sz="2200" b="1" dirty="0" err="1">
                <a:solidFill>
                  <a:srgbClr val="0000FF"/>
                </a:solidFill>
              </a:rPr>
              <a:t>dạng</a:t>
            </a:r>
            <a:r>
              <a:rPr lang="en-US" sz="2200" b="1" dirty="0">
                <a:solidFill>
                  <a:srgbClr val="0000FF"/>
                </a:solidFill>
              </a:rPr>
              <a:t> </a:t>
            </a:r>
            <a:r>
              <a:rPr lang="en-US" sz="2200" b="1" dirty="0" err="1">
                <a:solidFill>
                  <a:srgbClr val="0000FF"/>
                </a:solidFill>
              </a:rPr>
              <a:t>của</a:t>
            </a:r>
            <a:r>
              <a:rPr lang="en-US" sz="2200" b="1" dirty="0">
                <a:solidFill>
                  <a:srgbClr val="0000FF"/>
                </a:solidFill>
              </a:rPr>
              <a:t> </a:t>
            </a:r>
            <a:r>
              <a:rPr lang="en-US" sz="2200" b="1" dirty="0" err="1">
                <a:solidFill>
                  <a:srgbClr val="0000FF"/>
                </a:solidFill>
              </a:rPr>
              <a:t>các</a:t>
            </a:r>
            <a:r>
              <a:rPr lang="en-US" sz="2200" b="1" dirty="0">
                <a:solidFill>
                  <a:srgbClr val="0000FF"/>
                </a:solidFill>
              </a:rPr>
              <a:t> </a:t>
            </a:r>
            <a:r>
              <a:rPr lang="en-US" sz="2200" b="1" dirty="0" err="1">
                <a:solidFill>
                  <a:srgbClr val="0000FF"/>
                </a:solidFill>
              </a:rPr>
              <a:t>dân</a:t>
            </a:r>
            <a:r>
              <a:rPr lang="en-US" sz="2200" b="1" dirty="0">
                <a:solidFill>
                  <a:srgbClr val="0000FF"/>
                </a:solidFill>
              </a:rPr>
              <a:t> </a:t>
            </a:r>
            <a:r>
              <a:rPr lang="en-US" sz="2200" b="1" dirty="0" err="1">
                <a:solidFill>
                  <a:srgbClr val="0000FF"/>
                </a:solidFill>
              </a:rPr>
              <a:t>tộc</a:t>
            </a:r>
            <a:r>
              <a:rPr lang="en-US" sz="2200" b="1" dirty="0">
                <a:solidFill>
                  <a:srgbClr val="0000FF"/>
                </a:solidFill>
              </a:rPr>
              <a:t> </a:t>
            </a:r>
            <a:r>
              <a:rPr lang="en-US" sz="2200" b="1" dirty="0" err="1">
                <a:solidFill>
                  <a:srgbClr val="0000FF"/>
                </a:solidFill>
              </a:rPr>
              <a:t>và</a:t>
            </a:r>
            <a:r>
              <a:rPr lang="en-US" sz="2200" b="1" dirty="0">
                <a:solidFill>
                  <a:srgbClr val="0000FF"/>
                </a:solidFill>
              </a:rPr>
              <a:t> </a:t>
            </a:r>
            <a:r>
              <a:rPr lang="en-US" sz="2200" b="1" dirty="0" err="1">
                <a:solidFill>
                  <a:srgbClr val="0000FF"/>
                </a:solidFill>
              </a:rPr>
              <a:t>các</a:t>
            </a:r>
            <a:r>
              <a:rPr lang="en-US" sz="2200" b="1" dirty="0">
                <a:solidFill>
                  <a:srgbClr val="0000FF"/>
                </a:solidFill>
              </a:rPr>
              <a:t> </a:t>
            </a:r>
            <a:r>
              <a:rPr lang="en-US" sz="2200" b="1" dirty="0" err="1">
                <a:solidFill>
                  <a:srgbClr val="0000FF"/>
                </a:solidFill>
              </a:rPr>
              <a:t>nền</a:t>
            </a:r>
            <a:r>
              <a:rPr lang="en-US" sz="2200" b="1" dirty="0">
                <a:solidFill>
                  <a:srgbClr val="0000FF"/>
                </a:solidFill>
              </a:rPr>
              <a:t> </a:t>
            </a:r>
            <a:r>
              <a:rPr lang="en-US" sz="2200" b="1" dirty="0" err="1">
                <a:solidFill>
                  <a:srgbClr val="0000FF"/>
                </a:solidFill>
              </a:rPr>
              <a:t>văn</a:t>
            </a:r>
            <a:r>
              <a:rPr lang="en-US" sz="2200" b="1" dirty="0">
                <a:solidFill>
                  <a:srgbClr val="0000FF"/>
                </a:solidFill>
              </a:rPr>
              <a:t> </a:t>
            </a:r>
            <a:r>
              <a:rPr lang="en-US" sz="2200" b="1" dirty="0" err="1">
                <a:solidFill>
                  <a:srgbClr val="0000FF"/>
                </a:solidFill>
              </a:rPr>
              <a:t>hóa</a:t>
            </a:r>
            <a:r>
              <a:rPr lang="en-US" sz="2200" b="1" dirty="0">
                <a:solidFill>
                  <a:srgbClr val="0000FF"/>
                </a:solidFill>
              </a:rPr>
              <a:t> </a:t>
            </a:r>
            <a:r>
              <a:rPr lang="en-US" sz="2200" b="1" dirty="0" err="1">
                <a:solidFill>
                  <a:srgbClr val="0000FF"/>
                </a:solidFill>
              </a:rPr>
              <a:t>trên</a:t>
            </a:r>
            <a:r>
              <a:rPr lang="en-US" sz="2200" b="1" dirty="0">
                <a:solidFill>
                  <a:srgbClr val="0000FF"/>
                </a:solidFill>
              </a:rPr>
              <a:t> </a:t>
            </a:r>
            <a:r>
              <a:rPr lang="en-US" sz="2200" b="1" dirty="0" err="1">
                <a:solidFill>
                  <a:srgbClr val="0000FF"/>
                </a:solidFill>
              </a:rPr>
              <a:t>thế</a:t>
            </a:r>
            <a:r>
              <a:rPr lang="en-US" sz="2200" b="1" dirty="0">
                <a:solidFill>
                  <a:srgbClr val="0000FF"/>
                </a:solidFill>
              </a:rPr>
              <a:t> </a:t>
            </a:r>
            <a:r>
              <a:rPr lang="en-US" sz="2200" b="1" dirty="0" err="1">
                <a:solidFill>
                  <a:srgbClr val="0000FF"/>
                </a:solidFill>
              </a:rPr>
              <a:t>giới</a:t>
            </a:r>
            <a:r>
              <a:rPr lang="en-US" sz="2200" b="1" dirty="0">
                <a:solidFill>
                  <a:srgbClr val="0000FF"/>
                </a:solidFill>
              </a:rPr>
              <a:t> </a:t>
            </a:r>
            <a:r>
              <a:rPr lang="en-US" sz="2200" b="1" dirty="0" err="1">
                <a:solidFill>
                  <a:srgbClr val="0000FF"/>
                </a:solidFill>
              </a:rPr>
              <a:t>mà</a:t>
            </a:r>
            <a:r>
              <a:rPr lang="en-US" sz="2200" b="1" dirty="0">
                <a:solidFill>
                  <a:srgbClr val="0000FF"/>
                </a:solidFill>
              </a:rPr>
              <a:t> </a:t>
            </a:r>
            <a:r>
              <a:rPr lang="en-US" sz="2200" b="1" dirty="0" err="1">
                <a:solidFill>
                  <a:srgbClr val="0000FF"/>
                </a:solidFill>
              </a:rPr>
              <a:t>em</a:t>
            </a:r>
            <a:r>
              <a:rPr lang="en-US" sz="2200" b="1" dirty="0">
                <a:solidFill>
                  <a:srgbClr val="0000FF"/>
                </a:solidFill>
              </a:rPr>
              <a:t> </a:t>
            </a:r>
            <a:r>
              <a:rPr lang="en-US" sz="2200" b="1" dirty="0" err="1">
                <a:solidFill>
                  <a:srgbClr val="0000FF"/>
                </a:solidFill>
              </a:rPr>
              <a:t>biết</a:t>
            </a:r>
            <a:endParaRPr lang="en-US" sz="2200" b="1" dirty="0">
              <a:solidFill>
                <a:srgbClr val="0000FF"/>
              </a:solidFill>
            </a:endParaRPr>
          </a:p>
        </p:txBody>
      </p:sp>
      <p:sp>
        <p:nvSpPr>
          <p:cNvPr id="23" name="TextBox 22"/>
          <p:cNvSpPr txBox="1"/>
          <p:nvPr/>
        </p:nvSpPr>
        <p:spPr>
          <a:xfrm>
            <a:off x="457200" y="1855579"/>
            <a:ext cx="3879481" cy="2568717"/>
          </a:xfrm>
          <a:prstGeom prst="rect">
            <a:avLst/>
          </a:prstGeom>
          <a:noFill/>
        </p:spPr>
        <p:txBody>
          <a:bodyPr wrap="square">
            <a:spAutoFit/>
          </a:bodyPr>
          <a:lstStyle/>
          <a:p>
            <a:pPr algn="just">
              <a:lnSpc>
                <a:spcPct val="150000"/>
              </a:lnSpc>
            </a:pPr>
            <a:r>
              <a:rPr lang="en-US" sz="2200" b="1" dirty="0">
                <a:solidFill>
                  <a:srgbClr val="0000FF"/>
                </a:solidFill>
              </a:rPr>
              <a:t>Theo </a:t>
            </a:r>
            <a:r>
              <a:rPr lang="en-US" sz="2200" b="1" dirty="0" err="1">
                <a:solidFill>
                  <a:srgbClr val="0000FF"/>
                </a:solidFill>
              </a:rPr>
              <a:t>em</a:t>
            </a:r>
            <a:r>
              <a:rPr lang="en-US" sz="2200" b="1" dirty="0">
                <a:solidFill>
                  <a:srgbClr val="0000FF"/>
                </a:solidFill>
              </a:rPr>
              <a:t>, </a:t>
            </a:r>
            <a:r>
              <a:rPr lang="en-US" sz="2200" b="1" dirty="0" err="1">
                <a:solidFill>
                  <a:srgbClr val="0000FF"/>
                </a:solidFill>
              </a:rPr>
              <a:t>sự</a:t>
            </a:r>
            <a:r>
              <a:rPr lang="en-US" sz="2200" b="1" dirty="0">
                <a:solidFill>
                  <a:srgbClr val="0000FF"/>
                </a:solidFill>
              </a:rPr>
              <a:t> </a:t>
            </a:r>
            <a:r>
              <a:rPr lang="en-US" sz="2200" b="1" dirty="0" err="1">
                <a:solidFill>
                  <a:srgbClr val="0000FF"/>
                </a:solidFill>
              </a:rPr>
              <a:t>đa</a:t>
            </a:r>
            <a:r>
              <a:rPr lang="en-US" sz="2200" b="1" dirty="0">
                <a:solidFill>
                  <a:srgbClr val="0000FF"/>
                </a:solidFill>
              </a:rPr>
              <a:t> </a:t>
            </a:r>
            <a:r>
              <a:rPr lang="en-US" sz="2200" b="1" dirty="0" err="1">
                <a:solidFill>
                  <a:srgbClr val="0000FF"/>
                </a:solidFill>
              </a:rPr>
              <a:t>dạng</a:t>
            </a:r>
            <a:r>
              <a:rPr lang="en-US" sz="2200" b="1" dirty="0">
                <a:solidFill>
                  <a:srgbClr val="0000FF"/>
                </a:solidFill>
              </a:rPr>
              <a:t> </a:t>
            </a:r>
            <a:r>
              <a:rPr lang="en-US" sz="2200" b="1" dirty="0" err="1">
                <a:solidFill>
                  <a:srgbClr val="0000FF"/>
                </a:solidFill>
              </a:rPr>
              <a:t>của</a:t>
            </a:r>
            <a:r>
              <a:rPr lang="en-US" sz="2200" b="1" dirty="0">
                <a:solidFill>
                  <a:srgbClr val="0000FF"/>
                </a:solidFill>
              </a:rPr>
              <a:t> </a:t>
            </a:r>
            <a:r>
              <a:rPr lang="en-US" sz="2200" b="1" dirty="0" err="1">
                <a:solidFill>
                  <a:srgbClr val="0000FF"/>
                </a:solidFill>
              </a:rPr>
              <a:t>các</a:t>
            </a:r>
            <a:r>
              <a:rPr lang="en-US" sz="2200" b="1" dirty="0">
                <a:solidFill>
                  <a:srgbClr val="0000FF"/>
                </a:solidFill>
              </a:rPr>
              <a:t> </a:t>
            </a:r>
            <a:r>
              <a:rPr lang="en-US" sz="2200" b="1" dirty="0" err="1">
                <a:solidFill>
                  <a:srgbClr val="0000FF"/>
                </a:solidFill>
              </a:rPr>
              <a:t>dân</a:t>
            </a:r>
            <a:r>
              <a:rPr lang="en-US" sz="2200" b="1" dirty="0">
                <a:solidFill>
                  <a:srgbClr val="0000FF"/>
                </a:solidFill>
              </a:rPr>
              <a:t> </a:t>
            </a:r>
            <a:r>
              <a:rPr lang="en-US" sz="2200" b="1" dirty="0" err="1">
                <a:solidFill>
                  <a:srgbClr val="0000FF"/>
                </a:solidFill>
              </a:rPr>
              <a:t>tộc</a:t>
            </a:r>
            <a:r>
              <a:rPr lang="en-US" sz="2200" b="1" dirty="0">
                <a:solidFill>
                  <a:srgbClr val="0000FF"/>
                </a:solidFill>
              </a:rPr>
              <a:t> </a:t>
            </a:r>
            <a:r>
              <a:rPr lang="en-US" sz="2200" b="1" dirty="0" err="1">
                <a:solidFill>
                  <a:srgbClr val="0000FF"/>
                </a:solidFill>
              </a:rPr>
              <a:t>và</a:t>
            </a:r>
            <a:r>
              <a:rPr lang="en-US" sz="2200" b="1" dirty="0">
                <a:solidFill>
                  <a:srgbClr val="0000FF"/>
                </a:solidFill>
              </a:rPr>
              <a:t> </a:t>
            </a:r>
            <a:r>
              <a:rPr lang="en-US" sz="2200" b="1" dirty="0" err="1">
                <a:solidFill>
                  <a:srgbClr val="0000FF"/>
                </a:solidFill>
              </a:rPr>
              <a:t>các</a:t>
            </a:r>
            <a:r>
              <a:rPr lang="en-US" sz="2200" b="1" dirty="0">
                <a:solidFill>
                  <a:srgbClr val="0000FF"/>
                </a:solidFill>
              </a:rPr>
              <a:t> </a:t>
            </a:r>
            <a:r>
              <a:rPr lang="en-US" sz="2200" b="1" dirty="0" err="1">
                <a:solidFill>
                  <a:srgbClr val="0000FF"/>
                </a:solidFill>
              </a:rPr>
              <a:t>nền</a:t>
            </a:r>
            <a:r>
              <a:rPr lang="en-US" sz="2200" b="1" dirty="0">
                <a:solidFill>
                  <a:srgbClr val="0000FF"/>
                </a:solidFill>
              </a:rPr>
              <a:t> </a:t>
            </a:r>
            <a:r>
              <a:rPr lang="en-US" sz="2200" b="1" dirty="0" err="1">
                <a:solidFill>
                  <a:srgbClr val="0000FF"/>
                </a:solidFill>
              </a:rPr>
              <a:t>văn</a:t>
            </a:r>
            <a:r>
              <a:rPr lang="en-US" sz="2200" b="1" dirty="0">
                <a:solidFill>
                  <a:srgbClr val="0000FF"/>
                </a:solidFill>
              </a:rPr>
              <a:t> </a:t>
            </a:r>
            <a:r>
              <a:rPr lang="en-US" sz="2200" b="1" dirty="0" err="1">
                <a:solidFill>
                  <a:srgbClr val="0000FF"/>
                </a:solidFill>
              </a:rPr>
              <a:t>hóa</a:t>
            </a:r>
            <a:r>
              <a:rPr lang="en-US" sz="2200" b="1" dirty="0">
                <a:solidFill>
                  <a:srgbClr val="0000FF"/>
                </a:solidFill>
              </a:rPr>
              <a:t> </a:t>
            </a:r>
            <a:r>
              <a:rPr lang="en-US" sz="2200" b="1" dirty="0" err="1">
                <a:solidFill>
                  <a:srgbClr val="0000FF"/>
                </a:solidFill>
              </a:rPr>
              <a:t>trên</a:t>
            </a:r>
            <a:r>
              <a:rPr lang="en-US" sz="2200" b="1" dirty="0">
                <a:solidFill>
                  <a:srgbClr val="0000FF"/>
                </a:solidFill>
              </a:rPr>
              <a:t> </a:t>
            </a:r>
            <a:r>
              <a:rPr lang="en-US" sz="2200" b="1" dirty="0" err="1">
                <a:solidFill>
                  <a:srgbClr val="0000FF"/>
                </a:solidFill>
              </a:rPr>
              <a:t>thế</a:t>
            </a:r>
            <a:r>
              <a:rPr lang="en-US" sz="2200" b="1" dirty="0">
                <a:solidFill>
                  <a:srgbClr val="0000FF"/>
                </a:solidFill>
              </a:rPr>
              <a:t> </a:t>
            </a:r>
            <a:r>
              <a:rPr lang="en-US" sz="2200" b="1" dirty="0" err="1">
                <a:solidFill>
                  <a:srgbClr val="0000FF"/>
                </a:solidFill>
              </a:rPr>
              <a:t>giới</a:t>
            </a:r>
            <a:r>
              <a:rPr lang="en-US" sz="2200" b="1" dirty="0">
                <a:solidFill>
                  <a:srgbClr val="0000FF"/>
                </a:solidFill>
              </a:rPr>
              <a:t> </a:t>
            </a:r>
            <a:r>
              <a:rPr lang="en-US" sz="2200" b="1" dirty="0" err="1">
                <a:solidFill>
                  <a:srgbClr val="0000FF"/>
                </a:solidFill>
              </a:rPr>
              <a:t>được</a:t>
            </a:r>
            <a:r>
              <a:rPr lang="en-US" sz="2200" b="1" dirty="0">
                <a:solidFill>
                  <a:srgbClr val="0000FF"/>
                </a:solidFill>
              </a:rPr>
              <a:t> </a:t>
            </a:r>
            <a:r>
              <a:rPr lang="en-US" sz="2200" b="1" dirty="0" err="1">
                <a:solidFill>
                  <a:srgbClr val="0000FF"/>
                </a:solidFill>
              </a:rPr>
              <a:t>biểu</a:t>
            </a:r>
            <a:r>
              <a:rPr lang="en-US" sz="2200" b="1" dirty="0">
                <a:solidFill>
                  <a:srgbClr val="0000FF"/>
                </a:solidFill>
              </a:rPr>
              <a:t> </a:t>
            </a:r>
            <a:r>
              <a:rPr lang="en-US" sz="2200" b="1" dirty="0" err="1">
                <a:solidFill>
                  <a:srgbClr val="0000FF"/>
                </a:solidFill>
              </a:rPr>
              <a:t>hiện</a:t>
            </a:r>
            <a:r>
              <a:rPr lang="en-US" sz="2200" b="1" dirty="0">
                <a:solidFill>
                  <a:srgbClr val="0000FF"/>
                </a:solidFill>
              </a:rPr>
              <a:t> </a:t>
            </a:r>
            <a:r>
              <a:rPr lang="en-US" sz="2200" b="1" dirty="0" err="1">
                <a:solidFill>
                  <a:srgbClr val="0000FF"/>
                </a:solidFill>
              </a:rPr>
              <a:t>như</a:t>
            </a:r>
            <a:r>
              <a:rPr lang="en-US" sz="2200" b="1" dirty="0">
                <a:solidFill>
                  <a:srgbClr val="0000FF"/>
                </a:solidFill>
              </a:rPr>
              <a:t> </a:t>
            </a:r>
            <a:r>
              <a:rPr lang="en-US" sz="2200" b="1" dirty="0" err="1">
                <a:solidFill>
                  <a:srgbClr val="0000FF"/>
                </a:solidFill>
              </a:rPr>
              <a:t>thế</a:t>
            </a:r>
            <a:r>
              <a:rPr lang="en-US" sz="2200" b="1" dirty="0">
                <a:solidFill>
                  <a:srgbClr val="0000FF"/>
                </a:solidFill>
              </a:rPr>
              <a:t> </a:t>
            </a:r>
            <a:r>
              <a:rPr lang="en-US" sz="2200" b="1" dirty="0" err="1">
                <a:solidFill>
                  <a:srgbClr val="0000FF"/>
                </a:solidFill>
              </a:rPr>
              <a:t>nào</a:t>
            </a:r>
            <a:r>
              <a:rPr lang="en-US" sz="2200" b="1" dirty="0">
                <a:solidFill>
                  <a:srgbClr val="0000FF"/>
                </a:solidFill>
              </a:rPr>
              <a:t> </a:t>
            </a:r>
            <a:r>
              <a:rPr lang="en-US" sz="2200" b="1" dirty="0" err="1">
                <a:solidFill>
                  <a:srgbClr val="0000FF"/>
                </a:solidFill>
              </a:rPr>
              <a:t>trong</a:t>
            </a:r>
            <a:r>
              <a:rPr lang="en-US" sz="2200" b="1" dirty="0">
                <a:solidFill>
                  <a:srgbClr val="0000FF"/>
                </a:solidFill>
              </a:rPr>
              <a:t> </a:t>
            </a:r>
            <a:r>
              <a:rPr lang="en-US" sz="2200" b="1" dirty="0" err="1">
                <a:solidFill>
                  <a:srgbClr val="0000FF"/>
                </a:solidFill>
              </a:rPr>
              <a:t>các</a:t>
            </a:r>
            <a:r>
              <a:rPr lang="en-US" sz="2200" b="1" dirty="0">
                <a:solidFill>
                  <a:srgbClr val="0000FF"/>
                </a:solidFill>
              </a:rPr>
              <a:t> thong tin </a:t>
            </a:r>
            <a:r>
              <a:rPr lang="en-US" sz="2200" b="1" dirty="0" err="1">
                <a:solidFill>
                  <a:srgbClr val="0000FF"/>
                </a:solidFill>
              </a:rPr>
              <a:t>trên</a:t>
            </a:r>
            <a:r>
              <a:rPr lang="en-US" sz="2200" b="1" dirty="0">
                <a:solidFill>
                  <a:srgbClr val="0000FF"/>
                </a:solidFill>
              </a:rPr>
              <a:t>?</a:t>
            </a:r>
            <a:endParaRPr lang="vi-VN" sz="2200" b="1" dirty="0">
              <a:solidFill>
                <a:srgbClr val="0000FF"/>
              </a:solidFill>
            </a:endParaRPr>
          </a:p>
        </p:txBody>
      </p:sp>
      <p:sp>
        <p:nvSpPr>
          <p:cNvPr id="72" name="AutoShape 20">
            <a:extLst>
              <a:ext uri="{FF2B5EF4-FFF2-40B4-BE49-F238E27FC236}">
                <a16:creationId xmlns:a16="http://schemas.microsoft.com/office/drawing/2014/main" id="{6F3E4329-ADAE-4445-B585-997A75CF15ED}"/>
              </a:ext>
            </a:extLst>
          </p:cNvPr>
          <p:cNvSpPr>
            <a:spLocks noChangeArrowheads="1"/>
          </p:cNvSpPr>
          <p:nvPr>
            <p:custDataLst>
              <p:tags r:id="rId1"/>
            </p:custDataLst>
          </p:nvPr>
        </p:nvSpPr>
        <p:spPr bwMode="gray">
          <a:xfrm>
            <a:off x="360276" y="266555"/>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73" name="Text Box 5">
            <a:extLst>
              <a:ext uri="{FF2B5EF4-FFF2-40B4-BE49-F238E27FC236}">
                <a16:creationId xmlns:a16="http://schemas.microsoft.com/office/drawing/2014/main" id="{0027554D-BD8C-4C29-B8D1-89B5A0DCE711}"/>
              </a:ext>
            </a:extLst>
          </p:cNvPr>
          <p:cNvSpPr txBox="1">
            <a:spLocks noChangeArrowheads="1"/>
          </p:cNvSpPr>
          <p:nvPr>
            <p:custDataLst>
              <p:tags r:id="rId2"/>
            </p:custDataLst>
          </p:nvPr>
        </p:nvSpPr>
        <p:spPr bwMode="auto">
          <a:xfrm>
            <a:off x="1100052" y="314181"/>
            <a:ext cx="7153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2000" b="1" dirty="0">
                <a:solidFill>
                  <a:schemeClr val="bg1"/>
                </a:solidFill>
                <a:latin typeface="Arial" pitchFamily="34" charset="0"/>
                <a:cs typeface="Arial" pitchFamily="34" charset="0"/>
              </a:rPr>
              <a:t>BÁO CÁO BÀI TẬP DỰ ÁN</a:t>
            </a:r>
          </a:p>
        </p:txBody>
      </p:sp>
      <p:sp>
        <p:nvSpPr>
          <p:cNvPr id="74" name="TextBox 5">
            <a:extLst>
              <a:ext uri="{FF2B5EF4-FFF2-40B4-BE49-F238E27FC236}">
                <a16:creationId xmlns:a16="http://schemas.microsoft.com/office/drawing/2014/main" id="{617B533B-2AE5-4FCC-822A-3A703DA264B5}"/>
              </a:ext>
            </a:extLst>
          </p:cNvPr>
          <p:cNvSpPr txBox="1">
            <a:spLocks noChangeArrowheads="1"/>
          </p:cNvSpPr>
          <p:nvPr/>
        </p:nvSpPr>
        <p:spPr bwMode="auto">
          <a:xfrm>
            <a:off x="40818" y="4442962"/>
            <a:ext cx="8991600" cy="1200329"/>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ts val="0"/>
              </a:spcBef>
            </a:pPr>
            <a:r>
              <a:rPr lang="en-US" altLang="en-US" sz="2400" b="1" dirty="0" err="1">
                <a:solidFill>
                  <a:srgbClr val="0000FF"/>
                </a:solidFill>
                <a:latin typeface="Arial" pitchFamily="34" charset="0"/>
                <a:cs typeface="Arial" pitchFamily="34" charset="0"/>
              </a:rPr>
              <a:t>Yêu</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cầu</a:t>
            </a:r>
            <a:r>
              <a:rPr lang="en-US" altLang="en-US" sz="2400" b="1" dirty="0">
                <a:solidFill>
                  <a:srgbClr val="0000FF"/>
                </a:solidFill>
                <a:latin typeface="Arial" pitchFamily="34" charset="0"/>
                <a:cs typeface="Arial" pitchFamily="34" charset="0"/>
              </a:rPr>
              <a:t> </a:t>
            </a:r>
          </a:p>
          <a:p>
            <a:pPr algn="just" eaLnBrk="1" hangingPunct="1">
              <a:spcBef>
                <a:spcPts val="0"/>
              </a:spcBef>
            </a:pPr>
            <a:r>
              <a:rPr lang="en-US" altLang="en-US" sz="2400" b="1" dirty="0" err="1">
                <a:solidFill>
                  <a:srgbClr val="0000FF"/>
                </a:solidFill>
                <a:latin typeface="Arial" pitchFamily="34" charset="0"/>
                <a:cs typeface="Arial" pitchFamily="34" charset="0"/>
              </a:rPr>
              <a:t>Làm</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việc</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theo</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nhóm</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Trình</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bày</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theo</a:t>
            </a:r>
            <a:r>
              <a:rPr lang="en-US" altLang="en-US" sz="2400" b="1" dirty="0">
                <a:solidFill>
                  <a:srgbClr val="0000FF"/>
                </a:solidFill>
                <a:latin typeface="Arial" pitchFamily="34" charset="0"/>
                <a:cs typeface="Arial" pitchFamily="34" charset="0"/>
              </a:rPr>
              <a:t> slide, </a:t>
            </a:r>
            <a:r>
              <a:rPr lang="en-US" altLang="en-US" sz="2400" b="1" dirty="0" err="1">
                <a:solidFill>
                  <a:srgbClr val="0000FF"/>
                </a:solidFill>
                <a:latin typeface="Arial" pitchFamily="34" charset="0"/>
                <a:cs typeface="Arial" pitchFamily="34" charset="0"/>
              </a:rPr>
              <a:t>sơ</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đồ</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tư</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duy</a:t>
            </a:r>
            <a:r>
              <a:rPr lang="en-US" altLang="en-US" sz="2400" b="1" dirty="0">
                <a:solidFill>
                  <a:srgbClr val="0000FF"/>
                </a:solidFill>
                <a:latin typeface="Arial" pitchFamily="34" charset="0"/>
                <a:cs typeface="Arial" pitchFamily="34" charset="0"/>
              </a:rPr>
              <a:t>, video clip, </a:t>
            </a:r>
            <a:r>
              <a:rPr lang="en-US" altLang="en-US" sz="2400" b="1" dirty="0" err="1">
                <a:solidFill>
                  <a:srgbClr val="0000FF"/>
                </a:solidFill>
                <a:latin typeface="Arial" pitchFamily="34" charset="0"/>
                <a:cs typeface="Arial" pitchFamily="34" charset="0"/>
              </a:rPr>
              <a:t>phóng</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sự</a:t>
            </a:r>
            <a:r>
              <a:rPr lang="en-US" altLang="en-US" sz="2400" b="1" dirty="0">
                <a:solidFill>
                  <a:srgbClr val="0000FF"/>
                </a:solidFill>
                <a:latin typeface="Arial" pitchFamily="34" charset="0"/>
                <a:cs typeface="Arial" pitchFamily="34" charset="0"/>
              </a:rPr>
              <a:t>…</a:t>
            </a:r>
            <a:r>
              <a:rPr lang="en-US" altLang="en-US" sz="2400" b="1" dirty="0" err="1">
                <a:solidFill>
                  <a:srgbClr val="0000FF"/>
                </a:solidFill>
                <a:latin typeface="Arial" pitchFamily="34" charset="0"/>
                <a:cs typeface="Arial" pitchFamily="34" charset="0"/>
              </a:rPr>
              <a:t>Trình</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bày</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rõ</a:t>
            </a:r>
            <a:r>
              <a:rPr lang="en-US" altLang="en-US" sz="2400" b="1" dirty="0">
                <a:solidFill>
                  <a:srgbClr val="0000FF"/>
                </a:solidFill>
                <a:latin typeface="Arial" pitchFamily="34" charset="0"/>
                <a:cs typeface="Arial" pitchFamily="34" charset="0"/>
              </a:rPr>
              <a:t> rang, </a:t>
            </a:r>
            <a:r>
              <a:rPr lang="en-US" altLang="en-US" sz="2400" b="1" dirty="0" err="1">
                <a:solidFill>
                  <a:srgbClr val="0000FF"/>
                </a:solidFill>
                <a:latin typeface="Arial" pitchFamily="34" charset="0"/>
                <a:cs typeface="Arial" pitchFamily="34" charset="0"/>
              </a:rPr>
              <a:t>mạch</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lạc</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sáng</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Arial" pitchFamily="34" charset="0"/>
                <a:cs typeface="Arial" pitchFamily="34" charset="0"/>
              </a:rPr>
              <a:t>tạo</a:t>
            </a:r>
            <a:endParaRPr lang="en-US" altLang="en-US" sz="2400" b="1"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heel(1)">
                                      <p:cBhvr>
                                        <p:cTn id="7"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id="{4D0F00D7-4868-4C2B-8D72-FE2C315ABAC6}"/>
              </a:ext>
            </a:extLst>
          </p:cNvPr>
          <p:cNvSpPr/>
          <p:nvPr>
            <p:custDataLst>
              <p:tags r:id="rId1"/>
            </p:custDataLst>
          </p:nvPr>
        </p:nvSpPr>
        <p:spPr>
          <a:xfrm>
            <a:off x="380999" y="3036630"/>
            <a:ext cx="2438401" cy="1243162"/>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ctr"/>
            <a:r>
              <a:rPr lang="en-US" sz="2800" b="1" dirty="0" err="1"/>
              <a:t>Thông</a:t>
            </a:r>
            <a:r>
              <a:rPr lang="en-US" sz="2800" b="1" dirty="0"/>
              <a:t> tin 1</a:t>
            </a:r>
          </a:p>
        </p:txBody>
      </p:sp>
      <p:sp>
        <p:nvSpPr>
          <p:cNvPr id="14" name="TextBox 13">
            <a:extLst>
              <a:ext uri="{FF2B5EF4-FFF2-40B4-BE49-F238E27FC236}">
                <a16:creationId xmlns:a16="http://schemas.microsoft.com/office/drawing/2014/main" id="{AD27D6BE-E2E3-416B-B0AB-B7D3B4A932D5}"/>
              </a:ext>
            </a:extLst>
          </p:cNvPr>
          <p:cNvSpPr txBox="1"/>
          <p:nvPr/>
        </p:nvSpPr>
        <p:spPr>
          <a:xfrm>
            <a:off x="380999" y="638720"/>
            <a:ext cx="8000993" cy="954107"/>
          </a:xfrm>
          <a:prstGeom prst="rect">
            <a:avLst/>
          </a:prstGeom>
          <a:noFill/>
        </p:spPr>
        <p:txBody>
          <a:bodyPr wrap="square" rtlCol="0">
            <a:spAutoFit/>
          </a:bodyPr>
          <a:lstStyle/>
          <a:p>
            <a:pPr algn="just"/>
            <a:r>
              <a:rPr lang="en-US" sz="2800" b="1" dirty="0">
                <a:solidFill>
                  <a:srgbClr val="C00000"/>
                </a:solidFill>
              </a:rPr>
              <a:t>1.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sự</a:t>
            </a:r>
            <a:r>
              <a:rPr lang="en-US" sz="2800" b="1" dirty="0">
                <a:solidFill>
                  <a:srgbClr val="C00000"/>
                </a:solidFill>
              </a:rPr>
              <a:t> </a:t>
            </a:r>
            <a:r>
              <a:rPr lang="en-US" sz="2800" b="1" dirty="0" err="1">
                <a:solidFill>
                  <a:srgbClr val="C00000"/>
                </a:solidFill>
              </a:rPr>
              <a:t>đa</a:t>
            </a:r>
            <a:r>
              <a:rPr lang="en-US" sz="2800" b="1" dirty="0">
                <a:solidFill>
                  <a:srgbClr val="C00000"/>
                </a:solidFill>
              </a:rPr>
              <a:t> </a:t>
            </a:r>
            <a:r>
              <a:rPr lang="en-US" sz="2800" b="1" dirty="0" err="1">
                <a:solidFill>
                  <a:srgbClr val="C00000"/>
                </a:solidFill>
              </a:rPr>
              <a:t>dạng</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dân</a:t>
            </a:r>
            <a:r>
              <a:rPr lang="en-US" sz="2800" b="1" dirty="0">
                <a:solidFill>
                  <a:srgbClr val="C00000"/>
                </a:solidFill>
              </a:rPr>
              <a:t> </a:t>
            </a:r>
            <a:r>
              <a:rPr lang="en-US" sz="2800" b="1" dirty="0" err="1">
                <a:solidFill>
                  <a:srgbClr val="C00000"/>
                </a:solidFill>
              </a:rPr>
              <a:t>tộc</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nền</a:t>
            </a:r>
            <a:r>
              <a:rPr lang="en-US" sz="2800" b="1" dirty="0">
                <a:solidFill>
                  <a:srgbClr val="C00000"/>
                </a:solidFill>
              </a:rPr>
              <a:t> </a:t>
            </a:r>
            <a:r>
              <a:rPr lang="en-US" sz="2800" b="1" dirty="0" err="1">
                <a:solidFill>
                  <a:srgbClr val="C00000"/>
                </a:solidFill>
              </a:rPr>
              <a:t>văn</a:t>
            </a:r>
            <a:r>
              <a:rPr lang="en-US" sz="2800" b="1" dirty="0">
                <a:solidFill>
                  <a:srgbClr val="C00000"/>
                </a:solidFill>
              </a:rPr>
              <a:t> </a:t>
            </a:r>
            <a:r>
              <a:rPr lang="en-US" sz="2800" b="1" dirty="0" err="1">
                <a:solidFill>
                  <a:srgbClr val="C00000"/>
                </a:solidFill>
              </a:rPr>
              <a:t>hóa</a:t>
            </a:r>
            <a:r>
              <a:rPr lang="en-US" sz="2800" b="1" dirty="0">
                <a:solidFill>
                  <a:srgbClr val="C00000"/>
                </a:solidFill>
              </a:rPr>
              <a:t> </a:t>
            </a:r>
            <a:r>
              <a:rPr lang="en-US" sz="2800" b="1" dirty="0" err="1">
                <a:solidFill>
                  <a:srgbClr val="C00000"/>
                </a:solidFill>
              </a:rPr>
              <a:t>trên</a:t>
            </a:r>
            <a:r>
              <a:rPr lang="en-US" sz="2800" b="1" dirty="0">
                <a:solidFill>
                  <a:srgbClr val="C00000"/>
                </a:solidFill>
              </a:rPr>
              <a:t> </a:t>
            </a:r>
            <a:r>
              <a:rPr lang="en-US" sz="2800" b="1" dirty="0" err="1">
                <a:solidFill>
                  <a:srgbClr val="C00000"/>
                </a:solidFill>
              </a:rPr>
              <a:t>thế</a:t>
            </a:r>
            <a:r>
              <a:rPr lang="en-US" sz="2800" b="1" dirty="0">
                <a:solidFill>
                  <a:srgbClr val="C00000"/>
                </a:solidFill>
              </a:rPr>
              <a:t> </a:t>
            </a:r>
            <a:r>
              <a:rPr lang="en-US" sz="2800" b="1" dirty="0" err="1">
                <a:solidFill>
                  <a:srgbClr val="C00000"/>
                </a:solidFill>
              </a:rPr>
              <a:t>giới</a:t>
            </a:r>
            <a:endParaRPr lang="en-US" sz="2800" b="1" dirty="0">
              <a:solidFill>
                <a:srgbClr val="C00000"/>
              </a:solidFill>
            </a:endParaRPr>
          </a:p>
        </p:txBody>
      </p:sp>
      <p:pic>
        <p:nvPicPr>
          <p:cNvPr id="15" name="Picture 14">
            <a:extLst>
              <a:ext uri="{FF2B5EF4-FFF2-40B4-BE49-F238E27FC236}">
                <a16:creationId xmlns:a16="http://schemas.microsoft.com/office/drawing/2014/main" id="{91D9626A-54B0-4CFA-9984-DEA39AC823D7}"/>
              </a:ext>
            </a:extLst>
          </p:cNvPr>
          <p:cNvPicPr>
            <a:picLocks noChangeAspect="1"/>
          </p:cNvPicPr>
          <p:nvPr/>
        </p:nvPicPr>
        <p:blipFill>
          <a:blip r:embed="rId5"/>
          <a:stretch>
            <a:fillRect/>
          </a:stretch>
        </p:blipFill>
        <p:spPr>
          <a:xfrm>
            <a:off x="83287" y="6202"/>
            <a:ext cx="2517515" cy="627575"/>
          </a:xfrm>
          <a:prstGeom prst="rect">
            <a:avLst/>
          </a:prstGeom>
        </p:spPr>
      </p:pic>
      <p:grpSp>
        <p:nvGrpSpPr>
          <p:cNvPr id="21" name="Group 20">
            <a:extLst>
              <a:ext uri="{FF2B5EF4-FFF2-40B4-BE49-F238E27FC236}">
                <a16:creationId xmlns:a16="http://schemas.microsoft.com/office/drawing/2014/main" id="{F23718F2-F421-49A8-864D-9BAAFBECDB42}"/>
              </a:ext>
            </a:extLst>
          </p:cNvPr>
          <p:cNvGrpSpPr/>
          <p:nvPr/>
        </p:nvGrpSpPr>
        <p:grpSpPr>
          <a:xfrm>
            <a:off x="2819401" y="1813191"/>
            <a:ext cx="6172199" cy="2923082"/>
            <a:chOff x="2819401" y="1534618"/>
            <a:chExt cx="6172199" cy="2923082"/>
          </a:xfrm>
        </p:grpSpPr>
        <p:sp>
          <p:nvSpPr>
            <p:cNvPr id="4" name="Rounded Rectangle 9">
              <a:extLst>
                <a:ext uri="{FF2B5EF4-FFF2-40B4-BE49-F238E27FC236}">
                  <a16:creationId xmlns:a16="http://schemas.microsoft.com/office/drawing/2014/main" id="{CBE84846-DF61-5868-2A2E-5353E6BD9C59}"/>
                </a:ext>
              </a:extLst>
            </p:cNvPr>
            <p:cNvSpPr/>
            <p:nvPr>
              <p:custDataLst>
                <p:tags r:id="rId3"/>
              </p:custDataLst>
            </p:nvPr>
          </p:nvSpPr>
          <p:spPr>
            <a:xfrm>
              <a:off x="3886199" y="1534618"/>
              <a:ext cx="5105401" cy="1577709"/>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vi-VN" sz="2400" b="0" i="0" dirty="0">
                  <a:solidFill>
                    <a:schemeClr val="bg1"/>
                  </a:solidFill>
                  <a:effectLst/>
                  <a:latin typeface="Arial" panose="020B0604020202020204" pitchFamily="34" charset="0"/>
                </a:rPr>
                <a:t>Các quốc gia cũng công nhận một thực tế là con người khác nhau về hình dáng bên ngoài, địa vị, lời nói, cách ứng xử và các giá trị</a:t>
              </a:r>
              <a:endParaRPr lang="en-US" sz="2800" b="1" dirty="0">
                <a:solidFill>
                  <a:schemeClr val="bg1"/>
                </a:solidFill>
              </a:endParaRPr>
            </a:p>
          </p:txBody>
        </p:sp>
        <p:cxnSp>
          <p:nvCxnSpPr>
            <p:cNvPr id="7" name="Straight Connector 6">
              <a:extLst>
                <a:ext uri="{FF2B5EF4-FFF2-40B4-BE49-F238E27FC236}">
                  <a16:creationId xmlns:a16="http://schemas.microsoft.com/office/drawing/2014/main" id="{D17B922B-6ACD-4077-BF66-2B6D0F4C59AD}"/>
                </a:ext>
              </a:extLst>
            </p:cNvPr>
            <p:cNvCxnSpPr>
              <a:cxnSpLocks/>
            </p:cNvCxnSpPr>
            <p:nvPr/>
          </p:nvCxnSpPr>
          <p:spPr bwMode="auto">
            <a:xfrm flipH="1">
              <a:off x="2819401" y="3431984"/>
              <a:ext cx="533399" cy="0"/>
            </a:xfrm>
            <a:prstGeom prst="line">
              <a:avLst/>
            </a:prstGeom>
            <a:noFill/>
            <a:ln w="38100" cap="flat" cmpd="sng" algn="ctr">
              <a:solidFill>
                <a:srgbClr val="FF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E51BD998-F43B-40FE-BA2E-0473B58DE55C}"/>
                </a:ext>
              </a:extLst>
            </p:cNvPr>
            <p:cNvCxnSpPr>
              <a:cxnSpLocks/>
            </p:cNvCxnSpPr>
            <p:nvPr/>
          </p:nvCxnSpPr>
          <p:spPr bwMode="auto">
            <a:xfrm>
              <a:off x="3352800" y="2400300"/>
              <a:ext cx="0" cy="2057400"/>
            </a:xfrm>
            <a:prstGeom prst="line">
              <a:avLst/>
            </a:prstGeom>
            <a:noFill/>
            <a:ln w="38100"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48CB3FC3-F4FA-47D5-A61D-2F41DAE97DA2}"/>
                </a:ext>
              </a:extLst>
            </p:cNvPr>
            <p:cNvCxnSpPr>
              <a:cxnSpLocks/>
            </p:cNvCxnSpPr>
            <p:nvPr/>
          </p:nvCxnSpPr>
          <p:spPr bwMode="auto">
            <a:xfrm flipH="1">
              <a:off x="3352800" y="2363412"/>
              <a:ext cx="533399" cy="0"/>
            </a:xfrm>
            <a:prstGeom prst="line">
              <a:avLst/>
            </a:prstGeom>
            <a:noFill/>
            <a:ln w="38100" cap="flat" cmpd="sng" algn="ctr">
              <a:solidFill>
                <a:srgbClr val="FF0000"/>
              </a:solidFill>
              <a:prstDash val="solid"/>
              <a:round/>
              <a:headEnd type="none" w="med" len="med"/>
              <a:tailEnd type="none" w="med" len="med"/>
            </a:ln>
            <a:effectLst/>
          </p:spPr>
        </p:cxnSp>
      </p:grpSp>
      <p:grpSp>
        <p:nvGrpSpPr>
          <p:cNvPr id="31" name="Group 30">
            <a:extLst>
              <a:ext uri="{FF2B5EF4-FFF2-40B4-BE49-F238E27FC236}">
                <a16:creationId xmlns:a16="http://schemas.microsoft.com/office/drawing/2014/main" id="{7789F981-8199-4372-BF54-A139B5826D80}"/>
              </a:ext>
            </a:extLst>
          </p:cNvPr>
          <p:cNvGrpSpPr/>
          <p:nvPr/>
        </p:nvGrpSpPr>
        <p:grpSpPr>
          <a:xfrm>
            <a:off x="3352800" y="4024246"/>
            <a:ext cx="5626100" cy="1424054"/>
            <a:chOff x="3352800" y="4126673"/>
            <a:chExt cx="5626100" cy="1424054"/>
          </a:xfrm>
        </p:grpSpPr>
        <p:cxnSp>
          <p:nvCxnSpPr>
            <p:cNvPr id="24" name="Straight Connector 23">
              <a:extLst>
                <a:ext uri="{FF2B5EF4-FFF2-40B4-BE49-F238E27FC236}">
                  <a16:creationId xmlns:a16="http://schemas.microsoft.com/office/drawing/2014/main" id="{68E338CF-FE8E-45A8-B806-4236D60C9D3B}"/>
                </a:ext>
              </a:extLst>
            </p:cNvPr>
            <p:cNvCxnSpPr>
              <a:cxnSpLocks/>
            </p:cNvCxnSpPr>
            <p:nvPr/>
          </p:nvCxnSpPr>
          <p:spPr bwMode="auto">
            <a:xfrm flipH="1">
              <a:off x="3352800" y="4838700"/>
              <a:ext cx="533399" cy="0"/>
            </a:xfrm>
            <a:prstGeom prst="line">
              <a:avLst/>
            </a:prstGeom>
            <a:noFill/>
            <a:ln w="38100" cap="flat" cmpd="sng" algn="ctr">
              <a:solidFill>
                <a:srgbClr val="FF0000"/>
              </a:solidFill>
              <a:prstDash val="solid"/>
              <a:round/>
              <a:headEnd type="none" w="med" len="med"/>
              <a:tailEnd type="none" w="med" len="med"/>
            </a:ln>
            <a:effectLst/>
          </p:spPr>
        </p:cxnSp>
        <p:sp>
          <p:nvSpPr>
            <p:cNvPr id="26" name="Rounded Rectangle 9">
              <a:extLst>
                <a:ext uri="{FF2B5EF4-FFF2-40B4-BE49-F238E27FC236}">
                  <a16:creationId xmlns:a16="http://schemas.microsoft.com/office/drawing/2014/main" id="{34C4D4B5-C603-4C72-8075-9E42BAD196A4}"/>
                </a:ext>
              </a:extLst>
            </p:cNvPr>
            <p:cNvSpPr/>
            <p:nvPr>
              <p:custDataLst>
                <p:tags r:id="rId2"/>
              </p:custDataLst>
            </p:nvPr>
          </p:nvSpPr>
          <p:spPr>
            <a:xfrm>
              <a:off x="3873499" y="4126673"/>
              <a:ext cx="5105401" cy="1424054"/>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a:solidFill>
                    <a:schemeClr val="bg1"/>
                  </a:solidFill>
                  <a:latin typeface="+mj-lt"/>
                </a:rPr>
                <a:t>Con </a:t>
              </a:r>
              <a:r>
                <a:rPr lang="en-US" sz="2400" dirty="0" err="1">
                  <a:solidFill>
                    <a:schemeClr val="bg1"/>
                  </a:solidFill>
                  <a:latin typeface="+mj-lt"/>
                </a:rPr>
                <a:t>người</a:t>
              </a:r>
              <a:r>
                <a:rPr lang="en-US" sz="2400" dirty="0">
                  <a:solidFill>
                    <a:schemeClr val="bg1"/>
                  </a:solidFill>
                  <a:latin typeface="+mj-lt"/>
                </a:rPr>
                <a:t> </a:t>
              </a:r>
              <a:r>
                <a:rPr lang="vi-VN" sz="2400" b="0" i="0" dirty="0">
                  <a:solidFill>
                    <a:schemeClr val="bg1"/>
                  </a:solidFill>
                  <a:effectLst/>
                  <a:latin typeface="+mj-lt"/>
                </a:rPr>
                <a:t>đều có quyền được sống trong hòa bình và duy trì cá tính của riêng mình.</a:t>
              </a:r>
              <a:endParaRPr lang="en-US" sz="2400" dirty="0">
                <a:solidFill>
                  <a:schemeClr val="bg1"/>
                </a:solidFill>
                <a:latin typeface="+mj-lt"/>
              </a:endParaRPr>
            </a:p>
          </p:txBody>
        </p:sp>
      </p:grpSp>
    </p:spTree>
    <p:extLst>
      <p:ext uri="{BB962C8B-B14F-4D97-AF65-F5344CB8AC3E}">
        <p14:creationId xmlns:p14="http://schemas.microsoft.com/office/powerpoint/2010/main" val="271092840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id="{4D0F00D7-4868-4C2B-8D72-FE2C315ABAC6}"/>
              </a:ext>
            </a:extLst>
          </p:cNvPr>
          <p:cNvSpPr/>
          <p:nvPr>
            <p:custDataLst>
              <p:tags r:id="rId1"/>
            </p:custDataLst>
          </p:nvPr>
        </p:nvSpPr>
        <p:spPr>
          <a:xfrm>
            <a:off x="381000" y="2771584"/>
            <a:ext cx="2438401" cy="1314831"/>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800" b="1" dirty="0" err="1"/>
              <a:t>Thông</a:t>
            </a:r>
            <a:r>
              <a:rPr lang="en-US" sz="2800" b="1" dirty="0"/>
              <a:t> tin 2</a:t>
            </a:r>
          </a:p>
        </p:txBody>
      </p:sp>
      <p:grpSp>
        <p:nvGrpSpPr>
          <p:cNvPr id="21" name="Group 20">
            <a:extLst>
              <a:ext uri="{FF2B5EF4-FFF2-40B4-BE49-F238E27FC236}">
                <a16:creationId xmlns:a16="http://schemas.microsoft.com/office/drawing/2014/main" id="{F23718F2-F421-49A8-864D-9BAAFBECDB42}"/>
              </a:ext>
            </a:extLst>
          </p:cNvPr>
          <p:cNvGrpSpPr/>
          <p:nvPr/>
        </p:nvGrpSpPr>
        <p:grpSpPr>
          <a:xfrm>
            <a:off x="2819401" y="1624224"/>
            <a:ext cx="6172199" cy="2681076"/>
            <a:chOff x="2819401" y="1624224"/>
            <a:chExt cx="6172199" cy="2681076"/>
          </a:xfrm>
        </p:grpSpPr>
        <p:sp>
          <p:nvSpPr>
            <p:cNvPr id="4" name="Rounded Rectangle 9">
              <a:extLst>
                <a:ext uri="{FF2B5EF4-FFF2-40B4-BE49-F238E27FC236}">
                  <a16:creationId xmlns:a16="http://schemas.microsoft.com/office/drawing/2014/main" id="{CBE84846-DF61-5868-2A2E-5353E6BD9C59}"/>
                </a:ext>
              </a:extLst>
            </p:cNvPr>
            <p:cNvSpPr/>
            <p:nvPr>
              <p:custDataLst>
                <p:tags r:id="rId3"/>
              </p:custDataLst>
            </p:nvPr>
          </p:nvSpPr>
          <p:spPr>
            <a:xfrm>
              <a:off x="3886199" y="1624224"/>
              <a:ext cx="5105401" cy="1398044"/>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ctr"/>
              <a:r>
                <a:rPr lang="en-US" sz="2400" b="0" i="0" dirty="0">
                  <a:solidFill>
                    <a:schemeClr val="bg1"/>
                  </a:solidFill>
                  <a:effectLst/>
                  <a:latin typeface="Arial" panose="020B0604020202020204" pitchFamily="34" charset="0"/>
                </a:rPr>
                <a:t>Trang </a:t>
              </a:r>
              <a:r>
                <a:rPr lang="en-US" sz="2400" b="0" i="0" dirty="0" err="1">
                  <a:solidFill>
                    <a:schemeClr val="bg1"/>
                  </a:solidFill>
                  <a:effectLst/>
                  <a:latin typeface="Arial" panose="020B0604020202020204" pitchFamily="34" charset="0"/>
                </a:rPr>
                <a:t>phục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truyền</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thống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của</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các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quốc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gia</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trong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cộng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động</a:t>
              </a:r>
              <a:r>
                <a:rPr lang="en-US" sz="2400" b="0" i="0" dirty="0">
                  <a:solidFill>
                    <a:schemeClr val="bg1"/>
                  </a:solidFill>
                  <a:effectLst/>
                  <a:latin typeface="Arial" panose="020B0604020202020204" pitchFamily="34" charset="0"/>
                </a:rPr>
                <a:t> ASEAN </a:t>
              </a:r>
              <a:r>
                <a:rPr lang="en-US" sz="2400" b="0" i="0" dirty="0" err="1">
                  <a:solidFill>
                    <a:schemeClr val="bg1"/>
                  </a:solidFill>
                  <a:effectLst/>
                  <a:latin typeface="Arial" panose="020B0604020202020204" pitchFamily="34" charset="0"/>
                </a:rPr>
                <a:t>có</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sự</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khác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nhau</a:t>
              </a:r>
              <a:endParaRPr lang="en-US" sz="2800" b="1" dirty="0">
                <a:solidFill>
                  <a:schemeClr val="bg1"/>
                </a:solidFill>
              </a:endParaRPr>
            </a:p>
          </p:txBody>
        </p:sp>
        <p:cxnSp>
          <p:nvCxnSpPr>
            <p:cNvPr id="7" name="Straight Connector 6">
              <a:extLst>
                <a:ext uri="{FF2B5EF4-FFF2-40B4-BE49-F238E27FC236}">
                  <a16:creationId xmlns:a16="http://schemas.microsoft.com/office/drawing/2014/main" id="{D17B922B-6ACD-4077-BF66-2B6D0F4C59AD}"/>
                </a:ext>
              </a:extLst>
            </p:cNvPr>
            <p:cNvCxnSpPr>
              <a:cxnSpLocks/>
            </p:cNvCxnSpPr>
            <p:nvPr/>
          </p:nvCxnSpPr>
          <p:spPr bwMode="auto">
            <a:xfrm flipH="1">
              <a:off x="2819401" y="3431984"/>
              <a:ext cx="533399" cy="0"/>
            </a:xfrm>
            <a:prstGeom prst="line">
              <a:avLst/>
            </a:prstGeom>
            <a:noFill/>
            <a:ln w="38100" cap="flat" cmpd="sng" algn="ctr">
              <a:solidFill>
                <a:srgbClr val="FF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E51BD998-F43B-40FE-BA2E-0473B58DE55C}"/>
                </a:ext>
              </a:extLst>
            </p:cNvPr>
            <p:cNvCxnSpPr>
              <a:cxnSpLocks/>
            </p:cNvCxnSpPr>
            <p:nvPr/>
          </p:nvCxnSpPr>
          <p:spPr bwMode="auto">
            <a:xfrm>
              <a:off x="3352800" y="2406484"/>
              <a:ext cx="0" cy="1898816"/>
            </a:xfrm>
            <a:prstGeom prst="line">
              <a:avLst/>
            </a:prstGeom>
            <a:noFill/>
            <a:ln w="38100"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48CB3FC3-F4FA-47D5-A61D-2F41DAE97DA2}"/>
                </a:ext>
              </a:extLst>
            </p:cNvPr>
            <p:cNvCxnSpPr>
              <a:cxnSpLocks/>
            </p:cNvCxnSpPr>
            <p:nvPr/>
          </p:nvCxnSpPr>
          <p:spPr bwMode="auto">
            <a:xfrm flipH="1">
              <a:off x="3352800" y="2382296"/>
              <a:ext cx="533399" cy="0"/>
            </a:xfrm>
            <a:prstGeom prst="line">
              <a:avLst/>
            </a:prstGeom>
            <a:noFill/>
            <a:ln w="38100" cap="flat" cmpd="sng" algn="ctr">
              <a:solidFill>
                <a:srgbClr val="FF0000"/>
              </a:solidFill>
              <a:prstDash val="solid"/>
              <a:round/>
              <a:headEnd type="none" w="med" len="med"/>
              <a:tailEnd type="none" w="med" len="med"/>
            </a:ln>
            <a:effectLst/>
          </p:spPr>
        </p:cxnSp>
      </p:grpSp>
      <p:grpSp>
        <p:nvGrpSpPr>
          <p:cNvPr id="31" name="Group 30">
            <a:extLst>
              <a:ext uri="{FF2B5EF4-FFF2-40B4-BE49-F238E27FC236}">
                <a16:creationId xmlns:a16="http://schemas.microsoft.com/office/drawing/2014/main" id="{7789F981-8199-4372-BF54-A139B5826D80}"/>
              </a:ext>
            </a:extLst>
          </p:cNvPr>
          <p:cNvGrpSpPr/>
          <p:nvPr/>
        </p:nvGrpSpPr>
        <p:grpSpPr>
          <a:xfrm>
            <a:off x="3352800" y="3270915"/>
            <a:ext cx="5626099" cy="2068770"/>
            <a:chOff x="3352800" y="3270915"/>
            <a:chExt cx="5626099" cy="2068770"/>
          </a:xfrm>
        </p:grpSpPr>
        <p:cxnSp>
          <p:nvCxnSpPr>
            <p:cNvPr id="24" name="Straight Connector 23">
              <a:extLst>
                <a:ext uri="{FF2B5EF4-FFF2-40B4-BE49-F238E27FC236}">
                  <a16:creationId xmlns:a16="http://schemas.microsoft.com/office/drawing/2014/main" id="{68E338CF-FE8E-45A8-B806-4236D60C9D3B}"/>
                </a:ext>
              </a:extLst>
            </p:cNvPr>
            <p:cNvCxnSpPr>
              <a:cxnSpLocks/>
            </p:cNvCxnSpPr>
            <p:nvPr/>
          </p:nvCxnSpPr>
          <p:spPr bwMode="auto">
            <a:xfrm flipH="1">
              <a:off x="3352800" y="4305300"/>
              <a:ext cx="533399" cy="0"/>
            </a:xfrm>
            <a:prstGeom prst="line">
              <a:avLst/>
            </a:prstGeom>
            <a:noFill/>
            <a:ln w="38100" cap="flat" cmpd="sng" algn="ctr">
              <a:solidFill>
                <a:srgbClr val="FF0000"/>
              </a:solidFill>
              <a:prstDash val="solid"/>
              <a:round/>
              <a:headEnd type="none" w="med" len="med"/>
              <a:tailEnd type="none" w="med" len="med"/>
            </a:ln>
            <a:effectLst/>
          </p:spPr>
        </p:cxnSp>
        <p:sp>
          <p:nvSpPr>
            <p:cNvPr id="26" name="Rounded Rectangle 9">
              <a:extLst>
                <a:ext uri="{FF2B5EF4-FFF2-40B4-BE49-F238E27FC236}">
                  <a16:creationId xmlns:a16="http://schemas.microsoft.com/office/drawing/2014/main" id="{34C4D4B5-C603-4C72-8075-9E42BAD196A4}"/>
                </a:ext>
              </a:extLst>
            </p:cNvPr>
            <p:cNvSpPr/>
            <p:nvPr>
              <p:custDataLst>
                <p:tags r:id="rId2"/>
              </p:custDataLst>
            </p:nvPr>
          </p:nvSpPr>
          <p:spPr>
            <a:xfrm>
              <a:off x="3873498" y="3270915"/>
              <a:ext cx="5105401" cy="206877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err="1">
                  <a:solidFill>
                    <a:schemeClr val="bg1"/>
                  </a:solidFill>
                  <a:latin typeface="Arial" panose="020B0604020202020204" pitchFamily="34" charset="0"/>
                </a:rPr>
                <a:t>T</a:t>
              </a:r>
              <a:r>
                <a:rPr lang="en-US" sz="2400" b="0" i="0" dirty="0" err="1">
                  <a:solidFill>
                    <a:schemeClr val="bg1"/>
                  </a:solidFill>
                  <a:effectLst/>
                  <a:latin typeface="Arial" panose="020B0604020202020204" pitchFamily="34" charset="0"/>
                </a:rPr>
                <a:t>rong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cùng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một</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quốc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gia</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trang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phục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dân</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tộc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cũng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có</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những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nét</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khác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biệt</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giữa</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các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vùng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miền</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hoặc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giữa</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trang</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phục</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dành</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cho</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nữ</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giới</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với</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nam</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giới</a:t>
              </a:r>
              <a:endParaRPr lang="en-US" sz="2800" dirty="0">
                <a:solidFill>
                  <a:schemeClr val="bg1"/>
                </a:solidFill>
              </a:endParaRPr>
            </a:p>
          </p:txBody>
        </p:sp>
      </p:grpSp>
      <p:sp>
        <p:nvSpPr>
          <p:cNvPr id="16" name="TextBox 15">
            <a:extLst>
              <a:ext uri="{FF2B5EF4-FFF2-40B4-BE49-F238E27FC236}">
                <a16:creationId xmlns:a16="http://schemas.microsoft.com/office/drawing/2014/main" id="{50ADBBFB-8A0A-4EC9-81B2-B13B7501F2C8}"/>
              </a:ext>
            </a:extLst>
          </p:cNvPr>
          <p:cNvSpPr txBox="1"/>
          <p:nvPr/>
        </p:nvSpPr>
        <p:spPr>
          <a:xfrm>
            <a:off x="38100" y="54333"/>
            <a:ext cx="8953499" cy="954107"/>
          </a:xfrm>
          <a:prstGeom prst="rect">
            <a:avLst/>
          </a:prstGeom>
          <a:noFill/>
        </p:spPr>
        <p:txBody>
          <a:bodyPr wrap="square" rtlCol="0">
            <a:spAutoFit/>
          </a:bodyPr>
          <a:lstStyle/>
          <a:p>
            <a:pPr algn="just"/>
            <a:r>
              <a:rPr lang="en-US" sz="2800" b="1" dirty="0">
                <a:solidFill>
                  <a:srgbClr val="C00000"/>
                </a:solidFill>
              </a:rPr>
              <a:t>1.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sự</a:t>
            </a:r>
            <a:r>
              <a:rPr lang="en-US" sz="2800" b="1" dirty="0">
                <a:solidFill>
                  <a:srgbClr val="C00000"/>
                </a:solidFill>
              </a:rPr>
              <a:t> </a:t>
            </a:r>
            <a:r>
              <a:rPr lang="en-US" sz="2800" b="1" dirty="0" err="1">
                <a:solidFill>
                  <a:srgbClr val="C00000"/>
                </a:solidFill>
              </a:rPr>
              <a:t>đa</a:t>
            </a:r>
            <a:r>
              <a:rPr lang="en-US" sz="2800" b="1" dirty="0">
                <a:solidFill>
                  <a:srgbClr val="C00000"/>
                </a:solidFill>
              </a:rPr>
              <a:t> </a:t>
            </a:r>
            <a:r>
              <a:rPr lang="en-US" sz="2800" b="1" dirty="0" err="1">
                <a:solidFill>
                  <a:srgbClr val="C00000"/>
                </a:solidFill>
              </a:rPr>
              <a:t>dạng</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dân</a:t>
            </a:r>
            <a:r>
              <a:rPr lang="en-US" sz="2800" b="1" dirty="0">
                <a:solidFill>
                  <a:srgbClr val="C00000"/>
                </a:solidFill>
              </a:rPr>
              <a:t> </a:t>
            </a:r>
            <a:r>
              <a:rPr lang="en-US" sz="2800" b="1" dirty="0" err="1">
                <a:solidFill>
                  <a:srgbClr val="C00000"/>
                </a:solidFill>
              </a:rPr>
              <a:t>tộc</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nền</a:t>
            </a:r>
            <a:r>
              <a:rPr lang="en-US" sz="2800" b="1" dirty="0">
                <a:solidFill>
                  <a:srgbClr val="C00000"/>
                </a:solidFill>
              </a:rPr>
              <a:t> </a:t>
            </a:r>
            <a:r>
              <a:rPr lang="en-US" sz="2800" b="1" dirty="0" err="1">
                <a:solidFill>
                  <a:srgbClr val="C00000"/>
                </a:solidFill>
              </a:rPr>
              <a:t>văn</a:t>
            </a:r>
            <a:r>
              <a:rPr lang="en-US" sz="2800" b="1" dirty="0">
                <a:solidFill>
                  <a:srgbClr val="C00000"/>
                </a:solidFill>
              </a:rPr>
              <a:t> </a:t>
            </a:r>
            <a:r>
              <a:rPr lang="en-US" sz="2800" b="1" dirty="0" err="1">
                <a:solidFill>
                  <a:srgbClr val="C00000"/>
                </a:solidFill>
              </a:rPr>
              <a:t>hóa</a:t>
            </a:r>
            <a:r>
              <a:rPr lang="en-US" sz="2800" b="1" dirty="0">
                <a:solidFill>
                  <a:srgbClr val="C00000"/>
                </a:solidFill>
              </a:rPr>
              <a:t> </a:t>
            </a:r>
            <a:r>
              <a:rPr lang="en-US" sz="2800" b="1" dirty="0" err="1">
                <a:solidFill>
                  <a:srgbClr val="C00000"/>
                </a:solidFill>
              </a:rPr>
              <a:t>trên</a:t>
            </a:r>
            <a:r>
              <a:rPr lang="en-US" sz="2800" b="1" dirty="0">
                <a:solidFill>
                  <a:srgbClr val="C00000"/>
                </a:solidFill>
              </a:rPr>
              <a:t> </a:t>
            </a:r>
            <a:r>
              <a:rPr lang="en-US" sz="2800" b="1" dirty="0" err="1">
                <a:solidFill>
                  <a:srgbClr val="C00000"/>
                </a:solidFill>
              </a:rPr>
              <a:t>thế</a:t>
            </a:r>
            <a:r>
              <a:rPr lang="en-US" sz="2800" b="1" dirty="0">
                <a:solidFill>
                  <a:srgbClr val="C00000"/>
                </a:solidFill>
              </a:rPr>
              <a:t> </a:t>
            </a:r>
            <a:r>
              <a:rPr lang="en-US" sz="2800" b="1" dirty="0" err="1">
                <a:solidFill>
                  <a:srgbClr val="C00000"/>
                </a:solidFill>
              </a:rPr>
              <a:t>giới</a:t>
            </a:r>
            <a:endParaRPr lang="en-US" sz="2800" b="1" dirty="0">
              <a:solidFill>
                <a:srgbClr val="C00000"/>
              </a:solidFill>
            </a:endParaRPr>
          </a:p>
        </p:txBody>
      </p:sp>
    </p:spTree>
    <p:extLst>
      <p:ext uri="{BB962C8B-B14F-4D97-AF65-F5344CB8AC3E}">
        <p14:creationId xmlns:p14="http://schemas.microsoft.com/office/powerpoint/2010/main" val="153174245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59&quot;/&gt;&lt;/object&gt;&lt;object type=&quot;3&quot; unique_id=&quot;10007&quot;&gt;&lt;property id=&quot;20148&quot; value=&quot;5&quot;/&gt;&lt;property id=&quot;20300&quot; value=&quot;Slide 4&quot;/&gt;&lt;property id=&quot;20307&quot; value=&quot;260&quot;/&gt;&lt;/object&gt;&lt;object type=&quot;3&quot; unique_id=&quot;10008&quot;&gt;&lt;property id=&quot;20148&quot; value=&quot;5&quot;/&gt;&lt;property id=&quot;20300&quot; value=&quot;Slide 5&quot;/&gt;&lt;property id=&quot;20307&quot; value=&quot;261&quot;/&gt;&lt;/object&gt;&lt;object type=&quot;3&quot; unique_id=&quot;10009&quot;&gt;&lt;property id=&quot;20148&quot; value=&quot;5&quot;/&gt;&lt;property id=&quot;20300&quot; value=&quot;Slide 6&quot;/&gt;&lt;property id=&quot;20307&quot; value=&quot;262&quot;/&gt;&lt;/object&gt;&lt;object type=&quot;3&quot; unique_id=&quot;10010&quot;&gt;&lt;property id=&quot;20148&quot; value=&quot;5&quot;/&gt;&lt;property id=&quot;20300&quot; value=&quot;Slide 7&quot;/&gt;&lt;property id=&quot;20307&quot; value=&quot;263&quot;/&gt;&lt;/object&gt;&lt;object type=&quot;3&quot; unique_id=&quot;10011&quot;&gt;&lt;property id=&quot;20148&quot; value=&quot;5&quot;/&gt;&lt;property id=&quot;20300&quot; value=&quot;Slide 8&quot;/&gt;&lt;property id=&quot;20307&quot; value=&quot;281&quot;/&gt;&lt;/object&gt;&lt;object type=&quot;3&quot; unique_id=&quot;10012&quot;&gt;&lt;property id=&quot;20148&quot; value=&quot;5&quot;/&gt;&lt;property id=&quot;20300&quot; value=&quot;Slide 9&quot;/&gt;&lt;property id=&quot;20307&quot; value=&quot;276&quot;/&gt;&lt;/object&gt;&lt;object type=&quot;3&quot; unique_id=&quot;10013&quot;&gt;&lt;property id=&quot;20148&quot; value=&quot;5&quot;/&gt;&lt;property id=&quot;20300&quot; value=&quot;Slide 10&quot;/&gt;&lt;property id=&quot;20307&quot; value=&quot;280&quot;/&gt;&lt;/object&gt;&lt;object type=&quot;3&quot; unique_id=&quot;10014&quot;&gt;&lt;property id=&quot;20148&quot; value=&quot;5&quot;/&gt;&lt;property id=&quot;20300&quot; value=&quot;Slide 11&quot;/&gt;&lt;property id=&quot;20307&quot; value=&quot;278&quot;/&gt;&lt;/object&gt;&lt;object type=&quot;3&quot; unique_id=&quot;10015&quot;&gt;&lt;property id=&quot;20148&quot; value=&quot;5&quot;/&gt;&lt;property id=&quot;20300&quot; value=&quot;Slide 12&quot;/&gt;&lt;property id=&quot;20307&quot; value=&quot;279&quot;/&gt;&lt;/object&gt;&lt;/object&gt;&lt;/object&gt;&lt;/database&gt;"/>
  <p:tag name="SECTOMILLISECCONVERTED" val="1"/>
  <p:tag name="ISPRING_UUID" val="{6646DAA1-02F1-4300-8F35-AA2771E3A5E0}"/>
  <p:tag name="ISPRING_RESOURCE_FOLDER" val="F:\Bai giang 2018\Bai 30 Buc thu cua thu linh da do\"/>
  <p:tag name="ISPRING_PRESENTATION_PATH" val="F:\Bai giang 2018\Bai 30 Buc thu cua thu linh da do.pptx"/>
  <p:tag name="ISPRING_PROJECT_VERSION" val="9.3"/>
  <p:tag name="ISPRING_PROJECT_FOLDER_UPDATED" val="1"/>
  <p:tag name="ISPRING_SCREEN_RECS_UPDATED" val="F:\Bai giang 2018\Bai 30 Buc thu cua thu linh da do\"/>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152"/>
  <p:tag name="GENSWF_SLIDE_TITLE" val="3. TRÒ CHƠI CỦNG CỐ"/>
  <p:tag name="ISPRING_SLIDE_INDENT_LEVEL" val="0"/>
  <p:tag name="ISPRING_PRESENTER_ID" val="{EE7AEE3A-D152-442D-A806-85A5660FCA11}"/>
  <p:tag name="ISPRING_PLAYER_LAYOUT_TYPE" val="Full"/>
  <p:tag name="GENSWF_SLIDE_UID" val="{523485C7-B149-44AF-878E-9B47020D9395}:417"/>
  <p:tag name="ISPRING_SLIDE_ID_2" val="{B3F26157-9EAD-49B3-A873-B5F4BFF75B1F}"/>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773"/>
  <p:tag name="GENSWF_SLIDE_TITLE" val="Câu hỏi 1"/>
  <p:tag name="ISPRING_SLIDE_INDENT_LEVEL" val="0"/>
  <p:tag name="ISPRING_PRESENTER_ID" val="{EE7AEE3A-D152-442D-A806-85A5660FCA11}"/>
  <p:tag name="ISPRING_PLAYER_LAYOUT_TYPE" val="Full"/>
  <p:tag name="GENSWF_SLIDE_UID" val="{C3D101DD-454A-4565-B976-DE3697FC0A3C}:419"/>
  <p:tag name="ISPRING_SLIDE_ID_2" val="{42EC8693-9154-4CF2-9BA0-FFFB8DFBABF1}"/>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712"/>
  <p:tag name="GENSWF_SLIDE_TITLE" val="Câu hỏi 2"/>
  <p:tag name="ISPRING_SLIDE_INDENT_LEVEL" val="0"/>
  <p:tag name="ISPRING_PRESENTER_ID" val="{EE7AEE3A-D152-442D-A806-85A5660FCA11}"/>
  <p:tag name="ISPRING_PLAYER_LAYOUT_TYPE" val="Full"/>
  <p:tag name="GENSWF_SLIDE_UID" val="{8BD2C275-34B0-4B8F-BC26-E92D64CDAD09}:418"/>
  <p:tag name="ISPRING_SLIDE_ID_2" val="{5D362A65-9CEA-44BB-BE33-38557D1591C4}"/>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712"/>
  <p:tag name="GENSWF_SLIDE_TITLE" val="Câu hỏi 2"/>
  <p:tag name="ISPRING_SLIDE_INDENT_LEVEL" val="0"/>
  <p:tag name="ISPRING_PRESENTER_ID" val="{EE7AEE3A-D152-442D-A806-85A5660FCA11}"/>
  <p:tag name="ISPRING_PLAYER_LAYOUT_TYPE" val="Full"/>
  <p:tag name="GENSWF_SLIDE_UID" val="{8BD2C275-34B0-4B8F-BC26-E92D64CDAD09}:418"/>
  <p:tag name="ISPRING_SLIDE_ID_2" val="{5D362A65-9CEA-44BB-BE33-38557D1591C4}"/>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712"/>
  <p:tag name="GENSWF_SLIDE_TITLE" val="Câu hỏi 2"/>
  <p:tag name="ISPRING_SLIDE_INDENT_LEVEL" val="0"/>
  <p:tag name="ISPRING_PRESENTER_ID" val="{EE7AEE3A-D152-442D-A806-85A5660FCA11}"/>
  <p:tag name="ISPRING_PLAYER_LAYOUT_TYPE" val="Full"/>
  <p:tag name="GENSWF_SLIDE_UID" val="{8BD2C275-34B0-4B8F-BC26-E92D64CDAD09}:418"/>
  <p:tag name="ISPRING_SLIDE_ID_2" val="{5D362A65-9CEA-44BB-BE33-38557D1591C4}"/>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712"/>
  <p:tag name="GENSWF_SLIDE_TITLE" val="Câu hỏi 2"/>
  <p:tag name="ISPRING_SLIDE_INDENT_LEVEL" val="0"/>
  <p:tag name="ISPRING_PRESENTER_ID" val="{EE7AEE3A-D152-442D-A806-85A5660FCA11}"/>
  <p:tag name="ISPRING_PLAYER_LAYOUT_TYPE" val="Full"/>
  <p:tag name="GENSWF_SLIDE_UID" val="{8BD2C275-34B0-4B8F-BC26-E92D64CDAD09}:418"/>
  <p:tag name="ISPRING_SLIDE_ID_2" val="{5D362A65-9CEA-44BB-BE33-38557D1591C4}"/>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297"/>
  <p:tag name="GENSWF_SLIDE_TITLE" val="Chốt trò chơi, chuyển"/>
  <p:tag name="ISPRING_SLIDE_INDENT_LEVEL" val="0"/>
  <p:tag name="ISPRING_PRESENTER_ID" val="{EE7AEE3A-D152-442D-A806-85A5660FCA11}"/>
  <p:tag name="ISPRING_PLAYER_LAYOUT_TYPE" val="Full"/>
  <p:tag name="GENSWF_SLIDE_UID" val="{89B2C413-01E7-481E-9FCE-D0DC6D103AC6}:424"/>
  <p:tag name="ISPRING_SLIDE_ID_2" val="{AFDE2A56-EB4B-4A62-84BF-E0CEBAE9DE32}"/>
</p:tagLst>
</file>

<file path=ppt/tags/tag28.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35,1394261993,C:\Documents and Settings\Admin\Desktop\Ếch ngồi đáy giếng\Media.ppcx"/>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5547</TotalTime>
  <Words>2608</Words>
  <Application>Microsoft Office PowerPoint</Application>
  <PresentationFormat>On-screen Show (16:10)</PresentationFormat>
  <Paragraphs>180</Paragraphs>
  <Slides>41</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inpin heiti</vt:lpstr>
      <vt:lpstr>Roboto</vt:lpstr>
      <vt:lpstr>Arial</vt:lpstr>
      <vt:lpstr>Open Sans</vt:lpstr>
      <vt:lpstr>Tahoma</vt:lpstr>
      <vt:lpstr>.VnTifani Heavy</vt:lpstr>
      <vt:lpstr>.VnArial</vt:lpstr>
      <vt:lpstr>RocknRoll One</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KIEN GIANG-LE THUY-QB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Luong Hung</dc:creator>
  <cp:lastModifiedBy>HOME</cp:lastModifiedBy>
  <cp:revision>332</cp:revision>
  <dcterms:created xsi:type="dcterms:W3CDTF">2006-01-02T10:45:26Z</dcterms:created>
  <dcterms:modified xsi:type="dcterms:W3CDTF">2024-04-17T07:16:29Z</dcterms:modified>
</cp:coreProperties>
</file>