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33"/>
  </p:notesMasterIdLst>
  <p:sldIdLst>
    <p:sldId id="263" r:id="rId4"/>
    <p:sldId id="275" r:id="rId5"/>
    <p:sldId id="256" r:id="rId6"/>
    <p:sldId id="268" r:id="rId7"/>
    <p:sldId id="441" r:id="rId8"/>
    <p:sldId id="460" r:id="rId9"/>
    <p:sldId id="389" r:id="rId10"/>
    <p:sldId id="461" r:id="rId11"/>
    <p:sldId id="393" r:id="rId12"/>
    <p:sldId id="465" r:id="rId13"/>
    <p:sldId id="469" r:id="rId14"/>
    <p:sldId id="394" r:id="rId15"/>
    <p:sldId id="457" r:id="rId16"/>
    <p:sldId id="463" r:id="rId17"/>
    <p:sldId id="462" r:id="rId18"/>
    <p:sldId id="471" r:id="rId19"/>
    <p:sldId id="390" r:id="rId20"/>
    <p:sldId id="458" r:id="rId21"/>
    <p:sldId id="467" r:id="rId22"/>
    <p:sldId id="391" r:id="rId23"/>
    <p:sldId id="459" r:id="rId24"/>
    <p:sldId id="468" r:id="rId25"/>
    <p:sldId id="472" r:id="rId26"/>
    <p:sldId id="442" r:id="rId27"/>
    <p:sldId id="452" r:id="rId28"/>
    <p:sldId id="453" r:id="rId29"/>
    <p:sldId id="443" r:id="rId30"/>
    <p:sldId id="397" r:id="rId31"/>
    <p:sldId id="270" r:id="rId32"/>
  </p:sldIdLst>
  <p:sldSz cx="18288000" cy="10287000"/>
  <p:notesSz cx="6858000" cy="9144000"/>
  <p:embeddedFontLst>
    <p:embeddedFont>
      <p:font typeface="Broadway" panose="04040905080B02020502" pitchFamily="82" charset="0"/>
      <p:regular r:id="rId34"/>
    </p:embeddedFont>
    <p:embeddedFont>
      <p:font typeface="Verdana" panose="020B0604030504040204" pitchFamily="34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ung Thi Ngoc Nhi (FE FSC DN)" initials="PTNN(FD" lastIdx="1" clrIdx="0">
    <p:extLst>
      <p:ext uri="{19B8F6BF-5375-455C-9EA6-DF929625EA0E}">
        <p15:presenceInfo xmlns:p15="http://schemas.microsoft.com/office/powerpoint/2012/main" userId="Phung Thi Ngoc Nhi (FE FSC DN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E0B4"/>
    <a:srgbClr val="FFFFFF"/>
    <a:srgbClr val="548235"/>
    <a:srgbClr val="70AD47"/>
    <a:srgbClr val="FFC000"/>
    <a:srgbClr val="2C92D5"/>
    <a:srgbClr val="37C9EF"/>
    <a:srgbClr val="71D1E0"/>
    <a:srgbClr val="3EDAD8"/>
    <a:srgbClr val="BAD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894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AAA803-FDCB-41D8-8E55-45D1B05D9901}" type="doc">
      <dgm:prSet loTypeId="urn:microsoft.com/office/officeart/2008/layout/HexagonCluster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CE86BBF-8798-426F-8A0B-9D655D43EB72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       </a:t>
          </a:r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âm</a:t>
          </a:r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thanh</a:t>
          </a:r>
          <a:endParaRPr lang="en-US" sz="4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2DCFFB-42A7-4B3C-9916-88279CB4574F}" type="parTrans" cxnId="{A2E6EE73-B834-4840-BDBA-7D92356F7631}">
      <dgm:prSet/>
      <dgm:spPr/>
      <dgm:t>
        <a:bodyPr/>
        <a:lstStyle/>
        <a:p>
          <a:endParaRPr lang="en-US"/>
        </a:p>
      </dgm:t>
    </dgm:pt>
    <dgm:pt modelId="{FE993D0B-6821-4FE9-9F4C-CD0FB67C8805}" type="sibTrans" cxnId="{A2E6EE73-B834-4840-BDBA-7D92356F7631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  <dgm:t>
        <a:bodyPr/>
        <a:lstStyle/>
        <a:p>
          <a:endParaRPr lang="en-US"/>
        </a:p>
      </dgm:t>
    </dgm:pt>
    <dgm:pt modelId="{0C10D4A9-0B81-42C6-97A4-AD06656273B6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ảnh</a:t>
          </a:r>
          <a:endParaRPr lang="en-US" sz="4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0B7E00-5710-47F5-997D-4174725C7305}" type="parTrans" cxnId="{0E2A0D77-5BF6-4B1E-8FDB-7E8C031E6114}">
      <dgm:prSet/>
      <dgm:spPr/>
      <dgm:t>
        <a:bodyPr/>
        <a:lstStyle/>
        <a:p>
          <a:endParaRPr lang="en-US"/>
        </a:p>
      </dgm:t>
    </dgm:pt>
    <dgm:pt modelId="{0EF58B74-BED9-481D-9FCF-1749BE92C6D3}" type="sibTrans" cxnId="{0E2A0D77-5BF6-4B1E-8FDB-7E8C031E6114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en-US"/>
        </a:p>
      </dgm:t>
    </dgm:pt>
    <dgm:pt modelId="{20FC5093-0A69-4D85-8EDE-3B2EC6562BF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endParaRPr lang="en-US" sz="4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CE8C7F-DA95-4AC6-8501-D58054AD99AC}" type="parTrans" cxnId="{CA1670C3-945C-48B8-BCBF-6476C77C91F4}">
      <dgm:prSet/>
      <dgm:spPr/>
      <dgm:t>
        <a:bodyPr/>
        <a:lstStyle/>
        <a:p>
          <a:endParaRPr lang="en-US"/>
        </a:p>
      </dgm:t>
    </dgm:pt>
    <dgm:pt modelId="{7EF76B49-5D60-4165-8BD7-34C90848B922}" type="sibTrans" cxnId="{CA1670C3-945C-48B8-BCBF-6476C77C91F4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en-US"/>
        </a:p>
      </dgm:t>
    </dgm:pt>
    <dgm:pt modelId="{57762C04-2E7C-460D-B93F-879A7E3C469D}" type="pres">
      <dgm:prSet presAssocID="{D4AAA803-FDCB-41D8-8E55-45D1B05D9901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US"/>
        </a:p>
      </dgm:t>
    </dgm:pt>
    <dgm:pt modelId="{A26D6D3C-0DEB-4ABD-A089-35690E36D629}" type="pres">
      <dgm:prSet presAssocID="{0CE86BBF-8798-426F-8A0B-9D655D43EB72}" presName="text1" presStyleCnt="0"/>
      <dgm:spPr/>
    </dgm:pt>
    <dgm:pt modelId="{87CCBA8C-1179-47B4-BBE6-55EA9B9B9883}" type="pres">
      <dgm:prSet presAssocID="{0CE86BBF-8798-426F-8A0B-9D655D43EB72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4C5879-55B9-4A6B-8F09-ABD8C072257B}" type="pres">
      <dgm:prSet presAssocID="{0CE86BBF-8798-426F-8A0B-9D655D43EB72}" presName="textaccent1" presStyleCnt="0"/>
      <dgm:spPr/>
    </dgm:pt>
    <dgm:pt modelId="{22FF965E-0ED8-4D12-8ECF-65DA112C721F}" type="pres">
      <dgm:prSet presAssocID="{0CE86BBF-8798-426F-8A0B-9D655D43EB72}" presName="accentRepeatNode" presStyleLbl="solidAlignAcc1" presStyleIdx="0" presStyleCnt="6"/>
      <dgm:spPr/>
    </dgm:pt>
    <dgm:pt modelId="{3772E0FD-7015-454F-8562-6DD713B80345}" type="pres">
      <dgm:prSet presAssocID="{FE993D0B-6821-4FE9-9F4C-CD0FB67C8805}" presName="image1" presStyleCnt="0"/>
      <dgm:spPr/>
    </dgm:pt>
    <dgm:pt modelId="{ACAF7E92-5BE5-461B-943D-D7717FCB5197}" type="pres">
      <dgm:prSet presAssocID="{FE993D0B-6821-4FE9-9F4C-CD0FB67C8805}" presName="imageRepeatNode" presStyleLbl="alignAcc1" presStyleIdx="0" presStyleCnt="3"/>
      <dgm:spPr/>
      <dgm:t>
        <a:bodyPr/>
        <a:lstStyle/>
        <a:p>
          <a:endParaRPr lang="en-US"/>
        </a:p>
      </dgm:t>
    </dgm:pt>
    <dgm:pt modelId="{DEA1FDD2-A637-4C4B-9ED8-997F423E2E4D}" type="pres">
      <dgm:prSet presAssocID="{FE993D0B-6821-4FE9-9F4C-CD0FB67C8805}" presName="imageaccent1" presStyleCnt="0"/>
      <dgm:spPr/>
    </dgm:pt>
    <dgm:pt modelId="{C85E7AB7-BFEB-42A0-AFFB-BB69A24B5CBD}" type="pres">
      <dgm:prSet presAssocID="{FE993D0B-6821-4FE9-9F4C-CD0FB67C8805}" presName="accentRepeatNode" presStyleLbl="solidAlignAcc1" presStyleIdx="1" presStyleCnt="6"/>
      <dgm:spPr/>
    </dgm:pt>
    <dgm:pt modelId="{67CAFD52-7D67-4DE6-932B-0785C01B71A3}" type="pres">
      <dgm:prSet presAssocID="{0C10D4A9-0B81-42C6-97A4-AD06656273B6}" presName="text2" presStyleCnt="0"/>
      <dgm:spPr/>
    </dgm:pt>
    <dgm:pt modelId="{DB023567-5B5D-4492-BE95-C64CE93F4143}" type="pres">
      <dgm:prSet presAssocID="{0C10D4A9-0B81-42C6-97A4-AD06656273B6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E6448A-A6FA-49BB-8E9A-551430D41F82}" type="pres">
      <dgm:prSet presAssocID="{0C10D4A9-0B81-42C6-97A4-AD06656273B6}" presName="textaccent2" presStyleCnt="0"/>
      <dgm:spPr/>
    </dgm:pt>
    <dgm:pt modelId="{BCE3AB54-8F6C-493C-B739-C1744309950E}" type="pres">
      <dgm:prSet presAssocID="{0C10D4A9-0B81-42C6-97A4-AD06656273B6}" presName="accentRepeatNode" presStyleLbl="solidAlignAcc1" presStyleIdx="2" presStyleCnt="6"/>
      <dgm:spPr/>
    </dgm:pt>
    <dgm:pt modelId="{FE220A6C-0F2C-43AE-84AA-74B8A73F4C95}" type="pres">
      <dgm:prSet presAssocID="{0EF58B74-BED9-481D-9FCF-1749BE92C6D3}" presName="image2" presStyleCnt="0"/>
      <dgm:spPr/>
    </dgm:pt>
    <dgm:pt modelId="{E5B2122A-3E16-4EDA-A398-3D73F5D56ABC}" type="pres">
      <dgm:prSet presAssocID="{0EF58B74-BED9-481D-9FCF-1749BE92C6D3}" presName="imageRepeatNode" presStyleLbl="alignAcc1" presStyleIdx="1" presStyleCnt="3"/>
      <dgm:spPr/>
      <dgm:t>
        <a:bodyPr/>
        <a:lstStyle/>
        <a:p>
          <a:endParaRPr lang="en-US"/>
        </a:p>
      </dgm:t>
    </dgm:pt>
    <dgm:pt modelId="{5B15D2BD-31A3-4878-975B-95B1D423B484}" type="pres">
      <dgm:prSet presAssocID="{0EF58B74-BED9-481D-9FCF-1749BE92C6D3}" presName="imageaccent2" presStyleCnt="0"/>
      <dgm:spPr/>
    </dgm:pt>
    <dgm:pt modelId="{9B7B436C-B901-4650-88B4-C01F3FC9884A}" type="pres">
      <dgm:prSet presAssocID="{0EF58B74-BED9-481D-9FCF-1749BE92C6D3}" presName="accentRepeatNode" presStyleLbl="solidAlignAcc1" presStyleIdx="3" presStyleCnt="6"/>
      <dgm:spPr/>
    </dgm:pt>
    <dgm:pt modelId="{CE5235EA-11E3-428D-A831-D72781C75FE0}" type="pres">
      <dgm:prSet presAssocID="{20FC5093-0A69-4D85-8EDE-3B2EC6562BFB}" presName="text3" presStyleCnt="0"/>
      <dgm:spPr/>
    </dgm:pt>
    <dgm:pt modelId="{7B800DDC-5517-49B9-8EE7-55E77D35A59F}" type="pres">
      <dgm:prSet presAssocID="{20FC5093-0A69-4D85-8EDE-3B2EC6562BFB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11A276-FACE-491F-8264-D2DCA4AB2465}" type="pres">
      <dgm:prSet presAssocID="{20FC5093-0A69-4D85-8EDE-3B2EC6562BFB}" presName="textaccent3" presStyleCnt="0"/>
      <dgm:spPr/>
    </dgm:pt>
    <dgm:pt modelId="{CD648814-17E1-43FF-A473-A8E70728F517}" type="pres">
      <dgm:prSet presAssocID="{20FC5093-0A69-4D85-8EDE-3B2EC6562BFB}" presName="accentRepeatNode" presStyleLbl="solidAlignAcc1" presStyleIdx="4" presStyleCnt="6"/>
      <dgm:spPr/>
    </dgm:pt>
    <dgm:pt modelId="{C49EA5AA-35AF-448B-9252-23E9609847E6}" type="pres">
      <dgm:prSet presAssocID="{7EF76B49-5D60-4165-8BD7-34C90848B922}" presName="image3" presStyleCnt="0"/>
      <dgm:spPr/>
    </dgm:pt>
    <dgm:pt modelId="{818D78E1-EF3F-43DD-B34B-902F3675BFFF}" type="pres">
      <dgm:prSet presAssocID="{7EF76B49-5D60-4165-8BD7-34C90848B922}" presName="imageRepeatNode" presStyleLbl="alignAcc1" presStyleIdx="2" presStyleCnt="3"/>
      <dgm:spPr/>
      <dgm:t>
        <a:bodyPr/>
        <a:lstStyle/>
        <a:p>
          <a:endParaRPr lang="en-US"/>
        </a:p>
      </dgm:t>
    </dgm:pt>
    <dgm:pt modelId="{A75B1709-69B3-4F1B-AC28-D407331DE1B7}" type="pres">
      <dgm:prSet presAssocID="{7EF76B49-5D60-4165-8BD7-34C90848B922}" presName="imageaccent3" presStyleCnt="0"/>
      <dgm:spPr/>
    </dgm:pt>
    <dgm:pt modelId="{E9DF5531-223F-4DE0-BA37-F99287661427}" type="pres">
      <dgm:prSet presAssocID="{7EF76B49-5D60-4165-8BD7-34C90848B922}" presName="accentRepeatNode" presStyleLbl="solidAlignAcc1" presStyleIdx="5" presStyleCnt="6"/>
      <dgm:spPr/>
    </dgm:pt>
  </dgm:ptLst>
  <dgm:cxnLst>
    <dgm:cxn modelId="{6A5CF36A-C34D-4C69-A648-9919FF00F030}" type="presOf" srcId="{0C10D4A9-0B81-42C6-97A4-AD06656273B6}" destId="{DB023567-5B5D-4492-BE95-C64CE93F4143}" srcOrd="0" destOrd="0" presId="urn:microsoft.com/office/officeart/2008/layout/HexagonCluster"/>
    <dgm:cxn modelId="{80091DBF-F849-4009-B1D5-6EC6A344CA49}" type="presOf" srcId="{FE993D0B-6821-4FE9-9F4C-CD0FB67C8805}" destId="{ACAF7E92-5BE5-461B-943D-D7717FCB5197}" srcOrd="0" destOrd="0" presId="urn:microsoft.com/office/officeart/2008/layout/HexagonCluster"/>
    <dgm:cxn modelId="{D069D75B-BCF8-44F1-933A-D983E7C753D2}" type="presOf" srcId="{0CE86BBF-8798-426F-8A0B-9D655D43EB72}" destId="{87CCBA8C-1179-47B4-BBE6-55EA9B9B9883}" srcOrd="0" destOrd="0" presId="urn:microsoft.com/office/officeart/2008/layout/HexagonCluster"/>
    <dgm:cxn modelId="{8F1CC512-8F6E-4C9D-8E53-C42F7C58403D}" type="presOf" srcId="{7EF76B49-5D60-4165-8BD7-34C90848B922}" destId="{818D78E1-EF3F-43DD-B34B-902F3675BFFF}" srcOrd="0" destOrd="0" presId="urn:microsoft.com/office/officeart/2008/layout/HexagonCluster"/>
    <dgm:cxn modelId="{21E7CE71-69C9-4B46-AA30-1C0FF4C73E0A}" type="presOf" srcId="{0EF58B74-BED9-481D-9FCF-1749BE92C6D3}" destId="{E5B2122A-3E16-4EDA-A398-3D73F5D56ABC}" srcOrd="0" destOrd="0" presId="urn:microsoft.com/office/officeart/2008/layout/HexagonCluster"/>
    <dgm:cxn modelId="{A6E1E52D-63F3-4BE5-9901-E121274F628B}" type="presOf" srcId="{D4AAA803-FDCB-41D8-8E55-45D1B05D9901}" destId="{57762C04-2E7C-460D-B93F-879A7E3C469D}" srcOrd="0" destOrd="0" presId="urn:microsoft.com/office/officeart/2008/layout/HexagonCluster"/>
    <dgm:cxn modelId="{0E2A0D77-5BF6-4B1E-8FDB-7E8C031E6114}" srcId="{D4AAA803-FDCB-41D8-8E55-45D1B05D9901}" destId="{0C10D4A9-0B81-42C6-97A4-AD06656273B6}" srcOrd="1" destOrd="0" parTransId="{2B0B7E00-5710-47F5-997D-4174725C7305}" sibTransId="{0EF58B74-BED9-481D-9FCF-1749BE92C6D3}"/>
    <dgm:cxn modelId="{CA1670C3-945C-48B8-BCBF-6476C77C91F4}" srcId="{D4AAA803-FDCB-41D8-8E55-45D1B05D9901}" destId="{20FC5093-0A69-4D85-8EDE-3B2EC6562BFB}" srcOrd="2" destOrd="0" parTransId="{BECE8C7F-DA95-4AC6-8501-D58054AD99AC}" sibTransId="{7EF76B49-5D60-4165-8BD7-34C90848B922}"/>
    <dgm:cxn modelId="{A2E6EE73-B834-4840-BDBA-7D92356F7631}" srcId="{D4AAA803-FDCB-41D8-8E55-45D1B05D9901}" destId="{0CE86BBF-8798-426F-8A0B-9D655D43EB72}" srcOrd="0" destOrd="0" parTransId="{842DCFFB-42A7-4B3C-9916-88279CB4574F}" sibTransId="{FE993D0B-6821-4FE9-9F4C-CD0FB67C8805}"/>
    <dgm:cxn modelId="{787CD067-0F92-4542-B54E-E0313C3C90A0}" type="presOf" srcId="{20FC5093-0A69-4D85-8EDE-3B2EC6562BFB}" destId="{7B800DDC-5517-49B9-8EE7-55E77D35A59F}" srcOrd="0" destOrd="0" presId="urn:microsoft.com/office/officeart/2008/layout/HexagonCluster"/>
    <dgm:cxn modelId="{E5FF4A5B-5638-4223-854F-824D4F3FF4E5}" type="presParOf" srcId="{57762C04-2E7C-460D-B93F-879A7E3C469D}" destId="{A26D6D3C-0DEB-4ABD-A089-35690E36D629}" srcOrd="0" destOrd="0" presId="urn:microsoft.com/office/officeart/2008/layout/HexagonCluster"/>
    <dgm:cxn modelId="{961CF876-EC32-445A-8423-7CFF1AB0FB36}" type="presParOf" srcId="{A26D6D3C-0DEB-4ABD-A089-35690E36D629}" destId="{87CCBA8C-1179-47B4-BBE6-55EA9B9B9883}" srcOrd="0" destOrd="0" presId="urn:microsoft.com/office/officeart/2008/layout/HexagonCluster"/>
    <dgm:cxn modelId="{6B9AAE1A-0407-45FD-856C-ACEE5C86A058}" type="presParOf" srcId="{57762C04-2E7C-460D-B93F-879A7E3C469D}" destId="{664C5879-55B9-4A6B-8F09-ABD8C072257B}" srcOrd="1" destOrd="0" presId="urn:microsoft.com/office/officeart/2008/layout/HexagonCluster"/>
    <dgm:cxn modelId="{5B2B497E-A6F5-4DF6-81EB-5E8695E01632}" type="presParOf" srcId="{664C5879-55B9-4A6B-8F09-ABD8C072257B}" destId="{22FF965E-0ED8-4D12-8ECF-65DA112C721F}" srcOrd="0" destOrd="0" presId="urn:microsoft.com/office/officeart/2008/layout/HexagonCluster"/>
    <dgm:cxn modelId="{185B3D6A-A30A-440D-A87F-63CF9F70977B}" type="presParOf" srcId="{57762C04-2E7C-460D-B93F-879A7E3C469D}" destId="{3772E0FD-7015-454F-8562-6DD713B80345}" srcOrd="2" destOrd="0" presId="urn:microsoft.com/office/officeart/2008/layout/HexagonCluster"/>
    <dgm:cxn modelId="{4C9C23AA-B158-4983-AFFB-0634994BE7FA}" type="presParOf" srcId="{3772E0FD-7015-454F-8562-6DD713B80345}" destId="{ACAF7E92-5BE5-461B-943D-D7717FCB5197}" srcOrd="0" destOrd="0" presId="urn:microsoft.com/office/officeart/2008/layout/HexagonCluster"/>
    <dgm:cxn modelId="{F3521892-A000-46FB-81D4-E98D1985414E}" type="presParOf" srcId="{57762C04-2E7C-460D-B93F-879A7E3C469D}" destId="{DEA1FDD2-A637-4C4B-9ED8-997F423E2E4D}" srcOrd="3" destOrd="0" presId="urn:microsoft.com/office/officeart/2008/layout/HexagonCluster"/>
    <dgm:cxn modelId="{4B303E51-3ADD-4BD6-AB1A-40947E3F3FF1}" type="presParOf" srcId="{DEA1FDD2-A637-4C4B-9ED8-997F423E2E4D}" destId="{C85E7AB7-BFEB-42A0-AFFB-BB69A24B5CBD}" srcOrd="0" destOrd="0" presId="urn:microsoft.com/office/officeart/2008/layout/HexagonCluster"/>
    <dgm:cxn modelId="{772B3546-4E63-43B9-80FB-789948F06A51}" type="presParOf" srcId="{57762C04-2E7C-460D-B93F-879A7E3C469D}" destId="{67CAFD52-7D67-4DE6-932B-0785C01B71A3}" srcOrd="4" destOrd="0" presId="urn:microsoft.com/office/officeart/2008/layout/HexagonCluster"/>
    <dgm:cxn modelId="{01CEF9E4-D597-47EE-8B64-BC002D3667A4}" type="presParOf" srcId="{67CAFD52-7D67-4DE6-932B-0785C01B71A3}" destId="{DB023567-5B5D-4492-BE95-C64CE93F4143}" srcOrd="0" destOrd="0" presId="urn:microsoft.com/office/officeart/2008/layout/HexagonCluster"/>
    <dgm:cxn modelId="{0A2B9383-7884-4CF3-A12B-5935E514785F}" type="presParOf" srcId="{57762C04-2E7C-460D-B93F-879A7E3C469D}" destId="{BAE6448A-A6FA-49BB-8E9A-551430D41F82}" srcOrd="5" destOrd="0" presId="urn:microsoft.com/office/officeart/2008/layout/HexagonCluster"/>
    <dgm:cxn modelId="{80AD567D-ADDA-4B1C-92F1-723739FDABAA}" type="presParOf" srcId="{BAE6448A-A6FA-49BB-8E9A-551430D41F82}" destId="{BCE3AB54-8F6C-493C-B739-C1744309950E}" srcOrd="0" destOrd="0" presId="urn:microsoft.com/office/officeart/2008/layout/HexagonCluster"/>
    <dgm:cxn modelId="{04534D9C-A5F5-49DD-A6BA-25CD178FBECA}" type="presParOf" srcId="{57762C04-2E7C-460D-B93F-879A7E3C469D}" destId="{FE220A6C-0F2C-43AE-84AA-74B8A73F4C95}" srcOrd="6" destOrd="0" presId="urn:microsoft.com/office/officeart/2008/layout/HexagonCluster"/>
    <dgm:cxn modelId="{DC4C2F50-B74C-4F37-BC52-26F2683387AD}" type="presParOf" srcId="{FE220A6C-0F2C-43AE-84AA-74B8A73F4C95}" destId="{E5B2122A-3E16-4EDA-A398-3D73F5D56ABC}" srcOrd="0" destOrd="0" presId="urn:microsoft.com/office/officeart/2008/layout/HexagonCluster"/>
    <dgm:cxn modelId="{8374D11A-1EFE-4236-BE76-01123AF8E4EC}" type="presParOf" srcId="{57762C04-2E7C-460D-B93F-879A7E3C469D}" destId="{5B15D2BD-31A3-4878-975B-95B1D423B484}" srcOrd="7" destOrd="0" presId="urn:microsoft.com/office/officeart/2008/layout/HexagonCluster"/>
    <dgm:cxn modelId="{E9C677F1-B67C-4B42-9476-297DAD58F7EA}" type="presParOf" srcId="{5B15D2BD-31A3-4878-975B-95B1D423B484}" destId="{9B7B436C-B901-4650-88B4-C01F3FC9884A}" srcOrd="0" destOrd="0" presId="urn:microsoft.com/office/officeart/2008/layout/HexagonCluster"/>
    <dgm:cxn modelId="{F34F175F-6D83-4443-A913-E2F2E54F8F5B}" type="presParOf" srcId="{57762C04-2E7C-460D-B93F-879A7E3C469D}" destId="{CE5235EA-11E3-428D-A831-D72781C75FE0}" srcOrd="8" destOrd="0" presId="urn:microsoft.com/office/officeart/2008/layout/HexagonCluster"/>
    <dgm:cxn modelId="{DF553FB9-1A26-4D3E-860A-DA0D72574363}" type="presParOf" srcId="{CE5235EA-11E3-428D-A831-D72781C75FE0}" destId="{7B800DDC-5517-49B9-8EE7-55E77D35A59F}" srcOrd="0" destOrd="0" presId="urn:microsoft.com/office/officeart/2008/layout/HexagonCluster"/>
    <dgm:cxn modelId="{48AC484C-CADE-4B03-8A2B-0A7DABD4F72E}" type="presParOf" srcId="{57762C04-2E7C-460D-B93F-879A7E3C469D}" destId="{EC11A276-FACE-491F-8264-D2DCA4AB2465}" srcOrd="9" destOrd="0" presId="urn:microsoft.com/office/officeart/2008/layout/HexagonCluster"/>
    <dgm:cxn modelId="{DD1A6064-60DA-4B46-80ED-644F7F54683B}" type="presParOf" srcId="{EC11A276-FACE-491F-8264-D2DCA4AB2465}" destId="{CD648814-17E1-43FF-A473-A8E70728F517}" srcOrd="0" destOrd="0" presId="urn:microsoft.com/office/officeart/2008/layout/HexagonCluster"/>
    <dgm:cxn modelId="{C17EA404-62E2-474B-A397-7E87A340040E}" type="presParOf" srcId="{57762C04-2E7C-460D-B93F-879A7E3C469D}" destId="{C49EA5AA-35AF-448B-9252-23E9609847E6}" srcOrd="10" destOrd="0" presId="urn:microsoft.com/office/officeart/2008/layout/HexagonCluster"/>
    <dgm:cxn modelId="{C0A13FE8-DC26-4DEE-AD78-46ED86DF8751}" type="presParOf" srcId="{C49EA5AA-35AF-448B-9252-23E9609847E6}" destId="{818D78E1-EF3F-43DD-B34B-902F3675BFFF}" srcOrd="0" destOrd="0" presId="urn:microsoft.com/office/officeart/2008/layout/HexagonCluster"/>
    <dgm:cxn modelId="{C69F0D7A-3B5E-4E3B-8829-3DD544FE8FF6}" type="presParOf" srcId="{57762C04-2E7C-460D-B93F-879A7E3C469D}" destId="{A75B1709-69B3-4F1B-AC28-D407331DE1B7}" srcOrd="11" destOrd="0" presId="urn:microsoft.com/office/officeart/2008/layout/HexagonCluster"/>
    <dgm:cxn modelId="{FA5C0314-9E90-4FD9-8740-4DA100C2578C}" type="presParOf" srcId="{A75B1709-69B3-4F1B-AC28-D407331DE1B7}" destId="{E9DF5531-223F-4DE0-BA37-F9928766142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CCBA8C-1179-47B4-BBE6-55EA9B9B9883}">
      <dsp:nvSpPr>
        <dsp:cNvPr id="0" name=""/>
        <dsp:cNvSpPr/>
      </dsp:nvSpPr>
      <dsp:spPr>
        <a:xfrm>
          <a:off x="4955666" y="4546396"/>
          <a:ext cx="3211418" cy="2768803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7500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     </a:t>
          </a: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âm</a:t>
          </a:r>
          <a:r>
            <a: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thanh</a:t>
          </a:r>
          <a:endParaRPr lang="en-US" sz="4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54018" y="4976062"/>
        <a:ext cx="2214714" cy="1909471"/>
      </dsp:txXfrm>
    </dsp:sp>
    <dsp:sp modelId="{22FF965E-0ED8-4D12-8ECF-65DA112C721F}">
      <dsp:nvSpPr>
        <dsp:cNvPr id="0" name=""/>
        <dsp:cNvSpPr/>
      </dsp:nvSpPr>
      <dsp:spPr>
        <a:xfrm>
          <a:off x="5039094" y="5768766"/>
          <a:ext cx="375998" cy="3240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CAF7E92-5BE5-461B-943D-D7717FCB5197}">
      <dsp:nvSpPr>
        <dsp:cNvPr id="0" name=""/>
        <dsp:cNvSpPr/>
      </dsp:nvSpPr>
      <dsp:spPr>
        <a:xfrm>
          <a:off x="2210531" y="3059216"/>
          <a:ext cx="3211418" cy="276880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85E7AB7-BFEB-42A0-AFFB-BB69A24B5CBD}">
      <dsp:nvSpPr>
        <dsp:cNvPr id="0" name=""/>
        <dsp:cNvSpPr/>
      </dsp:nvSpPr>
      <dsp:spPr>
        <a:xfrm>
          <a:off x="4396810" y="5462259"/>
          <a:ext cx="375998" cy="3240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B023567-5B5D-4492-BE95-C64CE93F4143}">
      <dsp:nvSpPr>
        <dsp:cNvPr id="0" name=""/>
        <dsp:cNvSpPr/>
      </dsp:nvSpPr>
      <dsp:spPr>
        <a:xfrm>
          <a:off x="7691657" y="3026298"/>
          <a:ext cx="3211418" cy="2768803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40000"/>
            <a:lumOff val="6000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ảnh</a:t>
          </a:r>
          <a:endParaRPr lang="en-US" sz="4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90009" y="3455964"/>
        <a:ext cx="2214714" cy="1909471"/>
      </dsp:txXfrm>
    </dsp:sp>
    <dsp:sp modelId="{BCE3AB54-8F6C-493C-B739-C1744309950E}">
      <dsp:nvSpPr>
        <dsp:cNvPr id="0" name=""/>
        <dsp:cNvSpPr/>
      </dsp:nvSpPr>
      <dsp:spPr>
        <a:xfrm>
          <a:off x="9887079" y="5426415"/>
          <a:ext cx="375998" cy="3240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5B2122A-3E16-4EDA-A398-3D73F5D56ABC}">
      <dsp:nvSpPr>
        <dsp:cNvPr id="0" name=""/>
        <dsp:cNvSpPr/>
      </dsp:nvSpPr>
      <dsp:spPr>
        <a:xfrm>
          <a:off x="10427649" y="4546396"/>
          <a:ext cx="3211418" cy="276880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B7B436C-B901-4650-88B4-C01F3FC9884A}">
      <dsp:nvSpPr>
        <dsp:cNvPr id="0" name=""/>
        <dsp:cNvSpPr/>
      </dsp:nvSpPr>
      <dsp:spPr>
        <a:xfrm>
          <a:off x="10511077" y="5768766"/>
          <a:ext cx="375998" cy="3240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B800DDC-5517-49B9-8EE7-55E77D35A59F}">
      <dsp:nvSpPr>
        <dsp:cNvPr id="0" name=""/>
        <dsp:cNvSpPr/>
      </dsp:nvSpPr>
      <dsp:spPr>
        <a:xfrm>
          <a:off x="4955666" y="1512783"/>
          <a:ext cx="3211418" cy="2768803"/>
        </a:xfrm>
        <a:prstGeom prst="hexagon">
          <a:avLst>
            <a:gd name="adj" fmla="val 25000"/>
            <a:gd name="vf" fmla="val 115470"/>
          </a:avLst>
        </a:prstGeom>
        <a:solidFill>
          <a:schemeClr val="accent6"/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endParaRPr lang="en-US" sz="4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54018" y="1942449"/>
        <a:ext cx="2214714" cy="1909471"/>
      </dsp:txXfrm>
    </dsp:sp>
    <dsp:sp modelId="{CD648814-17E1-43FF-A473-A8E70728F517}">
      <dsp:nvSpPr>
        <dsp:cNvPr id="0" name=""/>
        <dsp:cNvSpPr/>
      </dsp:nvSpPr>
      <dsp:spPr>
        <a:xfrm>
          <a:off x="7132802" y="1572767"/>
          <a:ext cx="375998" cy="3240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18D78E1-EF3F-43DD-B34B-902F3675BFFF}">
      <dsp:nvSpPr>
        <dsp:cNvPr id="0" name=""/>
        <dsp:cNvSpPr/>
      </dsp:nvSpPr>
      <dsp:spPr>
        <a:xfrm>
          <a:off x="7691657" y="0"/>
          <a:ext cx="3211418" cy="276880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9DF5531-223F-4DE0-BA37-F99287661427}">
      <dsp:nvSpPr>
        <dsp:cNvPr id="0" name=""/>
        <dsp:cNvSpPr/>
      </dsp:nvSpPr>
      <dsp:spPr>
        <a:xfrm>
          <a:off x="7786514" y="1215786"/>
          <a:ext cx="375998" cy="3240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0702EC-2205-4097-9035-F610E18D627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56A00-BAEB-4B69-949D-F69EB4EF4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531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6A00-BAEB-4B69-949D-F69EB4EF4F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30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6A00-BAEB-4B69-949D-F69EB4EF4F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976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6A00-BAEB-4B69-949D-F69EB4EF4F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38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6A00-BAEB-4B69-949D-F69EB4EF4F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97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6A00-BAEB-4B69-949D-F69EB4EF4F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96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6A00-BAEB-4B69-949D-F69EB4EF4F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36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6A00-BAEB-4B69-949D-F69EB4EF4F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00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6A00-BAEB-4B69-949D-F69EB4EF4F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783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6A00-BAEB-4B69-949D-F69EB4EF4F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93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F8735-79D2-4170-A1E4-06DB9D2234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EA5E5A-4193-4288-8A5A-EF7E70FC60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F8D89-65BD-4E16-9E4A-E5BBCE649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2C495-C1BB-4D49-AB10-2A25E6ECB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2CCF0-E84A-4ECC-BB01-595D1F319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95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713B1-1CE0-4CF1-8702-7A44947A4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57971-A446-46A7-85F9-FCA9A1017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EAF24-9E14-459F-BF0B-BD391C76E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EA77C-952E-4921-A8C2-F33D5678B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7CA2A-DC9B-4775-AFAE-474E4BD0C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35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641E2-F890-4B10-A519-7300694BA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E6D4CD-F0E0-440F-84D4-C26D57AFC9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81CEB-0230-4223-BCAF-14131F0FC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366A9-84FF-41B4-89F5-603EA2E8B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FEEEE-D1F8-4254-952F-4CADFC1F2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159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63F93-EF17-4401-A8DD-902B58B39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3A97D-F550-4E99-9DEF-E401B06D5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936196-0D64-4C00-B9D8-BE870CD99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6BEF0B-D1AC-4CB4-9CFC-E9C87C84A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8DE0C1-46C8-4042-A92D-A636DD437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A42882-523E-4C03-83F2-88EB07D28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83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FD3FE-87F2-495B-984E-B7F0C3390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37C5E9-3208-4B61-840C-F829958B2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332CC9-E56E-4DA4-B4D1-F2071F6C9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8634B3-7F06-4A4B-AD04-DF45512723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FA309C-95D1-4EBA-B181-93EFCCB440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7CE9C8-A27B-4B7A-9F76-21470D3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F03631-11AB-4207-AA1F-4D739C395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D8562E-DFD4-4954-BD00-37A1879A7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210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9D101-ABFA-4BA8-AD69-64E392CCC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A0E184-7A88-469F-8B28-27A3A87E4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4D760D-99F0-433B-B437-8C85CE43A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635308-E3D5-4470-B6DC-AA73C5C49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570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1AFCE5-4635-4165-9FE5-3EEC544CC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1A48A-089D-4F6F-BFBC-6CF353C46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AC10F-9FD3-4B9F-AAD4-8E6E1B20A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74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F89C4-4C23-4ECE-BCBB-66B3F9D40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C8126-941E-4BA4-BDE9-7594A8734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414642-838B-4353-9A35-A55753ECC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B5C58F-6CEF-455D-AD6A-AD9C59D6C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88CD0-2808-4FED-A14F-630927793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EFE47C-0E78-4DE0-9E84-BCE73A035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40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94165-3C49-4127-9C97-C10E4CA6F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73A8F0-14FC-4C89-BCBB-DDB6356107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7E20C1-5F68-4305-AE42-06991E249C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02E270-C61F-4902-8F02-19CCA5B8C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2724F0-26E3-40B5-B4DC-439C5F0EB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B311B0-016C-4F56-A80C-71034A841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618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EAD02-DA1F-4698-B504-988629DA1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7ABC9C-5100-4088-9EB4-5CBC0C1C99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AF0E7B-B146-4CD8-8E19-7FF0F1D34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C6215-B7FD-489F-97FC-9AE9C6EAE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E0764-B232-4E75-8AD3-205AD9698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397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48CAB4-FA3D-4AB4-932B-5C696B4B8C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8D738B-6D53-420E-A61B-3DFF5CA6E4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5B2A1-58A7-4ED9-A2CE-973D3C256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106F9-5753-4F65-A3D8-5609CDC8976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EFD24-8D38-4681-8D58-A37368F8E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699CC-D0C1-4FFC-9FF0-0E645BE58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251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7D8DB-7BCF-4225-BA64-6A5EBFD4AF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9B74A-B84B-4D9F-A2EE-25C1558C41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E66FD0-23A1-47D3-B89A-7D9F04004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FCFE42-BED2-4D33-A786-0C65D7AE4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587D6-3FC9-42E0-B17B-0620A21932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106F9-5753-4F65-A3D8-5609CDC8976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2412E-4572-4734-A920-6B46C10032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4BAE7-9C94-4BA8-AD78-DE169A4C5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6619D-020B-4AA9-AB42-2DD0F3ECC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8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60784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back_bi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gray">
          <a:xfrm>
            <a:off x="0" y="0"/>
            <a:ext cx="18288000" cy="10287000"/>
          </a:xfrm>
          <a:prstGeom prst="rect">
            <a:avLst/>
          </a:prstGeom>
          <a:noFill/>
        </p:spPr>
      </p:pic>
      <p:pic>
        <p:nvPicPr>
          <p:cNvPr id="1035" name="Picture 11" descr="w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hidden">
          <a:xfrm>
            <a:off x="13258800" y="457200"/>
            <a:ext cx="5029200" cy="9615488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342900"/>
            <a:ext cx="156972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714501"/>
            <a:ext cx="16459200" cy="772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715501"/>
            <a:ext cx="426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715501"/>
            <a:ext cx="579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/>
            </a:lvl1pPr>
          </a:lstStyle>
          <a:p>
            <a:r>
              <a:rPr lang="en-US" dirty="0"/>
              <a:t>NHÓM 1 LỚP 15-01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715501"/>
            <a:ext cx="426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00"/>
            </a:lvl1pPr>
          </a:lstStyle>
          <a:p>
            <a:fld id="{B8EB5CDC-5447-4460-A9B7-2B400FF7E7DC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3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latin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audio" Target="../media/audio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84.sv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84.sv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91.sv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svg"/><Relationship Id="rId11" Type="http://schemas.openxmlformats.org/officeDocument/2006/relationships/image" Target="../media/image63.png"/><Relationship Id="rId5" Type="http://schemas.openxmlformats.org/officeDocument/2006/relationships/image" Target="../media/image58.png"/><Relationship Id="rId10" Type="http://schemas.openxmlformats.org/officeDocument/2006/relationships/image" Target="../media/image62.png"/><Relationship Id="rId4" Type="http://schemas.openxmlformats.org/officeDocument/2006/relationships/image" Target="../media/image86.svg"/><Relationship Id="rId9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103.svg"/><Relationship Id="rId18" Type="http://schemas.openxmlformats.org/officeDocument/2006/relationships/image" Target="../media/image73.png"/><Relationship Id="rId3" Type="http://schemas.openxmlformats.org/officeDocument/2006/relationships/image" Target="../media/image93.svg"/><Relationship Id="rId7" Type="http://schemas.openxmlformats.org/officeDocument/2006/relationships/image" Target="../media/image97.svg"/><Relationship Id="rId12" Type="http://schemas.openxmlformats.org/officeDocument/2006/relationships/image" Target="../media/image70.png"/><Relationship Id="rId17" Type="http://schemas.openxmlformats.org/officeDocument/2006/relationships/image" Target="../media/image107.svg"/><Relationship Id="rId2" Type="http://schemas.openxmlformats.org/officeDocument/2006/relationships/image" Target="../media/image65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101.svg"/><Relationship Id="rId5" Type="http://schemas.openxmlformats.org/officeDocument/2006/relationships/image" Target="../media/image95.svg"/><Relationship Id="rId15" Type="http://schemas.openxmlformats.org/officeDocument/2006/relationships/image" Target="../media/image105.svg"/><Relationship Id="rId10" Type="http://schemas.openxmlformats.org/officeDocument/2006/relationships/image" Target="../media/image69.png"/><Relationship Id="rId19" Type="http://schemas.openxmlformats.org/officeDocument/2006/relationships/image" Target="../media/image109.svg"/><Relationship Id="rId4" Type="http://schemas.openxmlformats.org/officeDocument/2006/relationships/image" Target="../media/image66.png"/><Relationship Id="rId9" Type="http://schemas.openxmlformats.org/officeDocument/2006/relationships/image" Target="../media/image99.svg"/><Relationship Id="rId1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1.svg"/><Relationship Id="rId18" Type="http://schemas.openxmlformats.org/officeDocument/2006/relationships/image" Target="../media/image12.png"/><Relationship Id="rId26" Type="http://schemas.openxmlformats.org/officeDocument/2006/relationships/image" Target="../media/image16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34" Type="http://schemas.openxmlformats.org/officeDocument/2006/relationships/image" Target="../media/image20.png"/><Relationship Id="rId7" Type="http://schemas.openxmlformats.org/officeDocument/2006/relationships/image" Target="../media/image15.svg"/><Relationship Id="rId12" Type="http://schemas.openxmlformats.org/officeDocument/2006/relationships/image" Target="../media/image9.png"/><Relationship Id="rId17" Type="http://schemas.openxmlformats.org/officeDocument/2006/relationships/image" Target="../media/image25.svg"/><Relationship Id="rId25" Type="http://schemas.openxmlformats.org/officeDocument/2006/relationships/image" Target="../media/image33.svg"/><Relationship Id="rId33" Type="http://schemas.openxmlformats.org/officeDocument/2006/relationships/image" Target="../media/image41.svg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29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9.svg"/><Relationship Id="rId24" Type="http://schemas.openxmlformats.org/officeDocument/2006/relationships/image" Target="../media/image15.png"/><Relationship Id="rId32" Type="http://schemas.openxmlformats.org/officeDocument/2006/relationships/image" Target="../media/image19.png"/><Relationship Id="rId37" Type="http://schemas.openxmlformats.org/officeDocument/2006/relationships/image" Target="../media/image45.sv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23" Type="http://schemas.openxmlformats.org/officeDocument/2006/relationships/image" Target="../media/image31.svg"/><Relationship Id="rId28" Type="http://schemas.openxmlformats.org/officeDocument/2006/relationships/image" Target="../media/image17.png"/><Relationship Id="rId36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27.svg"/><Relationship Id="rId31" Type="http://schemas.openxmlformats.org/officeDocument/2006/relationships/image" Target="../media/image39.svg"/><Relationship Id="rId4" Type="http://schemas.openxmlformats.org/officeDocument/2006/relationships/image" Target="../media/image5.png"/><Relationship Id="rId9" Type="http://schemas.openxmlformats.org/officeDocument/2006/relationships/image" Target="../media/image17.svg"/><Relationship Id="rId14" Type="http://schemas.openxmlformats.org/officeDocument/2006/relationships/image" Target="../media/image10.png"/><Relationship Id="rId22" Type="http://schemas.openxmlformats.org/officeDocument/2006/relationships/image" Target="../media/image14.png"/><Relationship Id="rId27" Type="http://schemas.openxmlformats.org/officeDocument/2006/relationships/image" Target="../media/image35.svg"/><Relationship Id="rId30" Type="http://schemas.openxmlformats.org/officeDocument/2006/relationships/image" Target="../media/image18.png"/><Relationship Id="rId35" Type="http://schemas.openxmlformats.org/officeDocument/2006/relationships/image" Target="../media/image4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9.sv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10CFFB8-71CE-4B41-8265-11AA001CF5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509"/>
          <a:stretch/>
        </p:blipFill>
        <p:spPr>
          <a:xfrm>
            <a:off x="2057400" y="952500"/>
            <a:ext cx="13854911" cy="7848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" name="Group 4"/>
          <p:cNvGrpSpPr/>
          <p:nvPr/>
        </p:nvGrpSpPr>
        <p:grpSpPr>
          <a:xfrm>
            <a:off x="5561039" y="19050"/>
            <a:ext cx="7741785" cy="1866900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18" name="TextBox 7">
            <a:extLst>
              <a:ext uri="{FF2B5EF4-FFF2-40B4-BE49-F238E27FC236}">
                <a16:creationId xmlns:a16="http://schemas.microsoft.com/office/drawing/2014/main" id="{63600566-2B23-47D7-AADA-572FDCC30450}"/>
              </a:ext>
            </a:extLst>
          </p:cNvPr>
          <p:cNvSpPr txBox="1"/>
          <p:nvPr/>
        </p:nvSpPr>
        <p:spPr>
          <a:xfrm>
            <a:off x="6277882" y="392984"/>
            <a:ext cx="6325554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12035" y="8679311"/>
            <a:ext cx="15302711" cy="1543217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</a:pPr>
            <a:r>
              <a:rPr 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em đang tham gia giao thông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giao thông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A582310-392F-45D4-A0E6-A9823524B83F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Broadway" panose="04040905080B02020502" pitchFamily="82" charset="0"/>
              </a:rPr>
              <a:t>START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4D37930-606E-4444-B9BF-91F627E104E8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30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D4C72E1-0245-4710-86D8-B07CFC3B1937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29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26E4289-9207-4A1C-8BF7-F0C6356FE3BA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28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3A822283-1D65-40F0-8988-3BAE136DDA6D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27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5FFBC54-8B09-4BC3-A939-CF1685E86097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26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2FB3E8BF-9059-49C2-9A96-AC9EDC1D6677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25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EB0D9C25-2CD4-49DD-BCEB-D6FF3BE27E86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24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2AE59332-ADB7-47CB-BB77-122EE57A83A3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23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558D2158-6C33-4AD6-95A1-398A37D73A91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22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2A1F600A-A942-4571-B086-FA60C3C93204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21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8D8BF1E8-5691-403E-B77D-B4B61CFB7FA4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20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3076401E-C408-4EAC-903F-5F5CBA5DB139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19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ACD3EE08-DDC3-4839-A886-19B5C62B6812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18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5051C484-87E7-40A0-9FF9-960CDCC7B278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17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008F5242-4BF3-4E9B-A7A9-A6B02E6F71B9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16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C4E2E881-2E05-4305-A823-35DF5B80A169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15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4D3F1D1A-11DB-4BD4-817F-66E7F88B3AE1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14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5EC23A40-3E38-440B-B11B-D00B2485C1B8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13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14D036FE-5FC1-4136-9146-1ED18E8D3FEA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12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358EE289-3A05-4C60-9365-92A91D5CFF69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11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05B4B89D-589A-4F0C-8F80-52E4E202D190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10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D44C6CA9-1B02-4A85-8C15-1DEEFC685288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09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1602DC4D-6B33-49F4-834D-BE0B82D45223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08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1512380D-4261-4FEF-9B96-78C5A9BF3594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07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AD12F9EB-1366-42A0-80C3-82C611922502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Broadway" panose="04040905080B02020502" pitchFamily="82" charset="0"/>
              </a:rPr>
              <a:t>00 : 06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374E567A-E7E4-46DE-992A-B5A8A6C670E6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oadway" panose="04040905080B02020502" pitchFamily="82" charset="0"/>
              </a:rPr>
              <a:t>00 : 05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0F9C38A9-DDDA-42A6-9F94-FFD42FF69D01}"/>
              </a:ext>
            </a:extLst>
          </p:cNvPr>
          <p:cNvSpPr/>
          <p:nvPr/>
        </p:nvSpPr>
        <p:spPr>
          <a:xfrm>
            <a:off x="15773400" y="8850928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oadway" panose="04040905080B02020502" pitchFamily="82" charset="0"/>
              </a:rPr>
              <a:t>00 : 04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FCAF74D1-8FE5-4BB0-B49C-B09217C7BD36}"/>
              </a:ext>
            </a:extLst>
          </p:cNvPr>
          <p:cNvSpPr/>
          <p:nvPr/>
        </p:nvSpPr>
        <p:spPr>
          <a:xfrm>
            <a:off x="15773400" y="8852585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oadway" panose="04040905080B02020502" pitchFamily="82" charset="0"/>
              </a:rPr>
              <a:t>00 : 03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DEE96E56-CB6F-4E5C-B244-75C9B4D75BA5}"/>
              </a:ext>
            </a:extLst>
          </p:cNvPr>
          <p:cNvSpPr/>
          <p:nvPr/>
        </p:nvSpPr>
        <p:spPr>
          <a:xfrm>
            <a:off x="15773400" y="8849271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oadway" panose="04040905080B02020502" pitchFamily="82" charset="0"/>
              </a:rPr>
              <a:t>00 : 02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33008B25-3106-4D4E-AF45-E06053A2E041}"/>
              </a:ext>
            </a:extLst>
          </p:cNvPr>
          <p:cNvSpPr/>
          <p:nvPr/>
        </p:nvSpPr>
        <p:spPr>
          <a:xfrm>
            <a:off x="15773400" y="8847614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oadway" panose="04040905080B02020502" pitchFamily="82" charset="0"/>
              </a:rPr>
              <a:t>00 : 01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FC40D07C-4A9B-4485-9B8A-AD347618A22B}"/>
              </a:ext>
            </a:extLst>
          </p:cNvPr>
          <p:cNvSpPr/>
          <p:nvPr/>
        </p:nvSpPr>
        <p:spPr>
          <a:xfrm>
            <a:off x="15773400" y="8854242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oadway" panose="04040905080B02020502" pitchFamily="82" charset="0"/>
              </a:rPr>
              <a:t>00 : 00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99DB59BA-85E5-4F7E-B0AB-60FDA8D342CA}"/>
              </a:ext>
            </a:extLst>
          </p:cNvPr>
          <p:cNvSpPr/>
          <p:nvPr/>
        </p:nvSpPr>
        <p:spPr>
          <a:xfrm>
            <a:off x="15773400" y="8844143"/>
            <a:ext cx="2286000" cy="1371600"/>
          </a:xfrm>
          <a:prstGeom prst="roundRect">
            <a:avLst/>
          </a:prstGeom>
          <a:solidFill>
            <a:srgbClr val="A8D4FF"/>
          </a:solidFill>
          <a:scene3d>
            <a:camera prst="orthographicFront"/>
            <a:lightRig rig="threePt" dir="t"/>
          </a:scene3d>
          <a:sp3d contourW="12700">
            <a:bevelT w="254000" h="254000" prst="angle"/>
            <a:bevelB prst="angle"/>
            <a:contourClr>
              <a:srgbClr val="A8D4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oadway" panose="04040905080B02020502" pitchFamily="82" charset="0"/>
              </a:rPr>
              <a:t>END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dong-ho-chay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5B220D-17FF-4A2B-87F8-6DBDC514BE96}"/>
              </a:ext>
            </a:extLst>
          </p:cNvPr>
          <p:cNvSpPr txBox="1"/>
          <p:nvPr/>
        </p:nvSpPr>
        <p:spPr>
          <a:xfrm>
            <a:off x="380999" y="7223551"/>
            <a:ext cx="154832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coi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11">
            <a:extLst>
              <a:ext uri="{FF2B5EF4-FFF2-40B4-BE49-F238E27FC236}">
                <a16:creationId xmlns:a16="http://schemas.microsoft.com/office/drawing/2014/main" id="{D268FBB2-9D79-4D83-9CC2-FC821DB1FB5D}"/>
              </a:ext>
            </a:extLst>
          </p:cNvPr>
          <p:cNvSpPr txBox="1"/>
          <p:nvPr/>
        </p:nvSpPr>
        <p:spPr>
          <a:xfrm>
            <a:off x="228600" y="1442857"/>
            <a:ext cx="15788039" cy="988412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hôm em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đi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sau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không?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EF7CB4-224F-4F97-AD0E-F55130528A2A}"/>
              </a:ext>
            </a:extLst>
          </p:cNvPr>
          <p:cNvSpPr txBox="1"/>
          <p:nvPr/>
        </p:nvSpPr>
        <p:spPr>
          <a:xfrm>
            <a:off x="380998" y="9073689"/>
            <a:ext cx="154832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cơ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âm thanh.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âu hỏi">
            <a:extLst>
              <a:ext uri="{FF2B5EF4-FFF2-40B4-BE49-F238E27FC236}">
                <a16:creationId xmlns:a16="http://schemas.microsoft.com/office/drawing/2014/main" id="{04984015-6760-4FA1-AD31-89B662118023}"/>
              </a:ext>
            </a:extLst>
          </p:cNvPr>
          <p:cNvSpPr/>
          <p:nvPr/>
        </p:nvSpPr>
        <p:spPr>
          <a:xfrm>
            <a:off x="228600" y="246146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1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600" b="0" i="0" u="none" strike="noStrike" kern="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228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6600" b="0" i="0" u="none" strike="noStrike" kern="0" cap="none" spc="-2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rả lời">
            <a:extLst>
              <a:ext uri="{FF2B5EF4-FFF2-40B4-BE49-F238E27FC236}">
                <a16:creationId xmlns:a16="http://schemas.microsoft.com/office/drawing/2014/main" id="{A0F8EF52-EEEF-440F-93F3-B6D0B273FE1A}"/>
              </a:ext>
            </a:extLst>
          </p:cNvPr>
          <p:cNvSpPr/>
          <p:nvPr/>
        </p:nvSpPr>
        <p:spPr>
          <a:xfrm>
            <a:off x="228600" y="5898673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DBD53C-5AE8-4D4A-8F7D-12F2C351C8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8"/>
          <a:stretch/>
        </p:blipFill>
        <p:spPr>
          <a:xfrm>
            <a:off x="2362200" y="2500868"/>
            <a:ext cx="5955091" cy="31975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8CA9D-2241-4781-A2DF-470A53C339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82" b="17678"/>
          <a:stretch/>
        </p:blipFill>
        <p:spPr>
          <a:xfrm>
            <a:off x="9144000" y="2600881"/>
            <a:ext cx="4533900" cy="329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6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EF7CB4-224F-4F97-AD0E-F55130528A2A}"/>
              </a:ext>
            </a:extLst>
          </p:cNvPr>
          <p:cNvSpPr txBox="1"/>
          <p:nvPr/>
        </p:nvSpPr>
        <p:spPr>
          <a:xfrm>
            <a:off x="0" y="190500"/>
            <a:ext cx="18288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3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dạng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dữ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liệu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cơ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bản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Dạng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dạng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ảnh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dạng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âm thanh.</a:t>
            </a:r>
            <a:endParaRPr lang="en-US" sz="32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EEDB4403-4A66-43AE-8BE8-31FA63C98B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0732388"/>
              </p:ext>
            </p:extLst>
          </p:nvPr>
        </p:nvGraphicFramePr>
        <p:xfrm>
          <a:off x="1219201" y="1485900"/>
          <a:ext cx="15849600" cy="731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Callout: Bent Line 9">
            <a:extLst>
              <a:ext uri="{FF2B5EF4-FFF2-40B4-BE49-F238E27FC236}">
                <a16:creationId xmlns:a16="http://schemas.microsoft.com/office/drawing/2014/main" id="{1E54BCF1-AD64-4430-906A-2F163735F547}"/>
              </a:ext>
            </a:extLst>
          </p:cNvPr>
          <p:cNvSpPr/>
          <p:nvPr/>
        </p:nvSpPr>
        <p:spPr>
          <a:xfrm flipH="1">
            <a:off x="1600200" y="1068044"/>
            <a:ext cx="3445566" cy="2360543"/>
          </a:xfrm>
          <a:prstGeom prst="borderCallout2">
            <a:avLst/>
          </a:prstGeom>
          <a:solidFill>
            <a:srgbClr val="70AD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s-E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s-E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s-E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s-E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hay con </a:t>
            </a:r>
            <a:r>
              <a:rPr lang="es-E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s-E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llout: Bent Line 14">
            <a:extLst>
              <a:ext uri="{FF2B5EF4-FFF2-40B4-BE49-F238E27FC236}">
                <a16:creationId xmlns:a16="http://schemas.microsoft.com/office/drawing/2014/main" id="{A3668599-6AA0-4017-81A7-9B5DA6778683}"/>
              </a:ext>
            </a:extLst>
          </p:cNvPr>
          <p:cNvSpPr/>
          <p:nvPr/>
        </p:nvSpPr>
        <p:spPr>
          <a:xfrm>
            <a:off x="13318436" y="2705100"/>
            <a:ext cx="3445566" cy="2360543"/>
          </a:xfrm>
          <a:prstGeom prst="borderCallout2">
            <a:avLst/>
          </a:prstGeom>
          <a:solidFill>
            <a:srgbClr val="C5E0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</a:p>
          <a:p>
            <a:pPr algn="ctr"/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allout: Bent Line 16">
            <a:extLst>
              <a:ext uri="{FF2B5EF4-FFF2-40B4-BE49-F238E27FC236}">
                <a16:creationId xmlns:a16="http://schemas.microsoft.com/office/drawing/2014/main" id="{BB549ABD-5949-469D-B805-C8F9AD56E7A3}"/>
              </a:ext>
            </a:extLst>
          </p:cNvPr>
          <p:cNvSpPr/>
          <p:nvPr/>
        </p:nvSpPr>
        <p:spPr>
          <a:xfrm flipH="1">
            <a:off x="1600200" y="7620828"/>
            <a:ext cx="3445566" cy="2360543"/>
          </a:xfrm>
          <a:prstGeom prst="borderCallout2">
            <a:avLst>
              <a:gd name="adj1" fmla="val 82750"/>
              <a:gd name="adj2" fmla="val -7948"/>
              <a:gd name="adj3" fmla="val 82750"/>
              <a:gd name="adj4" fmla="val -15898"/>
              <a:gd name="adj5" fmla="val -13254"/>
              <a:gd name="adj6" fmla="val -46283"/>
            </a:avLst>
          </a:prstGeom>
          <a:solidFill>
            <a:srgbClr val="5482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còi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87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5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800100"/>
            <a:ext cx="12649200" cy="932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vi-VN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Lưu </a:t>
            </a:r>
            <a:r>
              <a:rPr lang="vi-VN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30749814-6E8E-44F5-9C56-9ADACA9E1CB3}"/>
              </a:ext>
            </a:extLst>
          </p:cNvPr>
          <p:cNvSpPr txBox="1"/>
          <p:nvPr/>
        </p:nvSpPr>
        <p:spPr>
          <a:xfrm>
            <a:off x="558800" y="2019300"/>
            <a:ext cx="17170400" cy="788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đưa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mang tin.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A11355BB-C69A-4415-A025-1B4FC34C12C2}"/>
              </a:ext>
            </a:extLst>
          </p:cNvPr>
          <p:cNvSpPr txBox="1"/>
          <p:nvPr/>
        </p:nvSpPr>
        <p:spPr>
          <a:xfrm>
            <a:off x="532296" y="3263877"/>
            <a:ext cx="17170400" cy="1647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Lưu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lưu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2E2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69540D9C-F791-4AE5-B9FA-D972A42D517E}"/>
              </a:ext>
            </a:extLst>
          </p:cNvPr>
          <p:cNvSpPr txBox="1"/>
          <p:nvPr/>
        </p:nvSpPr>
        <p:spPr>
          <a:xfrm>
            <a:off x="558800" y="5367664"/>
            <a:ext cx="17170400" cy="1647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tên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mang tin.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âm thanh.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571B2832-DB1E-42BD-977E-F384B93EF21E}"/>
              </a:ext>
            </a:extLst>
          </p:cNvPr>
          <p:cNvSpPr txBox="1"/>
          <p:nvPr/>
        </p:nvSpPr>
        <p:spPr>
          <a:xfrm>
            <a:off x="558800" y="7449916"/>
            <a:ext cx="17170400" cy="788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mang tin.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CC13E68D-EEFE-495C-8AF2-6C24DA3CC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0" y="621030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2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359544" y="54321"/>
            <a:ext cx="11721310" cy="1866900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18" name="TextBox 7">
            <a:extLst>
              <a:ext uri="{FF2B5EF4-FFF2-40B4-BE49-F238E27FC236}">
                <a16:creationId xmlns:a16="http://schemas.microsoft.com/office/drawing/2014/main" id="{63600566-2B23-47D7-AADA-572FDCC30450}"/>
              </a:ext>
            </a:extLst>
          </p:cNvPr>
          <p:cNvSpPr txBox="1"/>
          <p:nvPr/>
        </p:nvSpPr>
        <p:spPr>
          <a:xfrm>
            <a:off x="2819400" y="449432"/>
            <a:ext cx="13854911" cy="1025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C9D765-7FDF-4F29-8BFA-DEED61323BAA}"/>
              </a:ext>
            </a:extLst>
          </p:cNvPr>
          <p:cNvSpPr txBox="1"/>
          <p:nvPr/>
        </p:nvSpPr>
        <p:spPr>
          <a:xfrm>
            <a:off x="0" y="2083631"/>
            <a:ext cx="18364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4800" b="1" dirty="0">
              <a:latin typeface="+mj-lt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C85DBFFE-3EFB-4526-BC42-FDE5C441C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914628"/>
            <a:ext cx="8948409" cy="735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52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235E01-9AA6-424A-A9B9-75C8E41AC9F0}"/>
              </a:ext>
            </a:extLst>
          </p:cNvPr>
          <p:cNvSpPr txBox="1"/>
          <p:nvPr/>
        </p:nvSpPr>
        <p:spPr>
          <a:xfrm>
            <a:off x="393510" y="8318297"/>
            <a:ext cx="158344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 hai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tin. 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11">
            <a:extLst>
              <a:ext uri="{FF2B5EF4-FFF2-40B4-BE49-F238E27FC236}">
                <a16:creationId xmlns:a16="http://schemas.microsoft.com/office/drawing/2014/main" id="{ED00FBB2-271C-4D40-B86D-BAC332ABD521}"/>
              </a:ext>
            </a:extLst>
          </p:cNvPr>
          <p:cNvSpPr txBox="1"/>
          <p:nvPr/>
        </p:nvSpPr>
        <p:spPr>
          <a:xfrm>
            <a:off x="402609" y="1293871"/>
            <a:ext cx="17579700" cy="200882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nghe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em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 khi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spc="-11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xe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còi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xe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đi,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xe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9A8E2D-90CB-4664-86EB-22E7C43753C1}"/>
              </a:ext>
            </a:extLst>
          </p:cNvPr>
          <p:cNvSpPr txBox="1"/>
          <p:nvPr/>
        </p:nvSpPr>
        <p:spPr>
          <a:xfrm>
            <a:off x="346881" y="8906103"/>
            <a:ext cx="1583442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cho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âu hỏi">
            <a:extLst>
              <a:ext uri="{FF2B5EF4-FFF2-40B4-BE49-F238E27FC236}">
                <a16:creationId xmlns:a16="http://schemas.microsoft.com/office/drawing/2014/main" id="{0B2A9EAA-94F3-4B57-9C5A-B0E544367AFD}"/>
              </a:ext>
            </a:extLst>
          </p:cNvPr>
          <p:cNvSpPr/>
          <p:nvPr/>
        </p:nvSpPr>
        <p:spPr>
          <a:xfrm>
            <a:off x="381000" y="174432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1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600" b="0" i="0" u="none" strike="noStrike" kern="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228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6600" b="0" i="0" u="none" strike="noStrike" kern="0" cap="none" spc="-2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rả lời">
            <a:extLst>
              <a:ext uri="{FF2B5EF4-FFF2-40B4-BE49-F238E27FC236}">
                <a16:creationId xmlns:a16="http://schemas.microsoft.com/office/drawing/2014/main" id="{948F67EE-D741-4215-9D63-4659CEF6EBF3}"/>
              </a:ext>
            </a:extLst>
          </p:cNvPr>
          <p:cNvSpPr/>
          <p:nvPr/>
        </p:nvSpPr>
        <p:spPr>
          <a:xfrm>
            <a:off x="393510" y="7048500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30F546-4A15-4CE1-BEE5-846EA63CD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3412435"/>
            <a:ext cx="4876800" cy="3571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8B452E-5060-479F-8D6D-DD8FCA01B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00" y="3302691"/>
            <a:ext cx="3392201" cy="339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3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1">
            <a:extLst>
              <a:ext uri="{FF2B5EF4-FFF2-40B4-BE49-F238E27FC236}">
                <a16:creationId xmlns:a16="http://schemas.microsoft.com/office/drawing/2014/main" id="{103CE01C-1A01-4B75-8F7E-27D1345DE93A}"/>
              </a:ext>
            </a:extLst>
          </p:cNvPr>
          <p:cNvSpPr txBox="1"/>
          <p:nvPr/>
        </p:nvSpPr>
        <p:spPr>
          <a:xfrm>
            <a:off x="609600" y="1533015"/>
            <a:ext cx="15788039" cy="491032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object 11">
            <a:extLst>
              <a:ext uri="{FF2B5EF4-FFF2-40B4-BE49-F238E27FC236}">
                <a16:creationId xmlns:a16="http://schemas.microsoft.com/office/drawing/2014/main" id="{EA004043-D785-4A77-9D2D-3176E2793A5F}"/>
              </a:ext>
            </a:extLst>
          </p:cNvPr>
          <p:cNvSpPr txBox="1"/>
          <p:nvPr/>
        </p:nvSpPr>
        <p:spPr>
          <a:xfrm>
            <a:off x="838200" y="8496300"/>
            <a:ext cx="17297400" cy="1537087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ở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hay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hay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Câu hỏi">
            <a:extLst>
              <a:ext uri="{FF2B5EF4-FFF2-40B4-BE49-F238E27FC236}">
                <a16:creationId xmlns:a16="http://schemas.microsoft.com/office/drawing/2014/main" id="{47AD6A40-938E-4A4B-976F-477505B718B7}"/>
              </a:ext>
            </a:extLst>
          </p:cNvPr>
          <p:cNvSpPr/>
          <p:nvPr/>
        </p:nvSpPr>
        <p:spPr>
          <a:xfrm>
            <a:off x="306932" y="370742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1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600" b="0" i="0" u="none" strike="noStrike" kern="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228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6600" b="0" i="0" u="none" strike="noStrike" kern="0" cap="none" spc="-2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39" descr="Text&#10;&#10;Description automatically generated">
            <a:extLst>
              <a:ext uri="{FF2B5EF4-FFF2-40B4-BE49-F238E27FC236}">
                <a16:creationId xmlns:a16="http://schemas.microsoft.com/office/drawing/2014/main" id="{29B75C4B-394E-4039-8F24-15570163EA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43" y="2111891"/>
            <a:ext cx="7969212" cy="6007389"/>
          </a:xfrm>
          <a:prstGeom prst="rect">
            <a:avLst/>
          </a:prstGeom>
        </p:spPr>
      </p:pic>
      <p:pic>
        <p:nvPicPr>
          <p:cNvPr id="42" name="Picture 41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1AF73A61-D4B9-45CE-95D2-FFDC5E42A8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024047"/>
            <a:ext cx="7916564" cy="6007389"/>
          </a:xfrm>
          <a:prstGeom prst="rect">
            <a:avLst/>
          </a:prstGeom>
        </p:spPr>
      </p:pic>
      <p:pic>
        <p:nvPicPr>
          <p:cNvPr id="44" name="y2mate.com - Những pha xuất xe chữa cháy hú còi từ nhiều trạm cứu hỏapha cuối là nhói tim nhất_1080p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DB6F9E57-3903-4F69-8658-C62463A0F9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2282" y="3924300"/>
            <a:ext cx="7620000" cy="396240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30918074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D17092-45AF-47B5-8435-5841B4639A4F}"/>
              </a:ext>
            </a:extLst>
          </p:cNvPr>
          <p:cNvSpPr txBox="1"/>
          <p:nvPr/>
        </p:nvSpPr>
        <p:spPr>
          <a:xfrm>
            <a:off x="533400" y="7962900"/>
            <a:ext cx="17373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Bên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đưa cho “em”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“em”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tin.</a:t>
            </a:r>
          </a:p>
          <a:p>
            <a:pPr algn="just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Bên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xe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bên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rả lời">
            <a:extLst>
              <a:ext uri="{FF2B5EF4-FFF2-40B4-BE49-F238E27FC236}">
                <a16:creationId xmlns:a16="http://schemas.microsoft.com/office/drawing/2014/main" id="{C1B93FC2-2E08-4F4D-96FD-355F141E5224}"/>
              </a:ext>
            </a:extLst>
          </p:cNvPr>
          <p:cNvSpPr/>
          <p:nvPr/>
        </p:nvSpPr>
        <p:spPr>
          <a:xfrm>
            <a:off x="381000" y="342909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2" name="Picture 31" descr="Text&#10;&#10;Description automatically generated">
            <a:extLst>
              <a:ext uri="{FF2B5EF4-FFF2-40B4-BE49-F238E27FC236}">
                <a16:creationId xmlns:a16="http://schemas.microsoft.com/office/drawing/2014/main" id="{5DC1C487-0C13-44C1-AF94-84B3DF8B58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837947"/>
            <a:ext cx="5717871" cy="544349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D408868-80CD-4545-ADB9-33913248C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403" y="2122184"/>
            <a:ext cx="8666701" cy="487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800100"/>
            <a:ext cx="12649200" cy="932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vi-VN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Trao </a:t>
            </a:r>
            <a:r>
              <a:rPr lang="vi-VN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30749814-6E8E-44F5-9C56-9ADACA9E1CB3}"/>
              </a:ext>
            </a:extLst>
          </p:cNvPr>
          <p:cNvSpPr txBox="1"/>
          <p:nvPr/>
        </p:nvSpPr>
        <p:spPr>
          <a:xfrm>
            <a:off x="558800" y="2019300"/>
            <a:ext cx="17170400" cy="1647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A11355BB-C69A-4415-A025-1B4FC34C12C2}"/>
              </a:ext>
            </a:extLst>
          </p:cNvPr>
          <p:cNvSpPr txBox="1"/>
          <p:nvPr/>
        </p:nvSpPr>
        <p:spPr>
          <a:xfrm>
            <a:off x="558800" y="3974974"/>
            <a:ext cx="17170400" cy="1647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Trao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xuyên trong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2E2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26F291B7-8791-44B9-BAF1-44EFC75B6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0" y="621030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2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359544" y="54321"/>
            <a:ext cx="11721310" cy="1866900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18" name="TextBox 7">
            <a:extLst>
              <a:ext uri="{FF2B5EF4-FFF2-40B4-BE49-F238E27FC236}">
                <a16:creationId xmlns:a16="http://schemas.microsoft.com/office/drawing/2014/main" id="{63600566-2B23-47D7-AADA-572FDCC30450}"/>
              </a:ext>
            </a:extLst>
          </p:cNvPr>
          <p:cNvSpPr txBox="1"/>
          <p:nvPr/>
        </p:nvSpPr>
        <p:spPr>
          <a:xfrm>
            <a:off x="2819400" y="449432"/>
            <a:ext cx="13854911" cy="1025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C9D765-7FDF-4F29-8BFA-DEED61323BAA}"/>
              </a:ext>
            </a:extLst>
          </p:cNvPr>
          <p:cNvSpPr txBox="1"/>
          <p:nvPr/>
        </p:nvSpPr>
        <p:spPr>
          <a:xfrm>
            <a:off x="-38100" y="2093586"/>
            <a:ext cx="18364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6A9BA7-8FC7-42EF-948C-8AF2D6269CB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0" y="3045969"/>
            <a:ext cx="11602789" cy="719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35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A10239-982A-4C7A-836C-57166DFABE94}"/>
              </a:ext>
            </a:extLst>
          </p:cNvPr>
          <p:cNvSpPr txBox="1"/>
          <p:nvPr/>
        </p:nvSpPr>
        <p:spPr>
          <a:xfrm>
            <a:off x="274982" y="8724900"/>
            <a:ext cx="178606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theo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bên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ngoài,xử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tin, lưu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tin, trao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tin.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tâm trong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11">
            <a:extLst>
              <a:ext uri="{FF2B5EF4-FFF2-40B4-BE49-F238E27FC236}">
                <a16:creationId xmlns:a16="http://schemas.microsoft.com/office/drawing/2014/main" id="{F21607D1-31CC-4779-AEF3-0174E9ED6820}"/>
              </a:ext>
            </a:extLst>
          </p:cNvPr>
          <p:cNvSpPr txBox="1"/>
          <p:nvPr/>
        </p:nvSpPr>
        <p:spPr>
          <a:xfrm>
            <a:off x="245165" y="1347622"/>
            <a:ext cx="15788039" cy="988412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đây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theo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046CC86D-BB7F-416A-8D7E-C490DBF50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503827"/>
            <a:ext cx="17860618" cy="4642463"/>
          </a:xfrm>
          <a:prstGeom prst="rect">
            <a:avLst/>
          </a:prstGeom>
        </p:spPr>
      </p:pic>
      <p:sp>
        <p:nvSpPr>
          <p:cNvPr id="5" name="Câu hỏi">
            <a:extLst>
              <a:ext uri="{FF2B5EF4-FFF2-40B4-BE49-F238E27FC236}">
                <a16:creationId xmlns:a16="http://schemas.microsoft.com/office/drawing/2014/main" id="{69B314C3-0A58-4196-9CF4-AC06588BD0D6}"/>
              </a:ext>
            </a:extLst>
          </p:cNvPr>
          <p:cNvSpPr/>
          <p:nvPr/>
        </p:nvSpPr>
        <p:spPr>
          <a:xfrm>
            <a:off x="228600" y="204284"/>
            <a:ext cx="7209059" cy="940758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1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600" b="0" i="0" u="none" strike="noStrike" kern="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228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6600" b="0" i="0" u="none" strike="noStrike" kern="0" cap="none" spc="-2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rả lời">
            <a:extLst>
              <a:ext uri="{FF2B5EF4-FFF2-40B4-BE49-F238E27FC236}">
                <a16:creationId xmlns:a16="http://schemas.microsoft.com/office/drawing/2014/main" id="{1EC96220-BF66-4E6C-A2C5-CABE24BC5CB0}"/>
              </a:ext>
            </a:extLst>
          </p:cNvPr>
          <p:cNvSpPr/>
          <p:nvPr/>
        </p:nvSpPr>
        <p:spPr>
          <a:xfrm>
            <a:off x="304799" y="7429500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07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10CFFB8-71CE-4B41-8265-11AA001CF5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509"/>
          <a:stretch/>
        </p:blipFill>
        <p:spPr>
          <a:xfrm>
            <a:off x="372918" y="3619500"/>
            <a:ext cx="5380547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" name="Group 4"/>
          <p:cNvGrpSpPr/>
          <p:nvPr/>
        </p:nvGrpSpPr>
        <p:grpSpPr>
          <a:xfrm>
            <a:off x="5561039" y="19050"/>
            <a:ext cx="7741785" cy="1866900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18" name="TextBox 7">
            <a:extLst>
              <a:ext uri="{FF2B5EF4-FFF2-40B4-BE49-F238E27FC236}">
                <a16:creationId xmlns:a16="http://schemas.microsoft.com/office/drawing/2014/main" id="{63600566-2B23-47D7-AADA-572FDCC30450}"/>
              </a:ext>
            </a:extLst>
          </p:cNvPr>
          <p:cNvSpPr txBox="1"/>
          <p:nvPr/>
        </p:nvSpPr>
        <p:spPr>
          <a:xfrm>
            <a:off x="6277882" y="392984"/>
            <a:ext cx="6325554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430455" y="2638108"/>
            <a:ext cx="11582400" cy="5457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1DEEF882-A8B3-4000-B24D-95F36157E8ED}"/>
              </a:ext>
            </a:extLst>
          </p:cNvPr>
          <p:cNvSpPr txBox="1"/>
          <p:nvPr/>
        </p:nvSpPr>
        <p:spPr>
          <a:xfrm>
            <a:off x="6394012" y="3157049"/>
            <a:ext cx="11521070" cy="3195154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tham gia giao thông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giao thông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trong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A8A03739-2AD8-4550-AB5E-095485F106FD}"/>
              </a:ext>
            </a:extLst>
          </p:cNvPr>
          <p:cNvSpPr txBox="1"/>
          <p:nvPr/>
        </p:nvSpPr>
        <p:spPr>
          <a:xfrm>
            <a:off x="0" y="7464986"/>
            <a:ext cx="18288000" cy="2453878"/>
          </a:xfrm>
          <a:prstGeom prst="bevel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endParaRPr lang="en-US" sz="40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4800"/>
              </a:lnSpc>
            </a:pP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theo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4800"/>
              </a:lnSpc>
            </a:pP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hôm nay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7575032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800100"/>
            <a:ext cx="17170400" cy="23051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ts val="2000"/>
              </a:spcBef>
              <a:spcAft>
                <a:spcPts val="2000"/>
              </a:spcAft>
            </a:pP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1371600">
              <a:lnSpc>
                <a:spcPts val="6720"/>
              </a:lnSpc>
              <a:spcBef>
                <a:spcPts val="2000"/>
              </a:spcBef>
              <a:spcAft>
                <a:spcPts val="2000"/>
              </a:spcAft>
            </a:pPr>
            <a:r>
              <a:rPr lang="en-US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30749814-6E8E-44F5-9C56-9ADACA9E1CB3}"/>
              </a:ext>
            </a:extLst>
          </p:cNvPr>
          <p:cNvSpPr txBox="1"/>
          <p:nvPr/>
        </p:nvSpPr>
        <p:spPr>
          <a:xfrm>
            <a:off x="337378" y="3650881"/>
            <a:ext cx="17170400" cy="788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theo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dirty="0">
              <a:solidFill>
                <a:srgbClr val="2E2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A11355BB-C69A-4415-A025-1B4FC34C12C2}"/>
              </a:ext>
            </a:extLst>
          </p:cNvPr>
          <p:cNvSpPr txBox="1"/>
          <p:nvPr/>
        </p:nvSpPr>
        <p:spPr>
          <a:xfrm>
            <a:off x="340691" y="7479024"/>
            <a:ext cx="17170400" cy="1647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tâm trong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2E2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99D50184-9448-4667-991D-A4B37D9B8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0" y="6210300"/>
            <a:ext cx="4762500" cy="47625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DD3BB7-E732-4022-A312-1037A493700F}"/>
              </a:ext>
            </a:extLst>
          </p:cNvPr>
          <p:cNvSpPr/>
          <p:nvPr/>
        </p:nvSpPr>
        <p:spPr>
          <a:xfrm>
            <a:off x="558800" y="5029369"/>
            <a:ext cx="3200400" cy="18678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</a:t>
            </a:r>
            <a:endParaRPr lang="en-US" sz="4400" b="1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99D763-1BB0-4482-85E4-6468AB215641}"/>
              </a:ext>
            </a:extLst>
          </p:cNvPr>
          <p:cNvSpPr/>
          <p:nvPr/>
        </p:nvSpPr>
        <p:spPr>
          <a:xfrm>
            <a:off x="5050459" y="5030665"/>
            <a:ext cx="3200400" cy="18678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4400" b="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51E8FFF-2B14-4EBC-8177-1DD219DB2037}"/>
              </a:ext>
            </a:extLst>
          </p:cNvPr>
          <p:cNvSpPr/>
          <p:nvPr/>
        </p:nvSpPr>
        <p:spPr>
          <a:xfrm>
            <a:off x="9588500" y="5003800"/>
            <a:ext cx="3200400" cy="18678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4400" b="1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9749E0E-6F3E-4D0F-A8C6-F297ABAAAC5E}"/>
              </a:ext>
            </a:extLst>
          </p:cNvPr>
          <p:cNvSpPr/>
          <p:nvPr/>
        </p:nvSpPr>
        <p:spPr>
          <a:xfrm>
            <a:off x="14107491" y="5003800"/>
            <a:ext cx="3200400" cy="18678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4400" b="1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79AA334-E6B7-467C-9F7A-0A8A76E24028}"/>
              </a:ext>
            </a:extLst>
          </p:cNvPr>
          <p:cNvCxnSpPr>
            <a:cxnSpLocks/>
            <a:stCxn id="3" idx="3"/>
            <a:endCxn id="9" idx="1"/>
          </p:cNvCxnSpPr>
          <p:nvPr/>
        </p:nvCxnSpPr>
        <p:spPr>
          <a:xfrm>
            <a:off x="3759200" y="5963278"/>
            <a:ext cx="1291259" cy="129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F80D4A7-681E-4BBA-90D8-B47242C3E0AB}"/>
              </a:ext>
            </a:extLst>
          </p:cNvPr>
          <p:cNvCxnSpPr>
            <a:cxnSpLocks/>
          </p:cNvCxnSpPr>
          <p:nvPr/>
        </p:nvCxnSpPr>
        <p:spPr>
          <a:xfrm>
            <a:off x="12820373" y="5957995"/>
            <a:ext cx="1316935" cy="25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0E1D9A4-DED9-4938-AC44-13D619928965}"/>
              </a:ext>
            </a:extLst>
          </p:cNvPr>
          <p:cNvCxnSpPr>
            <a:cxnSpLocks/>
          </p:cNvCxnSpPr>
          <p:nvPr/>
        </p:nvCxnSpPr>
        <p:spPr>
          <a:xfrm>
            <a:off x="8264111" y="5963278"/>
            <a:ext cx="1316935" cy="25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4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3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359544" y="54321"/>
            <a:ext cx="11721310" cy="1866900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18" name="TextBox 7">
            <a:extLst>
              <a:ext uri="{FF2B5EF4-FFF2-40B4-BE49-F238E27FC236}">
                <a16:creationId xmlns:a16="http://schemas.microsoft.com/office/drawing/2014/main" id="{63600566-2B23-47D7-AADA-572FDCC30450}"/>
              </a:ext>
            </a:extLst>
          </p:cNvPr>
          <p:cNvSpPr txBox="1"/>
          <p:nvPr/>
        </p:nvSpPr>
        <p:spPr>
          <a:xfrm>
            <a:off x="2819400" y="449432"/>
            <a:ext cx="13854911" cy="1025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C9D765-7FDF-4F29-8BFA-DEED61323BAA}"/>
              </a:ext>
            </a:extLst>
          </p:cNvPr>
          <p:cNvSpPr txBox="1"/>
          <p:nvPr/>
        </p:nvSpPr>
        <p:spPr>
          <a:xfrm>
            <a:off x="-38100" y="2552700"/>
            <a:ext cx="18364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</a:p>
        </p:txBody>
      </p:sp>
      <p:pic>
        <p:nvPicPr>
          <p:cNvPr id="10" name="Picture 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5FEA118-1018-49A3-9141-1131302E4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094" y="3472070"/>
            <a:ext cx="11693811" cy="677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17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âu hỏi">
            <a:extLst>
              <a:ext uri="{FF2B5EF4-FFF2-40B4-BE49-F238E27FC236}">
                <a16:creationId xmlns:a16="http://schemas.microsoft.com/office/drawing/2014/main" id="{E7041BEB-E5D0-4F4F-8A2F-9BBB40ABEE4F}"/>
              </a:ext>
            </a:extLst>
          </p:cNvPr>
          <p:cNvSpPr/>
          <p:nvPr/>
        </p:nvSpPr>
        <p:spPr>
          <a:xfrm>
            <a:off x="146740" y="290463"/>
            <a:ext cx="6482660" cy="1006797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1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600" b="0" i="0" u="none" strike="noStrike" kern="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228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6600" b="0" i="0" u="none" strike="noStrike" kern="0" cap="none" spc="-2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object 11">
            <a:extLst>
              <a:ext uri="{FF2B5EF4-FFF2-40B4-BE49-F238E27FC236}">
                <a16:creationId xmlns:a16="http://schemas.microsoft.com/office/drawing/2014/main" id="{C6FA7B84-F2D1-48BB-AC26-FBA603C457BE}"/>
              </a:ext>
            </a:extLst>
          </p:cNvPr>
          <p:cNvSpPr txBox="1"/>
          <p:nvPr/>
        </p:nvSpPr>
        <p:spPr>
          <a:xfrm>
            <a:off x="14115149" y="2255802"/>
            <a:ext cx="3962400" cy="1814856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9" marR="35559" indent="-457200" algn="ctr">
              <a:lnSpc>
                <a:spcPct val="100699"/>
              </a:lnSpc>
              <a:spcBef>
                <a:spcPts val="170"/>
              </a:spcBef>
              <a:buFont typeface="Wingdings" panose="05000000000000000000" pitchFamily="2" charset="2"/>
              <a:buChar char="Ø"/>
            </a:pP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marL="507999" marR="35559" indent="-457200" algn="ctr">
              <a:lnSpc>
                <a:spcPct val="100699"/>
              </a:lnSpc>
              <a:spcBef>
                <a:spcPts val="170"/>
              </a:spcBef>
              <a:buFont typeface="Wingdings" panose="05000000000000000000" pitchFamily="2" charset="2"/>
              <a:buChar char="Ø"/>
            </a:pP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marL="507999" marR="35559" indent="-457200" algn="ctr">
              <a:lnSpc>
                <a:spcPct val="100699"/>
              </a:lnSpc>
              <a:spcBef>
                <a:spcPts val="170"/>
              </a:spcBef>
              <a:buFont typeface="Wingdings" panose="05000000000000000000" pitchFamily="2" charset="2"/>
              <a:buChar char="Ø"/>
            </a:pP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marL="507999" marR="35559" indent="-457200" algn="ctr">
              <a:lnSpc>
                <a:spcPct val="100699"/>
              </a:lnSpc>
              <a:spcBef>
                <a:spcPts val="170"/>
              </a:spcBef>
              <a:buFont typeface="Wingdings" panose="05000000000000000000" pitchFamily="2" charset="2"/>
              <a:buChar char="Ø"/>
            </a:pP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1F672B8-E579-4A38-8A7E-FCAACA9FDB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359"/>
          <a:stretch/>
        </p:blipFill>
        <p:spPr>
          <a:xfrm>
            <a:off x="544241" y="2166141"/>
            <a:ext cx="6550822" cy="3746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" name="object 11">
            <a:extLst>
              <a:ext uri="{FF2B5EF4-FFF2-40B4-BE49-F238E27FC236}">
                <a16:creationId xmlns:a16="http://schemas.microsoft.com/office/drawing/2014/main" id="{B9D95E50-A03C-4CA3-B58D-0A38C635A400}"/>
              </a:ext>
            </a:extLst>
          </p:cNvPr>
          <p:cNvSpPr txBox="1"/>
          <p:nvPr/>
        </p:nvSpPr>
        <p:spPr>
          <a:xfrm>
            <a:off x="544241" y="1552397"/>
            <a:ext cx="6580280" cy="432362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ctr">
              <a:lnSpc>
                <a:spcPct val="100699"/>
              </a:lnSpc>
              <a:spcBef>
                <a:spcPts val="170"/>
              </a:spcBef>
            </a:pP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2800" b="1" spc="-1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bject 11">
            <a:extLst>
              <a:ext uri="{FF2B5EF4-FFF2-40B4-BE49-F238E27FC236}">
                <a16:creationId xmlns:a16="http://schemas.microsoft.com/office/drawing/2014/main" id="{45D141E5-808B-44A0-B448-5FB4D4006655}"/>
              </a:ext>
            </a:extLst>
          </p:cNvPr>
          <p:cNvSpPr txBox="1"/>
          <p:nvPr/>
        </p:nvSpPr>
        <p:spPr>
          <a:xfrm>
            <a:off x="6629400" y="343774"/>
            <a:ext cx="10972800" cy="988412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43" name="Picture 42" descr="A picture containing outdoor, pile, apartment building, construction&#10;&#10;Description automatically generated">
            <a:extLst>
              <a:ext uri="{FF2B5EF4-FFF2-40B4-BE49-F238E27FC236}">
                <a16:creationId xmlns:a16="http://schemas.microsoft.com/office/drawing/2014/main" id="{0144B847-548F-407F-B652-3076DF959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99" y="6487388"/>
            <a:ext cx="6580280" cy="3746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4" name="object 11">
            <a:extLst>
              <a:ext uri="{FF2B5EF4-FFF2-40B4-BE49-F238E27FC236}">
                <a16:creationId xmlns:a16="http://schemas.microsoft.com/office/drawing/2014/main" id="{45288347-B48F-48C8-A483-4DA3701EEFC5}"/>
              </a:ext>
            </a:extLst>
          </p:cNvPr>
          <p:cNvSpPr txBox="1"/>
          <p:nvPr/>
        </p:nvSpPr>
        <p:spPr>
          <a:xfrm>
            <a:off x="7420447" y="1521239"/>
            <a:ext cx="6660583" cy="432362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ctr">
              <a:lnSpc>
                <a:spcPct val="100699"/>
              </a:lnSpc>
              <a:spcBef>
                <a:spcPts val="170"/>
              </a:spcBef>
            </a:pP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Ở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endParaRPr lang="en-US" sz="2800" b="1" spc="-1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bject 11">
            <a:extLst>
              <a:ext uri="{FF2B5EF4-FFF2-40B4-BE49-F238E27FC236}">
                <a16:creationId xmlns:a16="http://schemas.microsoft.com/office/drawing/2014/main" id="{DB59CD6C-D216-4B69-AC61-62B33DDB3A0B}"/>
              </a:ext>
            </a:extLst>
          </p:cNvPr>
          <p:cNvSpPr txBox="1"/>
          <p:nvPr/>
        </p:nvSpPr>
        <p:spPr>
          <a:xfrm>
            <a:off x="508099" y="5996356"/>
            <a:ext cx="6580280" cy="432362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ctr">
              <a:lnSpc>
                <a:spcPct val="100699"/>
              </a:lnSpc>
              <a:spcBef>
                <a:spcPts val="170"/>
              </a:spcBef>
            </a:pP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b="1" spc="-1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FE21FC1-2817-4802-81F6-285A6F2840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572"/>
          <a:stretch/>
        </p:blipFill>
        <p:spPr>
          <a:xfrm>
            <a:off x="7467600" y="2147730"/>
            <a:ext cx="6613430" cy="3746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" name="Picture 46" descr="A picture containing outdoor, mountain&#10;&#10;Description automatically generated">
            <a:extLst>
              <a:ext uri="{FF2B5EF4-FFF2-40B4-BE49-F238E27FC236}">
                <a16:creationId xmlns:a16="http://schemas.microsoft.com/office/drawing/2014/main" id="{AC843050-12A0-4CCA-B193-D0FF67C4F2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487388"/>
            <a:ext cx="6613430" cy="3708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8" name="object 11">
            <a:extLst>
              <a:ext uri="{FF2B5EF4-FFF2-40B4-BE49-F238E27FC236}">
                <a16:creationId xmlns:a16="http://schemas.microsoft.com/office/drawing/2014/main" id="{33A41543-D521-451D-A11A-FD67FE3D2047}"/>
              </a:ext>
            </a:extLst>
          </p:cNvPr>
          <p:cNvSpPr txBox="1"/>
          <p:nvPr/>
        </p:nvSpPr>
        <p:spPr>
          <a:xfrm>
            <a:off x="7420447" y="6038798"/>
            <a:ext cx="6580280" cy="432362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ctr">
              <a:lnSpc>
                <a:spcPct val="100699"/>
              </a:lnSpc>
              <a:spcBef>
                <a:spcPts val="170"/>
              </a:spcBef>
            </a:pP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8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2800" b="1" spc="-1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D48591A-C335-4CDD-BBED-FF4E5EF8CC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3360" y="5479225"/>
            <a:ext cx="3526880" cy="198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7" grpId="0"/>
      <p:bldP spid="40" grpId="0"/>
      <p:bldP spid="41" grpId="0"/>
      <p:bldP spid="44" grpId="0"/>
      <p:bldP spid="45" grpId="0"/>
      <p:bldP spid="4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6C3369-09F5-4F23-AC05-3CCB199D4D31}"/>
              </a:ext>
            </a:extLst>
          </p:cNvPr>
          <p:cNvSpPr txBox="1"/>
          <p:nvPr/>
        </p:nvSpPr>
        <p:spPr>
          <a:xfrm>
            <a:off x="211643" y="2019300"/>
            <a:ext cx="17864713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không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chơi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bơi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ra.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thông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sâu,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gây nguy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xăng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nguy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gây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thông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lở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sụp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gây ra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con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dân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gây ra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con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dân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ra. 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rả lời">
            <a:extLst>
              <a:ext uri="{FF2B5EF4-FFF2-40B4-BE49-F238E27FC236}">
                <a16:creationId xmlns:a16="http://schemas.microsoft.com/office/drawing/2014/main" id="{4FCC50D3-1744-46C9-9658-B69738C1187F}"/>
              </a:ext>
            </a:extLst>
          </p:cNvPr>
          <p:cNvSpPr/>
          <p:nvPr/>
        </p:nvSpPr>
        <p:spPr>
          <a:xfrm>
            <a:off x="211643" y="282635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85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10CFFB8-71CE-4B41-8265-11AA001CF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9565" b="9565"/>
          <a:stretch/>
        </p:blipFill>
        <p:spPr>
          <a:xfrm>
            <a:off x="2513203" y="1508674"/>
            <a:ext cx="13854911" cy="7848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" name="Group 4"/>
          <p:cNvGrpSpPr/>
          <p:nvPr/>
        </p:nvGrpSpPr>
        <p:grpSpPr>
          <a:xfrm>
            <a:off x="5561039" y="19050"/>
            <a:ext cx="7741785" cy="1866900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18" name="TextBox 7">
            <a:extLst>
              <a:ext uri="{FF2B5EF4-FFF2-40B4-BE49-F238E27FC236}">
                <a16:creationId xmlns:a16="http://schemas.microsoft.com/office/drawing/2014/main" id="{63600566-2B23-47D7-AADA-572FDCC30450}"/>
              </a:ext>
            </a:extLst>
          </p:cNvPr>
          <p:cNvSpPr txBox="1"/>
          <p:nvPr/>
        </p:nvSpPr>
        <p:spPr>
          <a:xfrm>
            <a:off x="6277882" y="392984"/>
            <a:ext cx="6325554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83606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46AA4BA-5418-4FB1-80E5-F220C5959F9F}"/>
              </a:ext>
            </a:extLst>
          </p:cNvPr>
          <p:cNvSpPr/>
          <p:nvPr/>
        </p:nvSpPr>
        <p:spPr>
          <a:xfrm>
            <a:off x="-2042531" y="-6428451"/>
            <a:ext cx="21395846" cy="11766009"/>
          </a:xfrm>
          <a:custGeom>
            <a:avLst/>
            <a:gdLst>
              <a:gd name="connsiteX0" fmla="*/ 315513 w 21395846"/>
              <a:gd name="connsiteY0" fmla="*/ 1437007 h 11766009"/>
              <a:gd name="connsiteX1" fmla="*/ 1271204 w 21395846"/>
              <a:gd name="connsiteY1" fmla="*/ 1226003 h 11766009"/>
              <a:gd name="connsiteX2" fmla="*/ 3880975 w 21395846"/>
              <a:gd name="connsiteY2" fmla="*/ 803997 h 11766009"/>
              <a:gd name="connsiteX3" fmla="*/ 5654517 w 21395846"/>
              <a:gd name="connsiteY3" fmla="*/ 657212 h 11766009"/>
              <a:gd name="connsiteX4" fmla="*/ 8668618 w 21395846"/>
              <a:gd name="connsiteY4" fmla="*/ 684734 h 11766009"/>
              <a:gd name="connsiteX5" fmla="*/ 11995157 w 21395846"/>
              <a:gd name="connsiteY5" fmla="*/ 629690 h 11766009"/>
              <a:gd name="connsiteX6" fmla="*/ 13401126 w 21395846"/>
              <a:gd name="connsiteY6" fmla="*/ 537950 h 11766009"/>
              <a:gd name="connsiteX7" fmla="*/ 15321696 w 21395846"/>
              <a:gd name="connsiteY7" fmla="*/ 281076 h 11766009"/>
              <a:gd name="connsiteX8" fmla="*/ 17177942 w 21395846"/>
              <a:gd name="connsiteY8" fmla="*/ 15029 h 11766009"/>
              <a:gd name="connsiteX9" fmla="*/ 18299040 w 21395846"/>
              <a:gd name="connsiteY9" fmla="*/ 51725 h 11766009"/>
              <a:gd name="connsiteX10" fmla="*/ 19888796 w 21395846"/>
              <a:gd name="connsiteY10" fmla="*/ 299424 h 11766009"/>
              <a:gd name="connsiteX11" fmla="*/ 21046652 w 21395846"/>
              <a:gd name="connsiteY11" fmla="*/ 758127 h 11766009"/>
              <a:gd name="connsiteX12" fmla="*/ 21322332 w 21395846"/>
              <a:gd name="connsiteY12" fmla="*/ 1226003 h 11766009"/>
              <a:gd name="connsiteX13" fmla="*/ 21349900 w 21395846"/>
              <a:gd name="connsiteY13" fmla="*/ 1712228 h 11766009"/>
              <a:gd name="connsiteX14" fmla="*/ 21395846 w 21395846"/>
              <a:gd name="connsiteY14" fmla="*/ 6161643 h 11766009"/>
              <a:gd name="connsiteX15" fmla="*/ 21303954 w 21395846"/>
              <a:gd name="connsiteY15" fmla="*/ 8363416 h 11766009"/>
              <a:gd name="connsiteX16" fmla="*/ 21230438 w 21395846"/>
              <a:gd name="connsiteY16" fmla="*/ 9877134 h 11766009"/>
              <a:gd name="connsiteX17" fmla="*/ 21138546 w 21395846"/>
              <a:gd name="connsiteY17" fmla="*/ 10528491 h 11766009"/>
              <a:gd name="connsiteX18" fmla="*/ 20899622 w 21395846"/>
              <a:gd name="connsiteY18" fmla="*/ 10739494 h 11766009"/>
              <a:gd name="connsiteX19" fmla="*/ 20660700 w 21395846"/>
              <a:gd name="connsiteY19" fmla="*/ 10767017 h 11766009"/>
              <a:gd name="connsiteX20" fmla="*/ 19107702 w 21395846"/>
              <a:gd name="connsiteY20" fmla="*/ 10904627 h 11766009"/>
              <a:gd name="connsiteX21" fmla="*/ 17040102 w 21395846"/>
              <a:gd name="connsiteY21" fmla="*/ 11033064 h 11766009"/>
              <a:gd name="connsiteX22" fmla="*/ 14862229 w 21395846"/>
              <a:gd name="connsiteY22" fmla="*/ 11088108 h 11766009"/>
              <a:gd name="connsiteX23" fmla="*/ 13465451 w 21395846"/>
              <a:gd name="connsiteY23" fmla="*/ 11271589 h 11766009"/>
              <a:gd name="connsiteX24" fmla="*/ 11112981 w 21395846"/>
              <a:gd name="connsiteY24" fmla="*/ 11565159 h 11766009"/>
              <a:gd name="connsiteX25" fmla="*/ 8337802 w 21395846"/>
              <a:gd name="connsiteY25" fmla="*/ 11748640 h 11766009"/>
              <a:gd name="connsiteX26" fmla="*/ 6242634 w 21395846"/>
              <a:gd name="connsiteY26" fmla="*/ 11748640 h 11766009"/>
              <a:gd name="connsiteX27" fmla="*/ 3228532 w 21395846"/>
              <a:gd name="connsiteY27" fmla="*/ 11675248 h 11766009"/>
              <a:gd name="connsiteX28" fmla="*/ 278756 w 21395846"/>
              <a:gd name="connsiteY28" fmla="*/ 11565159 h 11766009"/>
              <a:gd name="connsiteX29" fmla="*/ 30644 w 21395846"/>
              <a:gd name="connsiteY29" fmla="*/ 11344982 h 11766009"/>
              <a:gd name="connsiteX30" fmla="*/ 3076 w 21395846"/>
              <a:gd name="connsiteY30" fmla="*/ 10638580 h 11766009"/>
              <a:gd name="connsiteX31" fmla="*/ 39833 w 21395846"/>
              <a:gd name="connsiteY31" fmla="*/ 6831349 h 11766009"/>
              <a:gd name="connsiteX32" fmla="*/ 3076 w 21395846"/>
              <a:gd name="connsiteY32" fmla="*/ 5180019 h 11766009"/>
              <a:gd name="connsiteX33" fmla="*/ 186863 w 21395846"/>
              <a:gd name="connsiteY33" fmla="*/ 2574589 h 11766009"/>
              <a:gd name="connsiteX34" fmla="*/ 297135 w 21395846"/>
              <a:gd name="connsiteY34" fmla="*/ 1611314 h 11766009"/>
              <a:gd name="connsiteX35" fmla="*/ 315513 w 21395846"/>
              <a:gd name="connsiteY35" fmla="*/ 1437007 h 1176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1395846" h="11766009">
                <a:moveTo>
                  <a:pt x="315513" y="1437007"/>
                </a:moveTo>
                <a:cubicBezTo>
                  <a:pt x="627951" y="1363614"/>
                  <a:pt x="949577" y="1281048"/>
                  <a:pt x="1271204" y="1226003"/>
                </a:cubicBezTo>
                <a:cubicBezTo>
                  <a:pt x="2135002" y="1079219"/>
                  <a:pt x="2998799" y="923260"/>
                  <a:pt x="3880975" y="803997"/>
                </a:cubicBezTo>
                <a:cubicBezTo>
                  <a:pt x="4469093" y="721431"/>
                  <a:pt x="5066399" y="703082"/>
                  <a:pt x="5654517" y="657212"/>
                </a:cubicBezTo>
                <a:cubicBezTo>
                  <a:pt x="6665344" y="574646"/>
                  <a:pt x="7666981" y="620516"/>
                  <a:pt x="8668618" y="684734"/>
                </a:cubicBezTo>
                <a:cubicBezTo>
                  <a:pt x="9771338" y="767301"/>
                  <a:pt x="10883247" y="739779"/>
                  <a:pt x="11995157" y="629690"/>
                </a:cubicBezTo>
                <a:cubicBezTo>
                  <a:pt x="12463813" y="574646"/>
                  <a:pt x="12932469" y="583820"/>
                  <a:pt x="13401126" y="537950"/>
                </a:cubicBezTo>
                <a:cubicBezTo>
                  <a:pt x="14044379" y="464557"/>
                  <a:pt x="14678443" y="372817"/>
                  <a:pt x="15321696" y="281076"/>
                </a:cubicBezTo>
                <a:cubicBezTo>
                  <a:pt x="15937381" y="189336"/>
                  <a:pt x="16553066" y="70073"/>
                  <a:pt x="17177942" y="15029"/>
                </a:cubicBezTo>
                <a:cubicBezTo>
                  <a:pt x="17554704" y="-12494"/>
                  <a:pt x="17922278" y="-3320"/>
                  <a:pt x="18299040" y="51725"/>
                </a:cubicBezTo>
                <a:cubicBezTo>
                  <a:pt x="18832022" y="115943"/>
                  <a:pt x="19355814" y="207684"/>
                  <a:pt x="19888796" y="299424"/>
                </a:cubicBezTo>
                <a:cubicBezTo>
                  <a:pt x="20302316" y="372817"/>
                  <a:pt x="20697456" y="528775"/>
                  <a:pt x="21046652" y="758127"/>
                </a:cubicBezTo>
                <a:cubicBezTo>
                  <a:pt x="21221248" y="849867"/>
                  <a:pt x="21322332" y="1033348"/>
                  <a:pt x="21322332" y="1226003"/>
                </a:cubicBezTo>
                <a:cubicBezTo>
                  <a:pt x="21322332" y="1391136"/>
                  <a:pt x="21340710" y="1547095"/>
                  <a:pt x="21349900" y="1712228"/>
                </a:cubicBezTo>
                <a:cubicBezTo>
                  <a:pt x="21368278" y="3189251"/>
                  <a:pt x="21395846" y="4675447"/>
                  <a:pt x="21395846" y="6161643"/>
                </a:cubicBezTo>
                <a:cubicBezTo>
                  <a:pt x="21395846" y="6895567"/>
                  <a:pt x="21340710" y="7629492"/>
                  <a:pt x="21303954" y="8363416"/>
                </a:cubicBezTo>
                <a:cubicBezTo>
                  <a:pt x="21285574" y="8867988"/>
                  <a:pt x="21267196" y="9372561"/>
                  <a:pt x="21230438" y="9877134"/>
                </a:cubicBezTo>
                <a:cubicBezTo>
                  <a:pt x="21212060" y="10097311"/>
                  <a:pt x="21184492" y="10308314"/>
                  <a:pt x="21138546" y="10528491"/>
                </a:cubicBezTo>
                <a:cubicBezTo>
                  <a:pt x="21120166" y="10647754"/>
                  <a:pt x="21019084" y="10739494"/>
                  <a:pt x="20899622" y="10739494"/>
                </a:cubicBezTo>
                <a:cubicBezTo>
                  <a:pt x="20816918" y="10748669"/>
                  <a:pt x="20734214" y="10767017"/>
                  <a:pt x="20660700" y="10767017"/>
                </a:cubicBezTo>
                <a:cubicBezTo>
                  <a:pt x="20136906" y="10776190"/>
                  <a:pt x="19622304" y="10822061"/>
                  <a:pt x="19107702" y="10904627"/>
                </a:cubicBezTo>
                <a:cubicBezTo>
                  <a:pt x="18427692" y="11005542"/>
                  <a:pt x="17729302" y="11014716"/>
                  <a:pt x="17040102" y="11033064"/>
                </a:cubicBezTo>
                <a:cubicBezTo>
                  <a:pt x="16314145" y="11051412"/>
                  <a:pt x="15588186" y="11051412"/>
                  <a:pt x="14862229" y="11088108"/>
                </a:cubicBezTo>
                <a:cubicBezTo>
                  <a:pt x="14393573" y="11124805"/>
                  <a:pt x="13924918" y="11189023"/>
                  <a:pt x="13465451" y="11271589"/>
                </a:cubicBezTo>
                <a:cubicBezTo>
                  <a:pt x="12684357" y="11418374"/>
                  <a:pt x="11903264" y="11519288"/>
                  <a:pt x="11112981" y="11565159"/>
                </a:cubicBezTo>
                <a:cubicBezTo>
                  <a:pt x="10194047" y="11620204"/>
                  <a:pt x="9265925" y="11711944"/>
                  <a:pt x="8337802" y="11748640"/>
                </a:cubicBezTo>
                <a:cubicBezTo>
                  <a:pt x="7639413" y="11776162"/>
                  <a:pt x="6941024" y="11766988"/>
                  <a:pt x="6242634" y="11748640"/>
                </a:cubicBezTo>
                <a:cubicBezTo>
                  <a:pt x="5231807" y="11730292"/>
                  <a:pt x="4230170" y="11702769"/>
                  <a:pt x="3228532" y="11675248"/>
                </a:cubicBezTo>
                <a:cubicBezTo>
                  <a:pt x="2245274" y="11647725"/>
                  <a:pt x="1262015" y="11601855"/>
                  <a:pt x="278756" y="11565159"/>
                </a:cubicBezTo>
                <a:cubicBezTo>
                  <a:pt x="58212" y="11555985"/>
                  <a:pt x="49023" y="11546811"/>
                  <a:pt x="30644" y="11344982"/>
                </a:cubicBezTo>
                <a:cubicBezTo>
                  <a:pt x="12265" y="11106456"/>
                  <a:pt x="3076" y="10877105"/>
                  <a:pt x="3076" y="10638580"/>
                </a:cubicBezTo>
                <a:cubicBezTo>
                  <a:pt x="12265" y="9372561"/>
                  <a:pt x="30644" y="8097368"/>
                  <a:pt x="39833" y="6831349"/>
                </a:cubicBezTo>
                <a:cubicBezTo>
                  <a:pt x="39833" y="6280906"/>
                  <a:pt x="21455" y="5730463"/>
                  <a:pt x="3076" y="5180019"/>
                </a:cubicBezTo>
                <a:cubicBezTo>
                  <a:pt x="-15303" y="4308485"/>
                  <a:pt x="49023" y="3436950"/>
                  <a:pt x="186863" y="2574589"/>
                </a:cubicBezTo>
                <a:cubicBezTo>
                  <a:pt x="232809" y="2253497"/>
                  <a:pt x="260377" y="1932405"/>
                  <a:pt x="297135" y="1611314"/>
                </a:cubicBezTo>
                <a:cubicBezTo>
                  <a:pt x="287945" y="1556269"/>
                  <a:pt x="297135" y="1510399"/>
                  <a:pt x="315513" y="1437007"/>
                </a:cubicBezTo>
                <a:close/>
              </a:path>
            </a:pathLst>
          </a:custGeom>
          <a:solidFill>
            <a:srgbClr val="FFCEC4"/>
          </a:solidFill>
          <a:ln w="91857" cap="flat">
            <a:solidFill>
              <a:srgbClr val="FFCEC4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9753600" y="7292068"/>
            <a:ext cx="7796781" cy="2201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lưu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trong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lưu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Em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Em đi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khoe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hoa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trông như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Em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Anh,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âm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solidFill>
                <a:srgbClr val="7A27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514600" y="6808987"/>
            <a:ext cx="4324350" cy="3870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vi-VN" sz="3600" b="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600" b="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endParaRPr lang="en-US" sz="3600" b="1" dirty="0">
              <a:solidFill>
                <a:srgbClr val="7A27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659037" y="662847"/>
            <a:ext cx="12328338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640"/>
              </a:lnSpc>
            </a:pPr>
            <a:r>
              <a:rPr lang="en-US" sz="7200" b="1" spc="-144" dirty="0">
                <a:solidFill>
                  <a:srgbClr val="FF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00E01139-2F83-4AF1-8342-533AF3E865E3}"/>
              </a:ext>
            </a:extLst>
          </p:cNvPr>
          <p:cNvSpPr txBox="1"/>
          <p:nvPr/>
        </p:nvSpPr>
        <p:spPr>
          <a:xfrm>
            <a:off x="1026425" y="7286950"/>
            <a:ext cx="7796781" cy="1085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lưu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tin. Trong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thông tin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100" dirty="0">
              <a:solidFill>
                <a:srgbClr val="7A27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id="{82A23FBC-81B2-418C-9E61-60F4D9F91E13}"/>
              </a:ext>
            </a:extLst>
          </p:cNvPr>
          <p:cNvSpPr txBox="1"/>
          <p:nvPr/>
        </p:nvSpPr>
        <p:spPr>
          <a:xfrm>
            <a:off x="11254986" y="6794093"/>
            <a:ext cx="4324350" cy="3870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vi-VN" sz="3600" b="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600" b="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endParaRPr lang="en-US" sz="3600" b="1" dirty="0">
              <a:solidFill>
                <a:srgbClr val="7A27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2" descr="Hoạt động LL Công an,Chúng tôi là phóng viên... cứu hỏa!,Chúng tôi là phóng  viên... cứu hỏa! - Báo Công an TP Đà Nẵng: CADN Online- Kết nối niềm tin">
            <a:extLst>
              <a:ext uri="{FF2B5EF4-FFF2-40B4-BE49-F238E27FC236}">
                <a16:creationId xmlns:a16="http://schemas.microsoft.com/office/drawing/2014/main" id="{D16867C6-99FD-4BA7-A658-772431900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03" y="1967630"/>
            <a:ext cx="7650745" cy="43679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Giáo viên không được giảng dạy nếu không đạt chuẩn nghề nghiệp">
            <a:extLst>
              <a:ext uri="{FF2B5EF4-FFF2-40B4-BE49-F238E27FC236}">
                <a16:creationId xmlns:a16="http://schemas.microsoft.com/office/drawing/2014/main" id="{6893919C-9A19-4BF7-B8F4-1810D0F18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384" y="1979049"/>
            <a:ext cx="7633554" cy="4482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5">
            <a:extLst>
              <a:ext uri="{FF2B5EF4-FFF2-40B4-BE49-F238E27FC236}">
                <a16:creationId xmlns:a16="http://schemas.microsoft.com/office/drawing/2014/main" id="{BDAC645E-164C-4ADF-97C7-BF06271976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326395">
            <a:off x="16499300" y="1672166"/>
            <a:ext cx="909266" cy="892733"/>
          </a:xfrm>
          <a:prstGeom prst="rect">
            <a:avLst/>
          </a:prstGeom>
        </p:spPr>
      </p:pic>
      <p:pic>
        <p:nvPicPr>
          <p:cNvPr id="49" name="Picture 14">
            <a:extLst>
              <a:ext uri="{FF2B5EF4-FFF2-40B4-BE49-F238E27FC236}">
                <a16:creationId xmlns:a16="http://schemas.microsoft.com/office/drawing/2014/main" id="{5178DB93-C534-41C2-BD13-F55A4277D6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216170">
            <a:off x="1209073" y="5534540"/>
            <a:ext cx="692592" cy="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8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24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46AA4BA-5418-4FB1-80E5-F220C5959F9F}"/>
              </a:ext>
            </a:extLst>
          </p:cNvPr>
          <p:cNvSpPr/>
          <p:nvPr/>
        </p:nvSpPr>
        <p:spPr>
          <a:xfrm>
            <a:off x="-2042531" y="-6428451"/>
            <a:ext cx="21395846" cy="11766009"/>
          </a:xfrm>
          <a:custGeom>
            <a:avLst/>
            <a:gdLst>
              <a:gd name="connsiteX0" fmla="*/ 315513 w 21395846"/>
              <a:gd name="connsiteY0" fmla="*/ 1437007 h 11766009"/>
              <a:gd name="connsiteX1" fmla="*/ 1271204 w 21395846"/>
              <a:gd name="connsiteY1" fmla="*/ 1226003 h 11766009"/>
              <a:gd name="connsiteX2" fmla="*/ 3880975 w 21395846"/>
              <a:gd name="connsiteY2" fmla="*/ 803997 h 11766009"/>
              <a:gd name="connsiteX3" fmla="*/ 5654517 w 21395846"/>
              <a:gd name="connsiteY3" fmla="*/ 657212 h 11766009"/>
              <a:gd name="connsiteX4" fmla="*/ 8668618 w 21395846"/>
              <a:gd name="connsiteY4" fmla="*/ 684734 h 11766009"/>
              <a:gd name="connsiteX5" fmla="*/ 11995157 w 21395846"/>
              <a:gd name="connsiteY5" fmla="*/ 629690 h 11766009"/>
              <a:gd name="connsiteX6" fmla="*/ 13401126 w 21395846"/>
              <a:gd name="connsiteY6" fmla="*/ 537950 h 11766009"/>
              <a:gd name="connsiteX7" fmla="*/ 15321696 w 21395846"/>
              <a:gd name="connsiteY7" fmla="*/ 281076 h 11766009"/>
              <a:gd name="connsiteX8" fmla="*/ 17177942 w 21395846"/>
              <a:gd name="connsiteY8" fmla="*/ 15029 h 11766009"/>
              <a:gd name="connsiteX9" fmla="*/ 18299040 w 21395846"/>
              <a:gd name="connsiteY9" fmla="*/ 51725 h 11766009"/>
              <a:gd name="connsiteX10" fmla="*/ 19888796 w 21395846"/>
              <a:gd name="connsiteY10" fmla="*/ 299424 h 11766009"/>
              <a:gd name="connsiteX11" fmla="*/ 21046652 w 21395846"/>
              <a:gd name="connsiteY11" fmla="*/ 758127 h 11766009"/>
              <a:gd name="connsiteX12" fmla="*/ 21322332 w 21395846"/>
              <a:gd name="connsiteY12" fmla="*/ 1226003 h 11766009"/>
              <a:gd name="connsiteX13" fmla="*/ 21349900 w 21395846"/>
              <a:gd name="connsiteY13" fmla="*/ 1712228 h 11766009"/>
              <a:gd name="connsiteX14" fmla="*/ 21395846 w 21395846"/>
              <a:gd name="connsiteY14" fmla="*/ 6161643 h 11766009"/>
              <a:gd name="connsiteX15" fmla="*/ 21303954 w 21395846"/>
              <a:gd name="connsiteY15" fmla="*/ 8363416 h 11766009"/>
              <a:gd name="connsiteX16" fmla="*/ 21230438 w 21395846"/>
              <a:gd name="connsiteY16" fmla="*/ 9877134 h 11766009"/>
              <a:gd name="connsiteX17" fmla="*/ 21138546 w 21395846"/>
              <a:gd name="connsiteY17" fmla="*/ 10528491 h 11766009"/>
              <a:gd name="connsiteX18" fmla="*/ 20899622 w 21395846"/>
              <a:gd name="connsiteY18" fmla="*/ 10739494 h 11766009"/>
              <a:gd name="connsiteX19" fmla="*/ 20660700 w 21395846"/>
              <a:gd name="connsiteY19" fmla="*/ 10767017 h 11766009"/>
              <a:gd name="connsiteX20" fmla="*/ 19107702 w 21395846"/>
              <a:gd name="connsiteY20" fmla="*/ 10904627 h 11766009"/>
              <a:gd name="connsiteX21" fmla="*/ 17040102 w 21395846"/>
              <a:gd name="connsiteY21" fmla="*/ 11033064 h 11766009"/>
              <a:gd name="connsiteX22" fmla="*/ 14862229 w 21395846"/>
              <a:gd name="connsiteY22" fmla="*/ 11088108 h 11766009"/>
              <a:gd name="connsiteX23" fmla="*/ 13465451 w 21395846"/>
              <a:gd name="connsiteY23" fmla="*/ 11271589 h 11766009"/>
              <a:gd name="connsiteX24" fmla="*/ 11112981 w 21395846"/>
              <a:gd name="connsiteY24" fmla="*/ 11565159 h 11766009"/>
              <a:gd name="connsiteX25" fmla="*/ 8337802 w 21395846"/>
              <a:gd name="connsiteY25" fmla="*/ 11748640 h 11766009"/>
              <a:gd name="connsiteX26" fmla="*/ 6242634 w 21395846"/>
              <a:gd name="connsiteY26" fmla="*/ 11748640 h 11766009"/>
              <a:gd name="connsiteX27" fmla="*/ 3228532 w 21395846"/>
              <a:gd name="connsiteY27" fmla="*/ 11675248 h 11766009"/>
              <a:gd name="connsiteX28" fmla="*/ 278756 w 21395846"/>
              <a:gd name="connsiteY28" fmla="*/ 11565159 h 11766009"/>
              <a:gd name="connsiteX29" fmla="*/ 30644 w 21395846"/>
              <a:gd name="connsiteY29" fmla="*/ 11344982 h 11766009"/>
              <a:gd name="connsiteX30" fmla="*/ 3076 w 21395846"/>
              <a:gd name="connsiteY30" fmla="*/ 10638580 h 11766009"/>
              <a:gd name="connsiteX31" fmla="*/ 39833 w 21395846"/>
              <a:gd name="connsiteY31" fmla="*/ 6831349 h 11766009"/>
              <a:gd name="connsiteX32" fmla="*/ 3076 w 21395846"/>
              <a:gd name="connsiteY32" fmla="*/ 5180019 h 11766009"/>
              <a:gd name="connsiteX33" fmla="*/ 186863 w 21395846"/>
              <a:gd name="connsiteY33" fmla="*/ 2574589 h 11766009"/>
              <a:gd name="connsiteX34" fmla="*/ 297135 w 21395846"/>
              <a:gd name="connsiteY34" fmla="*/ 1611314 h 11766009"/>
              <a:gd name="connsiteX35" fmla="*/ 315513 w 21395846"/>
              <a:gd name="connsiteY35" fmla="*/ 1437007 h 1176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1395846" h="11766009">
                <a:moveTo>
                  <a:pt x="315513" y="1437007"/>
                </a:moveTo>
                <a:cubicBezTo>
                  <a:pt x="627951" y="1363614"/>
                  <a:pt x="949577" y="1281048"/>
                  <a:pt x="1271204" y="1226003"/>
                </a:cubicBezTo>
                <a:cubicBezTo>
                  <a:pt x="2135002" y="1079219"/>
                  <a:pt x="2998799" y="923260"/>
                  <a:pt x="3880975" y="803997"/>
                </a:cubicBezTo>
                <a:cubicBezTo>
                  <a:pt x="4469093" y="721431"/>
                  <a:pt x="5066399" y="703082"/>
                  <a:pt x="5654517" y="657212"/>
                </a:cubicBezTo>
                <a:cubicBezTo>
                  <a:pt x="6665344" y="574646"/>
                  <a:pt x="7666981" y="620516"/>
                  <a:pt x="8668618" y="684734"/>
                </a:cubicBezTo>
                <a:cubicBezTo>
                  <a:pt x="9771338" y="767301"/>
                  <a:pt x="10883247" y="739779"/>
                  <a:pt x="11995157" y="629690"/>
                </a:cubicBezTo>
                <a:cubicBezTo>
                  <a:pt x="12463813" y="574646"/>
                  <a:pt x="12932469" y="583820"/>
                  <a:pt x="13401126" y="537950"/>
                </a:cubicBezTo>
                <a:cubicBezTo>
                  <a:pt x="14044379" y="464557"/>
                  <a:pt x="14678443" y="372817"/>
                  <a:pt x="15321696" y="281076"/>
                </a:cubicBezTo>
                <a:cubicBezTo>
                  <a:pt x="15937381" y="189336"/>
                  <a:pt x="16553066" y="70073"/>
                  <a:pt x="17177942" y="15029"/>
                </a:cubicBezTo>
                <a:cubicBezTo>
                  <a:pt x="17554704" y="-12494"/>
                  <a:pt x="17922278" y="-3320"/>
                  <a:pt x="18299040" y="51725"/>
                </a:cubicBezTo>
                <a:cubicBezTo>
                  <a:pt x="18832022" y="115943"/>
                  <a:pt x="19355814" y="207684"/>
                  <a:pt x="19888796" y="299424"/>
                </a:cubicBezTo>
                <a:cubicBezTo>
                  <a:pt x="20302316" y="372817"/>
                  <a:pt x="20697456" y="528775"/>
                  <a:pt x="21046652" y="758127"/>
                </a:cubicBezTo>
                <a:cubicBezTo>
                  <a:pt x="21221248" y="849867"/>
                  <a:pt x="21322332" y="1033348"/>
                  <a:pt x="21322332" y="1226003"/>
                </a:cubicBezTo>
                <a:cubicBezTo>
                  <a:pt x="21322332" y="1391136"/>
                  <a:pt x="21340710" y="1547095"/>
                  <a:pt x="21349900" y="1712228"/>
                </a:cubicBezTo>
                <a:cubicBezTo>
                  <a:pt x="21368278" y="3189251"/>
                  <a:pt x="21395846" y="4675447"/>
                  <a:pt x="21395846" y="6161643"/>
                </a:cubicBezTo>
                <a:cubicBezTo>
                  <a:pt x="21395846" y="6895567"/>
                  <a:pt x="21340710" y="7629492"/>
                  <a:pt x="21303954" y="8363416"/>
                </a:cubicBezTo>
                <a:cubicBezTo>
                  <a:pt x="21285574" y="8867988"/>
                  <a:pt x="21267196" y="9372561"/>
                  <a:pt x="21230438" y="9877134"/>
                </a:cubicBezTo>
                <a:cubicBezTo>
                  <a:pt x="21212060" y="10097311"/>
                  <a:pt x="21184492" y="10308314"/>
                  <a:pt x="21138546" y="10528491"/>
                </a:cubicBezTo>
                <a:cubicBezTo>
                  <a:pt x="21120166" y="10647754"/>
                  <a:pt x="21019084" y="10739494"/>
                  <a:pt x="20899622" y="10739494"/>
                </a:cubicBezTo>
                <a:cubicBezTo>
                  <a:pt x="20816918" y="10748669"/>
                  <a:pt x="20734214" y="10767017"/>
                  <a:pt x="20660700" y="10767017"/>
                </a:cubicBezTo>
                <a:cubicBezTo>
                  <a:pt x="20136906" y="10776190"/>
                  <a:pt x="19622304" y="10822061"/>
                  <a:pt x="19107702" y="10904627"/>
                </a:cubicBezTo>
                <a:cubicBezTo>
                  <a:pt x="18427692" y="11005542"/>
                  <a:pt x="17729302" y="11014716"/>
                  <a:pt x="17040102" y="11033064"/>
                </a:cubicBezTo>
                <a:cubicBezTo>
                  <a:pt x="16314145" y="11051412"/>
                  <a:pt x="15588186" y="11051412"/>
                  <a:pt x="14862229" y="11088108"/>
                </a:cubicBezTo>
                <a:cubicBezTo>
                  <a:pt x="14393573" y="11124805"/>
                  <a:pt x="13924918" y="11189023"/>
                  <a:pt x="13465451" y="11271589"/>
                </a:cubicBezTo>
                <a:cubicBezTo>
                  <a:pt x="12684357" y="11418374"/>
                  <a:pt x="11903264" y="11519288"/>
                  <a:pt x="11112981" y="11565159"/>
                </a:cubicBezTo>
                <a:cubicBezTo>
                  <a:pt x="10194047" y="11620204"/>
                  <a:pt x="9265925" y="11711944"/>
                  <a:pt x="8337802" y="11748640"/>
                </a:cubicBezTo>
                <a:cubicBezTo>
                  <a:pt x="7639413" y="11776162"/>
                  <a:pt x="6941024" y="11766988"/>
                  <a:pt x="6242634" y="11748640"/>
                </a:cubicBezTo>
                <a:cubicBezTo>
                  <a:pt x="5231807" y="11730292"/>
                  <a:pt x="4230170" y="11702769"/>
                  <a:pt x="3228532" y="11675248"/>
                </a:cubicBezTo>
                <a:cubicBezTo>
                  <a:pt x="2245274" y="11647725"/>
                  <a:pt x="1262015" y="11601855"/>
                  <a:pt x="278756" y="11565159"/>
                </a:cubicBezTo>
                <a:cubicBezTo>
                  <a:pt x="58212" y="11555985"/>
                  <a:pt x="49023" y="11546811"/>
                  <a:pt x="30644" y="11344982"/>
                </a:cubicBezTo>
                <a:cubicBezTo>
                  <a:pt x="12265" y="11106456"/>
                  <a:pt x="3076" y="10877105"/>
                  <a:pt x="3076" y="10638580"/>
                </a:cubicBezTo>
                <a:cubicBezTo>
                  <a:pt x="12265" y="9372561"/>
                  <a:pt x="30644" y="8097368"/>
                  <a:pt x="39833" y="6831349"/>
                </a:cubicBezTo>
                <a:cubicBezTo>
                  <a:pt x="39833" y="6280906"/>
                  <a:pt x="21455" y="5730463"/>
                  <a:pt x="3076" y="5180019"/>
                </a:cubicBezTo>
                <a:cubicBezTo>
                  <a:pt x="-15303" y="4308485"/>
                  <a:pt x="49023" y="3436950"/>
                  <a:pt x="186863" y="2574589"/>
                </a:cubicBezTo>
                <a:cubicBezTo>
                  <a:pt x="232809" y="2253497"/>
                  <a:pt x="260377" y="1932405"/>
                  <a:pt x="297135" y="1611314"/>
                </a:cubicBezTo>
                <a:cubicBezTo>
                  <a:pt x="287945" y="1556269"/>
                  <a:pt x="297135" y="1510399"/>
                  <a:pt x="315513" y="1437007"/>
                </a:cubicBezTo>
                <a:close/>
              </a:path>
            </a:pathLst>
          </a:custGeom>
          <a:solidFill>
            <a:srgbClr val="FFCEC4"/>
          </a:solidFill>
          <a:ln w="91857" cap="flat">
            <a:solidFill>
              <a:srgbClr val="FFCEC4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9753600" y="7292068"/>
            <a:ext cx="7796781" cy="1085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Em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âm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âm thanh,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14600" y="6808987"/>
            <a:ext cx="4324350" cy="3870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vi-VN" sz="3600" b="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600" b="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endParaRPr lang="en-US" sz="3600" b="1" dirty="0">
              <a:solidFill>
                <a:srgbClr val="7A27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057400" y="581503"/>
            <a:ext cx="12328338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640"/>
              </a:lnSpc>
            </a:pPr>
            <a:r>
              <a:rPr lang="en-US" sz="7200" b="1" spc="-144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00E01139-2F83-4AF1-8342-533AF3E865E3}"/>
              </a:ext>
            </a:extLst>
          </p:cNvPr>
          <p:cNvSpPr txBox="1"/>
          <p:nvPr/>
        </p:nvSpPr>
        <p:spPr>
          <a:xfrm>
            <a:off x="1026425" y="7286950"/>
            <a:ext cx="7796781" cy="1457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tay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âm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âm thanh,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solidFill>
                <a:srgbClr val="7A27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id="{82A23FBC-81B2-418C-9E61-60F4D9F91E13}"/>
              </a:ext>
            </a:extLst>
          </p:cNvPr>
          <p:cNvSpPr txBox="1"/>
          <p:nvPr/>
        </p:nvSpPr>
        <p:spPr>
          <a:xfrm>
            <a:off x="11254986" y="6794093"/>
            <a:ext cx="4324350" cy="3870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vi-VN" sz="3600" b="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600" b="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endParaRPr lang="en-US" sz="3600" b="1" dirty="0">
              <a:solidFill>
                <a:srgbClr val="7A27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CEAE1CE7-1DD0-4E29-98C9-85ED1B2AF7B8}"/>
              </a:ext>
            </a:extLst>
          </p:cNvPr>
          <p:cNvSpPr txBox="1"/>
          <p:nvPr/>
        </p:nvSpPr>
        <p:spPr>
          <a:xfrm>
            <a:off x="9753600" y="8586572"/>
            <a:ext cx="7796781" cy="713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Em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hoa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âm thanh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960C00AD-E0A5-4E2D-B552-E08951455F12}"/>
              </a:ext>
            </a:extLst>
          </p:cNvPr>
          <p:cNvSpPr txBox="1"/>
          <p:nvPr/>
        </p:nvSpPr>
        <p:spPr>
          <a:xfrm>
            <a:off x="9753599" y="9705497"/>
            <a:ext cx="7796781" cy="342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Em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âm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âm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100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âm thanh.</a:t>
            </a:r>
            <a:endParaRPr lang="en-US" sz="2100" dirty="0">
              <a:solidFill>
                <a:srgbClr val="7A27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oạt động LL Công an,Chúng tôi là phóng viên... cứu hỏa!,Chúng tôi là phóng  viên... cứu hỏa! - Báo Công an TP Đà Nẵng: CADN Online- Kết nối niềm tin">
            <a:extLst>
              <a:ext uri="{FF2B5EF4-FFF2-40B4-BE49-F238E27FC236}">
                <a16:creationId xmlns:a16="http://schemas.microsoft.com/office/drawing/2014/main" id="{92EE6144-8898-4812-AF8F-7CF4F6CEF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03" y="1967630"/>
            <a:ext cx="7650745" cy="43679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iáo viên không được giảng dạy nếu không đạt chuẩn nghề nghiệp">
            <a:extLst>
              <a:ext uri="{FF2B5EF4-FFF2-40B4-BE49-F238E27FC236}">
                <a16:creationId xmlns:a16="http://schemas.microsoft.com/office/drawing/2014/main" id="{C1F62D8E-FE8D-4D45-9B8B-06C55C89A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384" y="1979049"/>
            <a:ext cx="7633554" cy="4482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326395">
            <a:off x="16499300" y="1672166"/>
            <a:ext cx="909266" cy="892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216170">
            <a:off x="1209073" y="5534540"/>
            <a:ext cx="692592" cy="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48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5">
            <a:extLst>
              <a:ext uri="{FF2B5EF4-FFF2-40B4-BE49-F238E27FC236}">
                <a16:creationId xmlns:a16="http://schemas.microsoft.com/office/drawing/2014/main" id="{A5CCF25D-E588-4168-A94E-53E2EBA06E4F}"/>
              </a:ext>
            </a:extLst>
          </p:cNvPr>
          <p:cNvSpPr txBox="1"/>
          <p:nvPr/>
        </p:nvSpPr>
        <p:spPr>
          <a:xfrm>
            <a:off x="997993" y="2047211"/>
            <a:ext cx="7860087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220"/>
              </a:lnSpc>
            </a:pPr>
            <a:r>
              <a:rPr lang="en-US" sz="4350" b="1" spc="-86" dirty="0" err="1">
                <a:solidFill>
                  <a:srgbClr val="FF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350" b="1" spc="-86" dirty="0">
                <a:solidFill>
                  <a:srgbClr val="FF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50" b="1" spc="-86" dirty="0" err="1">
                <a:solidFill>
                  <a:srgbClr val="FF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350" b="1" spc="-86" dirty="0">
                <a:solidFill>
                  <a:srgbClr val="FF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5" name="Picture 7">
            <a:extLst>
              <a:ext uri="{FF2B5EF4-FFF2-40B4-BE49-F238E27FC236}">
                <a16:creationId xmlns:a16="http://schemas.microsoft.com/office/drawing/2014/main" id="{CEBBDA0A-057F-48BC-B1AC-E9B6E50E5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36368">
            <a:off x="7060963" y="1428004"/>
            <a:ext cx="15560441" cy="9421139"/>
          </a:xfrm>
          <a:prstGeom prst="rect">
            <a:avLst/>
          </a:prstGeom>
        </p:spPr>
      </p:pic>
      <p:pic>
        <p:nvPicPr>
          <p:cNvPr id="86" name="Picture 15">
            <a:extLst>
              <a:ext uri="{FF2B5EF4-FFF2-40B4-BE49-F238E27FC236}">
                <a16:creationId xmlns:a16="http://schemas.microsoft.com/office/drawing/2014/main" id="{71F2C3AC-DA1C-466D-90B0-9F8E53D3D2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78644">
            <a:off x="11509549" y="5088611"/>
            <a:ext cx="625857" cy="61447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843417" y="143421"/>
            <a:ext cx="7741785" cy="1866900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18" name="TextBox 7">
            <a:extLst>
              <a:ext uri="{FF2B5EF4-FFF2-40B4-BE49-F238E27FC236}">
                <a16:creationId xmlns:a16="http://schemas.microsoft.com/office/drawing/2014/main" id="{63600566-2B23-47D7-AADA-572FDCC30450}"/>
              </a:ext>
            </a:extLst>
          </p:cNvPr>
          <p:cNvSpPr txBox="1"/>
          <p:nvPr/>
        </p:nvSpPr>
        <p:spPr>
          <a:xfrm>
            <a:off x="6315479" y="552028"/>
            <a:ext cx="6325554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87" name="TextBox 6">
            <a:extLst>
              <a:ext uri="{FF2B5EF4-FFF2-40B4-BE49-F238E27FC236}">
                <a16:creationId xmlns:a16="http://schemas.microsoft.com/office/drawing/2014/main" id="{846305B6-3159-4674-9A8E-0BA4D3ABEE08}"/>
              </a:ext>
            </a:extLst>
          </p:cNvPr>
          <p:cNvSpPr txBox="1"/>
          <p:nvPr/>
        </p:nvSpPr>
        <p:spPr>
          <a:xfrm>
            <a:off x="1041349" y="2880223"/>
            <a:ext cx="7860087" cy="1767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3499"/>
              </a:lnSpc>
              <a:spcBef>
                <a:spcPct val="0"/>
              </a:spcBef>
            </a:pP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“Ở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sơn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thêm loa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xanh cho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xanh.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dirty="0" err="1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501" dirty="0">
                <a:solidFill>
                  <a:srgbClr val="7A27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endParaRPr lang="en-US" sz="2501" dirty="0">
              <a:solidFill>
                <a:srgbClr val="7A27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CDF823-A86E-4D9B-A665-2F2A8BF4C5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3825" y="2117215"/>
            <a:ext cx="2753342" cy="27533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5515B1-5E02-4610-9E67-A4915D6674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1114" y="1667718"/>
            <a:ext cx="1723182" cy="1723182"/>
          </a:xfrm>
          <a:prstGeom prst="rect">
            <a:avLst/>
          </a:prstGeom>
        </p:spPr>
      </p:pic>
      <p:pic>
        <p:nvPicPr>
          <p:cNvPr id="1026" name="Picture 2" descr="Chú Cảnh sát giao thông">
            <a:extLst>
              <a:ext uri="{FF2B5EF4-FFF2-40B4-BE49-F238E27FC236}">
                <a16:creationId xmlns:a16="http://schemas.microsoft.com/office/drawing/2014/main" id="{F101BD72-273D-4793-A269-919B80C28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537" y="5547860"/>
            <a:ext cx="6653294" cy="471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3">
            <a:extLst>
              <a:ext uri="{FF2B5EF4-FFF2-40B4-BE49-F238E27FC236}">
                <a16:creationId xmlns:a16="http://schemas.microsoft.com/office/drawing/2014/main" id="{32106071-4FA2-494B-9841-96B299EACF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577642">
            <a:off x="12541629" y="9222766"/>
            <a:ext cx="823428" cy="808457"/>
          </a:xfrm>
          <a:prstGeom prst="rect">
            <a:avLst/>
          </a:prstGeom>
        </p:spPr>
      </p:pic>
      <p:pic>
        <p:nvPicPr>
          <p:cNvPr id="85" name="Picture 14">
            <a:extLst>
              <a:ext uri="{FF2B5EF4-FFF2-40B4-BE49-F238E27FC236}">
                <a16:creationId xmlns:a16="http://schemas.microsoft.com/office/drawing/2014/main" id="{5D25460D-0EAF-46F2-94FE-82F92E7E67C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577642">
            <a:off x="15222318" y="2964761"/>
            <a:ext cx="770385" cy="756378"/>
          </a:xfrm>
          <a:prstGeom prst="rect">
            <a:avLst/>
          </a:prstGeom>
        </p:spPr>
      </p:pic>
      <p:pic>
        <p:nvPicPr>
          <p:cNvPr id="83" name="Picture 12">
            <a:extLst>
              <a:ext uri="{FF2B5EF4-FFF2-40B4-BE49-F238E27FC236}">
                <a16:creationId xmlns:a16="http://schemas.microsoft.com/office/drawing/2014/main" id="{E8295833-0D00-4746-B6C7-95F3B0FCE4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17553">
            <a:off x="9376067" y="5443069"/>
            <a:ext cx="2958930" cy="4386554"/>
          </a:xfrm>
          <a:prstGeom prst="rect">
            <a:avLst/>
          </a:prstGeom>
        </p:spPr>
      </p:pic>
      <p:sp>
        <p:nvSpPr>
          <p:cNvPr id="89" name="TextBox 5">
            <a:extLst>
              <a:ext uri="{FF2B5EF4-FFF2-40B4-BE49-F238E27FC236}">
                <a16:creationId xmlns:a16="http://schemas.microsoft.com/office/drawing/2014/main" id="{486E4319-630C-40E1-AE64-B657E60CBBBF}"/>
              </a:ext>
            </a:extLst>
          </p:cNvPr>
          <p:cNvSpPr txBox="1"/>
          <p:nvPr/>
        </p:nvSpPr>
        <p:spPr>
          <a:xfrm>
            <a:off x="997993" y="4798443"/>
            <a:ext cx="7860087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220"/>
              </a:lnSpc>
            </a:pPr>
            <a:r>
              <a:rPr lang="en-US" sz="4350" b="1" spc="-86" dirty="0" err="1">
                <a:solidFill>
                  <a:srgbClr val="FF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350" b="1" spc="-86" dirty="0">
                <a:solidFill>
                  <a:srgbClr val="FF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50" b="1" spc="-86" dirty="0" err="1">
                <a:solidFill>
                  <a:srgbClr val="FF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350" b="1" spc="-86" dirty="0">
                <a:solidFill>
                  <a:srgbClr val="FF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90" name="TextBox 6">
            <a:extLst>
              <a:ext uri="{FF2B5EF4-FFF2-40B4-BE49-F238E27FC236}">
                <a16:creationId xmlns:a16="http://schemas.microsoft.com/office/drawing/2014/main" id="{C87A949D-9B3F-471B-9FE8-121E50156B81}"/>
              </a:ext>
            </a:extLst>
          </p:cNvPr>
          <p:cNvSpPr txBox="1"/>
          <p:nvPr/>
        </p:nvSpPr>
        <p:spPr>
          <a:xfrm>
            <a:off x="997993" y="5583806"/>
            <a:ext cx="7860087" cy="2655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3499"/>
              </a:lnSpc>
              <a:spcBef>
                <a:spcPct val="0"/>
              </a:spcBef>
            </a:pP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 bên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xanh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tham gia giao thông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xanh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hơn,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âm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nhưng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khiếm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vi-VN" sz="2501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25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1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12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9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3B0C2A7-F7F0-4B15-AD7B-47C052A29457}"/>
              </a:ext>
            </a:extLst>
          </p:cNvPr>
          <p:cNvGrpSpPr/>
          <p:nvPr/>
        </p:nvGrpSpPr>
        <p:grpSpPr>
          <a:xfrm>
            <a:off x="3668431" y="688135"/>
            <a:ext cx="10964394" cy="1199333"/>
            <a:chOff x="0" y="-436902"/>
            <a:chExt cx="14619192" cy="1599110"/>
          </a:xfrm>
        </p:grpSpPr>
        <p:sp>
          <p:nvSpPr>
            <p:cNvPr id="3" name="TextBox 3">
              <a:extLst>
                <a:ext uri="{FF2B5EF4-FFF2-40B4-BE49-F238E27FC236}">
                  <a16:creationId xmlns:a16="http://schemas.microsoft.com/office/drawing/2014/main" id="{438C627E-2265-49FE-AD81-D515B603DA37}"/>
                </a:ext>
              </a:extLst>
            </p:cNvPr>
            <p:cNvSpPr txBox="1"/>
            <p:nvPr/>
          </p:nvSpPr>
          <p:spPr>
            <a:xfrm>
              <a:off x="17669" y="546655"/>
              <a:ext cx="14601523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641"/>
                </a:lnSpc>
              </a:pPr>
              <a:r>
                <a:rPr lang="en-US" sz="3600" spc="131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 TRỮ VÀ TRAO ĐỔI THÔNG TIN</a:t>
              </a: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5C31330-777A-462E-9F9A-CA6ABD9FF6E6}"/>
                </a:ext>
              </a:extLst>
            </p:cNvPr>
            <p:cNvSpPr txBox="1"/>
            <p:nvPr/>
          </p:nvSpPr>
          <p:spPr>
            <a:xfrm>
              <a:off x="0" y="-436902"/>
              <a:ext cx="14601523" cy="819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4716"/>
                </a:lnSpc>
                <a:spcBef>
                  <a:spcPct val="0"/>
                </a:spcBef>
              </a:pPr>
              <a:r>
                <a:rPr lang="en-US" sz="5400" b="1" spc="107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TÓM TẮT BÀI HỌC</a:t>
              </a:r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47176716-5D2C-4261-91C9-8732C256C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57964" y="3587703"/>
            <a:ext cx="4072949" cy="2036473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B127ABCD-3454-4934-96B4-9B0E68EA32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79191" y="4503790"/>
            <a:ext cx="2169229" cy="2169229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14357554-76B4-4B88-A441-70306BFA71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62943" y="4887543"/>
            <a:ext cx="1401719" cy="1401719"/>
          </a:xfrm>
          <a:prstGeom prst="rect">
            <a:avLst/>
          </a:prstGeom>
        </p:spPr>
      </p:pic>
      <p:sp>
        <p:nvSpPr>
          <p:cNvPr id="18" name="TextBox 18">
            <a:extLst>
              <a:ext uri="{FF2B5EF4-FFF2-40B4-BE49-F238E27FC236}">
                <a16:creationId xmlns:a16="http://schemas.microsoft.com/office/drawing/2014/main" id="{FC311727-B809-4B4B-B7DE-DB1F01AFA401}"/>
              </a:ext>
            </a:extLst>
          </p:cNvPr>
          <p:cNvSpPr txBox="1"/>
          <p:nvPr/>
        </p:nvSpPr>
        <p:spPr>
          <a:xfrm>
            <a:off x="2904276" y="5374401"/>
            <a:ext cx="919051" cy="428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25"/>
              </a:lnSpc>
              <a:spcBef>
                <a:spcPct val="0"/>
              </a:spcBef>
            </a:pPr>
            <a:r>
              <a:rPr lang="en-US" sz="4000" spc="98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grpSp>
        <p:nvGrpSpPr>
          <p:cNvPr id="29" name="Group 29">
            <a:extLst>
              <a:ext uri="{FF2B5EF4-FFF2-40B4-BE49-F238E27FC236}">
                <a16:creationId xmlns:a16="http://schemas.microsoft.com/office/drawing/2014/main" id="{B98C49E3-8BBB-43F9-B49F-667CDD407609}"/>
              </a:ext>
            </a:extLst>
          </p:cNvPr>
          <p:cNvGrpSpPr/>
          <p:nvPr/>
        </p:nvGrpSpPr>
        <p:grpSpPr>
          <a:xfrm>
            <a:off x="1846856" y="6971020"/>
            <a:ext cx="2863234" cy="1401096"/>
            <a:chOff x="0" y="-28575"/>
            <a:chExt cx="2713747" cy="1687366"/>
          </a:xfrm>
        </p:grpSpPr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D17A7252-18F7-4846-B822-4ECAD6001759}"/>
                </a:ext>
              </a:extLst>
            </p:cNvPr>
            <p:cNvSpPr txBox="1"/>
            <p:nvPr/>
          </p:nvSpPr>
          <p:spPr>
            <a:xfrm>
              <a:off x="0" y="667066"/>
              <a:ext cx="2713747" cy="991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850"/>
                </a:lnSpc>
              </a:pP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trữ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</a:t>
              </a:r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68E32657-D2DA-4509-9F91-F05FFD369BB5}"/>
                </a:ext>
              </a:extLst>
            </p:cNvPr>
            <p:cNvSpPr txBox="1"/>
            <p:nvPr/>
          </p:nvSpPr>
          <p:spPr>
            <a:xfrm>
              <a:off x="0" y="-28575"/>
              <a:ext cx="2713747" cy="11178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225"/>
                </a:lnSpc>
                <a:spcBef>
                  <a:spcPct val="0"/>
                </a:spcBef>
              </a:pPr>
              <a:r>
                <a:rPr lang="en-US" sz="3600" spc="98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3600" spc="98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1</a:t>
              </a:r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A1EB1222-140B-462F-AC40-670D5DC35AC7}"/>
              </a:ext>
            </a:extLst>
          </p:cNvPr>
          <p:cNvGrpSpPr/>
          <p:nvPr/>
        </p:nvGrpSpPr>
        <p:grpSpPr>
          <a:xfrm>
            <a:off x="9373897" y="6960482"/>
            <a:ext cx="3497571" cy="1637419"/>
            <a:chOff x="0" y="-28575"/>
            <a:chExt cx="3545026" cy="2183227"/>
          </a:xfrm>
        </p:grpSpPr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49A055DA-5308-43BB-88F8-7DDBCABA03C6}"/>
                </a:ext>
              </a:extLst>
            </p:cNvPr>
            <p:cNvSpPr txBox="1"/>
            <p:nvPr/>
          </p:nvSpPr>
          <p:spPr>
            <a:xfrm>
              <a:off x="0" y="667064"/>
              <a:ext cx="3545026" cy="1487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850"/>
                </a:lnSpc>
              </a:pPr>
              <a:r>
                <a:rPr lang="vi-VN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vi-VN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vi-VN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trong </a:t>
              </a:r>
              <a:endParaRPr lang="en-US" sz="2800" spc="95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ts val="2850"/>
                </a:lnSpc>
              </a:pPr>
              <a:r>
                <a:rPr lang="vi-VN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vi-VN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vi-VN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thông tin </a:t>
              </a:r>
              <a:endParaRPr lang="en-US" sz="2800" spc="95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ts val="2850"/>
                </a:lnSpc>
              </a:pPr>
              <a:r>
                <a:rPr lang="vi-VN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vi-VN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vi-VN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endParaRPr lang="vi-VN" sz="2800" spc="95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6F19590C-D67F-4D6B-8D63-BB1166753490}"/>
                </a:ext>
              </a:extLst>
            </p:cNvPr>
            <p:cNvSpPr txBox="1"/>
            <p:nvPr/>
          </p:nvSpPr>
          <p:spPr>
            <a:xfrm>
              <a:off x="0" y="-28575"/>
              <a:ext cx="3545026" cy="570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225"/>
                </a:lnSpc>
                <a:spcBef>
                  <a:spcPct val="0"/>
                </a:spcBef>
              </a:pPr>
              <a:r>
                <a:rPr lang="en-US" sz="3600" spc="98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3600" spc="98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3</a:t>
              </a:r>
            </a:p>
          </p:txBody>
        </p:sp>
      </p:grpSp>
      <p:grpSp>
        <p:nvGrpSpPr>
          <p:cNvPr id="38" name="Group 38">
            <a:extLst>
              <a:ext uri="{FF2B5EF4-FFF2-40B4-BE49-F238E27FC236}">
                <a16:creationId xmlns:a16="http://schemas.microsoft.com/office/drawing/2014/main" id="{7AE2724E-F77A-4F53-B66B-D7AC1091DA6C}"/>
              </a:ext>
            </a:extLst>
          </p:cNvPr>
          <p:cNvGrpSpPr/>
          <p:nvPr/>
        </p:nvGrpSpPr>
        <p:grpSpPr>
          <a:xfrm>
            <a:off x="5692336" y="2600207"/>
            <a:ext cx="3135005" cy="1521933"/>
            <a:chOff x="0" y="-28575"/>
            <a:chExt cx="3129930" cy="1687366"/>
          </a:xfrm>
        </p:grpSpPr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097635CB-DB1E-4AC7-A2C3-048A12EB610B}"/>
                </a:ext>
              </a:extLst>
            </p:cNvPr>
            <p:cNvSpPr txBox="1"/>
            <p:nvPr/>
          </p:nvSpPr>
          <p:spPr>
            <a:xfrm>
              <a:off x="0" y="667066"/>
              <a:ext cx="3129930" cy="991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850"/>
                </a:lnSpc>
              </a:pP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</a:t>
              </a:r>
            </a:p>
          </p:txBody>
        </p:sp>
        <p:sp>
          <p:nvSpPr>
            <p:cNvPr id="40" name="TextBox 40">
              <a:extLst>
                <a:ext uri="{FF2B5EF4-FFF2-40B4-BE49-F238E27FC236}">
                  <a16:creationId xmlns:a16="http://schemas.microsoft.com/office/drawing/2014/main" id="{6F087EE5-6272-4069-816F-552E6E6FC2A2}"/>
                </a:ext>
              </a:extLst>
            </p:cNvPr>
            <p:cNvSpPr txBox="1"/>
            <p:nvPr/>
          </p:nvSpPr>
          <p:spPr>
            <a:xfrm>
              <a:off x="0" y="-28575"/>
              <a:ext cx="3129930" cy="5545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225"/>
                </a:lnSpc>
                <a:spcBef>
                  <a:spcPct val="0"/>
                </a:spcBef>
              </a:pPr>
              <a:r>
                <a:rPr lang="en-US" sz="3600" spc="98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3600" spc="98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2</a:t>
              </a:r>
            </a:p>
          </p:txBody>
        </p:sp>
      </p:grpSp>
      <p:grpSp>
        <p:nvGrpSpPr>
          <p:cNvPr id="41" name="Group 41">
            <a:extLst>
              <a:ext uri="{FF2B5EF4-FFF2-40B4-BE49-F238E27FC236}">
                <a16:creationId xmlns:a16="http://schemas.microsoft.com/office/drawing/2014/main" id="{CF37614E-9ABB-413B-BCC3-53E000BD8D04}"/>
              </a:ext>
            </a:extLst>
          </p:cNvPr>
          <p:cNvGrpSpPr/>
          <p:nvPr/>
        </p:nvGrpSpPr>
        <p:grpSpPr>
          <a:xfrm>
            <a:off x="13580835" y="2212229"/>
            <a:ext cx="3467002" cy="1731436"/>
            <a:chOff x="0" y="-28575"/>
            <a:chExt cx="3922880" cy="1956097"/>
          </a:xfrm>
        </p:grpSpPr>
        <p:sp>
          <p:nvSpPr>
            <p:cNvPr id="42" name="TextBox 42">
              <a:extLst>
                <a:ext uri="{FF2B5EF4-FFF2-40B4-BE49-F238E27FC236}">
                  <a16:creationId xmlns:a16="http://schemas.microsoft.com/office/drawing/2014/main" id="{FA9DACC6-E21E-4FA9-B67D-1C1CAC486F1D}"/>
                </a:ext>
              </a:extLst>
            </p:cNvPr>
            <p:cNvSpPr txBox="1"/>
            <p:nvPr/>
          </p:nvSpPr>
          <p:spPr>
            <a:xfrm>
              <a:off x="0" y="667067"/>
              <a:ext cx="3922880" cy="1260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850"/>
                </a:lnSpc>
              </a:pP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lnSpc>
                  <a:spcPts val="2850"/>
                </a:lnSpc>
              </a:pP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</a:p>
            <a:p>
              <a:pPr algn="ctr">
                <a:lnSpc>
                  <a:spcPts val="2850"/>
                </a:lnSpc>
              </a:pP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95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800" spc="95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</a:t>
              </a:r>
            </a:p>
          </p:txBody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1953CCDB-C4A4-47C8-9CB1-B1E7F5F77266}"/>
                </a:ext>
              </a:extLst>
            </p:cNvPr>
            <p:cNvSpPr txBox="1"/>
            <p:nvPr/>
          </p:nvSpPr>
          <p:spPr>
            <a:xfrm>
              <a:off x="0" y="-28575"/>
              <a:ext cx="3922880" cy="570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225"/>
                </a:lnSpc>
                <a:spcBef>
                  <a:spcPct val="0"/>
                </a:spcBef>
              </a:pPr>
              <a:r>
                <a:rPr lang="en-US" sz="3600" spc="98" dirty="0" err="1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3600" spc="98" dirty="0">
                  <a:solidFill>
                    <a:srgbClr val="1919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4</a:t>
              </a:r>
            </a:p>
          </p:txBody>
        </p:sp>
      </p:grpSp>
      <p:pic>
        <p:nvPicPr>
          <p:cNvPr id="47" name="Picture 7">
            <a:extLst>
              <a:ext uri="{FF2B5EF4-FFF2-40B4-BE49-F238E27FC236}">
                <a16:creationId xmlns:a16="http://schemas.microsoft.com/office/drawing/2014/main" id="{A8FE7738-F8BB-4BEC-82C5-B8836A3FA3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75229" y="4503790"/>
            <a:ext cx="2169229" cy="2169229"/>
          </a:xfrm>
          <a:prstGeom prst="rect">
            <a:avLst/>
          </a:prstGeom>
        </p:spPr>
      </p:pic>
      <p:pic>
        <p:nvPicPr>
          <p:cNvPr id="48" name="Picture 17">
            <a:extLst>
              <a:ext uri="{FF2B5EF4-FFF2-40B4-BE49-F238E27FC236}">
                <a16:creationId xmlns:a16="http://schemas.microsoft.com/office/drawing/2014/main" id="{A395213E-70BD-4929-AF8C-F74DCF11A9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558981" y="4887543"/>
            <a:ext cx="1401719" cy="1401719"/>
          </a:xfrm>
          <a:prstGeom prst="rect">
            <a:avLst/>
          </a:prstGeom>
        </p:spPr>
      </p:pic>
      <p:sp>
        <p:nvSpPr>
          <p:cNvPr id="49" name="TextBox 18">
            <a:extLst>
              <a:ext uri="{FF2B5EF4-FFF2-40B4-BE49-F238E27FC236}">
                <a16:creationId xmlns:a16="http://schemas.microsoft.com/office/drawing/2014/main" id="{6AED4FE7-F60C-428E-A702-F4FC5417EC13}"/>
              </a:ext>
            </a:extLst>
          </p:cNvPr>
          <p:cNvSpPr txBox="1"/>
          <p:nvPr/>
        </p:nvSpPr>
        <p:spPr>
          <a:xfrm>
            <a:off x="6800314" y="5374401"/>
            <a:ext cx="919051" cy="428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25"/>
              </a:lnSpc>
              <a:spcBef>
                <a:spcPct val="0"/>
              </a:spcBef>
            </a:pPr>
            <a:r>
              <a:rPr lang="en-US" sz="4000" spc="98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pic>
        <p:nvPicPr>
          <p:cNvPr id="50" name="Picture 7">
            <a:extLst>
              <a:ext uri="{FF2B5EF4-FFF2-40B4-BE49-F238E27FC236}">
                <a16:creationId xmlns:a16="http://schemas.microsoft.com/office/drawing/2014/main" id="{27F5F4B5-2EC6-4FA8-8067-E162F070E5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071267" y="4503790"/>
            <a:ext cx="2169229" cy="2169229"/>
          </a:xfrm>
          <a:prstGeom prst="rect">
            <a:avLst/>
          </a:prstGeom>
        </p:spPr>
      </p:pic>
      <p:pic>
        <p:nvPicPr>
          <p:cNvPr id="51" name="Picture 17">
            <a:extLst>
              <a:ext uri="{FF2B5EF4-FFF2-40B4-BE49-F238E27FC236}">
                <a16:creationId xmlns:a16="http://schemas.microsoft.com/office/drawing/2014/main" id="{EDFBE289-48DD-4AB9-A756-34C44A9850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55019" y="4887543"/>
            <a:ext cx="1401719" cy="1401719"/>
          </a:xfrm>
          <a:prstGeom prst="rect">
            <a:avLst/>
          </a:prstGeom>
        </p:spPr>
      </p:pic>
      <p:sp>
        <p:nvSpPr>
          <p:cNvPr id="52" name="TextBox 18">
            <a:extLst>
              <a:ext uri="{FF2B5EF4-FFF2-40B4-BE49-F238E27FC236}">
                <a16:creationId xmlns:a16="http://schemas.microsoft.com/office/drawing/2014/main" id="{4870F2C1-DF5A-48C9-87E4-B8FA874F5423}"/>
              </a:ext>
            </a:extLst>
          </p:cNvPr>
          <p:cNvSpPr txBox="1"/>
          <p:nvPr/>
        </p:nvSpPr>
        <p:spPr>
          <a:xfrm>
            <a:off x="10696352" y="5374401"/>
            <a:ext cx="919051" cy="428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25"/>
              </a:lnSpc>
              <a:spcBef>
                <a:spcPct val="0"/>
              </a:spcBef>
            </a:pPr>
            <a:r>
              <a:rPr lang="en-US" sz="4000" spc="98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pic>
        <p:nvPicPr>
          <p:cNvPr id="53" name="Picture 7">
            <a:extLst>
              <a:ext uri="{FF2B5EF4-FFF2-40B4-BE49-F238E27FC236}">
                <a16:creationId xmlns:a16="http://schemas.microsoft.com/office/drawing/2014/main" id="{AACAFEE5-7E28-42BF-9FCE-D44F36BF48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967305" y="4503790"/>
            <a:ext cx="2169229" cy="2169229"/>
          </a:xfrm>
          <a:prstGeom prst="rect">
            <a:avLst/>
          </a:prstGeom>
        </p:spPr>
      </p:pic>
      <p:pic>
        <p:nvPicPr>
          <p:cNvPr id="54" name="Picture 17">
            <a:extLst>
              <a:ext uri="{FF2B5EF4-FFF2-40B4-BE49-F238E27FC236}">
                <a16:creationId xmlns:a16="http://schemas.microsoft.com/office/drawing/2014/main" id="{8F47F1CD-FA5C-4721-B29C-7AD95302D3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51057" y="4887543"/>
            <a:ext cx="1401719" cy="1401719"/>
          </a:xfrm>
          <a:prstGeom prst="rect">
            <a:avLst/>
          </a:prstGeom>
        </p:spPr>
      </p:pic>
      <p:sp>
        <p:nvSpPr>
          <p:cNvPr id="55" name="TextBox 18">
            <a:extLst>
              <a:ext uri="{FF2B5EF4-FFF2-40B4-BE49-F238E27FC236}">
                <a16:creationId xmlns:a16="http://schemas.microsoft.com/office/drawing/2014/main" id="{46C46D9E-30B0-42DE-9C83-E7EA0F12C72B}"/>
              </a:ext>
            </a:extLst>
          </p:cNvPr>
          <p:cNvSpPr txBox="1"/>
          <p:nvPr/>
        </p:nvSpPr>
        <p:spPr>
          <a:xfrm>
            <a:off x="14592390" y="5374401"/>
            <a:ext cx="919051" cy="428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25"/>
              </a:lnSpc>
              <a:spcBef>
                <a:spcPct val="0"/>
              </a:spcBef>
            </a:pPr>
            <a:r>
              <a:rPr lang="en-US" sz="4000" spc="98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pic>
        <p:nvPicPr>
          <p:cNvPr id="60" name="Picture 5">
            <a:extLst>
              <a:ext uri="{FF2B5EF4-FFF2-40B4-BE49-F238E27FC236}">
                <a16:creationId xmlns:a16="http://schemas.microsoft.com/office/drawing/2014/main" id="{7FE2C346-0631-4C1D-9004-684B5CA3B03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V="1">
            <a:off x="5237285" y="5588402"/>
            <a:ext cx="4072949" cy="2036473"/>
          </a:xfrm>
          <a:prstGeom prst="rect">
            <a:avLst/>
          </a:prstGeom>
        </p:spPr>
      </p:pic>
      <p:pic>
        <p:nvPicPr>
          <p:cNvPr id="61" name="Picture 5">
            <a:extLst>
              <a:ext uri="{FF2B5EF4-FFF2-40B4-BE49-F238E27FC236}">
                <a16:creationId xmlns:a16="http://schemas.microsoft.com/office/drawing/2014/main" id="{AF9D9C99-0639-4D8E-BE62-B157172DD84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100715" y="3574587"/>
            <a:ext cx="4072949" cy="2036473"/>
          </a:xfrm>
          <a:prstGeom prst="rect">
            <a:avLst/>
          </a:prstGeom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id="{0E20C6AA-6580-4591-8684-28C31E66A7C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V="1">
            <a:off x="12961585" y="5588401"/>
            <a:ext cx="4072949" cy="203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8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9" grpId="0"/>
      <p:bldP spid="52" grpId="0"/>
      <p:bldP spid="5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0" y="876300"/>
            <a:ext cx="18288000" cy="8656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8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61" name="Text Box 97">
            <a:extLst>
              <a:ext uri="{FF2B5EF4-FFF2-40B4-BE49-F238E27FC236}">
                <a16:creationId xmlns:a16="http://schemas.microsoft.com/office/drawing/2014/main" id="{A9770A44-D8D4-467A-A733-CEFF7BFFB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995278"/>
            <a:ext cx="16997149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50000"/>
              </a:spcBef>
              <a:buFontTx/>
              <a:buChar char="-"/>
            </a:pP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Về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nhà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xem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và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học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thuộc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vi-VN" sz="4400" dirty="0" err="1">
                <a:cs typeface="Times New Roman" pitchFamily="18" charset="0"/>
              </a:rPr>
              <a:t>toàn</a:t>
            </a:r>
            <a:r>
              <a:rPr lang="vi-VN" sz="4400" dirty="0">
                <a:cs typeface="Times New Roman" pitchFamily="18" charset="0"/>
              </a:rPr>
              <a:t> </a:t>
            </a:r>
            <a:r>
              <a:rPr lang="vi-VN" sz="4400" dirty="0" err="1">
                <a:cs typeface="Times New Roman" pitchFamily="18" charset="0"/>
              </a:rPr>
              <a:t>bộ</a:t>
            </a:r>
            <a:r>
              <a:rPr lang="vi-VN" sz="4400" dirty="0">
                <a:cs typeface="Times New Roman" pitchFamily="18" charset="0"/>
              </a:rPr>
              <a:t> </a:t>
            </a:r>
            <a:r>
              <a:rPr lang="vi-VN" sz="4400" dirty="0" err="1">
                <a:cs typeface="Times New Roman" pitchFamily="18" charset="0"/>
              </a:rPr>
              <a:t>nội</a:t>
            </a:r>
            <a:r>
              <a:rPr lang="vi-VN" sz="4400" dirty="0">
                <a:cs typeface="Times New Roman" pitchFamily="18" charset="0"/>
              </a:rPr>
              <a:t> dung </a:t>
            </a:r>
            <a:r>
              <a:rPr lang="vi-VN" sz="4400" dirty="0" err="1">
                <a:cs typeface="Times New Roman" pitchFamily="18" charset="0"/>
              </a:rPr>
              <a:t>bài</a:t>
            </a:r>
            <a:r>
              <a:rPr lang="vi-VN" sz="4400" dirty="0">
                <a:cs typeface="Times New Roman" pitchFamily="18" charset="0"/>
              </a:rPr>
              <a:t> </a:t>
            </a:r>
            <a:r>
              <a:rPr lang="vi-VN" sz="4400" dirty="0" err="1">
                <a:cs typeface="Times New Roman" pitchFamily="18" charset="0"/>
              </a:rPr>
              <a:t>đã</a:t>
            </a:r>
            <a:r>
              <a:rPr lang="vi-VN" sz="4400" dirty="0">
                <a:cs typeface="Times New Roman" pitchFamily="18" charset="0"/>
              </a:rPr>
              <a:t> </a:t>
            </a:r>
            <a:r>
              <a:rPr lang="vi-VN" sz="4400" dirty="0" err="1">
                <a:cs typeface="Times New Roman" pitchFamily="18" charset="0"/>
              </a:rPr>
              <a:t>học</a:t>
            </a:r>
            <a:r>
              <a:rPr lang="vi-VN" sz="4400" dirty="0">
                <a:cs typeface="Times New Roman" pitchFamily="18" charset="0"/>
              </a:rPr>
              <a:t>.</a:t>
            </a:r>
            <a:endParaRPr lang="en-US" sz="4400" dirty="0">
              <a:cs typeface="Times New Roman" pitchFamily="18" charset="0"/>
            </a:endParaRPr>
          </a:p>
          <a:p>
            <a:pPr algn="just">
              <a:spcBef>
                <a:spcPct val="50000"/>
              </a:spcBef>
              <a:buFontTx/>
              <a:buChar char="-"/>
            </a:pP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Sưu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tầm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các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tranh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ảnh</a:t>
            </a:r>
            <a:r>
              <a:rPr lang="en-US" sz="4400" dirty="0">
                <a:cs typeface="Times New Roman" pitchFamily="18" charset="0"/>
              </a:rPr>
              <a:t>, </a:t>
            </a:r>
            <a:r>
              <a:rPr lang="en-US" sz="4400" dirty="0" err="1">
                <a:cs typeface="Times New Roman" pitchFamily="18" charset="0"/>
              </a:rPr>
              <a:t>thông</a:t>
            </a:r>
            <a:r>
              <a:rPr lang="en-US" sz="4400" dirty="0">
                <a:cs typeface="Times New Roman" pitchFamily="18" charset="0"/>
              </a:rPr>
              <a:t> tin </a:t>
            </a:r>
            <a:r>
              <a:rPr lang="en-US" sz="4400" dirty="0" err="1">
                <a:cs typeface="Times New Roman" pitchFamily="18" charset="0"/>
              </a:rPr>
              <a:t>về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phòng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chống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dịch</a:t>
            </a:r>
            <a:r>
              <a:rPr lang="en-US" sz="4400" dirty="0">
                <a:cs typeface="Times New Roman" pitchFamily="18" charset="0"/>
              </a:rPr>
              <a:t> Covid – 19.</a:t>
            </a:r>
            <a:endParaRPr lang="vi-VN" sz="4400" dirty="0">
              <a:cs typeface="Times New Roman" pitchFamily="18" charset="0"/>
            </a:endParaRPr>
          </a:p>
          <a:p>
            <a:pPr algn="just">
              <a:spcBef>
                <a:spcPct val="50000"/>
              </a:spcBef>
              <a:buFontTx/>
              <a:buChar char="-"/>
            </a:pP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Xem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trước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bài</a:t>
            </a:r>
            <a:r>
              <a:rPr lang="en-US" sz="4400" dirty="0">
                <a:cs typeface="Times New Roman" pitchFamily="18" charset="0"/>
              </a:rPr>
              <a:t> 3: </a:t>
            </a:r>
            <a:r>
              <a:rPr lang="en-US" sz="4400" dirty="0" err="1">
                <a:cs typeface="Times New Roman" pitchFamily="18" charset="0"/>
              </a:rPr>
              <a:t>Máy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tính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trong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hoạt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động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thông</a:t>
            </a:r>
            <a:r>
              <a:rPr lang="en-US" sz="4400" dirty="0">
                <a:cs typeface="Times New Roman" pitchFamily="18" charset="0"/>
              </a:rPr>
              <a:t> tin.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1C1480D3-1D80-4EC2-98E2-E2A9CA7CA9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61" y="9184732"/>
            <a:ext cx="17249077" cy="1050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31112">
            <a:off x="18516537" y="1631403"/>
            <a:ext cx="4144837" cy="39145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31604" y="388767"/>
            <a:ext cx="14274629" cy="87432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72345">
            <a:off x="480963" y="4734047"/>
            <a:ext cx="1499829" cy="31586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40615">
            <a:off x="16108565" y="1098768"/>
            <a:ext cx="2348424" cy="76857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412780" y="8537605"/>
            <a:ext cx="1061203" cy="10612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11161">
            <a:off x="1781253" y="185333"/>
            <a:ext cx="862233" cy="1931762"/>
          </a:xfrm>
          <a:prstGeom prst="rect">
            <a:avLst/>
          </a:prstGeom>
        </p:spPr>
      </p:pic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066800" y="492113"/>
            <a:ext cx="16154400" cy="7822385"/>
            <a:chOff x="0" y="0"/>
            <a:chExt cx="7981950" cy="4578350"/>
          </a:xfrm>
        </p:grpSpPr>
        <p:sp>
          <p:nvSpPr>
            <p:cNvPr id="13" name="Freeform 13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sp>
        <p:nvSpPr>
          <p:cNvPr id="19" name="TextBox 19"/>
          <p:cNvSpPr txBox="1"/>
          <p:nvPr/>
        </p:nvSpPr>
        <p:spPr>
          <a:xfrm>
            <a:off x="3156602" y="1681139"/>
            <a:ext cx="11848200" cy="4990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21"/>
              </a:lnSpc>
            </a:pPr>
            <a:r>
              <a:rPr lang="en-US" sz="8800" dirty="0">
                <a:solidFill>
                  <a:srgbClr val="27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</a:p>
          <a:p>
            <a:pPr algn="ctr">
              <a:lnSpc>
                <a:spcPts val="13421"/>
              </a:lnSpc>
            </a:pPr>
            <a:r>
              <a:rPr lang="en-US" sz="8800" dirty="0">
                <a:solidFill>
                  <a:srgbClr val="27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TRỮ VÀ </a:t>
            </a:r>
          </a:p>
          <a:p>
            <a:pPr algn="ctr">
              <a:lnSpc>
                <a:spcPts val="13421"/>
              </a:lnSpc>
            </a:pPr>
            <a:r>
              <a:rPr lang="en-US" sz="8800" dirty="0">
                <a:solidFill>
                  <a:srgbClr val="27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ĐỔI THÔNG TIN</a:t>
            </a: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E2CB16F9-6E8A-4091-8C54-9D7CB82B7D2D}"/>
              </a:ext>
            </a:extLst>
          </p:cNvPr>
          <p:cNvSpPr txBox="1"/>
          <p:nvPr/>
        </p:nvSpPr>
        <p:spPr>
          <a:xfrm rot="21517257">
            <a:off x="2144604" y="8350588"/>
            <a:ext cx="14082751" cy="6937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4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4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98C04FB6-33E0-444B-9949-32641C18F0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624157" y="9393980"/>
            <a:ext cx="1532678" cy="657658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C8FFECD1-1C74-470C-BEFE-4B786CDF9A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911141" y="9263570"/>
            <a:ext cx="1037410" cy="880855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CF1E3E26-3C35-4266-BC99-8AA456CA33A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805083" y="9332048"/>
            <a:ext cx="1037410" cy="841245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7B5C0303-6FCF-4E52-967A-0976C0B4608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734200" y="9208831"/>
            <a:ext cx="760139" cy="1037410"/>
          </a:xfrm>
          <a:prstGeom prst="rect">
            <a:avLst/>
          </a:prstGeom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0ABC9971-AE8E-42BA-950D-5C1E4B53F57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0144396" y="9208831"/>
            <a:ext cx="1037410" cy="1037410"/>
          </a:xfrm>
          <a:prstGeom prst="rect">
            <a:avLst/>
          </a:prstGeom>
        </p:spPr>
      </p:pic>
      <p:pic>
        <p:nvPicPr>
          <p:cNvPr id="29" name="Picture 9">
            <a:extLst>
              <a:ext uri="{FF2B5EF4-FFF2-40B4-BE49-F238E27FC236}">
                <a16:creationId xmlns:a16="http://schemas.microsoft.com/office/drawing/2014/main" id="{DF443597-EEBF-483C-A779-1BCE157A596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6002100" y="9178684"/>
            <a:ext cx="975165" cy="1037410"/>
          </a:xfrm>
          <a:prstGeom prst="rect">
            <a:avLst/>
          </a:prstGeom>
        </p:spPr>
      </p:pic>
      <p:pic>
        <p:nvPicPr>
          <p:cNvPr id="30" name="Picture 10">
            <a:extLst>
              <a:ext uri="{FF2B5EF4-FFF2-40B4-BE49-F238E27FC236}">
                <a16:creationId xmlns:a16="http://schemas.microsoft.com/office/drawing/2014/main" id="{6AA70300-4512-4E5D-8FA5-C940E7A8D15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7523199" y="9208831"/>
            <a:ext cx="1037410" cy="1037410"/>
          </a:xfrm>
          <a:prstGeom prst="rect">
            <a:avLst/>
          </a:prstGeom>
        </p:spPr>
      </p:pic>
      <p:pic>
        <p:nvPicPr>
          <p:cNvPr id="31" name="Picture 12">
            <a:extLst>
              <a:ext uri="{FF2B5EF4-FFF2-40B4-BE49-F238E27FC236}">
                <a16:creationId xmlns:a16="http://schemas.microsoft.com/office/drawing/2014/main" id="{75E956A6-8A7E-41AA-8C2C-01C4F3E7507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484544" y="9338132"/>
            <a:ext cx="1037410" cy="779001"/>
          </a:xfrm>
          <a:prstGeom prst="rect">
            <a:avLst/>
          </a:prstGeom>
        </p:spPr>
      </p:pic>
      <p:pic>
        <p:nvPicPr>
          <p:cNvPr id="32" name="Picture 13">
            <a:extLst>
              <a:ext uri="{FF2B5EF4-FFF2-40B4-BE49-F238E27FC236}">
                <a16:creationId xmlns:a16="http://schemas.microsoft.com/office/drawing/2014/main" id="{77A0EC1F-CFE0-4B55-8C77-28F258EDFE1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3262880" y="9436773"/>
            <a:ext cx="1305823" cy="657659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71D21418-F1CF-4E26-8A8F-0732206DB31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4930597" y="9436773"/>
            <a:ext cx="1331666" cy="680360"/>
          </a:xfrm>
          <a:prstGeom prst="rect">
            <a:avLst/>
          </a:prstGeom>
        </p:spPr>
      </p:pic>
      <p:pic>
        <p:nvPicPr>
          <p:cNvPr id="34" name="Picture 17">
            <a:extLst>
              <a:ext uri="{FF2B5EF4-FFF2-40B4-BE49-F238E27FC236}">
                <a16:creationId xmlns:a16="http://schemas.microsoft.com/office/drawing/2014/main" id="{CFFFFF57-57EA-43F3-9E1B-10D12B3E6DD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1875220" y="9238309"/>
            <a:ext cx="1037410" cy="1020434"/>
          </a:xfrm>
          <a:prstGeom prst="rect">
            <a:avLst/>
          </a:prstGeom>
        </p:spPr>
      </p:pic>
      <p:pic>
        <p:nvPicPr>
          <p:cNvPr id="35" name="Picture 18">
            <a:extLst>
              <a:ext uri="{FF2B5EF4-FFF2-40B4-BE49-F238E27FC236}">
                <a16:creationId xmlns:a16="http://schemas.microsoft.com/office/drawing/2014/main" id="{D87B5190-A440-4DE1-B5BE-803CE6AD7FED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3231750" y="9238309"/>
            <a:ext cx="1037410" cy="10110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09608" y="830773"/>
            <a:ext cx="13682087" cy="9068387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9758400" y="279118"/>
            <a:ext cx="8496470" cy="6711041"/>
            <a:chOff x="82926" y="-597632"/>
            <a:chExt cx="9500559" cy="894805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82926" y="-597632"/>
              <a:ext cx="9500559" cy="8948055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1534693" y="2181821"/>
              <a:ext cx="6931974" cy="3135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80"/>
                </a:lnSpc>
                <a:spcBef>
                  <a:spcPts val="800"/>
                </a:spcBef>
                <a:spcAft>
                  <a:spcPts val="2000"/>
                </a:spcAft>
              </a:pPr>
              <a:r>
                <a:rPr lang="en-US" sz="8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 DUNG</a:t>
              </a:r>
            </a:p>
            <a:p>
              <a:pPr algn="ctr">
                <a:lnSpc>
                  <a:spcPts val="7680"/>
                </a:lnSpc>
                <a:spcBef>
                  <a:spcPts val="800"/>
                </a:spcBef>
                <a:spcAft>
                  <a:spcPts val="2000"/>
                </a:spcAft>
              </a:pPr>
              <a:r>
                <a:rPr lang="en-US" sz="8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BÀI HỌC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774744" y="1862459"/>
            <a:ext cx="6097574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693956" y="3806010"/>
            <a:ext cx="6097574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774744" y="5143500"/>
            <a:ext cx="6097574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</a:pPr>
            <a:r>
              <a:rPr lang="vi-VN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4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774744" y="7501211"/>
            <a:ext cx="6097574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2171332" y="1655983"/>
            <a:ext cx="970642" cy="969366"/>
            <a:chOff x="0" y="0"/>
            <a:chExt cx="1294189" cy="1292488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294189" cy="1292488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361375" y="228627"/>
              <a:ext cx="634729" cy="952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635"/>
                </a:lnSpc>
                <a:spcBef>
                  <a:spcPct val="0"/>
                </a:spcBef>
              </a:pPr>
              <a:r>
                <a:rPr lang="en-US" sz="4695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195065" y="3525739"/>
            <a:ext cx="970642" cy="969366"/>
            <a:chOff x="0" y="0"/>
            <a:chExt cx="1294189" cy="129248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294189" cy="1292488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DBCD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361375" y="228627"/>
              <a:ext cx="634729" cy="952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635"/>
                </a:lnSpc>
                <a:spcBef>
                  <a:spcPct val="0"/>
                </a:spcBef>
              </a:pPr>
              <a:r>
                <a:rPr lang="en-US" sz="4695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160376" y="5395496"/>
            <a:ext cx="970642" cy="969366"/>
            <a:chOff x="0" y="0"/>
            <a:chExt cx="1294189" cy="1292488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1294189" cy="1292488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9CCEE9"/>
              </a:solidFill>
            </p:spPr>
          </p:sp>
        </p:grpSp>
        <p:sp>
          <p:nvSpPr>
            <p:cNvPr id="28" name="TextBox 28"/>
            <p:cNvSpPr txBox="1"/>
            <p:nvPr/>
          </p:nvSpPr>
          <p:spPr>
            <a:xfrm>
              <a:off x="361375" y="228627"/>
              <a:ext cx="634729" cy="952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635"/>
                </a:lnSpc>
                <a:spcBef>
                  <a:spcPct val="0"/>
                </a:spcBef>
              </a:pPr>
              <a:r>
                <a:rPr lang="en-US" sz="4695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162541" y="7661652"/>
            <a:ext cx="970642" cy="969366"/>
            <a:chOff x="0" y="0"/>
            <a:chExt cx="1294189" cy="1292488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1294189" cy="1292488"/>
              <a:chOff x="0" y="0"/>
              <a:chExt cx="6350000" cy="63500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CEC4"/>
              </a:solidFill>
            </p:spPr>
          </p:sp>
        </p:grpSp>
        <p:sp>
          <p:nvSpPr>
            <p:cNvPr id="32" name="TextBox 32"/>
            <p:cNvSpPr txBox="1"/>
            <p:nvPr/>
          </p:nvSpPr>
          <p:spPr>
            <a:xfrm>
              <a:off x="361375" y="228627"/>
              <a:ext cx="634729" cy="952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635"/>
                </a:lnSpc>
                <a:spcBef>
                  <a:spcPct val="0"/>
                </a:spcBef>
              </a:pPr>
              <a:r>
                <a:rPr lang="en-US" sz="4695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07991">
            <a:off x="13357983" y="6724328"/>
            <a:ext cx="1811439" cy="2772979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60692" y="5822002"/>
            <a:ext cx="2146240" cy="26554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359544" y="54321"/>
            <a:ext cx="11721310" cy="1866900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18" name="TextBox 7">
            <a:extLst>
              <a:ext uri="{FF2B5EF4-FFF2-40B4-BE49-F238E27FC236}">
                <a16:creationId xmlns:a16="http://schemas.microsoft.com/office/drawing/2014/main" id="{63600566-2B23-47D7-AADA-572FDCC30450}"/>
              </a:ext>
            </a:extLst>
          </p:cNvPr>
          <p:cNvSpPr txBox="1"/>
          <p:nvPr/>
        </p:nvSpPr>
        <p:spPr>
          <a:xfrm>
            <a:off x="2819400" y="449432"/>
            <a:ext cx="13854911" cy="1025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C9D765-7FDF-4F29-8BFA-DEED61323BAA}"/>
              </a:ext>
            </a:extLst>
          </p:cNvPr>
          <p:cNvSpPr txBox="1"/>
          <p:nvPr/>
        </p:nvSpPr>
        <p:spPr>
          <a:xfrm>
            <a:off x="-38100" y="2073583"/>
            <a:ext cx="18364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7B5D42-1E68-44A0-AA18-2C68A79FF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600" y="3238500"/>
            <a:ext cx="10572750" cy="704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55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880ED0-4DF2-4137-A5DD-EF101E94634D}"/>
              </a:ext>
            </a:extLst>
          </p:cNvPr>
          <p:cNvSpPr txBox="1"/>
          <p:nvPr/>
        </p:nvSpPr>
        <p:spPr>
          <a:xfrm>
            <a:off x="139148" y="8267700"/>
            <a:ext cx="179964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sinh khi nghe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ghi âm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viên khi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32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lưu </a:t>
            </a:r>
            <a:r>
              <a:rPr lang="vi-VN" sz="32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32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thông tin.</a:t>
            </a:r>
            <a:endParaRPr lang="en-US" sz="3200" b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</p:txBody>
      </p:sp>
      <p:sp>
        <p:nvSpPr>
          <p:cNvPr id="3" name="object 11">
            <a:extLst>
              <a:ext uri="{FF2B5EF4-FFF2-40B4-BE49-F238E27FC236}">
                <a16:creationId xmlns:a16="http://schemas.microsoft.com/office/drawing/2014/main" id="{B7C967F9-341D-4349-AFEB-F878124FB613}"/>
              </a:ext>
            </a:extLst>
          </p:cNvPr>
          <p:cNvSpPr txBox="1"/>
          <p:nvPr/>
        </p:nvSpPr>
        <p:spPr>
          <a:xfrm>
            <a:off x="152400" y="1438751"/>
            <a:ext cx="18135600" cy="10140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âu hỏi">
            <a:extLst>
              <a:ext uri="{FF2B5EF4-FFF2-40B4-BE49-F238E27FC236}">
                <a16:creationId xmlns:a16="http://schemas.microsoft.com/office/drawing/2014/main" id="{637F9F6E-C7C6-4A0B-B508-7211F77AF28D}"/>
              </a:ext>
            </a:extLst>
          </p:cNvPr>
          <p:cNvSpPr/>
          <p:nvPr/>
        </p:nvSpPr>
        <p:spPr>
          <a:xfrm>
            <a:off x="152400" y="121532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algn="just"/>
            <a:r>
              <a:rPr lang="en-US" sz="6600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spc="-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600" spc="-14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spc="-228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6600" spc="-228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6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rả lời">
            <a:extLst>
              <a:ext uri="{FF2B5EF4-FFF2-40B4-BE49-F238E27FC236}">
                <a16:creationId xmlns:a16="http://schemas.microsoft.com/office/drawing/2014/main" id="{EDD969FD-B529-456F-A103-60862B5F5AE2}"/>
              </a:ext>
            </a:extLst>
          </p:cNvPr>
          <p:cNvSpPr/>
          <p:nvPr/>
        </p:nvSpPr>
        <p:spPr>
          <a:xfrm>
            <a:off x="159026" y="6803694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en-US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6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ED50A7-1276-4251-A0DF-A5FCA239B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675627"/>
            <a:ext cx="5670069" cy="3833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A66FAB-5E37-4F23-935D-DD544738D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800" y="2675627"/>
            <a:ext cx="624840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7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800100"/>
            <a:ext cx="12649200" cy="932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vi-VN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Lưu </a:t>
            </a:r>
            <a:r>
              <a:rPr lang="vi-VN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30749814-6E8E-44F5-9C56-9ADACA9E1CB3}"/>
              </a:ext>
            </a:extLst>
          </p:cNvPr>
          <p:cNvSpPr txBox="1"/>
          <p:nvPr/>
        </p:nvSpPr>
        <p:spPr>
          <a:xfrm>
            <a:off x="558800" y="2019300"/>
            <a:ext cx="17170400" cy="788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đưa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mang tin.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16" name="Picture 15" descr="Logo&#10;&#10;Description automatically generated with medium confidence">
            <a:extLst>
              <a:ext uri="{FF2B5EF4-FFF2-40B4-BE49-F238E27FC236}">
                <a16:creationId xmlns:a16="http://schemas.microsoft.com/office/drawing/2014/main" id="{C8757839-05BE-489C-BF96-DCE3A3756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0" y="621030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9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8ACEE9C-A62A-4BC1-8A36-BA2F2F1082F6}"/>
              </a:ext>
            </a:extLst>
          </p:cNvPr>
          <p:cNvSpPr txBox="1"/>
          <p:nvPr/>
        </p:nvSpPr>
        <p:spPr>
          <a:xfrm>
            <a:off x="381000" y="7734300"/>
            <a:ext cx="154832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không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lưu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mang tin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tin,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lưu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trong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9FD06B39-7187-4819-81BE-B7C605BD0630}"/>
              </a:ext>
            </a:extLst>
          </p:cNvPr>
          <p:cNvSpPr txBox="1"/>
          <p:nvPr/>
        </p:nvSpPr>
        <p:spPr>
          <a:xfrm>
            <a:off x="245165" y="1553558"/>
            <a:ext cx="17738035" cy="988412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0799" marR="35559" algn="just">
              <a:lnSpc>
                <a:spcPct val="100699"/>
              </a:lnSpc>
              <a:spcBef>
                <a:spcPts val="170"/>
              </a:spcBef>
            </a:pP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b="1" spc="-1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âu hỏi">
            <a:extLst>
              <a:ext uri="{FF2B5EF4-FFF2-40B4-BE49-F238E27FC236}">
                <a16:creationId xmlns:a16="http://schemas.microsoft.com/office/drawing/2014/main" id="{86B5318A-6C0A-46F0-9AEB-71A335C042A6}"/>
              </a:ext>
            </a:extLst>
          </p:cNvPr>
          <p:cNvSpPr/>
          <p:nvPr/>
        </p:nvSpPr>
        <p:spPr>
          <a:xfrm>
            <a:off x="228600" y="158894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1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600" b="0" i="0" u="none" strike="noStrike" kern="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-228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6600" b="0" i="0" u="none" strike="noStrike" kern="0" cap="none" spc="-2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rả lời">
            <a:extLst>
              <a:ext uri="{FF2B5EF4-FFF2-40B4-BE49-F238E27FC236}">
                <a16:creationId xmlns:a16="http://schemas.microsoft.com/office/drawing/2014/main" id="{1E32EEFB-FC67-4E62-9FCE-502C845BB0F3}"/>
              </a:ext>
            </a:extLst>
          </p:cNvPr>
          <p:cNvSpPr/>
          <p:nvPr/>
        </p:nvSpPr>
        <p:spPr>
          <a:xfrm>
            <a:off x="381000" y="5857319"/>
            <a:ext cx="7250430" cy="1012190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0BDD80-A175-4B12-AE96-C87847A2A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568" y="2813544"/>
            <a:ext cx="6381750" cy="24574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41B8A5-F1C0-4FEF-9D02-0EE1605F7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3896" y="2256477"/>
            <a:ext cx="3359576" cy="332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6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800100"/>
            <a:ext cx="12649200" cy="932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vi-VN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Lưu </a:t>
            </a:r>
            <a:r>
              <a:rPr lang="vi-VN" sz="96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</a:t>
            </a:r>
            <a:r>
              <a:rPr lang="en-US" sz="96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30749814-6E8E-44F5-9C56-9ADACA9E1CB3}"/>
              </a:ext>
            </a:extLst>
          </p:cNvPr>
          <p:cNvSpPr txBox="1"/>
          <p:nvPr/>
        </p:nvSpPr>
        <p:spPr>
          <a:xfrm>
            <a:off x="558800" y="2019300"/>
            <a:ext cx="17170400" cy="788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đưa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mang tin.</a:t>
            </a:r>
            <a:r>
              <a:rPr lang="en-US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A11355BB-C69A-4415-A025-1B4FC34C12C2}"/>
              </a:ext>
            </a:extLst>
          </p:cNvPr>
          <p:cNvSpPr txBox="1"/>
          <p:nvPr/>
        </p:nvSpPr>
        <p:spPr>
          <a:xfrm>
            <a:off x="532296" y="3263877"/>
            <a:ext cx="17170400" cy="1647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720"/>
              </a:lnSpc>
              <a:spcBef>
                <a:spcPct val="0"/>
              </a:spcBef>
            </a:pP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Lưu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lưu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sz="48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vi-VN" sz="48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2E2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2045BFCD-693C-46C3-A81E-A240B66E8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0" y="621030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C000"/>
        </a:solidFill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36TGp_biz_dark_ani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 Them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969696"/>
        </a:dk1>
        <a:lt1>
          <a:srgbClr val="FFFFFF"/>
        </a:lt1>
        <a:dk2>
          <a:srgbClr val="3F1F53"/>
        </a:dk2>
        <a:lt2>
          <a:srgbClr val="F3CC9D"/>
        </a:lt2>
        <a:accent1>
          <a:srgbClr val="557FE7"/>
        </a:accent1>
        <a:accent2>
          <a:srgbClr val="EB6363"/>
        </a:accent2>
        <a:accent3>
          <a:srgbClr val="AFABB3"/>
        </a:accent3>
        <a:accent4>
          <a:srgbClr val="DADADA"/>
        </a:accent4>
        <a:accent5>
          <a:srgbClr val="B4C0F1"/>
        </a:accent5>
        <a:accent6>
          <a:srgbClr val="D55959"/>
        </a:accent6>
        <a:hlink>
          <a:srgbClr val="9351C9"/>
        </a:hlink>
        <a:folHlink>
          <a:srgbClr val="3EB2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969696"/>
        </a:dk1>
        <a:lt1>
          <a:srgbClr val="FFFFFF"/>
        </a:lt1>
        <a:dk2>
          <a:srgbClr val="596909"/>
        </a:dk2>
        <a:lt2>
          <a:srgbClr val="C6FAB4"/>
        </a:lt2>
        <a:accent1>
          <a:srgbClr val="4AADB2"/>
        </a:accent1>
        <a:accent2>
          <a:srgbClr val="E0AD2E"/>
        </a:accent2>
        <a:accent3>
          <a:srgbClr val="B5B9AA"/>
        </a:accent3>
        <a:accent4>
          <a:srgbClr val="DADADA"/>
        </a:accent4>
        <a:accent5>
          <a:srgbClr val="B1D3D5"/>
        </a:accent5>
        <a:accent6>
          <a:srgbClr val="CB9C29"/>
        </a:accent6>
        <a:hlink>
          <a:srgbClr val="72CC4E"/>
        </a:hlink>
        <a:folHlink>
          <a:srgbClr val="E297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969696"/>
        </a:dk1>
        <a:lt1>
          <a:srgbClr val="FFFFFF"/>
        </a:lt1>
        <a:dk2>
          <a:srgbClr val="5E1400"/>
        </a:dk2>
        <a:lt2>
          <a:srgbClr val="EFD3A1"/>
        </a:lt2>
        <a:accent1>
          <a:srgbClr val="1AC1E2"/>
        </a:accent1>
        <a:accent2>
          <a:srgbClr val="43A98E"/>
        </a:accent2>
        <a:accent3>
          <a:srgbClr val="B6AAAA"/>
        </a:accent3>
        <a:accent4>
          <a:srgbClr val="DADADA"/>
        </a:accent4>
        <a:accent5>
          <a:srgbClr val="ABDDEE"/>
        </a:accent5>
        <a:accent6>
          <a:srgbClr val="3C9980"/>
        </a:accent6>
        <a:hlink>
          <a:srgbClr val="D8A642"/>
        </a:hlink>
        <a:folHlink>
          <a:srgbClr val="B3703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</TotalTime>
  <Words>2326</Words>
  <Application>Microsoft Office PowerPoint</Application>
  <PresentationFormat>Custom</PresentationFormat>
  <Paragraphs>196</Paragraphs>
  <Slides>29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Broadway</vt:lpstr>
      <vt:lpstr>Arial</vt:lpstr>
      <vt:lpstr>Wingdings</vt:lpstr>
      <vt:lpstr>Verdana</vt:lpstr>
      <vt:lpstr>Times New Roman</vt:lpstr>
      <vt:lpstr>Calibri</vt:lpstr>
      <vt:lpstr>Calibri Light</vt:lpstr>
      <vt:lpstr>Office Theme</vt:lpstr>
      <vt:lpstr>1_Office Theme</vt:lpstr>
      <vt:lpstr>436TGp_biz_dark_ani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Blue and Pink Handwritten Classroom Rules Education Presentation</dc:title>
  <dc:creator>DELL</dc:creator>
  <cp:lastModifiedBy>HOME</cp:lastModifiedBy>
  <cp:revision>93</cp:revision>
  <dcterms:created xsi:type="dcterms:W3CDTF">2006-08-16T00:00:00Z</dcterms:created>
  <dcterms:modified xsi:type="dcterms:W3CDTF">2024-04-09T03:15:31Z</dcterms:modified>
  <dc:identifier>DAEmAwD87eU</dc:identifier>
</cp:coreProperties>
</file>